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0" r:id="rId6"/>
    <p:sldId id="266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1DFDEB-593D-4B67-8FCA-B2432FFD042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13B6B8-7A99-44E4-A83B-D8E618FF30D5}" type="datetimeFigureOut">
              <a:rPr lang="en-IN" smtClean="0"/>
              <a:t>28-06-2019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5227"/>
            <a:ext cx="9433048" cy="1143000"/>
          </a:xfrm>
        </p:spPr>
        <p:txBody>
          <a:bodyPr/>
          <a:lstStyle/>
          <a:p>
            <a:r>
              <a:rPr lang="en-IN" sz="4800" dirty="0" smtClean="0">
                <a:solidFill>
                  <a:srgbClr val="FF0000"/>
                </a:solidFill>
              </a:rPr>
              <a:t>Super Mart Billing System</a:t>
            </a:r>
            <a:endParaRPr lang="en-IN" sz="4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34" y="1196752"/>
            <a:ext cx="8460432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7897688" cy="520404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Existence </a:t>
            </a:r>
          </a:p>
          <a:p>
            <a:r>
              <a:rPr lang="en-IN" sz="3600" dirty="0" smtClean="0"/>
              <a:t>Proposal</a:t>
            </a:r>
          </a:p>
          <a:p>
            <a:r>
              <a:rPr lang="en-IN" sz="3600" dirty="0" smtClean="0"/>
              <a:t>Software Requirements</a:t>
            </a:r>
          </a:p>
          <a:p>
            <a:r>
              <a:rPr lang="en-IN" sz="3600" dirty="0" smtClean="0"/>
              <a:t>Use case diagram</a:t>
            </a:r>
          </a:p>
          <a:p>
            <a:r>
              <a:rPr lang="en-IN" sz="3600" dirty="0" smtClean="0"/>
              <a:t>Table diagram</a:t>
            </a:r>
          </a:p>
          <a:p>
            <a:r>
              <a:rPr lang="en-IN" sz="3600" dirty="0" smtClean="0"/>
              <a:t>Conclusion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42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0852"/>
            <a:ext cx="76200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Existence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460432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76200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Proposal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763284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4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FF0000"/>
                </a:solidFill>
              </a:rPr>
              <a:t>Software Requirements</a:t>
            </a:r>
            <a:r>
              <a:rPr lang="en-IN" sz="4800" dirty="0"/>
              <a:t/>
            </a:r>
            <a:br>
              <a:rPr lang="en-IN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782568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sz="2800" b="1" dirty="0"/>
              <a:t>Front End</a:t>
            </a:r>
            <a:r>
              <a:rPr lang="en-IN" sz="2800" dirty="0"/>
              <a:t>: </a:t>
            </a:r>
          </a:p>
          <a:p>
            <a:pPr marL="114300" indent="0">
              <a:buNone/>
            </a:pPr>
            <a:r>
              <a:rPr lang="en-IN" dirty="0"/>
              <a:t>Java eclipse</a:t>
            </a:r>
          </a:p>
          <a:p>
            <a:pPr marL="114300" indent="0">
              <a:buNone/>
            </a:pPr>
            <a:r>
              <a:rPr lang="en-IN" dirty="0"/>
              <a:t>Java swings for User Interface	</a:t>
            </a:r>
          </a:p>
          <a:p>
            <a:pPr marL="114300" indent="0">
              <a:buNone/>
            </a:pPr>
            <a:r>
              <a:rPr lang="en-IN" sz="2800" b="1" dirty="0"/>
              <a:t>Back End</a:t>
            </a:r>
            <a:r>
              <a:rPr lang="en-IN" sz="2800" dirty="0"/>
              <a:t>:  </a:t>
            </a:r>
          </a:p>
          <a:p>
            <a:pPr marL="114300" indent="0">
              <a:buNone/>
            </a:pPr>
            <a:r>
              <a:rPr lang="en-IN" smtClean="0"/>
              <a:t>oracle</a:t>
            </a:r>
            <a:endParaRPr lang="en-IN" dirty="0"/>
          </a:p>
          <a:p>
            <a:pPr marL="114300" indent="0">
              <a:buNone/>
            </a:pPr>
            <a:r>
              <a:rPr lang="en-IN" sz="2800" b="1" dirty="0"/>
              <a:t>Connection</a:t>
            </a:r>
            <a:r>
              <a:rPr lang="en-IN" sz="2800" dirty="0"/>
              <a:t>:</a:t>
            </a:r>
          </a:p>
          <a:p>
            <a:pPr marL="114300" indent="0">
              <a:buNone/>
            </a:pPr>
            <a:r>
              <a:rPr lang="en-IN" dirty="0"/>
              <a:t> JDBC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6200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ER-Table </a:t>
            </a:r>
            <a:r>
              <a:rPr lang="en-IN" dirty="0">
                <a:solidFill>
                  <a:srgbClr val="FF0000"/>
                </a:solidFill>
              </a:rPr>
              <a:t>Diagram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06489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0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Use Case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20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0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2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767</TotalTime>
  <Words>34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Super Mart Billing System</vt:lpstr>
      <vt:lpstr>Contents</vt:lpstr>
      <vt:lpstr>Existence</vt:lpstr>
      <vt:lpstr>Proposal</vt:lpstr>
      <vt:lpstr>Software Requirements </vt:lpstr>
      <vt:lpstr>ER-Table Diagram</vt:lpstr>
      <vt:lpstr>Use Case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Mart Billing System</dc:title>
  <dc:creator>Lenovo</dc:creator>
  <cp:lastModifiedBy>Lenovo</cp:lastModifiedBy>
  <cp:revision>20</cp:revision>
  <dcterms:created xsi:type="dcterms:W3CDTF">2019-06-27T05:13:40Z</dcterms:created>
  <dcterms:modified xsi:type="dcterms:W3CDTF">2019-06-28T06:15:01Z</dcterms:modified>
</cp:coreProperties>
</file>