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4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2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7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5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6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5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7B51-2B53-4EB5-8D34-18C9B5E697FD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657A-2763-4D18-AAF4-AE5CEB37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212976"/>
            <a:ext cx="2170584" cy="8689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Lenovo\Desktop\HOMEPAGEEEEEEEEEEEEEEE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84"/>
            <a:ext cx="8172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56784" y="5517230"/>
            <a:ext cx="5004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/>
              <a:t>Presented  By</a:t>
            </a:r>
          </a:p>
          <a:p>
            <a:r>
              <a:rPr lang="en-IN" sz="2800" i="1" dirty="0" smtClean="0"/>
              <a:t>  Showmya.T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7701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r>
              <a:rPr lang="en-IN" dirty="0" smtClean="0"/>
              <a:t>ER-Diagram.</a:t>
            </a:r>
          </a:p>
          <a:p>
            <a:r>
              <a:rPr lang="en-IN" dirty="0" smtClean="0"/>
              <a:t>Traditional versus Online shopping.</a:t>
            </a:r>
          </a:p>
          <a:p>
            <a:r>
              <a:rPr lang="en-IN" dirty="0" smtClean="0"/>
              <a:t>Conclusion.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4355976" cy="792088"/>
          </a:xfrm>
        </p:spPr>
        <p:txBody>
          <a:bodyPr/>
          <a:lstStyle/>
          <a:p>
            <a:r>
              <a:rPr lang="en-IN" dirty="0" smtClean="0"/>
              <a:t>ER-Diagram</a:t>
            </a:r>
            <a:endParaRPr lang="en-IN" dirty="0"/>
          </a:p>
        </p:txBody>
      </p:sp>
      <p:pic>
        <p:nvPicPr>
          <p:cNvPr id="1026" name="Picture 2" descr="C:\Users\Lenovo\Desktop\ONLINESHOP12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726820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6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4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90" y="78426"/>
            <a:ext cx="3682752" cy="1143000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3904057" cy="424847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It </a:t>
            </a:r>
            <a:r>
              <a:rPr lang="en-IN" b="1" dirty="0"/>
              <a:t>saves time</a:t>
            </a:r>
            <a:r>
              <a:rPr lang="en-IN" dirty="0"/>
              <a:t>! </a:t>
            </a:r>
          </a:p>
          <a:p>
            <a:r>
              <a:rPr lang="en-IN" dirty="0" smtClean="0"/>
              <a:t>You </a:t>
            </a:r>
            <a:r>
              <a:rPr lang="en-IN" dirty="0"/>
              <a:t>can </a:t>
            </a:r>
            <a:r>
              <a:rPr lang="en-IN" b="1" dirty="0"/>
              <a:t>compare prices</a:t>
            </a:r>
            <a:r>
              <a:rPr lang="en-IN" dirty="0"/>
              <a:t> instantly and get the best value.</a:t>
            </a:r>
          </a:p>
          <a:p>
            <a:r>
              <a:rPr lang="en-IN" dirty="0"/>
              <a:t>You can make a better decision using </a:t>
            </a:r>
            <a:r>
              <a:rPr lang="en-IN" b="1" dirty="0"/>
              <a:t>reviews</a:t>
            </a:r>
            <a:r>
              <a:rPr lang="en-IN" dirty="0"/>
              <a:t>.</a:t>
            </a:r>
          </a:p>
          <a:p>
            <a:r>
              <a:rPr lang="en-IN" dirty="0" smtClean="0"/>
              <a:t>It</a:t>
            </a:r>
            <a:r>
              <a:rPr lang="en-IN" dirty="0"/>
              <a:t> </a:t>
            </a:r>
            <a:r>
              <a:rPr lang="en-IN" b="1" dirty="0"/>
              <a:t>saves energy and cost</a:t>
            </a:r>
            <a:r>
              <a:rPr lang="en-IN" dirty="0"/>
              <a:t> that would be needed to go to a retail shop.</a:t>
            </a:r>
          </a:p>
          <a:p>
            <a:r>
              <a:rPr lang="en-IN" dirty="0"/>
              <a:t>You get </a:t>
            </a:r>
            <a:r>
              <a:rPr lang="en-IN" b="1" dirty="0"/>
              <a:t>delivery</a:t>
            </a:r>
            <a:r>
              <a:rPr lang="en-IN" dirty="0"/>
              <a:t> wherever you want.</a:t>
            </a:r>
          </a:p>
          <a:p>
            <a:r>
              <a:rPr lang="en-IN" dirty="0"/>
              <a:t>Easier </a:t>
            </a:r>
            <a:r>
              <a:rPr lang="en-IN" b="1" dirty="0"/>
              <a:t>refund</a:t>
            </a:r>
            <a:r>
              <a:rPr lang="en-IN" dirty="0"/>
              <a:t> process.</a:t>
            </a:r>
          </a:p>
          <a:p>
            <a:r>
              <a:rPr lang="en-IN" dirty="0"/>
              <a:t>Flexible </a:t>
            </a:r>
            <a:r>
              <a:rPr lang="en-IN" b="1" dirty="0"/>
              <a:t>payment options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77" y="908720"/>
            <a:ext cx="4683104" cy="52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1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Agenda</vt:lpstr>
      <vt:lpstr>ER-Diagram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</cp:revision>
  <dcterms:created xsi:type="dcterms:W3CDTF">2019-08-08T11:47:07Z</dcterms:created>
  <dcterms:modified xsi:type="dcterms:W3CDTF">2019-08-08T16:32:56Z</dcterms:modified>
</cp:coreProperties>
</file>