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71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02C"/>
    <a:srgbClr val="AFAAB9"/>
    <a:srgbClr val="71758A"/>
    <a:srgbClr val="D4EBD8"/>
    <a:srgbClr val="3B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FD34F-B6DB-4A75-905B-56A0AC5FE873}" v="34" dt="2024-08-25T21:06:36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wqath Nazeer" userId="13c1071f-7571-4468-8611-bfd5d5c4c263" providerId="ADAL" clId="{6E6FD34F-B6DB-4A75-905B-56A0AC5FE873}"/>
    <pc:docChg chg="undo redo custSel modSld sldOrd">
      <pc:chgData name="Showqath Nazeer" userId="13c1071f-7571-4468-8611-bfd5d5c4c263" providerId="ADAL" clId="{6E6FD34F-B6DB-4A75-905B-56A0AC5FE873}" dt="2024-08-25T21:36:55.138" v="936" actId="1076"/>
      <pc:docMkLst>
        <pc:docMk/>
      </pc:docMkLst>
      <pc:sldChg chg="modSp mod">
        <pc:chgData name="Showqath Nazeer" userId="13c1071f-7571-4468-8611-bfd5d5c4c263" providerId="ADAL" clId="{6E6FD34F-B6DB-4A75-905B-56A0AC5FE873}" dt="2024-08-25T21:27:07.689" v="867" actId="14100"/>
        <pc:sldMkLst>
          <pc:docMk/>
          <pc:sldMk cId="2189389533" sldId="257"/>
        </pc:sldMkLst>
        <pc:spChg chg="mod">
          <ac:chgData name="Showqath Nazeer" userId="13c1071f-7571-4468-8611-bfd5d5c4c263" providerId="ADAL" clId="{6E6FD34F-B6DB-4A75-905B-56A0AC5FE873}" dt="2024-08-25T21:25:35.453" v="793" actId="20577"/>
          <ac:spMkLst>
            <pc:docMk/>
            <pc:sldMk cId="2189389533" sldId="257"/>
            <ac:spMk id="4" creationId="{518A408B-108E-8EA9-DA0A-9F0FA1CD9B17}"/>
          </ac:spMkLst>
        </pc:spChg>
        <pc:spChg chg="mod">
          <ac:chgData name="Showqath Nazeer" userId="13c1071f-7571-4468-8611-bfd5d5c4c263" providerId="ADAL" clId="{6E6FD34F-B6DB-4A75-905B-56A0AC5FE873}" dt="2024-08-25T21:25:45.794" v="798" actId="20577"/>
          <ac:spMkLst>
            <pc:docMk/>
            <pc:sldMk cId="2189389533" sldId="257"/>
            <ac:spMk id="5" creationId="{F86A3C17-90A3-F93F-5D84-D3D378E1ACB2}"/>
          </ac:spMkLst>
        </pc:spChg>
        <pc:spChg chg="mod">
          <ac:chgData name="Showqath Nazeer" userId="13c1071f-7571-4468-8611-bfd5d5c4c263" providerId="ADAL" clId="{6E6FD34F-B6DB-4A75-905B-56A0AC5FE873}" dt="2024-08-25T21:26:47.079" v="847" actId="20577"/>
          <ac:spMkLst>
            <pc:docMk/>
            <pc:sldMk cId="2189389533" sldId="257"/>
            <ac:spMk id="6" creationId="{A55AE72A-AEC0-D00B-117C-50F93D7FACDF}"/>
          </ac:spMkLst>
        </pc:spChg>
        <pc:spChg chg="mod">
          <ac:chgData name="Showqath Nazeer" userId="13c1071f-7571-4468-8611-bfd5d5c4c263" providerId="ADAL" clId="{6E6FD34F-B6DB-4A75-905B-56A0AC5FE873}" dt="2024-08-25T21:27:07.689" v="867" actId="14100"/>
          <ac:spMkLst>
            <pc:docMk/>
            <pc:sldMk cId="2189389533" sldId="257"/>
            <ac:spMk id="7" creationId="{7F9B1C4D-84C8-31FA-3922-10AC6E28778E}"/>
          </ac:spMkLst>
        </pc:spChg>
      </pc:sldChg>
      <pc:sldChg chg="addSp delSp modSp mod">
        <pc:chgData name="Showqath Nazeer" userId="13c1071f-7571-4468-8611-bfd5d5c4c263" providerId="ADAL" clId="{6E6FD34F-B6DB-4A75-905B-56A0AC5FE873}" dt="2024-08-25T19:32:03.685" v="172" actId="1076"/>
        <pc:sldMkLst>
          <pc:docMk/>
          <pc:sldMk cId="2026189810" sldId="259"/>
        </pc:sldMkLst>
        <pc:spChg chg="add del mod">
          <ac:chgData name="Showqath Nazeer" userId="13c1071f-7571-4468-8611-bfd5d5c4c263" providerId="ADAL" clId="{6E6FD34F-B6DB-4A75-905B-56A0AC5FE873}" dt="2024-08-25T19:27:42.839" v="3"/>
          <ac:spMkLst>
            <pc:docMk/>
            <pc:sldMk cId="2026189810" sldId="259"/>
            <ac:spMk id="3" creationId="{327E0787-697A-364C-DEE7-50F322170FAB}"/>
          </ac:spMkLst>
        </pc:spChg>
        <pc:spChg chg="add mod">
          <ac:chgData name="Showqath Nazeer" userId="13c1071f-7571-4468-8611-bfd5d5c4c263" providerId="ADAL" clId="{6E6FD34F-B6DB-4A75-905B-56A0AC5FE873}" dt="2024-08-25T19:32:03.685" v="172" actId="1076"/>
          <ac:spMkLst>
            <pc:docMk/>
            <pc:sldMk cId="2026189810" sldId="259"/>
            <ac:spMk id="6" creationId="{90B84FFD-8184-144F-EA26-54B70217D249}"/>
          </ac:spMkLst>
        </pc:spChg>
      </pc:sldChg>
      <pc:sldChg chg="addSp delSp modSp mod ord">
        <pc:chgData name="Showqath Nazeer" userId="13c1071f-7571-4468-8611-bfd5d5c4c263" providerId="ADAL" clId="{6E6FD34F-B6DB-4A75-905B-56A0AC5FE873}" dt="2024-08-25T21:28:41.553" v="872" actId="14100"/>
        <pc:sldMkLst>
          <pc:docMk/>
          <pc:sldMk cId="1490347584" sldId="260"/>
        </pc:sldMkLst>
        <pc:spChg chg="mod">
          <ac:chgData name="Showqath Nazeer" userId="13c1071f-7571-4468-8611-bfd5d5c4c263" providerId="ADAL" clId="{6E6FD34F-B6DB-4A75-905B-56A0AC5FE873}" dt="2024-08-25T21:28:41.553" v="872" actId="14100"/>
          <ac:spMkLst>
            <pc:docMk/>
            <pc:sldMk cId="1490347584" sldId="260"/>
            <ac:spMk id="5" creationId="{C01421C8-8710-4BD4-4F97-DBEBDC45F2E5}"/>
          </ac:spMkLst>
        </pc:spChg>
        <pc:picChg chg="mod">
          <ac:chgData name="Showqath Nazeer" userId="13c1071f-7571-4468-8611-bfd5d5c4c263" providerId="ADAL" clId="{6E6FD34F-B6DB-4A75-905B-56A0AC5FE873}" dt="2024-08-25T21:28:41.553" v="872" actId="14100"/>
          <ac:picMkLst>
            <pc:docMk/>
            <pc:sldMk cId="1490347584" sldId="260"/>
            <ac:picMk id="3" creationId="{670B435F-8BC0-8A7B-6294-85CE9B84AFC1}"/>
          </ac:picMkLst>
        </pc:picChg>
        <pc:picChg chg="add mod">
          <ac:chgData name="Showqath Nazeer" userId="13c1071f-7571-4468-8611-bfd5d5c4c263" providerId="ADAL" clId="{6E6FD34F-B6DB-4A75-905B-56A0AC5FE873}" dt="2024-08-25T21:28:41.553" v="872" actId="14100"/>
          <ac:picMkLst>
            <pc:docMk/>
            <pc:sldMk cId="1490347584" sldId="260"/>
            <ac:picMk id="6" creationId="{89538D93-E842-22FB-ECA8-250F57AF02F3}"/>
          </ac:picMkLst>
        </pc:picChg>
        <pc:cxnChg chg="del">
          <ac:chgData name="Showqath Nazeer" userId="13c1071f-7571-4468-8611-bfd5d5c4c263" providerId="ADAL" clId="{6E6FD34F-B6DB-4A75-905B-56A0AC5FE873}" dt="2024-08-25T21:28:01.852" v="868" actId="478"/>
          <ac:cxnSpMkLst>
            <pc:docMk/>
            <pc:sldMk cId="1490347584" sldId="260"/>
            <ac:cxnSpMk id="4" creationId="{822FF82F-5501-977F-6AAC-5D63218C99A4}"/>
          </ac:cxnSpMkLst>
        </pc:cxnChg>
      </pc:sldChg>
      <pc:sldChg chg="addSp delSp modSp mod">
        <pc:chgData name="Showqath Nazeer" userId="13c1071f-7571-4468-8611-bfd5d5c4c263" providerId="ADAL" clId="{6E6FD34F-B6DB-4A75-905B-56A0AC5FE873}" dt="2024-08-25T21:30:10.203" v="897" actId="20577"/>
        <pc:sldMkLst>
          <pc:docMk/>
          <pc:sldMk cId="3790339467" sldId="261"/>
        </pc:sldMkLst>
        <pc:spChg chg="add mod">
          <ac:chgData name="Showqath Nazeer" userId="13c1071f-7571-4468-8611-bfd5d5c4c263" providerId="ADAL" clId="{6E6FD34F-B6DB-4A75-905B-56A0AC5FE873}" dt="2024-08-25T20:21:03.961" v="328" actId="1076"/>
          <ac:spMkLst>
            <pc:docMk/>
            <pc:sldMk cId="3790339467" sldId="261"/>
            <ac:spMk id="2" creationId="{54A4D1C6-9D60-C7D0-F075-68F27F2775D0}"/>
          </ac:spMkLst>
        </pc:spChg>
        <pc:spChg chg="add mod">
          <ac:chgData name="Showqath Nazeer" userId="13c1071f-7571-4468-8611-bfd5d5c4c263" providerId="ADAL" clId="{6E6FD34F-B6DB-4A75-905B-56A0AC5FE873}" dt="2024-08-25T21:30:10.203" v="897" actId="20577"/>
          <ac:spMkLst>
            <pc:docMk/>
            <pc:sldMk cId="3790339467" sldId="261"/>
            <ac:spMk id="3" creationId="{0516A826-F2F4-80E3-61BD-43BE4D07E90F}"/>
          </ac:spMkLst>
        </pc:spChg>
        <pc:spChg chg="mod">
          <ac:chgData name="Showqath Nazeer" userId="13c1071f-7571-4468-8611-bfd5d5c4c263" providerId="ADAL" clId="{6E6FD34F-B6DB-4A75-905B-56A0AC5FE873}" dt="2024-08-25T21:28:39.239" v="871" actId="14100"/>
          <ac:spMkLst>
            <pc:docMk/>
            <pc:sldMk cId="3790339467" sldId="261"/>
            <ac:spMk id="5" creationId="{4A58CAEF-7789-12A7-03CB-61B59902F59C}"/>
          </ac:spMkLst>
        </pc:spChg>
        <pc:spChg chg="add del mod">
          <ac:chgData name="Showqath Nazeer" userId="13c1071f-7571-4468-8611-bfd5d5c4c263" providerId="ADAL" clId="{6E6FD34F-B6DB-4A75-905B-56A0AC5FE873}" dt="2024-08-25T20:09:41.733" v="238" actId="21"/>
          <ac:spMkLst>
            <pc:docMk/>
            <pc:sldMk cId="3790339467" sldId="261"/>
            <ac:spMk id="12" creationId="{16E900C8-8C36-0C07-9CCA-D7E336075437}"/>
          </ac:spMkLst>
        </pc:spChg>
        <pc:spChg chg="add del mod">
          <ac:chgData name="Showqath Nazeer" userId="13c1071f-7571-4468-8611-bfd5d5c4c263" providerId="ADAL" clId="{6E6FD34F-B6DB-4A75-905B-56A0AC5FE873}" dt="2024-08-25T20:27:42.148" v="393" actId="478"/>
          <ac:spMkLst>
            <pc:docMk/>
            <pc:sldMk cId="3790339467" sldId="261"/>
            <ac:spMk id="13" creationId="{97ED52A7-2B76-C917-B1A6-5022F01DC820}"/>
          </ac:spMkLst>
        </pc:spChg>
        <pc:picChg chg="add del mod">
          <ac:chgData name="Showqath Nazeer" userId="13c1071f-7571-4468-8611-bfd5d5c4c263" providerId="ADAL" clId="{6E6FD34F-B6DB-4A75-905B-56A0AC5FE873}" dt="2024-08-25T20:18:59.227" v="315" actId="478"/>
          <ac:picMkLst>
            <pc:docMk/>
            <pc:sldMk cId="3790339467" sldId="261"/>
            <ac:picMk id="3" creationId="{7F0744ED-2DEF-6037-D09C-F29168A3F537}"/>
          </ac:picMkLst>
        </pc:picChg>
        <pc:picChg chg="mod">
          <ac:chgData name="Showqath Nazeer" userId="13c1071f-7571-4468-8611-bfd5d5c4c263" providerId="ADAL" clId="{6E6FD34F-B6DB-4A75-905B-56A0AC5FE873}" dt="2024-08-25T21:28:39.239" v="871" actId="14100"/>
          <ac:picMkLst>
            <pc:docMk/>
            <pc:sldMk cId="3790339467" sldId="261"/>
            <ac:picMk id="6" creationId="{DFE07ED2-FAB3-CE97-B1F9-0F4CCC4E955F}"/>
          </ac:picMkLst>
        </pc:picChg>
        <pc:picChg chg="add mod">
          <ac:chgData name="Showqath Nazeer" userId="13c1071f-7571-4468-8611-bfd5d5c4c263" providerId="ADAL" clId="{6E6FD34F-B6DB-4A75-905B-56A0AC5FE873}" dt="2024-08-25T21:28:39.239" v="871" actId="14100"/>
          <ac:picMkLst>
            <pc:docMk/>
            <pc:sldMk cId="3790339467" sldId="261"/>
            <ac:picMk id="8" creationId="{989181A8-8B82-CBE8-DAA9-EBD450413A3E}"/>
          </ac:picMkLst>
        </pc:picChg>
        <pc:picChg chg="add del mod">
          <ac:chgData name="Showqath Nazeer" userId="13c1071f-7571-4468-8611-bfd5d5c4c263" providerId="ADAL" clId="{6E6FD34F-B6DB-4A75-905B-56A0AC5FE873}" dt="2024-08-25T20:18:57.377" v="314" actId="478"/>
          <ac:picMkLst>
            <pc:docMk/>
            <pc:sldMk cId="3790339467" sldId="261"/>
            <ac:picMk id="8" creationId="{C41494C5-0ED1-FF8B-D5AD-248B863C9AE2}"/>
          </ac:picMkLst>
        </pc:picChg>
        <pc:picChg chg="add del mod">
          <ac:chgData name="Showqath Nazeer" userId="13c1071f-7571-4468-8611-bfd5d5c4c263" providerId="ADAL" clId="{6E6FD34F-B6DB-4A75-905B-56A0AC5FE873}" dt="2024-08-25T20:19:00.906" v="316" actId="478"/>
          <ac:picMkLst>
            <pc:docMk/>
            <pc:sldMk cId="3790339467" sldId="261"/>
            <ac:picMk id="10" creationId="{87C1F43E-AE21-43A2-1261-F7132773D4A0}"/>
          </ac:picMkLst>
        </pc:picChg>
        <pc:cxnChg chg="del mod">
          <ac:chgData name="Showqath Nazeer" userId="13c1071f-7571-4468-8611-bfd5d5c4c263" providerId="ADAL" clId="{6E6FD34F-B6DB-4A75-905B-56A0AC5FE873}" dt="2024-08-25T21:28:47.437" v="873" actId="478"/>
          <ac:cxnSpMkLst>
            <pc:docMk/>
            <pc:sldMk cId="3790339467" sldId="261"/>
            <ac:cxnSpMk id="7" creationId="{231B970E-992F-42D0-4FC1-CB5C276E94F2}"/>
          </ac:cxnSpMkLst>
        </pc:cxnChg>
      </pc:sldChg>
      <pc:sldChg chg="addSp delSp modSp mod">
        <pc:chgData name="Showqath Nazeer" userId="13c1071f-7571-4468-8611-bfd5d5c4c263" providerId="ADAL" clId="{6E6FD34F-B6DB-4A75-905B-56A0AC5FE873}" dt="2024-08-25T20:50:16.386" v="537" actId="14100"/>
        <pc:sldMkLst>
          <pc:docMk/>
          <pc:sldMk cId="2925309423" sldId="262"/>
        </pc:sldMkLst>
        <pc:picChg chg="add del mod">
          <ac:chgData name="Showqath Nazeer" userId="13c1071f-7571-4468-8611-bfd5d5c4c263" providerId="ADAL" clId="{6E6FD34F-B6DB-4A75-905B-56A0AC5FE873}" dt="2024-08-25T20:34:37.307" v="462" actId="478"/>
          <ac:picMkLst>
            <pc:docMk/>
            <pc:sldMk cId="2925309423" sldId="262"/>
            <ac:picMk id="6" creationId="{FE194A2B-8A73-318F-5DDF-8ABB00EDD791}"/>
          </ac:picMkLst>
        </pc:picChg>
        <pc:picChg chg="add del mod">
          <ac:chgData name="Showqath Nazeer" userId="13c1071f-7571-4468-8611-bfd5d5c4c263" providerId="ADAL" clId="{6E6FD34F-B6DB-4A75-905B-56A0AC5FE873}" dt="2024-08-25T20:38:02.386" v="479" actId="478"/>
          <ac:picMkLst>
            <pc:docMk/>
            <pc:sldMk cId="2925309423" sldId="262"/>
            <ac:picMk id="8" creationId="{F262252B-E598-896C-98BE-845437E98BBF}"/>
          </ac:picMkLst>
        </pc:picChg>
        <pc:picChg chg="add mod">
          <ac:chgData name="Showqath Nazeer" userId="13c1071f-7571-4468-8611-bfd5d5c4c263" providerId="ADAL" clId="{6E6FD34F-B6DB-4A75-905B-56A0AC5FE873}" dt="2024-08-25T20:48:56.328" v="523" actId="1076"/>
          <ac:picMkLst>
            <pc:docMk/>
            <pc:sldMk cId="2925309423" sldId="262"/>
            <ac:picMk id="9" creationId="{9792268A-6FB0-F0A0-F974-5154AE6F2E79}"/>
          </ac:picMkLst>
        </pc:picChg>
        <pc:picChg chg="add mod">
          <ac:chgData name="Showqath Nazeer" userId="13c1071f-7571-4468-8611-bfd5d5c4c263" providerId="ADAL" clId="{6E6FD34F-B6DB-4A75-905B-56A0AC5FE873}" dt="2024-08-25T20:49:00.367" v="524" actId="1076"/>
          <ac:picMkLst>
            <pc:docMk/>
            <pc:sldMk cId="2925309423" sldId="262"/>
            <ac:picMk id="11" creationId="{8350BCAA-354A-2CFF-F787-90990318A634}"/>
          </ac:picMkLst>
        </pc:picChg>
        <pc:picChg chg="add mod">
          <ac:chgData name="Showqath Nazeer" userId="13c1071f-7571-4468-8611-bfd5d5c4c263" providerId="ADAL" clId="{6E6FD34F-B6DB-4A75-905B-56A0AC5FE873}" dt="2024-08-25T20:50:16.386" v="537" actId="14100"/>
          <ac:picMkLst>
            <pc:docMk/>
            <pc:sldMk cId="2925309423" sldId="262"/>
            <ac:picMk id="12" creationId="{863C60C5-B2AB-F554-98F4-5F5AEA858BB8}"/>
          </ac:picMkLst>
        </pc:picChg>
        <pc:picChg chg="add mod">
          <ac:chgData name="Showqath Nazeer" userId="13c1071f-7571-4468-8611-bfd5d5c4c263" providerId="ADAL" clId="{6E6FD34F-B6DB-4A75-905B-56A0AC5FE873}" dt="2024-08-25T20:50:04.637" v="535" actId="1076"/>
          <ac:picMkLst>
            <pc:docMk/>
            <pc:sldMk cId="2925309423" sldId="262"/>
            <ac:picMk id="13" creationId="{A03C82AF-05CD-2C59-65A5-2779E1831A3A}"/>
          </ac:picMkLst>
        </pc:picChg>
      </pc:sldChg>
      <pc:sldChg chg="addSp modSp mod ord">
        <pc:chgData name="Showqath Nazeer" userId="13c1071f-7571-4468-8611-bfd5d5c4c263" providerId="ADAL" clId="{6E6FD34F-B6DB-4A75-905B-56A0AC5FE873}" dt="2024-08-25T21:06:50.288" v="665" actId="14100"/>
        <pc:sldMkLst>
          <pc:docMk/>
          <pc:sldMk cId="3212797485" sldId="263"/>
        </pc:sldMkLst>
        <pc:picChg chg="add mod">
          <ac:chgData name="Showqath Nazeer" userId="13c1071f-7571-4468-8611-bfd5d5c4c263" providerId="ADAL" clId="{6E6FD34F-B6DB-4A75-905B-56A0AC5FE873}" dt="2024-08-25T21:06:25.262" v="659" actId="14100"/>
          <ac:picMkLst>
            <pc:docMk/>
            <pc:sldMk cId="3212797485" sldId="263"/>
            <ac:picMk id="4" creationId="{74B00C34-B0BC-7138-F06F-CBB5AE815E12}"/>
          </ac:picMkLst>
        </pc:picChg>
        <pc:picChg chg="add mod">
          <ac:chgData name="Showqath Nazeer" userId="13c1071f-7571-4468-8611-bfd5d5c4c263" providerId="ADAL" clId="{6E6FD34F-B6DB-4A75-905B-56A0AC5FE873}" dt="2024-08-25T21:06:50.288" v="665" actId="14100"/>
          <ac:picMkLst>
            <pc:docMk/>
            <pc:sldMk cId="3212797485" sldId="263"/>
            <ac:picMk id="5" creationId="{E2BA91CD-1CD5-912C-66DB-77DE9698E943}"/>
          </ac:picMkLst>
        </pc:picChg>
      </pc:sldChg>
      <pc:sldChg chg="addSp delSp modSp mod ord">
        <pc:chgData name="Showqath Nazeer" userId="13c1071f-7571-4468-8611-bfd5d5c4c263" providerId="ADAL" clId="{6E6FD34F-B6DB-4A75-905B-56A0AC5FE873}" dt="2024-08-25T20:43:59.728" v="511" actId="9405"/>
        <pc:sldMkLst>
          <pc:docMk/>
          <pc:sldMk cId="3652557165" sldId="264"/>
        </pc:sldMkLst>
        <pc:grpChg chg="mod">
          <ac:chgData name="Showqath Nazeer" userId="13c1071f-7571-4468-8611-bfd5d5c4c263" providerId="ADAL" clId="{6E6FD34F-B6DB-4A75-905B-56A0AC5FE873}" dt="2024-08-25T20:43:37.433" v="503"/>
          <ac:grpSpMkLst>
            <pc:docMk/>
            <pc:sldMk cId="3652557165" sldId="264"/>
            <ac:grpSpMk id="14" creationId="{13D91095-A3B8-AADC-056B-13A42B618898}"/>
          </ac:grpSpMkLst>
        </pc:grpChg>
        <pc:picChg chg="add mod">
          <ac:chgData name="Showqath Nazeer" userId="13c1071f-7571-4468-8611-bfd5d5c4c263" providerId="ADAL" clId="{6E6FD34F-B6DB-4A75-905B-56A0AC5FE873}" dt="2024-08-25T20:42:35.362" v="494" actId="1076"/>
          <ac:picMkLst>
            <pc:docMk/>
            <pc:sldMk cId="3652557165" sldId="264"/>
            <ac:picMk id="4" creationId="{09D7C33A-5A6D-83FA-39F3-EF55FD5C9853}"/>
          </ac:picMkLst>
        </pc:picChg>
        <pc:picChg chg="add mod">
          <ac:chgData name="Showqath Nazeer" userId="13c1071f-7571-4468-8611-bfd5d5c4c263" providerId="ADAL" clId="{6E6FD34F-B6DB-4A75-905B-56A0AC5FE873}" dt="2024-08-25T20:43:58.204" v="510" actId="1076"/>
          <ac:picMkLst>
            <pc:docMk/>
            <pc:sldMk cId="3652557165" sldId="264"/>
            <ac:picMk id="6" creationId="{1852811E-2F84-B2BF-AFE8-ED544CFF898D}"/>
          </ac:picMkLst>
        </pc:picChg>
        <pc:inkChg chg="add del">
          <ac:chgData name="Showqath Nazeer" userId="13c1071f-7571-4468-8611-bfd5d5c4c263" providerId="ADAL" clId="{6E6FD34F-B6DB-4A75-905B-56A0AC5FE873}" dt="2024-08-25T20:43:11.611" v="496" actId="9405"/>
          <ac:inkMkLst>
            <pc:docMk/>
            <pc:sldMk cId="3652557165" sldId="264"/>
            <ac:inkMk id="10" creationId="{0629AD71-DC9E-F4E4-4007-CDF20445D180}"/>
          </ac:inkMkLst>
        </pc:inkChg>
        <pc:inkChg chg="add del">
          <ac:chgData name="Showqath Nazeer" userId="13c1071f-7571-4468-8611-bfd5d5c4c263" providerId="ADAL" clId="{6E6FD34F-B6DB-4A75-905B-56A0AC5FE873}" dt="2024-08-25T20:43:31.239" v="498" actId="9405"/>
          <ac:inkMkLst>
            <pc:docMk/>
            <pc:sldMk cId="3652557165" sldId="264"/>
            <ac:inkMk id="11" creationId="{EF6B2699-5D27-FC24-2F53-BE34E8F303D9}"/>
          </ac:inkMkLst>
        </pc:inkChg>
        <pc:inkChg chg="add del mod">
          <ac:chgData name="Showqath Nazeer" userId="13c1071f-7571-4468-8611-bfd5d5c4c263" providerId="ADAL" clId="{6E6FD34F-B6DB-4A75-905B-56A0AC5FE873}" dt="2024-08-25T20:43:59.728" v="511" actId="9405"/>
          <ac:inkMkLst>
            <pc:docMk/>
            <pc:sldMk cId="3652557165" sldId="264"/>
            <ac:inkMk id="12" creationId="{E7BCC176-4058-7C6A-74DE-4AD7EB2E23E7}"/>
          </ac:inkMkLst>
        </pc:inkChg>
        <pc:inkChg chg="add del mod">
          <ac:chgData name="Showqath Nazeer" userId="13c1071f-7571-4468-8611-bfd5d5c4c263" providerId="ADAL" clId="{6E6FD34F-B6DB-4A75-905B-56A0AC5FE873}" dt="2024-08-25T20:43:37.433" v="503"/>
          <ac:inkMkLst>
            <pc:docMk/>
            <pc:sldMk cId="3652557165" sldId="264"/>
            <ac:inkMk id="13" creationId="{11BDDE27-44B3-888B-4CDB-519553B50669}"/>
          </ac:inkMkLst>
        </pc:inkChg>
      </pc:sldChg>
      <pc:sldChg chg="addSp delSp modSp mod">
        <pc:chgData name="Showqath Nazeer" userId="13c1071f-7571-4468-8611-bfd5d5c4c263" providerId="ADAL" clId="{6E6FD34F-B6DB-4A75-905B-56A0AC5FE873}" dt="2024-08-25T21:36:55.138" v="936" actId="1076"/>
        <pc:sldMkLst>
          <pc:docMk/>
          <pc:sldMk cId="1952212516" sldId="266"/>
        </pc:sldMkLst>
        <pc:spChg chg="add del mod">
          <ac:chgData name="Showqath Nazeer" userId="13c1071f-7571-4468-8611-bfd5d5c4c263" providerId="ADAL" clId="{6E6FD34F-B6DB-4A75-905B-56A0AC5FE873}" dt="2024-08-25T21:18:56.220" v="744"/>
          <ac:spMkLst>
            <pc:docMk/>
            <pc:sldMk cId="1952212516" sldId="266"/>
            <ac:spMk id="3" creationId="{71EB8624-F7BC-A3E6-AFE9-1E89DC8B2A6E}"/>
          </ac:spMkLst>
        </pc:spChg>
        <pc:spChg chg="mod">
          <ac:chgData name="Showqath Nazeer" userId="13c1071f-7571-4468-8611-bfd5d5c4c263" providerId="ADAL" clId="{6E6FD34F-B6DB-4A75-905B-56A0AC5FE873}" dt="2024-08-25T21:36:22.910" v="931" actId="20577"/>
          <ac:spMkLst>
            <pc:docMk/>
            <pc:sldMk cId="1952212516" sldId="266"/>
            <ac:spMk id="10" creationId="{ED5B1590-8954-6EF1-A6C9-785B3FD80545}"/>
          </ac:spMkLst>
        </pc:spChg>
        <pc:spChg chg="mod">
          <ac:chgData name="Showqath Nazeer" userId="13c1071f-7571-4468-8611-bfd5d5c4c263" providerId="ADAL" clId="{6E6FD34F-B6DB-4A75-905B-56A0AC5FE873}" dt="2024-08-25T21:36:45.914" v="935" actId="1076"/>
          <ac:spMkLst>
            <pc:docMk/>
            <pc:sldMk cId="1952212516" sldId="266"/>
            <ac:spMk id="11" creationId="{D138D6ED-DD80-8D48-2960-9D0F1FF02C71}"/>
          </ac:spMkLst>
        </pc:spChg>
        <pc:cxnChg chg="mod">
          <ac:chgData name="Showqath Nazeer" userId="13c1071f-7571-4468-8611-bfd5d5c4c263" providerId="ADAL" clId="{6E6FD34F-B6DB-4A75-905B-56A0AC5FE873}" dt="2024-08-25T21:36:55.138" v="936" actId="1076"/>
          <ac:cxnSpMkLst>
            <pc:docMk/>
            <pc:sldMk cId="1952212516" sldId="266"/>
            <ac:cxnSpMk id="13" creationId="{CB947997-3F77-2664-A078-8CEB6B267A95}"/>
          </ac:cxnSpMkLst>
        </pc:cxnChg>
      </pc:sldChg>
      <pc:sldChg chg="addSp delSp modSp mod ord">
        <pc:chgData name="Showqath Nazeer" userId="13c1071f-7571-4468-8611-bfd5d5c4c263" providerId="ADAL" clId="{6E6FD34F-B6DB-4A75-905B-56A0AC5FE873}" dt="2024-08-25T20:59:21.797" v="632"/>
        <pc:sldMkLst>
          <pc:docMk/>
          <pc:sldMk cId="3533707223" sldId="269"/>
        </pc:sldMkLst>
        <pc:spChg chg="add mod">
          <ac:chgData name="Showqath Nazeer" userId="13c1071f-7571-4468-8611-bfd5d5c4c263" providerId="ADAL" clId="{6E6FD34F-B6DB-4A75-905B-56A0AC5FE873}" dt="2024-08-25T20:58:59.334" v="629" actId="1076"/>
          <ac:spMkLst>
            <pc:docMk/>
            <pc:sldMk cId="3533707223" sldId="269"/>
            <ac:spMk id="4" creationId="{A373914E-8FB5-203D-017B-F7E6ED7953FB}"/>
          </ac:spMkLst>
        </pc:spChg>
        <pc:spChg chg="add del mod">
          <ac:chgData name="Showqath Nazeer" userId="13c1071f-7571-4468-8611-bfd5d5c4c263" providerId="ADAL" clId="{6E6FD34F-B6DB-4A75-905B-56A0AC5FE873}" dt="2024-08-25T20:50:46.952" v="539" actId="478"/>
          <ac:spMkLst>
            <pc:docMk/>
            <pc:sldMk cId="3533707223" sldId="269"/>
            <ac:spMk id="6" creationId="{D3D657BD-9E36-7352-A1A6-D802A5EB0C9B}"/>
          </ac:spMkLst>
        </pc:spChg>
        <pc:spChg chg="add mod">
          <ac:chgData name="Showqath Nazeer" userId="13c1071f-7571-4468-8611-bfd5d5c4c263" providerId="ADAL" clId="{6E6FD34F-B6DB-4A75-905B-56A0AC5FE873}" dt="2024-08-25T20:59:08.629" v="630" actId="1076"/>
          <ac:spMkLst>
            <pc:docMk/>
            <pc:sldMk cId="3533707223" sldId="269"/>
            <ac:spMk id="9" creationId="{2D67E68A-3791-E37C-09DA-620FC90AA17E}"/>
          </ac:spMkLst>
        </pc:spChg>
        <pc:spChg chg="add del mod">
          <ac:chgData name="Showqath Nazeer" userId="13c1071f-7571-4468-8611-bfd5d5c4c263" providerId="ADAL" clId="{6E6FD34F-B6DB-4A75-905B-56A0AC5FE873}" dt="2024-08-25T20:56:41.451" v="611" actId="21"/>
          <ac:spMkLst>
            <pc:docMk/>
            <pc:sldMk cId="3533707223" sldId="269"/>
            <ac:spMk id="11" creationId="{7BF5A754-AF29-0DC5-7098-F62332CB9D2D}"/>
          </ac:spMkLst>
        </pc:spChg>
        <pc:spChg chg="add mod">
          <ac:chgData name="Showqath Nazeer" userId="13c1071f-7571-4468-8611-bfd5d5c4c263" providerId="ADAL" clId="{6E6FD34F-B6DB-4A75-905B-56A0AC5FE873}" dt="2024-08-25T20:58:31.823" v="627" actId="1076"/>
          <ac:spMkLst>
            <pc:docMk/>
            <pc:sldMk cId="3533707223" sldId="269"/>
            <ac:spMk id="15" creationId="{A7D18BB0-F276-A2AC-7458-7F1550D1E16C}"/>
          </ac:spMkLst>
        </pc:spChg>
        <pc:spChg chg="add mod">
          <ac:chgData name="Showqath Nazeer" userId="13c1071f-7571-4468-8611-bfd5d5c4c263" providerId="ADAL" clId="{6E6FD34F-B6DB-4A75-905B-56A0AC5FE873}" dt="2024-08-25T20:59:21.797" v="632"/>
          <ac:spMkLst>
            <pc:docMk/>
            <pc:sldMk cId="3533707223" sldId="269"/>
            <ac:spMk id="16" creationId="{E6541A05-1293-AFD1-B61D-B99961143920}"/>
          </ac:spMkLst>
        </pc:spChg>
        <pc:picChg chg="add del mod">
          <ac:chgData name="Showqath Nazeer" userId="13c1071f-7571-4468-8611-bfd5d5c4c263" providerId="ADAL" clId="{6E6FD34F-B6DB-4A75-905B-56A0AC5FE873}" dt="2024-08-25T20:47:42.742" v="512" actId="21"/>
          <ac:picMkLst>
            <pc:docMk/>
            <pc:sldMk cId="3533707223" sldId="269"/>
            <ac:picMk id="3" creationId="{9792268A-6FB0-F0A0-F974-5154AE6F2E79}"/>
          </ac:picMkLst>
        </pc:picChg>
        <pc:picChg chg="add del mod">
          <ac:chgData name="Showqath Nazeer" userId="13c1071f-7571-4468-8611-bfd5d5c4c263" providerId="ADAL" clId="{6E6FD34F-B6DB-4A75-905B-56A0AC5FE873}" dt="2024-08-25T20:47:55.718" v="514" actId="21"/>
          <ac:picMkLst>
            <pc:docMk/>
            <pc:sldMk cId="3533707223" sldId="269"/>
            <ac:picMk id="5" creationId="{8350BCAA-354A-2CFF-F787-90990318A634}"/>
          </ac:picMkLst>
        </pc:picChg>
        <pc:picChg chg="del mod">
          <ac:chgData name="Showqath Nazeer" userId="13c1071f-7571-4468-8611-bfd5d5c4c263" providerId="ADAL" clId="{6E6FD34F-B6DB-4A75-905B-56A0AC5FE873}" dt="2024-08-25T20:57:10.463" v="617" actId="478"/>
          <ac:picMkLst>
            <pc:docMk/>
            <pc:sldMk cId="3533707223" sldId="269"/>
            <ac:picMk id="8" creationId="{1E6411A6-5A65-B82C-39BB-E725D4DB9548}"/>
          </ac:picMkLst>
        </pc:picChg>
      </pc:sldChg>
      <pc:sldChg chg="addSp delSp modSp mod ord">
        <pc:chgData name="Showqath Nazeer" userId="13c1071f-7571-4468-8611-bfd5d5c4c263" providerId="ADAL" clId="{6E6FD34F-B6DB-4A75-905B-56A0AC5FE873}" dt="2024-08-25T21:04:23.460" v="648" actId="14100"/>
        <pc:sldMkLst>
          <pc:docMk/>
          <pc:sldMk cId="2529310794" sldId="270"/>
        </pc:sldMkLst>
        <pc:spChg chg="add del mod">
          <ac:chgData name="Showqath Nazeer" userId="13c1071f-7571-4468-8611-bfd5d5c4c263" providerId="ADAL" clId="{6E6FD34F-B6DB-4A75-905B-56A0AC5FE873}" dt="2024-08-25T20:56:51.034" v="614"/>
          <ac:spMkLst>
            <pc:docMk/>
            <pc:sldMk cId="2529310794" sldId="270"/>
            <ac:spMk id="8" creationId="{5E305233-554C-A76E-BEE0-6F1C9964D7DD}"/>
          </ac:spMkLst>
        </pc:spChg>
        <pc:spChg chg="add mod">
          <ac:chgData name="Showqath Nazeer" userId="13c1071f-7571-4468-8611-bfd5d5c4c263" providerId="ADAL" clId="{6E6FD34F-B6DB-4A75-905B-56A0AC5FE873}" dt="2024-08-25T21:01:42.773" v="636" actId="113"/>
          <ac:spMkLst>
            <pc:docMk/>
            <pc:sldMk cId="2529310794" sldId="270"/>
            <ac:spMk id="9" creationId="{1F65E28B-5CC1-4A41-9E17-6FB3D087DC57}"/>
          </ac:spMkLst>
        </pc:spChg>
        <pc:spChg chg="add del mod">
          <ac:chgData name="Showqath Nazeer" userId="13c1071f-7571-4468-8611-bfd5d5c4c263" providerId="ADAL" clId="{6E6FD34F-B6DB-4A75-905B-56A0AC5FE873}" dt="2024-08-25T20:57:28.949" v="620"/>
          <ac:spMkLst>
            <pc:docMk/>
            <pc:sldMk cId="2529310794" sldId="270"/>
            <ac:spMk id="11" creationId="{7BF5A754-AF29-0DC5-7098-F62332CB9D2D}"/>
          </ac:spMkLst>
        </pc:spChg>
        <pc:spChg chg="add mod">
          <ac:chgData name="Showqath Nazeer" userId="13c1071f-7571-4468-8611-bfd5d5c4c263" providerId="ADAL" clId="{6E6FD34F-B6DB-4A75-905B-56A0AC5FE873}" dt="2024-08-25T21:02:19.381" v="639" actId="20577"/>
          <ac:spMkLst>
            <pc:docMk/>
            <pc:sldMk cId="2529310794" sldId="270"/>
            <ac:spMk id="13" creationId="{4859A8B3-98A1-BE66-442A-C377F94C6586}"/>
          </ac:spMkLst>
        </pc:spChg>
        <pc:picChg chg="add del mod">
          <ac:chgData name="Showqath Nazeer" userId="13c1071f-7571-4468-8611-bfd5d5c4c263" providerId="ADAL" clId="{6E6FD34F-B6DB-4A75-905B-56A0AC5FE873}" dt="2024-08-25T20:48:28.970" v="518" actId="21"/>
          <ac:picMkLst>
            <pc:docMk/>
            <pc:sldMk cId="2529310794" sldId="270"/>
            <ac:picMk id="3" creationId="{863C60C5-B2AB-F554-98F4-5F5AEA858BB8}"/>
          </ac:picMkLst>
        </pc:picChg>
        <pc:picChg chg="add del mod">
          <ac:chgData name="Showqath Nazeer" userId="13c1071f-7571-4468-8611-bfd5d5c4c263" providerId="ADAL" clId="{6E6FD34F-B6DB-4A75-905B-56A0AC5FE873}" dt="2024-08-25T20:49:10.771" v="527" actId="21"/>
          <ac:picMkLst>
            <pc:docMk/>
            <pc:sldMk cId="2529310794" sldId="270"/>
            <ac:picMk id="7" creationId="{A03C82AF-05CD-2C59-65A5-2779E1831A3A}"/>
          </ac:picMkLst>
        </pc:picChg>
        <pc:picChg chg="add mod">
          <ac:chgData name="Showqath Nazeer" userId="13c1071f-7571-4468-8611-bfd5d5c4c263" providerId="ADAL" clId="{6E6FD34F-B6DB-4A75-905B-56A0AC5FE873}" dt="2024-08-25T21:04:23.460" v="648" actId="14100"/>
          <ac:picMkLst>
            <pc:docMk/>
            <pc:sldMk cId="2529310794" sldId="270"/>
            <ac:picMk id="15" creationId="{FC5FE13D-CC63-7D4A-1BDF-9E1C9DF4989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20:43:34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C2544A3-15A8-6276-0EF4-834C72E5CD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A9CB-EA19-2393-BF51-26E7F235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29783-5D87-872F-CAFD-AB55F875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5066-0C5F-10FD-4732-99040837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B538-C4AD-1054-4F47-764801D0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17CC-9EF1-8073-3DEB-C5C7EA4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55309-23B4-3FB1-A899-9932B621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846A-535B-C8A0-F5CA-2FAC0413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6679-D4C2-F46B-DCF3-2251FEF1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B2AE-FB27-C6BC-15F6-84B10699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5CC4-38E9-98A1-F885-2B6A6D4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9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5E8AA0-71CA-8ABC-3158-C76E10F8B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194" cy="6856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65F77D-830B-4587-6179-EAEFDB59DA9F}"/>
              </a:ext>
            </a:extLst>
          </p:cNvPr>
          <p:cNvGrpSpPr/>
          <p:nvPr userDrawn="1"/>
        </p:nvGrpSpPr>
        <p:grpSpPr>
          <a:xfrm>
            <a:off x="9865635" y="6420365"/>
            <a:ext cx="2243886" cy="375289"/>
            <a:chOff x="10212759" y="6518571"/>
            <a:chExt cx="1842973" cy="313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F7F4F5-4091-F7DF-B5D7-27F2CF09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D479FE-F2A7-1259-E9F7-5B06988F5483}"/>
                </a:ext>
              </a:extLst>
            </p:cNvPr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Helvetica" panose="020B0604020202030204" pitchFamily="34" charset="0"/>
                  <a:cs typeface="Segoe UI" panose="020B0502040204020203" pitchFamily="34" charset="0"/>
                </a:rPr>
                <a:t>www.collaberadigital.com</a:t>
              </a:r>
              <a:endParaRPr lang="en-IN" sz="1400" dirty="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E0E5C-9845-273F-56DA-9B3EDBB349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63"/>
          <a:stretch/>
        </p:blipFill>
        <p:spPr>
          <a:xfrm>
            <a:off x="1524" y="0"/>
            <a:ext cx="12188951" cy="1504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6341B-E791-8397-013A-AE21E4F2BB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54" y="53050"/>
            <a:ext cx="1534767" cy="7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3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F81F2-6943-BD2A-4FF4-E7B5E1C4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4">
            <a:extLst>
              <a:ext uri="{FF2B5EF4-FFF2-40B4-BE49-F238E27FC236}">
                <a16:creationId xmlns:a16="http://schemas.microsoft.com/office/drawing/2014/main" id="{2E4B68A4-8690-EBA2-0E25-8D52163C0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2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674B4E-3A36-AE80-F596-88EAFA8D9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628D0-6D27-3A22-3CBC-5435A86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48BE-D040-3D21-3A61-EE22584B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1DDF-7CC1-D788-F48E-8EBA8012A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2018-9FCD-4D25-B6CE-F2EE6554B948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2C6-7BBE-418E-D4F1-DD5A8D5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D678-3C77-7F4A-530D-35BE9C7A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ABB8D-A9B1-BF5E-8E51-DAC64CE57FBB}"/>
              </a:ext>
            </a:extLst>
          </p:cNvPr>
          <p:cNvSpPr txBox="1"/>
          <p:nvPr/>
        </p:nvSpPr>
        <p:spPr>
          <a:xfrm>
            <a:off x="3367314" y="1995047"/>
            <a:ext cx="54573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Capstone</a:t>
            </a:r>
            <a:br>
              <a:rPr lang="en-US" sz="60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</a:br>
            <a:r>
              <a:rPr lang="en-US" sz="60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Project</a:t>
            </a:r>
            <a:endParaRPr lang="en-GB" sz="6000" b="1" dirty="0">
              <a:latin typeface="Neue Machina" panose="00000500000000000000" pitchFamily="50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8FE0234-23EC-7806-340E-632A55BD40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401383" cy="9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74AF3-B960-23E5-3A1F-92B53A264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0FD24-3DA2-C5E6-0DF3-C35FEC9F1972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Important areas of the Project with screenshots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E1F97-8995-CCFD-FAAB-FE16935CBD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ABCFC-AEA4-FCA7-62F5-F1204AFD904C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 shot of a computer program">
            <a:extLst>
              <a:ext uri="{FF2B5EF4-FFF2-40B4-BE49-F238E27FC236}">
                <a16:creationId xmlns:a16="http://schemas.microsoft.com/office/drawing/2014/main" id="{74B00C34-B0BC-7138-F06F-CBB5AE815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414"/>
            <a:ext cx="12070080" cy="5091761"/>
          </a:xfrm>
          <a:prstGeom prst="rect">
            <a:avLst/>
          </a:prstGeom>
        </p:spPr>
      </p:pic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E2BA91CD-1CD5-912C-66DB-77DE9698E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3" y="2338938"/>
            <a:ext cx="3679910" cy="28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81DD9-4D62-ABEF-BD32-7C982ADE22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3EB59-6FA2-5D11-4423-DFA70FA54665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Important areas of the Project with screenshots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6BF1FDF-BAEC-7533-B825-2E1600A1C9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510948-BB66-8A94-70DD-E61269877E46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D7C33A-5A6D-83FA-39F3-EF55FD5C9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" y="1438193"/>
            <a:ext cx="12029440" cy="5334165"/>
          </a:xfrm>
          <a:prstGeom prst="rect">
            <a:avLst/>
          </a:prstGeom>
        </p:spPr>
      </p:pic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1852811E-2F84-B2BF-AFE8-ED544CFF8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0" y="2033372"/>
            <a:ext cx="3967293" cy="39526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BCC176-4058-7C6A-74DE-4AD7EB2E23E7}"/>
                  </a:ext>
                </a:extLst>
              </p14:cNvPr>
              <p14:cNvContentPartPr/>
              <p14:nvPr/>
            </p14:nvContentPartPr>
            <p14:xfrm>
              <a:off x="2753360" y="47444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BCC176-4058-7C6A-74DE-4AD7EB2E23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7240" y="47382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55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731D495C-6EEE-E54D-5699-A6814D24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0" y="217372"/>
            <a:ext cx="6201640" cy="1648055"/>
          </a:xfrm>
          <a:prstGeom prst="rect">
            <a:avLst/>
          </a:prstGeom>
        </p:spPr>
      </p:pic>
      <p:pic>
        <p:nvPicPr>
          <p:cNvPr id="5" name="Picture 4" descr="A black screen with white text">
            <a:extLst>
              <a:ext uri="{FF2B5EF4-FFF2-40B4-BE49-F238E27FC236}">
                <a16:creationId xmlns:a16="http://schemas.microsoft.com/office/drawing/2014/main" id="{B9F4B5C0-517F-1E83-22C6-F04DF5A22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245360"/>
            <a:ext cx="10444480" cy="2055975"/>
          </a:xfrm>
          <a:prstGeom prst="rect">
            <a:avLst/>
          </a:prstGeom>
        </p:spPr>
      </p:pic>
      <p:pic>
        <p:nvPicPr>
          <p:cNvPr id="7" name="Picture 6" descr="A black screen with white text">
            <a:extLst>
              <a:ext uri="{FF2B5EF4-FFF2-40B4-BE49-F238E27FC236}">
                <a16:creationId xmlns:a16="http://schemas.microsoft.com/office/drawing/2014/main" id="{0C8980EA-4009-1F77-381D-4E7E5560C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0" y="4681267"/>
            <a:ext cx="9145276" cy="20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4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B1590-8954-6EF1-A6C9-785B3FD80545}"/>
              </a:ext>
            </a:extLst>
          </p:cNvPr>
          <p:cNvSpPr/>
          <p:nvPr/>
        </p:nvSpPr>
        <p:spPr>
          <a:xfrm>
            <a:off x="-2406" y="85353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Summary of the Online Shopping Project:</a:t>
            </a:r>
          </a:p>
          <a:p>
            <a:endParaRPr lang="en-GB" sz="1600" dirty="0"/>
          </a:p>
          <a:p>
            <a:r>
              <a:rPr lang="en-GB" sz="1400" dirty="0"/>
              <a:t> Efficiently powered the backend with its rapid development features, RESTful APIs, and support for microservices architecture and monolithic architecture.</a:t>
            </a:r>
          </a:p>
          <a:p>
            <a:endParaRPr lang="en-GB" sz="1400" dirty="0"/>
          </a:p>
          <a:p>
            <a:r>
              <a:rPr lang="en-GB" sz="1400" dirty="0"/>
              <a:t> Enabled smooth management of core functionalities like customer management, product </a:t>
            </a:r>
            <a:r>
              <a:rPr lang="en-GB" sz="1400" dirty="0" err="1"/>
              <a:t>catalog</a:t>
            </a:r>
            <a:r>
              <a:rPr lang="en-GB" sz="1400" dirty="0"/>
              <a:t>  , and order processing through well-structured layers (Controller,    </a:t>
            </a:r>
          </a:p>
          <a:p>
            <a:r>
              <a:rPr lang="en-GB" sz="1400" dirty="0"/>
              <a:t>Service, Repository).</a:t>
            </a:r>
          </a:p>
          <a:p>
            <a:endParaRPr lang="en-GB" sz="1600" dirty="0"/>
          </a:p>
          <a:p>
            <a:r>
              <a:rPr lang="en-GB" sz="1400" dirty="0"/>
              <a:t>  Provided a reliable and scalable database solution for handling customer data, product information, and order details.</a:t>
            </a:r>
          </a:p>
          <a:p>
            <a:endParaRPr lang="en-GB" sz="1400" dirty="0"/>
          </a:p>
          <a:p>
            <a:r>
              <a:rPr lang="en-GB" sz="1400" dirty="0"/>
              <a:t>  Supported seamless data interactions and ensured high performance with optimized queries and proper indexing.</a:t>
            </a:r>
          </a:p>
          <a:p>
            <a:endParaRPr lang="en-GB" sz="1200" dirty="0"/>
          </a:p>
          <a:p>
            <a:r>
              <a:rPr lang="en-GB" sz="1600" dirty="0"/>
              <a:t>Key Achievements:</a:t>
            </a:r>
          </a:p>
          <a:p>
            <a:endParaRPr lang="en-GB" sz="1600" dirty="0"/>
          </a:p>
          <a:p>
            <a:r>
              <a:rPr lang="en-GB" sz="1200" dirty="0"/>
              <a:t> </a:t>
            </a:r>
            <a:r>
              <a:rPr lang="en-GB" sz="1400" dirty="0"/>
              <a:t>Developed a responsive and easy-to-navigate online shopping platform.</a:t>
            </a:r>
          </a:p>
          <a:p>
            <a:r>
              <a:rPr lang="en-GB" sz="1400" dirty="0"/>
              <a:t> Robust Data Management</a:t>
            </a:r>
            <a:endParaRPr lang="en-GB" sz="1200" dirty="0"/>
          </a:p>
          <a:p>
            <a:r>
              <a:rPr lang="en-GB" sz="1200" dirty="0"/>
              <a:t> </a:t>
            </a:r>
            <a:r>
              <a:rPr lang="en-GB" sz="1400" dirty="0"/>
              <a:t>Efficient handling of large datasets, ensuring quick access and modification of data like customer profiles, product listings, and orders.</a:t>
            </a:r>
          </a:p>
          <a:p>
            <a:r>
              <a:rPr lang="en-GB" sz="1400" dirty="0"/>
              <a:t> Scalability and Performance</a:t>
            </a:r>
          </a:p>
          <a:p>
            <a:endParaRPr lang="en-GB" sz="1600" dirty="0"/>
          </a:p>
          <a:p>
            <a:r>
              <a:rPr lang="en-GB" sz="1600" dirty="0"/>
              <a:t> Expansion of Features:</a:t>
            </a:r>
          </a:p>
          <a:p>
            <a:r>
              <a:rPr lang="en-GB" sz="1400" dirty="0"/>
              <a:t> Further enhancement of the product </a:t>
            </a:r>
            <a:r>
              <a:rPr lang="en-GB" sz="1400" dirty="0" err="1"/>
              <a:t>catalog</a:t>
            </a:r>
            <a:r>
              <a:rPr lang="en-GB" sz="1400" dirty="0"/>
              <a:t> and customer experience through additional features like personalized recommendations, advanced search filters,        and real-time inventory tracking.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8D6ED-DD80-8D48-2960-9D0F1FF02C71}"/>
              </a:ext>
            </a:extLst>
          </p:cNvPr>
          <p:cNvSpPr txBox="1"/>
          <p:nvPr/>
        </p:nvSpPr>
        <p:spPr>
          <a:xfrm>
            <a:off x="386475" y="671393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Conclusion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AA73DC-DF05-BBA1-E636-5FF6B7C59E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47997-3F77-2664-A078-8CEB6B267A95}"/>
              </a:ext>
            </a:extLst>
          </p:cNvPr>
          <p:cNvCxnSpPr/>
          <p:nvPr/>
        </p:nvCxnSpPr>
        <p:spPr>
          <a:xfrm>
            <a:off x="386475" y="995904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1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03A12-0AA4-00C6-4CFD-58A6489D245B}"/>
              </a:ext>
            </a:extLst>
          </p:cNvPr>
          <p:cNvSpPr txBox="1"/>
          <p:nvPr/>
        </p:nvSpPr>
        <p:spPr>
          <a:xfrm>
            <a:off x="1" y="2028617"/>
            <a:ext cx="55054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8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Thank You</a:t>
            </a:r>
            <a:endParaRPr lang="en-GB" sz="115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F09ED73-5AFE-1A76-96F6-922011A624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DA6FF-6F44-C06C-54EB-E08AF6143311}"/>
              </a:ext>
            </a:extLst>
          </p:cNvPr>
          <p:cNvSpPr txBox="1"/>
          <p:nvPr/>
        </p:nvSpPr>
        <p:spPr>
          <a:xfrm>
            <a:off x="323850" y="465316"/>
            <a:ext cx="488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Personal BACKGROUND</a:t>
            </a:r>
            <a:endParaRPr lang="en-GB" sz="2400" b="1" dirty="0">
              <a:latin typeface="Neue Machina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74569-3E72-209E-3294-60EB4C694B43}"/>
              </a:ext>
            </a:extLst>
          </p:cNvPr>
          <p:cNvSpPr txBox="1"/>
          <p:nvPr/>
        </p:nvSpPr>
        <p:spPr>
          <a:xfrm>
            <a:off x="323850" y="940013"/>
            <a:ext cx="7865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(Name, Past Experience, Qualification, Career Summary)</a:t>
            </a:r>
            <a:endParaRPr lang="en-GB" dirty="0">
              <a:latin typeface="Neue Machina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A408B-108E-8EA9-DA0A-9F0FA1CD9B17}"/>
              </a:ext>
            </a:extLst>
          </p:cNvPr>
          <p:cNvSpPr txBox="1"/>
          <p:nvPr/>
        </p:nvSpPr>
        <p:spPr>
          <a:xfrm>
            <a:off x="373574" y="1765524"/>
            <a:ext cx="4880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Name : Mohamed Showqath N</a:t>
            </a:r>
            <a:endParaRPr lang="en-GB" b="1" dirty="0">
              <a:latin typeface="Neue Machina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3C17-90A3-F93F-5D84-D3D378E1ACB2}"/>
              </a:ext>
            </a:extLst>
          </p:cNvPr>
          <p:cNvSpPr txBox="1"/>
          <p:nvPr/>
        </p:nvSpPr>
        <p:spPr>
          <a:xfrm>
            <a:off x="373574" y="2606592"/>
            <a:ext cx="2857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Past Experience : </a:t>
            </a:r>
            <a:r>
              <a:rPr lang="en-IN" b="1" dirty="0">
                <a:latin typeface="Neue Machina" panose="00000500000000000000" pitchFamily="50" charset="0"/>
                <a:ea typeface="Calibri" panose="020F0502020204030204" pitchFamily="34" charset="0"/>
              </a:rPr>
              <a:t>Fresher</a:t>
            </a:r>
            <a:endParaRPr lang="en-GB" b="1" dirty="0">
              <a:latin typeface="Neue Machina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E72A-AEC0-D00B-117C-50F93D7FACDF}"/>
              </a:ext>
            </a:extLst>
          </p:cNvPr>
          <p:cNvSpPr txBox="1"/>
          <p:nvPr/>
        </p:nvSpPr>
        <p:spPr>
          <a:xfrm>
            <a:off x="373574" y="3447660"/>
            <a:ext cx="6255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Qualification : B.E. Computer Science And Engineering</a:t>
            </a:r>
            <a:endParaRPr lang="en-GB" b="1" dirty="0">
              <a:latin typeface="Neue Machina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1C4D-84C8-31FA-3922-10AC6E28778E}"/>
              </a:ext>
            </a:extLst>
          </p:cNvPr>
          <p:cNvSpPr txBox="1"/>
          <p:nvPr/>
        </p:nvSpPr>
        <p:spPr>
          <a:xfrm>
            <a:off x="373574" y="4288728"/>
            <a:ext cx="71831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Career Summary :   </a:t>
            </a:r>
            <a:r>
              <a:rPr lang="en-GB" dirty="0"/>
              <a:t>I am a recent graduate in Computer Science and Engineering with a strong passion for backend development. Currently, I am deepening my skills in backend technologies, focusing on Java and Spring Boot. My goal is to build robust, scalable, and efficient backend systems. I am eager to contribute to dynamic development teams and apply my academic knowledge and practical skills to solve real-world problems.</a:t>
            </a:r>
          </a:p>
          <a:p>
            <a:endParaRPr lang="en-GB" b="1" dirty="0">
              <a:latin typeface="Neue Machina" panose="00000500000000000000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BA3E50-760C-4B48-105E-E945156BB4B8}"/>
              </a:ext>
            </a:extLst>
          </p:cNvPr>
          <p:cNvGrpSpPr/>
          <p:nvPr/>
        </p:nvGrpSpPr>
        <p:grpSpPr>
          <a:xfrm>
            <a:off x="9574540" y="6420365"/>
            <a:ext cx="2243886" cy="375289"/>
            <a:chOff x="10212759" y="6518571"/>
            <a:chExt cx="1842973" cy="3133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71206E-49DD-6821-C349-BF92F187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F6DD2B-5B85-359C-4FBD-B253EDD278C8}"/>
                </a:ext>
              </a:extLst>
            </p:cNvPr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Helvetica" panose="020B0604020202030204" pitchFamily="34" charset="0"/>
                  <a:cs typeface="Segoe UI" panose="020B0502040204020203" pitchFamily="34" charset="0"/>
                </a:rPr>
                <a:t>www.collaberadigital.com</a:t>
              </a:r>
              <a:endParaRPr lang="en-IN" sz="1400" dirty="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11" name="Content Placeholder 7" descr="A shadow of a person holding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DC448513-01ED-D953-1310-6C67CD5329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854" r="21746"/>
          <a:stretch/>
        </p:blipFill>
        <p:spPr>
          <a:xfrm>
            <a:off x="7556763" y="0"/>
            <a:ext cx="463523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E060AA3-7941-8126-2364-D4ADA04CFD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3E662-DEF3-AC26-DAC6-B46F4CFDCDCC}"/>
              </a:ext>
            </a:extLst>
          </p:cNvPr>
          <p:cNvSpPr/>
          <p:nvPr/>
        </p:nvSpPr>
        <p:spPr>
          <a:xfrm>
            <a:off x="4740604" y="-930885"/>
            <a:ext cx="513567" cy="513567"/>
          </a:xfrm>
          <a:prstGeom prst="rect">
            <a:avLst/>
          </a:prstGeom>
          <a:solidFill>
            <a:srgbClr val="7175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7653B8-8986-53CB-65C9-A4869AC37323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 descr="A picture containing grate&#10;&#10;Description automatically generated">
            <a:extLst>
              <a:ext uri="{FF2B5EF4-FFF2-40B4-BE49-F238E27FC236}">
                <a16:creationId xmlns:a16="http://schemas.microsoft.com/office/drawing/2014/main" id="{37D42EBD-34CB-B25E-42E2-257C43629C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30" r="16904"/>
          <a:stretch/>
        </p:blipFill>
        <p:spPr>
          <a:xfrm>
            <a:off x="7695292" y="0"/>
            <a:ext cx="4496708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FC0F81-B480-D9C4-934C-7D63DE92E0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30E22-84C3-33DE-6F74-CB73EF6B951D}"/>
              </a:ext>
            </a:extLst>
          </p:cNvPr>
          <p:cNvSpPr txBox="1"/>
          <p:nvPr/>
        </p:nvSpPr>
        <p:spPr>
          <a:xfrm>
            <a:off x="330200" y="898276"/>
            <a:ext cx="703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Key Takeaways/Learnings from the Program (HTD)</a:t>
            </a:r>
            <a:endParaRPr lang="en-GB" sz="1800" b="1" dirty="0">
              <a:latin typeface="Neue Machina" panose="00000500000000000000" pitchFamily="50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F4FCA6-FB82-1914-FF20-DF179A378A62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9593E9-AF29-D3BB-2EE8-FEE2C7B54102}"/>
              </a:ext>
            </a:extLst>
          </p:cNvPr>
          <p:cNvSpPr txBox="1"/>
          <p:nvPr/>
        </p:nvSpPr>
        <p:spPr>
          <a:xfrm>
            <a:off x="193040" y="1461054"/>
            <a:ext cx="75022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Java Fundamentals: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Strengthened understanding of object-oriented programming principles in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Gained proficiency in core Java concepts such as data structures, multithreading, exception handling, and I/O operations.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F390A-48C1-D867-72B6-FB8D4E549E57}"/>
              </a:ext>
            </a:extLst>
          </p:cNvPr>
          <p:cNvSpPr txBox="1"/>
          <p:nvPr/>
        </p:nvSpPr>
        <p:spPr>
          <a:xfrm>
            <a:off x="165099" y="2922108"/>
            <a:ext cx="7366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Spring Boot Framework: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Acquired in-depth knowledge of building RESTful web services using Spring Boot.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Mastered dependency injection, Spring Data JPA for database interactions, and the use of Spring Security for securing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AE84E-A97D-292D-2D78-312903CFD5C1}"/>
              </a:ext>
            </a:extLst>
          </p:cNvPr>
          <p:cNvSpPr txBox="1"/>
          <p:nvPr/>
        </p:nvSpPr>
        <p:spPr>
          <a:xfrm>
            <a:off x="111171" y="4399436"/>
            <a:ext cx="7502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Microservices Architecture: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Understood the design and implementation of microservices using Spring Boot.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Explored techniques for service communication (e.g., REST APIs) and distributed system management (e.g., service discovery and load balancing).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437C7-E02C-A98C-86AC-9416732674A2}"/>
              </a:ext>
            </a:extLst>
          </p:cNvPr>
          <p:cNvSpPr txBox="1"/>
          <p:nvPr/>
        </p:nvSpPr>
        <p:spPr>
          <a:xfrm>
            <a:off x="152106" y="5934670"/>
            <a:ext cx="7502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Problem-Solving: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Developed strong problem-solving abilities by tackling real-world challenges in designing and implementing the online shopping system.</a:t>
            </a:r>
          </a:p>
        </p:txBody>
      </p:sp>
    </p:spTree>
    <p:extLst>
      <p:ext uri="{BB962C8B-B14F-4D97-AF65-F5344CB8AC3E}">
        <p14:creationId xmlns:p14="http://schemas.microsoft.com/office/powerpoint/2010/main" val="96210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5063D-F1F4-B0DA-30AC-5261138A1501}"/>
              </a:ext>
            </a:extLst>
          </p:cNvPr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Neue Machina" panose="00000500000000000000" pitchFamily="50" charset="0"/>
                <a:ea typeface="Calibri" panose="020F0502020204030204" pitchFamily="34" charset="0"/>
                <a:cs typeface="Segoe UI" panose="020B0502040204020203" pitchFamily="34" charset="0"/>
              </a:rPr>
              <a:t>Problem Statement of the Capstone Project</a:t>
            </a:r>
            <a:endParaRPr lang="en-GB" b="1" dirty="0">
              <a:latin typeface="Neue Machina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BCFCB1-DC7D-6574-5BB6-98A1F9330D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5" name="Content Placeholder 10" descr="A picture containing outdoor, jumping, air&#10;&#10;Description automatically generated">
            <a:extLst>
              <a:ext uri="{FF2B5EF4-FFF2-40B4-BE49-F238E27FC236}">
                <a16:creationId xmlns:a16="http://schemas.microsoft.com/office/drawing/2014/main" id="{14B84D51-9BF9-004F-8C43-384ACE5D68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r="17942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1974B-0397-ACC8-37B6-992E943C7B33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B84FFD-8184-144F-EA26-54B70217D249}"/>
              </a:ext>
            </a:extLst>
          </p:cNvPr>
          <p:cNvSpPr txBox="1"/>
          <p:nvPr/>
        </p:nvSpPr>
        <p:spPr>
          <a:xfrm>
            <a:off x="547370" y="1615440"/>
            <a:ext cx="64020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Neue Machina" panose="00000500000000000000"/>
              </a:rPr>
              <a:t>Create an online shopping platform with real time inventory management , to avoid an issues such as overselling, stockouts, and delayed order fulfilment . This results in a poor shopping experience for customers and operational inefficiencies for businesses .</a:t>
            </a:r>
            <a:endParaRPr lang="en-IN" sz="2000" dirty="0">
              <a:latin typeface="Neue Machina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261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11DE55D0-5426-03C8-6785-3FDD8DF702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ADE854-0644-F543-CEE1-77FCBDE8E201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73914E-8FB5-203D-017B-F7E6ED7953FB}"/>
              </a:ext>
            </a:extLst>
          </p:cNvPr>
          <p:cNvSpPr txBox="1"/>
          <p:nvPr/>
        </p:nvSpPr>
        <p:spPr>
          <a:xfrm>
            <a:off x="323850" y="1651602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Title:</a:t>
            </a:r>
            <a:r>
              <a:rPr lang="en-GB" dirty="0"/>
              <a:t> Introduction to Spring Boot</a:t>
            </a:r>
          </a:p>
          <a:p>
            <a:r>
              <a:rPr lang="en-GB" b="1" dirty="0"/>
              <a:t>Content: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Spring Boot?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Java-based framework for creating stand-alone, production-ready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Provides pre-configured templates for faster development.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7E68A-3791-E37C-09DA-620FC90AA17E}"/>
              </a:ext>
            </a:extLst>
          </p:cNvPr>
          <p:cNvSpPr txBox="1"/>
          <p:nvPr/>
        </p:nvSpPr>
        <p:spPr>
          <a:xfrm>
            <a:off x="323850" y="3780988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Why Use Spring Boot for Online Shopping Projects?</a:t>
            </a:r>
          </a:p>
          <a:p>
            <a:r>
              <a:rPr lang="en-GB" b="1" dirty="0"/>
              <a:t>Content: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Rapid Development:</a:t>
            </a:r>
            <a:r>
              <a:rPr lang="en-GB" dirty="0"/>
              <a:t> Simplified setup and auto-configuration.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Microservices Architecture:</a:t>
            </a:r>
            <a:r>
              <a:rPr lang="en-GB" dirty="0"/>
              <a:t> Scalable and modular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RESTful APIs:</a:t>
            </a:r>
            <a:r>
              <a:rPr lang="en-GB" dirty="0"/>
              <a:t> Efficient handling of web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Database Integration:</a:t>
            </a:r>
            <a:r>
              <a:rPr lang="en-GB" dirty="0"/>
              <a:t> Seamless interaction with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Security:</a:t>
            </a:r>
            <a:r>
              <a:rPr lang="en-GB" dirty="0"/>
              <a:t> Built-in Spring Security for data protection.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18BB0-F276-A2AC-7458-7F1550D1E16C}"/>
              </a:ext>
            </a:extLst>
          </p:cNvPr>
          <p:cNvSpPr txBox="1"/>
          <p:nvPr/>
        </p:nvSpPr>
        <p:spPr>
          <a:xfrm>
            <a:off x="6860408" y="1911136"/>
            <a:ext cx="53315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Key Features of Spring Boot in the Project</a:t>
            </a:r>
          </a:p>
          <a:p>
            <a:r>
              <a:rPr lang="en-GB" b="1" dirty="0"/>
              <a:t>Title:</a:t>
            </a:r>
            <a:r>
              <a:rPr lang="en-GB" dirty="0"/>
              <a:t> Key Features of Spring Boot in the Project</a:t>
            </a:r>
          </a:p>
          <a:p>
            <a:r>
              <a:rPr lang="en-GB" b="1" dirty="0"/>
              <a:t>Content: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Entity Management:</a:t>
            </a:r>
            <a:r>
              <a:rPr lang="en-GB" dirty="0"/>
              <a:t> JPA Entities for data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RESTful Controllers:</a:t>
            </a:r>
            <a:r>
              <a:rPr lang="en-GB" dirty="0"/>
              <a:t> API endpoints for customer and product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Service Layer:</a:t>
            </a:r>
            <a:r>
              <a:rPr lang="en-GB" dirty="0"/>
              <a:t> Business logic handling (e.g., order processing).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Repository Layer:</a:t>
            </a:r>
            <a:r>
              <a:rPr lang="en-GB" dirty="0"/>
              <a:t> CRUD operations for data persistence.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DevTools</a:t>
            </a:r>
            <a:r>
              <a:rPr lang="en-GB" b="1" dirty="0"/>
              <a:t>:</a:t>
            </a:r>
            <a:r>
              <a:rPr lang="en-GB" dirty="0"/>
              <a:t> Hot swapping and live reload for faster testing.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41A05-1293-AFD1-B61D-B99961143920}"/>
              </a:ext>
            </a:extLst>
          </p:cNvPr>
          <p:cNvSpPr txBox="1"/>
          <p:nvPr/>
        </p:nvSpPr>
        <p:spPr>
          <a:xfrm>
            <a:off x="323850" y="991402"/>
            <a:ext cx="442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Introduction to Spring Boot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70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F95691A-9669-792A-06C4-2005F2028A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3100FC-054E-A053-A08F-35CDEFAC2A08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Placeholder 6" descr="A person standing on a roof&#10;&#10;Description automatically generated with low confidence">
            <a:extLst>
              <a:ext uri="{FF2B5EF4-FFF2-40B4-BE49-F238E27FC236}">
                <a16:creationId xmlns:a16="http://schemas.microsoft.com/office/drawing/2014/main" id="{EDD7E996-EBDA-600B-6F4E-E7CCCABF86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r="13372"/>
          <a:stretch/>
        </p:blipFill>
        <p:spPr>
          <a:xfrm>
            <a:off x="7715985" y="0"/>
            <a:ext cx="4476015" cy="68580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65E28B-5CC1-4A41-9E17-6FB3D087DC57}"/>
              </a:ext>
            </a:extLst>
          </p:cNvPr>
          <p:cNvSpPr txBox="1"/>
          <p:nvPr/>
        </p:nvSpPr>
        <p:spPr>
          <a:xfrm>
            <a:off x="567891" y="902226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Introduction to MySQL: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9A8B3-98A1-BE66-442A-C377F94C6586}"/>
              </a:ext>
            </a:extLst>
          </p:cNvPr>
          <p:cNvSpPr txBox="1"/>
          <p:nvPr/>
        </p:nvSpPr>
        <p:spPr>
          <a:xfrm>
            <a:off x="199724" y="1541709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MySQL?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MySQL is an open-source relational database management system (RDBMS).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uses Structured Query Language (SQL) to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Popular for its performance, reliability, and ease of use.</a:t>
            </a:r>
          </a:p>
        </p:txBody>
      </p:sp>
      <p:pic>
        <p:nvPicPr>
          <p:cNvPr id="15" name="Picture 14" descr="A screen shot of a computer program">
            <a:extLst>
              <a:ext uri="{FF2B5EF4-FFF2-40B4-BE49-F238E27FC236}">
                <a16:creationId xmlns:a16="http://schemas.microsoft.com/office/drawing/2014/main" id="{FC5FE13D-CC63-7D4A-1BDF-9E1C9DF49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" y="3342857"/>
            <a:ext cx="7497221" cy="31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1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1421C8-8710-4BD4-4F97-DBEBDC45F2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70B435F-8BC0-8A7B-6294-85CE9B84AF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4" name="Picture 3" descr="A computer screen shot of a computer">
            <a:extLst>
              <a:ext uri="{FF2B5EF4-FFF2-40B4-BE49-F238E27FC236}">
                <a16:creationId xmlns:a16="http://schemas.microsoft.com/office/drawing/2014/main" id="{DAEAFEDE-4DEB-95F8-D15F-0C41C6FE0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902226"/>
            <a:ext cx="8676640" cy="578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4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8CAEF-7789-12A7-03CB-61B59902F59C}"/>
              </a:ext>
            </a:extLst>
          </p:cNvPr>
          <p:cNvSpPr/>
          <p:nvPr/>
        </p:nvSpPr>
        <p:spPr>
          <a:xfrm>
            <a:off x="10347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E07ED2-FAB3-CE97-B1F9-0F4CCC4E955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16A826-F2F4-80E3-61BD-43BE4D07E90F}"/>
              </a:ext>
            </a:extLst>
          </p:cNvPr>
          <p:cNvSpPr txBox="1"/>
          <p:nvPr/>
        </p:nvSpPr>
        <p:spPr>
          <a:xfrm>
            <a:off x="-86627" y="1504492"/>
            <a:ext cx="86158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Overview of the Customer Entity: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Customer </a:t>
            </a:r>
            <a:r>
              <a:rPr lang="en-US" altLang="en-US" sz="2000" dirty="0">
                <a:solidFill>
                  <a:schemeClr val="bg1"/>
                </a:solidFill>
              </a:rPr>
              <a:t>class represents a typical customer entity in a Spring Boot       application.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 customer has the following attributes: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A unique identifier for each customer, automatically generated by the system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@GeneratedValue(strategy =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GenerationType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. AUTO)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customerName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The name of the customer.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custPhone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The phone number of the customer.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custAddress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The address where the customer resides.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custCity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The city in which the customer is located.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custPincode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The postal code associated with the customer's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This class is annotated with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designate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custId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as the primary key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for the entity.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Picture 7" descr="A screen shot of a computer program">
            <a:extLst>
              <a:ext uri="{FF2B5EF4-FFF2-40B4-BE49-F238E27FC236}">
                <a16:creationId xmlns:a16="http://schemas.microsoft.com/office/drawing/2014/main" id="{989181A8-8B82-CBE8-DAA9-EBD450413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0" y="1352550"/>
            <a:ext cx="4027525" cy="46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3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4D6C4C-5C98-9073-79FB-D0A741C84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FD7FB-BF20-EC66-9F7B-A95E73215B53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Important areas of the Project with screenshots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4F5327-F834-7C83-D21F-86BBBBB405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DA77FF-97D7-0118-85BE-4E1483DB6EDE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 shot of a computer code">
            <a:extLst>
              <a:ext uri="{FF2B5EF4-FFF2-40B4-BE49-F238E27FC236}">
                <a16:creationId xmlns:a16="http://schemas.microsoft.com/office/drawing/2014/main" id="{9792268A-6FB0-F0A0-F974-5154AE6F2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" y="1738131"/>
            <a:ext cx="2896838" cy="3210546"/>
          </a:xfrm>
          <a:prstGeom prst="rect">
            <a:avLst/>
          </a:prstGeom>
        </p:spPr>
      </p:pic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8350BCAA-354A-2CFF-F787-90990318A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01" y="2205665"/>
            <a:ext cx="3749040" cy="4354083"/>
          </a:xfrm>
          <a:prstGeom prst="rect">
            <a:avLst/>
          </a:prstGeom>
        </p:spPr>
      </p:pic>
      <p:pic>
        <p:nvPicPr>
          <p:cNvPr id="12" name="Picture 11" descr="A screen shot of a computer program">
            <a:extLst>
              <a:ext uri="{FF2B5EF4-FFF2-40B4-BE49-F238E27FC236}">
                <a16:creationId xmlns:a16="http://schemas.microsoft.com/office/drawing/2014/main" id="{863C60C5-B2AB-F554-98F4-5F5AEA858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28" y="633143"/>
            <a:ext cx="3533122" cy="3210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3C82AF-05CD-2C59-65A5-2779E1831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4569" y="3343404"/>
            <a:ext cx="3602133" cy="34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0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822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Helvetica</vt:lpstr>
      <vt:lpstr>Neue Machina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Showqath Nazeer</cp:lastModifiedBy>
  <cp:revision>38</cp:revision>
  <dcterms:created xsi:type="dcterms:W3CDTF">2023-02-09T10:19:33Z</dcterms:created>
  <dcterms:modified xsi:type="dcterms:W3CDTF">2024-08-26T09:26:06Z</dcterms:modified>
</cp:coreProperties>
</file>