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kv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5E8D4-FFD0-4DDF-BFB7-50574DFB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F6748-BBDF-4EC3-94C4-C76DA6FDD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6269E-B7FE-4FAF-9736-2DE20B8B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5EFD-4306-43E6-B16B-08E7FD357C3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5BA3A-2459-427F-BB53-26EB8804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064F7-F62A-4143-AAA1-23710754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C4B-A8C6-4900-833A-B2C8CAD48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68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C8621-09B1-47C9-9F66-F32AAD92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BF9660-F1BF-463B-B4B8-0613973F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A7763-991F-4652-9BE4-4EE60F4F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5EFD-4306-43E6-B16B-08E7FD357C3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CDC68-DC42-48C6-A3C8-647C4F37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E41F5-5F7B-45E0-8CE9-C04E46E1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C4B-A8C6-4900-833A-B2C8CAD48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2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516F68-D1A6-4AEC-B912-91E19E991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4AE09C-1BF2-4ED6-97E0-934AF118C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8A7CF-2280-475F-95A7-4CE37651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5EFD-4306-43E6-B16B-08E7FD357C3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7E261-CD03-4765-AA71-D29E599D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A6680-B628-49D8-A6FB-EA1AF3BB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C4B-A8C6-4900-833A-B2C8CAD48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8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89C2C-84E5-436B-9839-A9AE9F05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E89B9-1710-4CBC-BC72-5F762266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7C350-D29C-4A16-902F-646D5E7D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5EFD-4306-43E6-B16B-08E7FD357C3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EE0B1-82B7-4C74-AE81-A11C3A3E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F1852-14AA-47BF-AE77-9FBC455F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C4B-A8C6-4900-833A-B2C8CAD48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CE5BB-F4BC-47FE-9951-6E8585EA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AC33E-C101-46B2-8552-79450DDA5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B0A71-CA03-4685-B32D-318AA02B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5EFD-4306-43E6-B16B-08E7FD357C3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9F5A6-689C-40B2-8F53-C4595B23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2CD8A-BC14-4EFD-801B-614FE2E6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C4B-A8C6-4900-833A-B2C8CAD48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6D526-3098-40C0-B899-75596054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A2E8A-C7F5-4C4B-9104-869A1F9CD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F6E1D1-2694-424A-9DC6-8EFBC9341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02A843-FE35-4179-8639-A31E198B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5EFD-4306-43E6-B16B-08E7FD357C3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7F613B-2085-4D11-8A38-DF29124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80705-9179-4C99-BDEC-2361C3C5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C4B-A8C6-4900-833A-B2C8CAD48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5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22B9B-BE17-4BA6-AD48-600FA2C3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F7FC6A-D072-44B6-BA98-D5E8E25E8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CA35B1-2565-4673-9AD4-2AC069FE1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D1B51F-1ECA-4A63-A1DF-18B9F0C8A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A368E4-B60A-41E8-920B-9A19E2AF3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EF6090-2A30-4932-A7F6-5C2F5B09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5EFD-4306-43E6-B16B-08E7FD357C3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E5DB72-DEF9-4D7F-A575-FBD9B284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7777B1-C658-4B89-9305-F2193200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C4B-A8C6-4900-833A-B2C8CAD48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5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9214F-B1FF-450D-9585-CAB6FFF6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236799-B2BB-4A55-80BF-795250C4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5EFD-4306-43E6-B16B-08E7FD357C3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35650D-4D4F-4F36-928B-B12B54C4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251311-185C-4287-B7D6-1B846E25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C4B-A8C6-4900-833A-B2C8CAD48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2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96B40C-72AF-4EFC-A58A-5B66E36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5EFD-4306-43E6-B16B-08E7FD357C3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0B058E-972F-472D-A3EE-EF04E026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690AC-DCDE-41F3-9D9C-E72BAF8B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C4B-A8C6-4900-833A-B2C8CAD48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7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5105D-472B-4209-880F-FBFA71E4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83407-875C-44BA-A097-41F4275C6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2E98F5-D17A-4777-8A8B-EDBC01A1F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7B423-4470-4547-8619-6C333780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5EFD-4306-43E6-B16B-08E7FD357C3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B6BA0-C888-40D0-B316-9E9B528F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4BDA60-BF4C-48F6-9781-0ABE0548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C4B-A8C6-4900-833A-B2C8CAD48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D040C-E3D4-4B10-A595-B3F9FDBB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2C9A51-C6B0-4731-8DE9-68B48A040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7321BE-D2D8-41D8-862F-15E47F450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B7A0B9-93F8-461F-85FD-C7F8F260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5EFD-4306-43E6-B16B-08E7FD357C3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7EBA12-3495-475C-ABD3-3F66DF5E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99C1AF-4E2F-4714-9390-DDC6C4A6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00C4B-A8C6-4900-833A-B2C8CAD48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1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FDB118-738D-4283-9DC0-B9EF2193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07C9F-98BC-430A-B63B-E82E7F5C1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81597-DFA9-46F9-AE57-55F71D0E1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A5EFD-4306-43E6-B16B-08E7FD357C34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E4FC3-2E88-4AB1-80BC-B259A38B0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CBA97-93E3-4AE7-8239-3799DB370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0C4B-A8C6-4900-833A-B2C8CAD48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21169-62F5-4269-A3F0-D96B70BB7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32054" cy="1425528"/>
          </a:xfrm>
        </p:spPr>
        <p:txBody>
          <a:bodyPr/>
          <a:lstStyle/>
          <a:p>
            <a:r>
              <a:rPr lang="zh-CN" altLang="en-US" dirty="0"/>
              <a:t>简单的计算器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29844-B0E0-45E9-89C1-7BB174C04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                           By 0errors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81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C7B62B5-F0B3-43DF-899E-96918CE8A012}"/>
              </a:ext>
            </a:extLst>
          </p:cNvPr>
          <p:cNvSpPr txBox="1"/>
          <p:nvPr/>
        </p:nvSpPr>
        <p:spPr>
          <a:xfrm>
            <a:off x="683581" y="701336"/>
            <a:ext cx="7936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团队任务介绍：制作一个简易的能够实现加减法和乘法的计算器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部件介绍：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971C65-371D-429F-98C2-7EE7ED69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0" y="1971857"/>
            <a:ext cx="3152381" cy="145714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E518F24-82E8-4F3F-B210-0B80937FEE4C}"/>
              </a:ext>
            </a:extLst>
          </p:cNvPr>
          <p:cNvSpPr txBox="1"/>
          <p:nvPr/>
        </p:nvSpPr>
        <p:spPr>
          <a:xfrm>
            <a:off x="1352939" y="3918857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键盘读取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395DCD-DA06-4DFE-9BB4-3B5FF6895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938" y="1969159"/>
            <a:ext cx="3152381" cy="16884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18B8BB-1845-419C-9DAE-336091CA3EC6}"/>
              </a:ext>
            </a:extLst>
          </p:cNvPr>
          <p:cNvSpPr txBox="1"/>
          <p:nvPr/>
        </p:nvSpPr>
        <p:spPr>
          <a:xfrm>
            <a:off x="4882718" y="3918857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文本显示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EC1498-976D-4CD6-BC4D-384FED6C3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654" y="2083559"/>
            <a:ext cx="2673859" cy="12795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17496A-A18E-42B5-AF46-EF913C599D9E}"/>
              </a:ext>
            </a:extLst>
          </p:cNvPr>
          <p:cNvSpPr txBox="1"/>
          <p:nvPr/>
        </p:nvSpPr>
        <p:spPr>
          <a:xfrm>
            <a:off x="8424909" y="3835153"/>
            <a:ext cx="187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清零按钮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61579D-B5FA-4EB4-ADBA-24775FAAA3F4}"/>
              </a:ext>
            </a:extLst>
          </p:cNvPr>
          <p:cNvSpPr txBox="1"/>
          <p:nvPr/>
        </p:nvSpPr>
        <p:spPr>
          <a:xfrm>
            <a:off x="683581" y="4811697"/>
            <a:ext cx="955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功能介绍：利用自己制作的</a:t>
            </a:r>
            <a:r>
              <a:rPr lang="en-US" altLang="zh-CN" dirty="0"/>
              <a:t>CPU</a:t>
            </a:r>
            <a:r>
              <a:rPr lang="zh-CN" altLang="en-US" dirty="0"/>
              <a:t>，实现读取键盘的输入，并根据运算表达式，求其结果显示在文本显示器上。</a:t>
            </a:r>
          </a:p>
        </p:txBody>
      </p:sp>
    </p:spTree>
    <p:extLst>
      <p:ext uri="{BB962C8B-B14F-4D97-AF65-F5344CB8AC3E}">
        <p14:creationId xmlns:p14="http://schemas.microsoft.com/office/powerpoint/2010/main" val="164735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3F2599-9820-4BD6-99EF-1055091D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4" y="756998"/>
            <a:ext cx="4418701" cy="50089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AA4BBA-6E47-4D51-BC1C-6546A728AA89}"/>
              </a:ext>
            </a:extLst>
          </p:cNvPr>
          <p:cNvSpPr txBox="1"/>
          <p:nvPr/>
        </p:nvSpPr>
        <p:spPr>
          <a:xfrm>
            <a:off x="310718" y="150920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工作量：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0902D9-9966-42BC-9F4B-BBD4733BC339}"/>
              </a:ext>
            </a:extLst>
          </p:cNvPr>
          <p:cNvSpPr txBox="1"/>
          <p:nvPr/>
        </p:nvSpPr>
        <p:spPr>
          <a:xfrm>
            <a:off x="1012054" y="6141128"/>
            <a:ext cx="3701989" cy="377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汇编代码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8A7A43-2A29-47B8-89B2-FCFEE2F06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526" y="756998"/>
            <a:ext cx="7661868" cy="39238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89849E-F687-4F16-8985-DD31604C4ADD}"/>
              </a:ext>
            </a:extLst>
          </p:cNvPr>
          <p:cNvSpPr txBox="1"/>
          <p:nvPr/>
        </p:nvSpPr>
        <p:spPr>
          <a:xfrm>
            <a:off x="6613865" y="5063802"/>
            <a:ext cx="37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更改后的部分数据通路</a:t>
            </a:r>
          </a:p>
        </p:txBody>
      </p:sp>
    </p:spTree>
    <p:extLst>
      <p:ext uri="{BB962C8B-B14F-4D97-AF65-F5344CB8AC3E}">
        <p14:creationId xmlns:p14="http://schemas.microsoft.com/office/powerpoint/2010/main" val="405997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FBCFAA-EB6B-42DF-B8FF-90CC325BFE53}"/>
              </a:ext>
            </a:extLst>
          </p:cNvPr>
          <p:cNvSpPr txBox="1"/>
          <p:nvPr/>
        </p:nvSpPr>
        <p:spPr>
          <a:xfrm>
            <a:off x="1077158" y="1367163"/>
            <a:ext cx="9611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工程的重难点：</a:t>
            </a:r>
            <a:endParaRPr lang="en-US" altLang="zh-CN" sz="2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）实现从文本字符型向整数类型的转换</a:t>
            </a:r>
            <a:endParaRPr lang="en-US" altLang="zh-CN" sz="2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2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）避免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CPU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和</a:t>
            </a:r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IO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输入对内存访问的冲突</a:t>
            </a:r>
            <a:endParaRPr lang="en-US" altLang="zh-CN" sz="2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r>
              <a:rPr lang="en-US" altLang="zh-CN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3</a:t>
            </a:r>
            <a:r>
              <a:rPr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）如何把输出的结果在文本显示器中显示出来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69A93D-C695-42A7-A970-A1802227879C}"/>
              </a:ext>
            </a:extLst>
          </p:cNvPr>
          <p:cNvSpPr txBox="1"/>
          <p:nvPr/>
        </p:nvSpPr>
        <p:spPr>
          <a:xfrm>
            <a:off x="949911" y="3515557"/>
            <a:ext cx="8664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不足和改进（待实现）：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）没有实现除法：执行除法操作后计算结果无法写回，可能需要实现</a:t>
            </a:r>
            <a:r>
              <a:rPr lang="en-US" altLang="zh-CN" dirty="0" err="1"/>
              <a:t>mflo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）键盘输入对小键盘上的操作符比较友好，但字母区上方的操作符会出现无法识别的状况，建议</a:t>
            </a:r>
            <a:r>
              <a:rPr lang="en-US" altLang="zh-CN" dirty="0" err="1"/>
              <a:t>logisim</a:t>
            </a:r>
            <a:r>
              <a:rPr lang="zh-CN" altLang="en-US"/>
              <a:t>的键盘进行优化。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41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58B2237-977C-4C9A-82A3-D72FEAB76508}"/>
              </a:ext>
            </a:extLst>
          </p:cNvPr>
          <p:cNvSpPr txBox="1"/>
          <p:nvPr/>
        </p:nvSpPr>
        <p:spPr>
          <a:xfrm>
            <a:off x="612559" y="177553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视频展示：</a:t>
            </a:r>
          </a:p>
        </p:txBody>
      </p:sp>
      <p:pic>
        <p:nvPicPr>
          <p:cNvPr id="2" name="2021-04-22 13-49-14">
            <a:hlinkClick r:id="" action="ppaction://media"/>
            <a:extLst>
              <a:ext uri="{FF2B5EF4-FFF2-40B4-BE49-F238E27FC236}">
                <a16:creationId xmlns:a16="http://schemas.microsoft.com/office/drawing/2014/main" id="{75F2BF2F-9E4B-4166-B763-768F610B520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7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7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174</Words>
  <Application>Microsoft Office PowerPoint</Application>
  <PresentationFormat>宽屏</PresentationFormat>
  <Paragraphs>23</Paragraphs>
  <Slides>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Microsoft YaHei Light</vt:lpstr>
      <vt:lpstr>等线</vt:lpstr>
      <vt:lpstr>等线 Light</vt:lpstr>
      <vt:lpstr>Arial</vt:lpstr>
      <vt:lpstr>Office 主题​​</vt:lpstr>
      <vt:lpstr>简单的计算器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简单的计算器</dc:title>
  <dc:creator>刘汉鹏</dc:creator>
  <cp:lastModifiedBy>刘汉鹏</cp:lastModifiedBy>
  <cp:revision>10</cp:revision>
  <dcterms:created xsi:type="dcterms:W3CDTF">2021-04-18T07:03:02Z</dcterms:created>
  <dcterms:modified xsi:type="dcterms:W3CDTF">2021-04-22T05:58:17Z</dcterms:modified>
</cp:coreProperties>
</file>