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67" r:id="rId4"/>
    <p:sldId id="257" r:id="rId5"/>
    <p:sldId id="258" r:id="rId6"/>
    <p:sldId id="261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509430"/>
      </p:ext>
    </p:extLst>
  </p:cSld>
  <p:clrMapOvr>
    <a:masterClrMapping/>
  </p:clrMapOvr>
  <p:transition spd="slow" advTm="1017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297460"/>
      </p:ext>
    </p:extLst>
  </p:cSld>
  <p:clrMapOvr>
    <a:masterClrMapping/>
  </p:clrMapOvr>
  <p:transition spd="slow" advTm="1017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01264"/>
      </p:ext>
    </p:extLst>
  </p:cSld>
  <p:clrMapOvr>
    <a:masterClrMapping/>
  </p:clrMapOvr>
  <p:transition spd="slow" advTm="1017"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2744"/>
      </p:ext>
    </p:extLst>
  </p:cSld>
  <p:clrMapOvr>
    <a:masterClrMapping/>
  </p:clrMapOvr>
  <p:transition spd="slow" advTm="1017"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971124"/>
      </p:ext>
    </p:extLst>
  </p:cSld>
  <p:clrMapOvr>
    <a:masterClrMapping/>
  </p:clrMapOvr>
  <p:transition spd="slow" advTm="1017"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81289"/>
      </p:ext>
    </p:extLst>
  </p:cSld>
  <p:clrMapOvr>
    <a:masterClrMapping/>
  </p:clrMapOvr>
  <p:transition spd="slow" advTm="1017"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61465"/>
      </p:ext>
    </p:extLst>
  </p:cSld>
  <p:clrMapOvr>
    <a:masterClrMapping/>
  </p:clrMapOvr>
  <p:transition spd="slow" advTm="1017"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686428"/>
      </p:ext>
    </p:extLst>
  </p:cSld>
  <p:clrMapOvr>
    <a:masterClrMapping/>
  </p:clrMapOvr>
  <p:transition spd="slow" advTm="1017"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601299"/>
      </p:ext>
    </p:extLst>
  </p:cSld>
  <p:clrMapOvr>
    <a:masterClrMapping/>
  </p:clrMapOvr>
  <p:transition spd="slow" advTm="1017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89280"/>
      </p:ext>
    </p:extLst>
  </p:cSld>
  <p:clrMapOvr>
    <a:masterClrMapping/>
  </p:clrMapOvr>
  <p:transition spd="slow" advTm="1017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726"/>
      </p:ext>
    </p:extLst>
  </p:cSld>
  <p:clrMapOvr>
    <a:masterClrMapping/>
  </p:clrMapOvr>
  <p:transition spd="slow" advTm="1017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  <p:transition spd="slow" advTm="1017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569266"/>
      </p:ext>
    </p:extLst>
  </p:cSld>
  <p:clrMapOvr>
    <a:masterClrMapping/>
  </p:clrMapOvr>
  <p:transition spd="slow" advTm="1017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56679"/>
      </p:ext>
    </p:extLst>
  </p:cSld>
  <p:clrMapOvr>
    <a:masterClrMapping/>
  </p:clrMapOvr>
  <p:transition spd="slow" advTm="1017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67417"/>
      </p:ext>
    </p:extLst>
  </p:cSld>
  <p:clrMapOvr>
    <a:masterClrMapping/>
  </p:clrMapOvr>
  <p:transition spd="slow" advTm="1017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35115"/>
      </p:ext>
    </p:extLst>
  </p:cSld>
  <p:clrMapOvr>
    <a:masterClrMapping/>
  </p:clrMapOvr>
  <p:transition spd="slow" advTm="1017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52765"/>
      </p:ext>
    </p:extLst>
  </p:cSld>
  <p:clrMapOvr>
    <a:masterClrMapping/>
  </p:clrMapOvr>
  <p:transition spd="slow" advTm="1017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B1C43E-DBD0-40E7-8FC0-4B9B9B9923CB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C63C88-1549-493D-B02E-6A270E6F8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64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 advTm="1017">
    <p:strips dir="rd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0,000+ Best Time Photos · 100% Free Download · Pexels Stock Pho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96000" y="2237570"/>
            <a:ext cx="398602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Qatnashuvchilar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:</a:t>
            </a:r>
          </a:p>
          <a:p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Shoxjaxon</a:t>
            </a:r>
            <a:endParaRPr lang="en-US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Kamola</a:t>
            </a:r>
            <a:endParaRPr lang="en-US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Shaxina</a:t>
            </a:r>
            <a:endParaRPr lang="en-US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Amirjon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46966" y="224042"/>
            <a:ext cx="41650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Tarbiya</a:t>
            </a:r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fani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307"/>
      </p:ext>
    </p:extLst>
  </p:cSld>
  <p:clrMapOvr>
    <a:masterClrMapping/>
  </p:clrMapOvr>
  <p:transition spd="slow" advTm="7485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html.scribdassets.com/2yz7g9lqv4btxaxd/images/9-ce5567f6d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00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99346" y="128631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Kunni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eng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muhim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vazifalarbilan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boshlang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Muhim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ishlartanda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kuch-g‘ayrat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bor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vaqtdaqilinsa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,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ishtiyoq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qiyin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ishlarniham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samarali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amalga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oshirish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imkonini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FFFF00"/>
                </a:solidFill>
                <a:effectLst/>
                <a:latin typeface="ff1"/>
              </a:rPr>
              <a:t>beradi</a:t>
            </a:r>
            <a:r>
              <a:rPr lang="en-US" sz="3200" b="1" i="0" dirty="0" smtClean="0">
                <a:solidFill>
                  <a:srgbClr val="FFFF00"/>
                </a:solidFill>
                <a:effectLst/>
                <a:latin typeface="ff1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371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4">
        <p:split orient="vert"/>
      </p:transition>
    </mc:Choice>
    <mc:Fallback xmlns="">
      <p:transition spd="slow" advTm="304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html.scribdassets.com/2yz7g9lqv4btxaxd/images/10-86eb8adc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7625" cy="68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98109" y="95385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Agar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har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kuni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1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soat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vaqtingizni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biror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bir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 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sohaga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oid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 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bilimlar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olishga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sarflasangiz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,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bir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yil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o‘tib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siz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buborada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jahondagi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qolgan99,999%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mutaxassisdan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ko‘proqbilimga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ega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ff1"/>
              </a:rPr>
              <a:t>bo‘lasiz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ff1"/>
              </a:rPr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946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4">
        <p:split orient="vert"/>
      </p:transition>
    </mc:Choice>
    <mc:Fallback xmlns="">
      <p:transition spd="slow" advTm="24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html.scribdassets.com/2yz7g9lqv4btxaxd/images/11-cee804cc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7" y="0"/>
            <a:ext cx="12195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120073" y="37187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Ikki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narsa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borki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,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ko‘pchilik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uning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qadrigayetmaydi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.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Biri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 –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sog‘lik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,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ikkinchisi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esa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 – 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bo‘sh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 </a:t>
            </a:r>
            <a:r>
              <a:rPr lang="en-US" sz="3600" b="0" i="0" dirty="0" err="1" smtClean="0">
                <a:solidFill>
                  <a:srgbClr val="0070C0"/>
                </a:solidFill>
                <a:effectLst/>
                <a:latin typeface="ff2"/>
              </a:rPr>
              <a:t>vaqt</a:t>
            </a:r>
            <a:r>
              <a:rPr lang="en-US" sz="3600" b="0" i="0" dirty="0" smtClean="0">
                <a:solidFill>
                  <a:srgbClr val="0070C0"/>
                </a:solidFill>
                <a:effectLst/>
                <a:latin typeface="ff2"/>
              </a:rPr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25486174"/>
      </p:ext>
    </p:extLst>
  </p:cSld>
  <p:clrMapOvr>
    <a:masterClrMapping/>
  </p:clrMapOvr>
  <p:transition spd="slow" advTm="711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html.scribdassets.com/2yz7g9lqv4btxaxd/images/1-2f4c2b3b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3170" y="1462424"/>
            <a:ext cx="8825658" cy="2677648"/>
          </a:xfrm>
        </p:spPr>
        <p:txBody>
          <a:bodyPr/>
          <a:lstStyle/>
          <a:p>
            <a:pPr algn="ctr"/>
            <a:r>
              <a:rPr lang="en-US" sz="4800" b="1" dirty="0" err="1">
                <a:solidFill>
                  <a:srgbClr val="C00000"/>
                </a:solidFill>
              </a:rPr>
              <a:t>Mavzu:Kelajakka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sarmoya</a:t>
            </a:r>
            <a:r>
              <a:rPr lang="en-US" sz="4800" b="1" dirty="0">
                <a:solidFill>
                  <a:srgbClr val="C00000"/>
                </a:solidFill>
              </a:rPr>
              <a:t> - </a:t>
            </a:r>
            <a:r>
              <a:rPr lang="en-US" sz="4800" b="1" dirty="0" err="1">
                <a:solidFill>
                  <a:srgbClr val="C00000"/>
                </a:solidFill>
              </a:rPr>
              <a:t>vaqtni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mazmunli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o'tkazish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772" y="3405780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224092"/>
      </p:ext>
    </p:extLst>
  </p:cSld>
  <p:clrMapOvr>
    <a:masterClrMapping/>
  </p:clrMapOvr>
  <p:transition spd="slow" advTm="7217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aqt - Texnoman.uz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6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77319"/>
            <a:ext cx="1212734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 smtClean="0">
                <a:solidFill>
                  <a:schemeClr val="bg1"/>
                </a:solidFill>
              </a:rPr>
              <a:t>O'qituvchi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stol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ustidagi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idishga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bir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necha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dona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qayroqtoshlarni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soldi</a:t>
            </a:r>
            <a:r>
              <a:rPr lang="ru-RU" sz="2000" b="1" dirty="0" smtClean="0">
                <a:solidFill>
                  <a:schemeClr val="bg1"/>
                </a:solidFill>
              </a:rPr>
              <a:t>. &lt;</a:t>
            </a:r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ru-RU" sz="2000" b="1" dirty="0" err="1" smtClean="0">
                <a:solidFill>
                  <a:schemeClr val="bg1"/>
                </a:solidFill>
              </a:rPr>
              <a:t>Nima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deb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o'ylaysizlar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 err="1" smtClean="0">
                <a:solidFill>
                  <a:schemeClr val="bg1"/>
                </a:solidFill>
              </a:rPr>
              <a:t>idish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to'ldimi</a:t>
            </a:r>
            <a:r>
              <a:rPr lang="ru-RU" sz="2000" b="1" dirty="0" smtClean="0">
                <a:solidFill>
                  <a:schemeClr val="bg1"/>
                </a:solidFill>
              </a:rPr>
              <a:t>?&gt;</a:t>
            </a:r>
            <a:r>
              <a:rPr lang="en-US" sz="2000" b="1" dirty="0" smtClean="0">
                <a:solidFill>
                  <a:schemeClr val="bg1"/>
                </a:solidFill>
              </a:rPr>
              <a:t>&gt;</a:t>
            </a:r>
            <a:r>
              <a:rPr lang="ru-RU" sz="2000" b="1" dirty="0" smtClean="0">
                <a:solidFill>
                  <a:schemeClr val="bg1"/>
                </a:solidFill>
              </a:rPr>
              <a:t> - </a:t>
            </a:r>
            <a:r>
              <a:rPr lang="ru-RU" sz="2000" b="1" dirty="0" err="1" smtClean="0">
                <a:solidFill>
                  <a:schemeClr val="bg1"/>
                </a:solidFill>
              </a:rPr>
              <a:t>so'radi</a:t>
            </a:r>
            <a:r>
              <a:rPr lang="ru-RU" sz="2000" b="1" dirty="0" smtClean="0">
                <a:solidFill>
                  <a:schemeClr val="bg1"/>
                </a:solidFill>
              </a:rPr>
              <a:t> u </a:t>
            </a:r>
            <a:r>
              <a:rPr lang="ru-RU" sz="2000" b="1" dirty="0" err="1" smtClean="0">
                <a:solidFill>
                  <a:schemeClr val="bg1"/>
                </a:solidFill>
              </a:rPr>
              <a:t>o'quvchilardan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 err="1" smtClean="0">
                <a:solidFill>
                  <a:schemeClr val="bg1"/>
                </a:solidFill>
              </a:rPr>
              <a:t>Idishda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ko'rinib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turgan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qayroqtoshlarni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ko'rib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 err="1" smtClean="0">
                <a:solidFill>
                  <a:schemeClr val="bg1"/>
                </a:solidFill>
              </a:rPr>
              <a:t>sinf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uning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tolganini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tasdiqladi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 err="1" smtClean="0">
                <a:solidFill>
                  <a:schemeClr val="bg1"/>
                </a:solidFill>
              </a:rPr>
              <a:t>So'ng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oqituvchi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dars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avvalida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stol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ustiga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yoygan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qogozdan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yarim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hovuch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mayda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shag'al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toshchalarni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olib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 err="1" smtClean="0">
                <a:solidFill>
                  <a:schemeClr val="bg1"/>
                </a:solidFill>
              </a:rPr>
              <a:t>idishga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soldi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va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yana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o'quvchi</a:t>
            </a:r>
            <a:r>
              <a:rPr lang="ru-RU" sz="2000" b="1" dirty="0" smtClean="0">
                <a:solidFill>
                  <a:schemeClr val="bg1"/>
                </a:solidFill>
              </a:rPr>
              <a:t>- </a:t>
            </a:r>
            <a:r>
              <a:rPr lang="ru-RU" sz="2000" b="1" dirty="0" err="1" smtClean="0">
                <a:solidFill>
                  <a:schemeClr val="bg1"/>
                </a:solidFill>
              </a:rPr>
              <a:t>lardan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idishning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to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lgan-to'lmaganligini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so'radi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 err="1" smtClean="0">
                <a:solidFill>
                  <a:schemeClr val="bg1"/>
                </a:solidFill>
              </a:rPr>
              <a:t>Qayroqtoshlar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orasidan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sirg'anib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 err="1" smtClean="0">
                <a:solidFill>
                  <a:schemeClr val="bg1"/>
                </a:solidFill>
              </a:rPr>
              <a:t>bo'sh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joylarni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to'ldirgan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shag'alni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ko'rgan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o'quvchilar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yana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bir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ovozdan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idishning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to'lganini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tasdiqlashdi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Shundan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keyin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oqituvchi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kaftini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qog'oz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ustidagi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qumga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to'ldirib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 err="1" smtClean="0">
                <a:solidFill>
                  <a:schemeClr val="bg1"/>
                </a:solidFill>
              </a:rPr>
              <a:t>uni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qayroq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va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shag'alga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to'lgan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idish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ustiga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tokdi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 err="1" smtClean="0">
                <a:solidFill>
                  <a:schemeClr val="bg1"/>
                </a:solidFill>
              </a:rPr>
              <a:t>To'lganligi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bir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necha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marotaba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tasdiqlangan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idishga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bir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kaft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qum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zarralari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ham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singib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ketdi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 err="1" smtClean="0">
                <a:solidFill>
                  <a:schemeClr val="bg1"/>
                </a:solidFill>
              </a:rPr>
              <a:t>O'quvchilar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bu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gal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ham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bu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tajribaning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nima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bilan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tugashiga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qiziqib</a:t>
            </a:r>
            <a:r>
              <a:rPr lang="ru-RU" sz="2000" b="1" dirty="0" smtClean="0">
                <a:solidFill>
                  <a:schemeClr val="bg1"/>
                </a:solidFill>
              </a:rPr>
              <a:t>, &lt;</a:t>
            </a:r>
            <a:r>
              <a:rPr lang="en-US" sz="2000" b="1" dirty="0">
                <a:solidFill>
                  <a:schemeClr val="bg1"/>
                </a:solidFill>
              </a:rPr>
              <a:t>&lt;</a:t>
            </a:r>
            <a:r>
              <a:rPr lang="ru-RU" sz="2000" b="1" dirty="0" err="1" smtClean="0">
                <a:solidFill>
                  <a:schemeClr val="bg1"/>
                </a:solidFill>
              </a:rPr>
              <a:t>To'ldi</a:t>
            </a:r>
            <a:r>
              <a:rPr lang="ru-RU" sz="2000" b="1" dirty="0" smtClean="0">
                <a:solidFill>
                  <a:schemeClr val="bg1"/>
                </a:solidFill>
              </a:rPr>
              <a:t>!</a:t>
            </a:r>
            <a:r>
              <a:rPr lang="en-US" sz="2000" b="1" dirty="0" smtClean="0">
                <a:solidFill>
                  <a:schemeClr val="bg1"/>
                </a:solidFill>
              </a:rPr>
              <a:t>&gt;</a:t>
            </a:r>
            <a:r>
              <a:rPr lang="ru-RU" sz="2000" b="1" dirty="0" smtClean="0">
                <a:solidFill>
                  <a:schemeClr val="bg1"/>
                </a:solidFill>
              </a:rPr>
              <a:t>&gt; </a:t>
            </a:r>
            <a:r>
              <a:rPr lang="ru-RU" sz="2000" b="1" dirty="0" err="1" smtClean="0">
                <a:solidFill>
                  <a:schemeClr val="bg1"/>
                </a:solidFill>
              </a:rPr>
              <a:t>deb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javob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qaytarishdi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 &lt;</a:t>
            </a:r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ru-RU" sz="2000" b="1" dirty="0" err="1" smtClean="0">
                <a:solidFill>
                  <a:schemeClr val="bg1"/>
                </a:solidFill>
              </a:rPr>
              <a:t>Bu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idish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sizning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umringiz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timsoli</a:t>
            </a:r>
            <a:r>
              <a:rPr lang="ru-RU" sz="2000" b="1" dirty="0" smtClean="0">
                <a:solidFill>
                  <a:schemeClr val="bg1"/>
                </a:solidFill>
              </a:rPr>
              <a:t>: </a:t>
            </a:r>
            <a:r>
              <a:rPr lang="ru-RU" sz="2000" b="1" dirty="0" err="1" smtClean="0">
                <a:solidFill>
                  <a:schemeClr val="bg1"/>
                </a:solidFill>
              </a:rPr>
              <a:t>qayroqtoshlar</a:t>
            </a:r>
            <a:r>
              <a:rPr lang="ru-RU" sz="2000" b="1" dirty="0" smtClean="0">
                <a:solidFill>
                  <a:schemeClr val="bg1"/>
                </a:solidFill>
              </a:rPr>
              <a:t> - </a:t>
            </a:r>
            <a:r>
              <a:rPr lang="ru-RU" sz="2000" b="1" dirty="0" err="1" smtClean="0">
                <a:solidFill>
                  <a:schemeClr val="bg1"/>
                </a:solidFill>
              </a:rPr>
              <a:t>sizning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oilangiz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 err="1" smtClean="0">
                <a:solidFill>
                  <a:schemeClr val="bg1"/>
                </a:solidFill>
              </a:rPr>
              <a:t>yaqin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do'stlaringiz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 err="1" smtClean="0">
                <a:solidFill>
                  <a:schemeClr val="bg1"/>
                </a:solidFill>
              </a:rPr>
              <a:t>salomatligingizdir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 err="1" smtClean="0">
                <a:solidFill>
                  <a:schemeClr val="bg1"/>
                </a:solidFill>
              </a:rPr>
              <a:t>Mayda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shag'al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donalari</a:t>
            </a:r>
            <a:r>
              <a:rPr lang="ru-RU" sz="2000" b="1" dirty="0" smtClean="0">
                <a:solidFill>
                  <a:schemeClr val="bg1"/>
                </a:solidFill>
              </a:rPr>
              <a:t> - </a:t>
            </a:r>
            <a:r>
              <a:rPr lang="ru-RU" sz="2000" b="1" dirty="0" err="1" smtClean="0">
                <a:solidFill>
                  <a:schemeClr val="bg1"/>
                </a:solidFill>
              </a:rPr>
              <a:t>sizning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ishingiz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 err="1" smtClean="0">
                <a:solidFill>
                  <a:schemeClr val="bg1"/>
                </a:solidFill>
              </a:rPr>
              <a:t>qiziqish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va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boshqa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istaklaringiz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 err="1" smtClean="0">
                <a:solidFill>
                  <a:schemeClr val="bg1"/>
                </a:solidFill>
              </a:rPr>
              <a:t>Qum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esa</a:t>
            </a:r>
            <a:r>
              <a:rPr lang="ru-RU" sz="2000" b="1" dirty="0" smtClean="0">
                <a:solidFill>
                  <a:schemeClr val="bg1"/>
                </a:solidFill>
              </a:rPr>
              <a:t> - </a:t>
            </a:r>
            <a:r>
              <a:rPr lang="ru-RU" sz="2000" b="1" dirty="0" err="1" smtClean="0">
                <a:solidFill>
                  <a:schemeClr val="bg1"/>
                </a:solidFill>
              </a:rPr>
              <a:t>hayotingizdagi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boshqa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mayda-chuydalardir</a:t>
            </a:r>
            <a:r>
              <a:rPr lang="en-US" sz="2000" b="1" dirty="0" smtClean="0">
                <a:solidFill>
                  <a:schemeClr val="bg1"/>
                </a:solidFill>
              </a:rPr>
              <a:t>&gt;</a:t>
            </a:r>
            <a:r>
              <a:rPr lang="ru-RU" sz="2000" b="1" dirty="0" smtClean="0">
                <a:solidFill>
                  <a:schemeClr val="bg1"/>
                </a:solidFill>
              </a:rPr>
              <a:t>&gt;, </a:t>
            </a:r>
            <a:r>
              <a:rPr lang="ru-RU" sz="2000" b="1" dirty="0" err="1" smtClean="0">
                <a:solidFill>
                  <a:schemeClr val="bg1"/>
                </a:solidFill>
              </a:rPr>
              <a:t>deya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sozini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tugatdi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oqituvchi</a:t>
            </a:r>
            <a:r>
              <a:rPr lang="ru-RU" sz="3600" b="1" dirty="0" smtClean="0">
                <a:solidFill>
                  <a:schemeClr val="bg1"/>
                </a:solidFill>
              </a:rPr>
              <a:t>.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48">
        <p:split orient="vert"/>
      </p:transition>
    </mc:Choice>
    <mc:Fallback xmlns="">
      <p:transition spd="slow" advTm="2748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html.scribdassets.com/2yz7g9lqv4btxaxd/images/3-b69edebc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9"/>
            <a:ext cx="12174734" cy="685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82859" y="1680632"/>
            <a:ext cx="7287492" cy="706964"/>
          </a:xfrm>
        </p:spPr>
        <p:txBody>
          <a:bodyPr/>
          <a:lstStyle/>
          <a:p>
            <a:r>
              <a:rPr lang="en-US" dirty="0" smtClean="0"/>
              <a:t>                </a:t>
            </a:r>
            <a:r>
              <a:rPr lang="en-US" b="1" dirty="0" err="1" smtClean="0">
                <a:solidFill>
                  <a:schemeClr val="bg1"/>
                </a:solidFill>
              </a:rPr>
              <a:t>Savol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Topshiriqlar</a:t>
            </a:r>
            <a:r>
              <a:rPr lang="en-US" b="1" dirty="0" smtClean="0">
                <a:solidFill>
                  <a:schemeClr val="bg1"/>
                </a:solidFill>
              </a:rPr>
              <a:t>!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954" y="2561166"/>
            <a:ext cx="4719373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Teppada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berilgan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hikoyani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qaytatdan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o’qing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o’qing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savollarga</a:t>
            </a:r>
            <a:r>
              <a:rPr lang="en-US" dirty="0" smtClean="0">
                <a:solidFill>
                  <a:srgbClr val="FFFF00"/>
                </a:solidFill>
              </a:rPr>
              <a:t> </a:t>
            </a:r>
            <a:r>
              <a:rPr lang="en-US" dirty="0" err="1" smtClean="0">
                <a:solidFill>
                  <a:srgbClr val="FFFF00"/>
                </a:solidFill>
              </a:rPr>
              <a:t>javob</a:t>
            </a:r>
            <a:r>
              <a:rPr lang="en-US" dirty="0" smtClean="0">
                <a:solidFill>
                  <a:srgbClr val="FFFF00"/>
                </a:solidFill>
              </a:rPr>
              <a:t> toping: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1. </a:t>
            </a:r>
            <a:r>
              <a:rPr lang="en-US" dirty="0" err="1" smtClean="0">
                <a:solidFill>
                  <a:srgbClr val="FFFF00"/>
                </a:solidFill>
              </a:rPr>
              <a:t>Idishga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birinchi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bo‘lib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qumnisolsak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nima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bo‘ladi</a:t>
            </a:r>
            <a:r>
              <a:rPr lang="en-US" dirty="0" smtClean="0">
                <a:solidFill>
                  <a:srgbClr val="FFFF00"/>
                </a:solidFill>
              </a:rPr>
              <a:t>?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 2. </a:t>
            </a:r>
            <a:r>
              <a:rPr lang="en-US" dirty="0" err="1" smtClean="0">
                <a:solidFill>
                  <a:srgbClr val="FFFF00"/>
                </a:solidFill>
              </a:rPr>
              <a:t>Hayotda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avval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mayda-chuydalarga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navbat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berishqanday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oqibatlarga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olib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keladi</a:t>
            </a:r>
            <a:r>
              <a:rPr lang="en-US" dirty="0" smtClean="0">
                <a:solidFill>
                  <a:srgbClr val="FFFF00"/>
                </a:solidFill>
              </a:rPr>
              <a:t>?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 3. </a:t>
            </a:r>
            <a:r>
              <a:rPr lang="en-US" dirty="0" err="1" smtClean="0">
                <a:solidFill>
                  <a:srgbClr val="FFFF00"/>
                </a:solidFill>
              </a:rPr>
              <a:t>Hayotingizdagi«qayroqtosh</a:t>
            </a:r>
            <a:r>
              <a:rPr lang="en-US" dirty="0" smtClean="0">
                <a:solidFill>
                  <a:srgbClr val="FFFF00"/>
                </a:solidFill>
              </a:rPr>
              <a:t>», «</a:t>
            </a:r>
            <a:r>
              <a:rPr lang="en-US" dirty="0" err="1" smtClean="0">
                <a:solidFill>
                  <a:srgbClr val="FFFF00"/>
                </a:solidFill>
              </a:rPr>
              <a:t>mayda</a:t>
            </a:r>
            <a:r>
              <a:rPr lang="en-US" dirty="0" smtClean="0">
                <a:solidFill>
                  <a:srgbClr val="FFFF00"/>
                </a:solidFill>
              </a:rPr>
              <a:t> shag‘al»,«</a:t>
            </a:r>
            <a:r>
              <a:rPr lang="en-US" dirty="0" err="1" smtClean="0">
                <a:solidFill>
                  <a:srgbClr val="FFFF00"/>
                </a:solidFill>
              </a:rPr>
              <a:t>qum»ga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misol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keltiring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7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019">
        <p:split orient="vert"/>
      </p:transition>
    </mc:Choice>
    <mc:Fallback xmlns="">
      <p:transition spd="slow" advTm="18019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Daqiqani</a:t>
            </a:r>
            <a:r>
              <a:rPr lang="en-US" b="1" dirty="0"/>
              <a:t> his </a:t>
            </a:r>
            <a:r>
              <a:rPr lang="en-US" b="1" dirty="0" err="1"/>
              <a:t>qilasizmi</a:t>
            </a:r>
            <a:r>
              <a:rPr lang="en-US" b="1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err="1" smtClean="0"/>
              <a:t>Vaqtni</a:t>
            </a:r>
            <a:r>
              <a:rPr lang="en-US" b="1" dirty="0" smtClean="0"/>
              <a:t> </a:t>
            </a:r>
            <a:r>
              <a:rPr lang="en-US" b="1" dirty="0" err="1"/>
              <a:t>qanchalik</a:t>
            </a:r>
            <a:r>
              <a:rPr lang="en-US" b="1" dirty="0"/>
              <a:t> his </a:t>
            </a:r>
            <a:r>
              <a:rPr lang="en-US" b="1" dirty="0" err="1"/>
              <a:t>qila</a:t>
            </a:r>
            <a:r>
              <a:rPr lang="en-US" b="1" dirty="0"/>
              <a:t> </a:t>
            </a:r>
            <a:r>
              <a:rPr lang="en-US" b="1" dirty="0" err="1"/>
              <a:t>olasiz</a:t>
            </a:r>
            <a:r>
              <a:rPr lang="en-US" b="1" dirty="0"/>
              <a:t>? </a:t>
            </a:r>
            <a:r>
              <a:rPr lang="en-US" b="1" dirty="0" err="1"/>
              <a:t>Keling</a:t>
            </a:r>
            <a:r>
              <a:rPr lang="en-US" b="1" dirty="0"/>
              <a:t>, </a:t>
            </a:r>
            <a:r>
              <a:rPr lang="en-US" b="1" dirty="0" err="1"/>
              <a:t>sinabko‘ramiz</a:t>
            </a:r>
            <a:r>
              <a:rPr lang="en-US" b="1" dirty="0"/>
              <a:t>. </a:t>
            </a:r>
            <a:r>
              <a:rPr lang="en-US" b="1" dirty="0" err="1"/>
              <a:t>O‘rningizdan</a:t>
            </a:r>
            <a:r>
              <a:rPr lang="en-US" b="1" dirty="0"/>
              <a:t> </a:t>
            </a:r>
            <a:r>
              <a:rPr lang="en-US" b="1" dirty="0" err="1" smtClean="0"/>
              <a:t>turing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ko‘zingizniyuming</a:t>
            </a:r>
            <a:r>
              <a:rPr lang="en-US" b="1" dirty="0"/>
              <a:t>.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daqiqa</a:t>
            </a:r>
            <a:r>
              <a:rPr lang="en-US" b="1" dirty="0"/>
              <a:t> </a:t>
            </a:r>
            <a:r>
              <a:rPr lang="en-US" b="1" dirty="0" err="1"/>
              <a:t>vaqt</a:t>
            </a:r>
            <a:r>
              <a:rPr lang="en-US" b="1" dirty="0"/>
              <a:t> </a:t>
            </a:r>
            <a:r>
              <a:rPr lang="en-US" b="1" dirty="0" err="1"/>
              <a:t>o‘tdi</a:t>
            </a:r>
            <a:r>
              <a:rPr lang="en-US" b="1" dirty="0"/>
              <a:t> deb </a:t>
            </a:r>
            <a:r>
              <a:rPr lang="en-US" b="1" dirty="0" err="1"/>
              <a:t>o‘ylashingizbilan</a:t>
            </a:r>
            <a:r>
              <a:rPr lang="en-US" b="1" dirty="0"/>
              <a:t> </a:t>
            </a:r>
            <a:r>
              <a:rPr lang="en-US" b="1" dirty="0" err="1"/>
              <a:t>o‘tiring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 err="1"/>
              <a:t>Vaqtga</a:t>
            </a:r>
            <a:r>
              <a:rPr lang="en-US" b="1" dirty="0"/>
              <a:t> </a:t>
            </a:r>
            <a:r>
              <a:rPr lang="en-US" b="1" dirty="0" err="1"/>
              <a:t>qaramang</a:t>
            </a:r>
            <a:r>
              <a:rPr lang="en-US" b="1" dirty="0"/>
              <a:t>, </a:t>
            </a:r>
            <a:r>
              <a:rPr lang="en-US" b="1" dirty="0" err="1"/>
              <a:t>soniyalarni</a:t>
            </a:r>
            <a:r>
              <a:rPr lang="en-US" b="1" dirty="0"/>
              <a:t> </a:t>
            </a:r>
            <a:r>
              <a:rPr lang="en-US" b="1" dirty="0" err="1"/>
              <a:t>hisqilishga</a:t>
            </a:r>
            <a:r>
              <a:rPr lang="en-US" b="1" dirty="0"/>
              <a:t> </a:t>
            </a:r>
            <a:r>
              <a:rPr lang="en-US" b="1" dirty="0" err="1"/>
              <a:t>intiling</a:t>
            </a:r>
            <a:r>
              <a:rPr lang="en-US" b="1" dirty="0"/>
              <a:t>. </a:t>
            </a:r>
            <a:r>
              <a:rPr lang="en-US" b="1" dirty="0" err="1"/>
              <a:t>Guvohi</a:t>
            </a:r>
            <a:r>
              <a:rPr lang="en-US" b="1" dirty="0"/>
              <a:t> </a:t>
            </a:r>
            <a:r>
              <a:rPr lang="en-US" b="1" dirty="0" err="1"/>
              <a:t>bo‘lganingizdek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 </a:t>
            </a:r>
            <a:r>
              <a:rPr lang="en-US" b="1" dirty="0" err="1"/>
              <a:t>vaqtnihar</a:t>
            </a:r>
            <a:r>
              <a:rPr lang="en-US" b="1" dirty="0"/>
              <a:t> </a:t>
            </a:r>
            <a:r>
              <a:rPr lang="en-US" b="1" dirty="0" err="1"/>
              <a:t>kim</a:t>
            </a:r>
            <a:r>
              <a:rPr lang="en-US" b="1" dirty="0"/>
              <a:t> </a:t>
            </a:r>
            <a:r>
              <a:rPr lang="en-US" b="1" dirty="0" err="1"/>
              <a:t>har</a:t>
            </a:r>
            <a:r>
              <a:rPr lang="en-US" b="1" dirty="0"/>
              <a:t> </a:t>
            </a:r>
            <a:r>
              <a:rPr lang="en-US" b="1" dirty="0" err="1"/>
              <a:t>xil</a:t>
            </a:r>
            <a:r>
              <a:rPr lang="en-US" b="1" dirty="0"/>
              <a:t> </a:t>
            </a:r>
            <a:r>
              <a:rPr lang="en-US" b="1" dirty="0" err="1"/>
              <a:t>tushunadi</a:t>
            </a:r>
            <a:r>
              <a:rPr lang="en-US" b="1" dirty="0"/>
              <a:t> </a:t>
            </a:r>
            <a:r>
              <a:rPr lang="en-US" b="1" dirty="0" err="1"/>
              <a:t>va</a:t>
            </a:r>
            <a:r>
              <a:rPr lang="en-US" b="1" dirty="0"/>
              <a:t> his </a:t>
            </a:r>
            <a:r>
              <a:rPr lang="en-US" b="1" dirty="0" err="1"/>
              <a:t>qiladi</a:t>
            </a:r>
            <a:r>
              <a:rPr lang="en-US" b="1" dirty="0"/>
              <a:t>. Ayrimlar30 </a:t>
            </a:r>
            <a:r>
              <a:rPr lang="en-US" b="1" dirty="0" err="1"/>
              <a:t>soniyani</a:t>
            </a:r>
            <a:r>
              <a:rPr lang="en-US" b="1" dirty="0"/>
              <a:t> </a:t>
            </a:r>
            <a:r>
              <a:rPr lang="en-US" b="1" dirty="0" err="1"/>
              <a:t>qisqa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err="1" smtClean="0"/>
              <a:t>vaqtda</a:t>
            </a:r>
            <a:r>
              <a:rPr lang="en-US" b="1" dirty="0"/>
              <a:t>, </a:t>
            </a:r>
            <a:r>
              <a:rPr lang="en-US" b="1" dirty="0" err="1"/>
              <a:t>boshqalar</a:t>
            </a:r>
            <a:r>
              <a:rPr lang="en-US" b="1" dirty="0"/>
              <a:t> </a:t>
            </a:r>
            <a:r>
              <a:rPr lang="en-US" b="1" dirty="0" err="1"/>
              <a:t>uzoqroq</a:t>
            </a:r>
            <a:r>
              <a:rPr lang="en-US" b="1" dirty="0"/>
              <a:t> </a:t>
            </a:r>
            <a:r>
              <a:rPr lang="en-US" b="1" dirty="0" err="1"/>
              <a:t>vaqtboshdan</a:t>
            </a:r>
            <a:r>
              <a:rPr lang="en-US" b="1" dirty="0"/>
              <a:t> </a:t>
            </a:r>
            <a:r>
              <a:rPr lang="en-US" b="1" dirty="0" err="1"/>
              <a:t>o‘tkazadilar</a:t>
            </a:r>
            <a:r>
              <a:rPr lang="en-US" b="1" dirty="0"/>
              <a:t>.</a:t>
            </a:r>
            <a:endParaRPr lang="ru-RU" dirty="0"/>
          </a:p>
        </p:txBody>
      </p:sp>
      <p:pic>
        <p:nvPicPr>
          <p:cNvPr id="2050" name="Picture 2" descr="https://html.scribdassets.com/2yz7g9lqv4btxaxd/images/4-264744f2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3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29163" y="2813377"/>
            <a:ext cx="73336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/>
              <a:t>Vaqtni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qanchalik</a:t>
            </a:r>
            <a:r>
              <a:rPr lang="en-US" sz="2000" b="1" dirty="0" smtClean="0"/>
              <a:t> his </a:t>
            </a:r>
            <a:r>
              <a:rPr lang="en-US" sz="2000" b="1" dirty="0" err="1" smtClean="0"/>
              <a:t>qila</a:t>
            </a:r>
            <a:r>
              <a:rPr lang="en-US" sz="2000" b="1" dirty="0" smtClean="0"/>
              <a:t> </a:t>
            </a:r>
            <a:r>
              <a:rPr lang="en-US" sz="2000" b="1" dirty="0" err="1" smtClean="0"/>
              <a:t>olasiz</a:t>
            </a:r>
            <a:r>
              <a:rPr lang="en-US" sz="2000" b="1" dirty="0" smtClean="0"/>
              <a:t>? </a:t>
            </a:r>
            <a:r>
              <a:rPr lang="en-US" sz="2000" b="1" dirty="0" err="1" smtClean="0"/>
              <a:t>Keling</a:t>
            </a:r>
            <a:r>
              <a:rPr lang="en-US" sz="2000" b="1" dirty="0" smtClean="0"/>
              <a:t>, </a:t>
            </a:r>
            <a:r>
              <a:rPr lang="en-US" sz="2000" b="1" dirty="0" err="1" smtClean="0"/>
              <a:t>sinabko‘ramiz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O‘rningizdan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turing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 </a:t>
            </a:r>
            <a:r>
              <a:rPr lang="en-US" sz="2000" b="1" dirty="0" err="1" smtClean="0"/>
              <a:t>va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ko‘zingizniyuming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Bir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daqiqa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vaqt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o‘tdi</a:t>
            </a:r>
            <a:r>
              <a:rPr lang="en-US" sz="2000" b="1" dirty="0" smtClean="0"/>
              <a:t> deb </a:t>
            </a:r>
            <a:r>
              <a:rPr lang="en-US" sz="2000" b="1" dirty="0" err="1" smtClean="0"/>
              <a:t>o‘ylashingizbilan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o‘tiring</a:t>
            </a:r>
            <a:r>
              <a:rPr lang="en-US" sz="2000" b="1" dirty="0" smtClean="0"/>
              <a:t>.</a:t>
            </a:r>
          </a:p>
          <a:p>
            <a:pPr algn="ctr"/>
            <a:r>
              <a:rPr lang="en-US" sz="2000" b="1" dirty="0" smtClean="0"/>
              <a:t> </a:t>
            </a:r>
            <a:r>
              <a:rPr lang="en-US" sz="2000" b="1" dirty="0" err="1" smtClean="0"/>
              <a:t>Vaqtga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qaramang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soniyalarni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hisqilishga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intiling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Guvohi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bo‘lganingizdek</a:t>
            </a:r>
            <a:r>
              <a:rPr lang="en-US" sz="2000" b="1" dirty="0" smtClean="0"/>
              <a:t>,</a:t>
            </a:r>
          </a:p>
          <a:p>
            <a:pPr algn="ctr"/>
            <a:r>
              <a:rPr lang="en-US" sz="2000" b="1" dirty="0" smtClean="0"/>
              <a:t> </a:t>
            </a:r>
            <a:r>
              <a:rPr lang="en-US" sz="2000" b="1" dirty="0" err="1" smtClean="0"/>
              <a:t>vaqtnihar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kim</a:t>
            </a:r>
            <a:r>
              <a:rPr lang="en-US" sz="2000" b="1" dirty="0" smtClean="0"/>
              <a:t> </a:t>
            </a:r>
            <a:r>
              <a:rPr lang="en-US" sz="2000" b="1" dirty="0" err="1" smtClean="0"/>
              <a:t>har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xil</a:t>
            </a:r>
            <a:r>
              <a:rPr lang="en-US" sz="2000" b="1" dirty="0" smtClean="0"/>
              <a:t> </a:t>
            </a:r>
            <a:r>
              <a:rPr lang="en-US" sz="2000" b="1" dirty="0" err="1" smtClean="0"/>
              <a:t>tushunadi</a:t>
            </a:r>
            <a:r>
              <a:rPr lang="en-US" sz="2000" b="1" dirty="0" smtClean="0"/>
              <a:t> </a:t>
            </a:r>
            <a:r>
              <a:rPr lang="en-US" sz="2000" b="1" dirty="0" err="1" smtClean="0"/>
              <a:t>va</a:t>
            </a:r>
            <a:r>
              <a:rPr lang="en-US" sz="2000" b="1" dirty="0" smtClean="0"/>
              <a:t> his </a:t>
            </a:r>
            <a:r>
              <a:rPr lang="en-US" sz="2000" b="1" dirty="0" err="1" smtClean="0"/>
              <a:t>qiladi</a:t>
            </a:r>
            <a:r>
              <a:rPr lang="en-US" sz="2000" b="1" dirty="0" smtClean="0"/>
              <a:t>. Ayrimlar30 </a:t>
            </a:r>
            <a:r>
              <a:rPr lang="en-US" sz="2000" b="1" dirty="0" err="1" smtClean="0"/>
              <a:t>soniyani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qisqa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err="1" smtClean="0"/>
              <a:t>vaqtda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boshqalar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uzoqroq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vaqtboshdan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o‘tkazadilar</a:t>
            </a:r>
            <a:r>
              <a:rPr lang="en-US" sz="2000" b="1" dirty="0" smtClean="0"/>
              <a:t>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36209" y="1082674"/>
            <a:ext cx="5835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/>
              <a:t>Daqiqani</a:t>
            </a:r>
            <a:r>
              <a:rPr lang="en-US" sz="4000" b="1" dirty="0" smtClean="0"/>
              <a:t> his </a:t>
            </a:r>
            <a:r>
              <a:rPr lang="en-US" sz="4000" b="1" dirty="0" err="1" smtClean="0"/>
              <a:t>qilasizmi</a:t>
            </a:r>
            <a:r>
              <a:rPr lang="en-US" sz="4000" b="1" dirty="0" smtClean="0"/>
              <a:t>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24816914"/>
      </p:ext>
    </p:extLst>
  </p:cSld>
  <p:clrMapOvr>
    <a:masterClrMapping/>
  </p:clrMapOvr>
  <p:transition spd="slow" advTm="13922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html.scribdassets.com/2yz7g9lqv4btxaxd/images/5-ff43ba55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44"/>
            <a:ext cx="12192000" cy="686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340136" y="4184073"/>
            <a:ext cx="7511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solidFill>
                  <a:srgbClr val="00B050"/>
                </a:solidFill>
              </a:rPr>
              <a:t>Vaqtni</a:t>
            </a:r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err="1" smtClean="0">
                <a:solidFill>
                  <a:srgbClr val="00B050"/>
                </a:solidFill>
              </a:rPr>
              <a:t>to’g’ri</a:t>
            </a:r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err="1" smtClean="0">
                <a:solidFill>
                  <a:srgbClr val="00B050"/>
                </a:solidFill>
              </a:rPr>
              <a:t>taqsimlash</a:t>
            </a:r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err="1" smtClean="0">
                <a:solidFill>
                  <a:srgbClr val="00B050"/>
                </a:solidFill>
              </a:rPr>
              <a:t>sirlari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723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742">
        <p:split orient="vert"/>
      </p:transition>
    </mc:Choice>
    <mc:Fallback xmlns="">
      <p:transition spd="slow" advTm="374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ff2"/>
              </a:rPr>
              <a:t>Foydali odatlarni rivojlantiring. Erta uyg‘oning, yaqinlaringizga vaqt ajrating,sog‘lom ovqatlaning, pulni to‘g‘ri sarflashnio‘rganing, sayr qiling, yangilikka intiling. Yaxshiodatlar taqdiringizga ijobiy ta’sir qiladi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  </a:t>
            </a:r>
            <a:r>
              <a:rPr kumimoji="0" lang="ru-RU" altLang="ru-RU" sz="30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26" name="Picture 2" descr="https://html.scribdassets.com/2yz7g9lqv4btxaxd/images/6-7f5b1bca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55782" y="1865745"/>
            <a:ext cx="11148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Foydali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odatlarni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 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rivojlantiring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. 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Erta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 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uyg‘oning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,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yaqinlaringizga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vaqt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 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ajrating,sog‘lom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ovqatlaning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,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pulni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to‘g‘ri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sarflashnio‘rganing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,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sayr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qiling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,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yangilikka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 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intiling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.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Yaxshiodatlar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taqdiringizga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ijobiy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ta’sir</a:t>
            </a:r>
            <a:r>
              <a:rPr lang="en-US" sz="3600" b="1" i="0" dirty="0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 </a:t>
            </a:r>
            <a:r>
              <a:rPr lang="en-US" sz="3600" b="1" i="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ff2"/>
              </a:rPr>
              <a:t>qiladi</a:t>
            </a:r>
            <a:endParaRPr lang="ru-RU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1">
        <p:split orient="vert"/>
      </p:transition>
    </mc:Choice>
    <mc:Fallback xmlns="">
      <p:transition spd="slow" advTm="81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html.scribdassets.com/2yz7g9lqv4btxaxd/images/7-e4741f24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" y="111602"/>
            <a:ext cx="121800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976" y="377248"/>
            <a:ext cx="12192000" cy="13961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Tongni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jismoniy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mashq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bilan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qarshi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olingNatijada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tanadagi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zararli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moddalar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chiqib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ketadi,quvvatni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yo‘naltirish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chidam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bardoshli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bo‘lishhamda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aqliy-ruhiy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holat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yaxshilanadi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2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50">
        <p:split orient="vert"/>
      </p:transition>
    </mc:Choice>
    <mc:Fallback xmlns="">
      <p:transition spd="slow" advTm="75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html.scribdassets.com/2yz7g9lqv4btxaxd/images/8-60b6d11a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0"/>
            <a:ext cx="12191999" cy="68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2363" y="234854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Vazifani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to‘g‘ri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belgilang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 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Noto‘g‘ri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maqsad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–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nishonni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xato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olish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degani.Maqsad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to‘g‘ri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belgilansa,behuda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vaqt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va</a:t>
            </a:r>
            <a:r>
              <a:rPr lang="en-US" sz="3200" b="1" i="0" dirty="0" smtClean="0">
                <a:solidFill>
                  <a:srgbClr val="002060"/>
                </a:solidFill>
                <a:effectLst/>
                <a:latin typeface="ff1"/>
              </a:rPr>
              <a:t> </a:t>
            </a:r>
            <a:r>
              <a:rPr lang="en-US" sz="3200" b="1" i="0" dirty="0" err="1" smtClean="0">
                <a:solidFill>
                  <a:srgbClr val="002060"/>
                </a:solidFill>
                <a:effectLst/>
                <a:latin typeface="ff1"/>
              </a:rPr>
              <a:t>kuchyo‘qotilmaydi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31647233"/>
      </p:ext>
    </p:extLst>
  </p:cSld>
  <p:clrMapOvr>
    <a:masterClrMapping/>
  </p:clrMapOvr>
  <p:transition spd="slow" advTm="241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</TotalTime>
  <Words>280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Century Gothic</vt:lpstr>
      <vt:lpstr>ff1</vt:lpstr>
      <vt:lpstr>ff2</vt:lpstr>
      <vt:lpstr>Source Sans Pro</vt:lpstr>
      <vt:lpstr>Wingdings 3</vt:lpstr>
      <vt:lpstr>Совет директоров</vt:lpstr>
      <vt:lpstr>Презентация PowerPoint</vt:lpstr>
      <vt:lpstr>Mavzu:Kelajakka sarmoya - vaqtni mazmunli o'tkazish</vt:lpstr>
      <vt:lpstr>Презентация PowerPoint</vt:lpstr>
      <vt:lpstr>                Savol va Topshiriqlar!</vt:lpstr>
      <vt:lpstr>Daqiqani his qilasizmi?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Mavzu:Kelajakka sarmoya - vaqtni mazmunli o'tkazish</dc:title>
  <dc:creator>shoxjaxon</dc:creator>
  <cp:lastModifiedBy>shoxjaxon</cp:lastModifiedBy>
  <cp:revision>13</cp:revision>
  <dcterms:created xsi:type="dcterms:W3CDTF">2024-11-01T18:21:38Z</dcterms:created>
  <dcterms:modified xsi:type="dcterms:W3CDTF">2024-11-02T03:54:58Z</dcterms:modified>
</cp:coreProperties>
</file>