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http://filebin.ca/33B4anCrX4wN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 rot="10800000">
            <a:off x="0" y="3093234"/>
            <a:ext cx="8458200" cy="712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460499"/>
            <a:ext cx="4030200" cy="346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56667" y="1461908"/>
            <a:ext cx="4030200" cy="346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4406309"/>
            <a:ext cx="8686800" cy="519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 lvl="2"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 lvl="3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 lvl="4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 lvl="5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 lvl="6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 lvl="7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 lvl="8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3.jpg"/><Relationship Id="rId4" Type="http://schemas.openxmlformats.org/officeDocument/2006/relationships/image" Target="../media/image0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jpg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2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python.org/doc/" TargetMode="External"/><Relationship Id="rId4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Relationship Id="rId4" Type="http://schemas.openxmlformats.org/officeDocument/2006/relationships/image" Target="../media/image1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Python</a:t>
            </a:r>
          </a:p>
        </p:txBody>
      </p:sp>
      <p:sp>
        <p:nvSpPr>
          <p:cNvPr id="33" name="Shape 33"/>
          <p:cNvSpPr txBox="1"/>
          <p:nvPr>
            <p:ph idx="1" type="subTitle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4" name="Shape 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600" y="1546675"/>
            <a:ext cx="4762500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Variables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527949" y="1460500"/>
            <a:ext cx="8158799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Recuperer une saisie :</a:t>
            </a:r>
            <a:br>
              <a:rPr lang="fr"/>
            </a:br>
            <a:r>
              <a:rPr lang="fr"/>
              <a:t>variable=raw_input(‘entrez une chaine ‘)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lvl="0" marL="1371600" rtl="0">
              <a:spcBef>
                <a:spcPts val="0"/>
              </a:spcBef>
              <a:buNone/>
            </a:pPr>
            <a:br>
              <a:rPr lang="fr"/>
            </a:b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950" y="2578125"/>
            <a:ext cx="32004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Conditions Simples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if (CONDITION) :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	Faire un gâteau 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elif (AUTRE CONDITION):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	Faire un roti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else: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	Faire la vaisselle 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8075" y="1663800"/>
            <a:ext cx="27622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6200" y="2999625"/>
            <a:ext cx="3285100" cy="184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774300" y="2644625"/>
            <a:ext cx="49125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Input, Conditions, Affichage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" y="1460501"/>
            <a:ext cx="3068050" cy="36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Boucle While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555875" y="2323924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While ( condition ) : 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	Faire un truc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1800" y="1905737"/>
            <a:ext cx="3597573" cy="2698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Boucle For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57200" y="1460500"/>
            <a:ext cx="8229600" cy="1430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FOR clé IN VARIABLE : 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	Faire des trucs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57200" y="3176150"/>
            <a:ext cx="8229600" cy="1430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FOR clé IN xrange(ValeurMin,ValeurMax) : 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	Faire des trucs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7550" y="1535743"/>
            <a:ext cx="2313750" cy="173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885375" y="1460500"/>
            <a:ext cx="4801499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Boucle + Condition + Input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+ ou - ...</a:t>
            </a:r>
          </a:p>
        </p:txBody>
      </p:sp>
      <p:pic>
        <p:nvPicPr>
          <p:cNvPr id="136" name="Shape 136"/>
          <p:cNvPicPr preferRelativeResize="0"/>
          <p:nvPr/>
        </p:nvPicPr>
        <p:blipFill/>
        <p:spPr>
          <a:xfrm>
            <a:off x="515875" y="1460500"/>
            <a:ext cx="2937472" cy="346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Librairies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457200" y="226224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Très nombreuses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Installation facile via apt-get ou pip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Ajout de nouvelles fonctions en une ligne de code 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3975" y="1541800"/>
            <a:ext cx="1911850" cy="191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Fonctions 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def fonction ( argument(s) ) :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	actions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	return variable/valeur</a:t>
            </a: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1787" y="1520150"/>
            <a:ext cx="2981325" cy="296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" y="3170299"/>
            <a:ext cx="3833799" cy="180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Librairies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import Libraire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from Librairie import Fonction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Exemple : Librairie Math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=&gt; help(‘math’) </a:t>
            </a:r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3399" y="1689850"/>
            <a:ext cx="2993050" cy="26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Librairies - Utilisation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Libraire.fonction(arguments)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525" y="2967700"/>
            <a:ext cx="4669000" cy="86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4900" y="1681487"/>
            <a:ext cx="3023324" cy="302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Pourquoi Python ? </a:t>
            </a:r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Langage objet mutli plateforme. 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Sous licence libre.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Simple Rapide Puissant !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1" name="Shape 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1475" y="2803150"/>
            <a:ext cx="4099175" cy="1685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Docs 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http://www.python.org/doc/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help(librairire)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3" name="Shape 1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9850" y="2148458"/>
            <a:ext cx="3456949" cy="2582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2281900" y="1460500"/>
            <a:ext cx="6404999" cy="3448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shoxxdj/somelittlecodes/Python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lvl="0">
              <a:spcBef>
                <a:spcPts val="0"/>
              </a:spcBef>
              <a:buNone/>
            </a:pPr>
            <a:r>
              <a:rPr lang="fr"/>
              <a:t>www.shoxx-website.com</a:t>
            </a:r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558120"/>
            <a:ext cx="1599525" cy="1599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462" y="3157625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Projets utilisant Python :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Framework Django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Battlefied 2 ( Addons ) / World Of Tanks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BitTorrent / DropBox / YUM...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8" name="Shape 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7575" y="3309326"/>
            <a:ext cx="4123853" cy="1673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Things to know	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0" y="1411150"/>
            <a:ext cx="62034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Son nom est inspiré des Monty Python.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L’indentation fait partie du langage ! 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Grande communauté de développeurs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1603" y="2022825"/>
            <a:ext cx="2039551" cy="204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Installation 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Apt-get install python2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Google : Python 2.7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SublimeText  (?)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www.learnpython.org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1425" y="1653725"/>
            <a:ext cx="2724150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Python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Bases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600" y="1546675"/>
            <a:ext cx="4762500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Hello World ! - En C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fr"/>
              <a:t>#include&lt;stdio.h&gt;</a:t>
            </a:r>
            <a:br>
              <a:rPr lang="fr"/>
            </a:br>
            <a:br>
              <a:rPr lang="fr"/>
            </a:br>
            <a:r>
              <a:rPr lang="fr"/>
              <a:t>main()</a:t>
            </a:r>
            <a:br>
              <a:rPr lang="fr"/>
            </a:br>
            <a:r>
              <a:rPr lang="fr"/>
              <a:t>{</a:t>
            </a:r>
            <a:br>
              <a:rPr lang="fr"/>
            </a:br>
            <a:r>
              <a:rPr lang="fr"/>
              <a:t>    printf("Hello World");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br>
              <a:rPr lang="fr"/>
            </a:br>
            <a:r>
              <a:rPr lang="fr"/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5200" y="1731837"/>
            <a:ext cx="3810000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Hello World ! - En Python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print(“Hello World”)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300" y="1416725"/>
            <a:ext cx="4762500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Variables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271350" y="1460500"/>
            <a:ext cx="2490899" cy="1141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Déclaration : 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var = 1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326550" y="1650550"/>
            <a:ext cx="5360100" cy="331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Typage dynamique fort !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Fonctions utiles: str() int()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print( “variable “ + str(var) )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271350" y="2467025"/>
            <a:ext cx="2490899" cy="1364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Affichage : 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print(var)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271350" y="3705375"/>
            <a:ext cx="2874000" cy="1364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Utilisation : 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var1=var2+var3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