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0F0F0F"/>
                </a:solidFill>
                <a:latin typeface="Yu Gothic"/>
              </a:rPr>
              <a:t>PROJECT_AstralDivide — Developer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0F0F0F"/>
                </a:solidFill>
                <a:latin typeface="Yu Gothic"/>
              </a:rPr>
              <a:t>WindowsバッチRPGのアーキテクチャ／設計思想／プロトコル／RVP／スタック解説（HedgeHogSoft）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Watchdog（相互監視設計）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プロセス関係：Run/Main/WDの三者（start /wait と心拍）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監視項目：ハング（無入出力）、CPU過負荷、画面出力停止、ループ逸脱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エスカレーション：ソフト停止→隔離→ログ収集→強制終了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RVPガード：WDはRVPの長時間占有を検出して介入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表示パイプライン（Render系）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RenderControl v2.3 → RenderMarkup v2.3 → TypeWriter v2.3 → RenderScene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タグ：{pos},{color},{shake},{player} 等（共存性とプリプロセス）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テンプレ：Display/Templates/*（フレーム合成）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互換：画面プロファイル（Full/Mid/Lite）＋フォント前提（MS Gothic/Consolas）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入力パイプライン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基本：choice / set / keyログ、必要箇所で cmdgfx_input を採用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隠しコマンド：PICK/COORD/XYZ などはモジュール独立管理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Input→State→Renderの短サイクルで滑らかさを確保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オーディオパイプライン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Play_BGM.ps1：モード（play/stop/volume）とログ出力（Transcript可）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SFX：効果音は同期/非同期を場面で切替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将来：Bass.dll 等の選択肢は“原則回避”方針（可搬性優先）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ストレージ／環境（SetupStorageWizard / LoadEnv）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SAVE_MODE：localappdata / portable / custom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プロファイル：profile.env のスキーマ／自己修復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パス解決：%~dp0 基点＋実行経路検証（改変対策）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オンライン連携（GAS）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機能：チャット／投票／マーケット（β）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I/F：UTF-8＋URLエンコード、POST/GET（Invoke-WebRequest）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セキュリティ：レート制御／署名付きリクエスト（将来）／サニタイズ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ツールチェーン／配布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外部ツール：cmdwiz / cmdgfx / Insertbmp など最小限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配布：zip＋署名メタ、.exeラッパは誤検知回避パッチ適用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自動化：ビルドスクリプト／バージョニング／変更履歴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互換性・性能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Windows 10/11、Windows Terminal/ConHostの差異を吸収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最後行スクロール問題の回避（描画最下段を避ける等）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描画は差分更新を徹底（不要な全画面再描画を抑制）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テスト戦略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ユニット相当：RECSユーティリティ、文字列プリプロセス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結合：Run→Main→Displayのシナリオ走査（ゴールデンフレーム比）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耐久：WDによる長時間稼働、リーク検出（ログサイズ等）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ロードマップ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RVPの正式化とプラガブル実装、Signatureの鍵管理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英語版UI／国際化、CIでの表示互換テスト（仮想端末含む）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ストーリー実装拡充／ToMプロトの公開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目的・想定読者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目的：開発者向けに内部構造と設計上の選択を共有／仲間募集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読者：バッチ職人、Windows内部、CUI描画、DevOpsに明るい技術者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この資料で扱うもの：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・起動フロー、責務分割、RECS、RVP、Signature、Watchdog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・表示/入力/音声/オンライン各スタックの接続点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・互換性・性能・テスト戦略・ロードマップ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コーディング規約（Batch Style Guide）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遅延展開の最小化と切替徹底（Disable→局所Enable）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数値演算は 0n 接頭で十進固定、文字列演算を優先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命名：大文字=DEBUG系、小文字_snake=通常、接頭辞で領域識別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API契約例：戻り値の受け渡し（RECS）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141414"/>
                </a:solidFill>
                <a:latin typeface="Consolas"/>
              </a:rPr>
              <a:t>:: 呼び出し側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call SaveDataSelector.bat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call set "retcode=%%errorlevel%%"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call rcutil.bat PRETTY %retcode%</a:t>
            </a:r>
            <a:br/>
            <a:br/>
            <a:r>
              <a:rPr sz="1800">
                <a:solidFill>
                  <a:srgbClr val="141414"/>
                </a:solidFill>
                <a:latin typeface="Consolas"/>
              </a:rPr>
              <a:t>:: 被呼出し側（内部で RETURN を統一）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call rcutil.bat RETURN 1 02 10 003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6035040"/>
            <a:ext cx="82296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464646"/>
                </a:solidFill>
                <a:latin typeface="Yu Gothic"/>
              </a:rPr>
              <a:t>※ errorlevel は &gt;= 判定の落とし穴に注意。常に明示比較またはPRETTY/DECODEで確認。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RVPハンドシェイク例（擬似）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141414"/>
                </a:solidFill>
                <a:latin typeface="Consolas"/>
              </a:rPr>
              <a:t>:: RVP: PRE_MAIN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call rvp.bat --point PRE_MAIN --ctx "%PROJECT_ROOT%" --flags "%DEBUG_STATE%"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if not errorlevel 1 (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  rem RVPが修正パッチを適用した場合の分岐など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)</a:t>
            </a:r>
            <a:br/>
            <a:br/>
            <a:r>
              <a:rPr sz="1800">
                <a:solidFill>
                  <a:srgbClr val="141414"/>
                </a:solidFill>
                <a:latin typeface="Consolas"/>
              </a:rPr>
              <a:t>:: RVP側の契約（擬似）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:: 入: --point NAME --ctx JSON/ENV --flags</a:t>
            </a:r>
            <a:br/>
            <a:r>
              <a:rPr sz="1800">
                <a:solidFill>
                  <a:srgbClr val="141414"/>
                </a:solidFill>
                <a:latin typeface="Consolas"/>
              </a:rPr>
              <a:t>:: 出: errorlevel=1（処理継続）/ 0（中断）/ 90xxxxxx（エラー）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ディレクトリ（抜粋・2025-08-09）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AstralDivide.bat / AstralDivide.exe / Assets/* / Src/* / Tools/*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Src/Systems/{Display,Environment,SaveSys,Audio,Debug}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Src/Stories/{Scenes,TextAssets} / Systems/Display/Modules/*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Assets/Sounds/{EternalGround,RevelationOfGod,StarFallHill,_SoundEffect}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連絡・参加方法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GitHub: https://github.com/shoya-aizawa/PROJECT_Astral_Divide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Issues：バグ報告／提案、Discussions（予定）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求む：表示最適化・RVP実装・オンラインI/Fの堅牢化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設計指針（Design Philosophy）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Separation of Responsibilities：Systems/Display/Environment/SaveSys で明確分割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Contract First：入出力・戻り値はRECSで標準化。直値禁止・ユーティリティ経由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Fail Fast / Traceable：異常は即座に表層化し、TRACEログで追跡可能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Deterministic Runtime：遅延展開・文字コード・画面サイズの非決定性を統制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Portable by Default：原則インストール不要。最小依存（cmdwiz/cmdgfx等のみ）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全体構成（System Context）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Run.bat（Launcher）→ 環境検証 → Main.bat（Game Loop）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Systems/*：Display, Environment, SaveSys, Audio, Debug, Online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Assets/*：Images/Sounds/Docs、Tools/*：cmdwiz/cmdgfx など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Rendezvous Points（RVP）：Run/Main/Scene/IO境界に介入点を配置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Run → Main（Run_To_Main_Protocol）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引数・再入・実行経路チェック（start /wait / call の扱い）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コードページ・VT有効化・プロファイルのロード/作成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Signature検証（任意）→ Main起動 → RECSで戻り値伝搬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異常時はフォールバックUIで通知／ログ残し／終了コード返却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Main-Run Debug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デバッグフラグ継承と手動/自動のインターセプト切替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TRACEレベル／ブレークポイント／キー入力ログの統一フォーマット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画面を汚さないMinimal HUDと、詳細情報はRun側へ集約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Interception / RVP（介入点）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RVP = Rendezvous Point：事前/事後/ガードの3種フック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契約：入力（CTX, ENV, ARGS）と出力（RECS, PATCHES, LOG）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タイムアウトと中断基準、再入防止（相互監視でデッドロック回避）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Use cases：署名失効時の隔離、オンライン同期、ヒント/支援の注入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Signature Protocol（改変検知・実行パス検証）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対象：Main/Systems/Display/シナリオ等の重要スクリプト群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メタ：ハッシュ（例：SHA-256）＋リスト／検証ログ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方針：Runで前検証→Mainで再検証→失敗時はRVPへ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配布ビルド：ホワイトリスト／相対パス固定／start禁止箇所の統制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F0F0F"/>
                </a:solidFill>
                <a:latin typeface="Yu Gothic"/>
              </a:rPr>
              <a:t>RECS（Return/Error Code Standard）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8桁：S-DD-RR-CCC（例：1-02-10-003）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API：BUILD / DECODE / THROW / RETURN / PRETTY / TRACE</a:t>
            </a:r>
          </a:p>
          <a:p>
            <a:pPr/>
            <a:r>
              <a:rPr sz="2000">
                <a:solidFill>
                  <a:srgbClr val="0F0F0F"/>
                </a:solidFill>
                <a:latin typeface="Yu Gothic"/>
              </a:rPr>
              <a:t>実装Tips：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・set /a は 0n 接頭で十進固定（08/09 問題回避）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・DECODEは8桁ゼロ埋め→部分文字列抽出が堅い</a:t>
            </a:r>
          </a:p>
          <a:p>
            <a:pPr lvl="1"/>
            <a:r>
              <a:rPr sz="2000">
                <a:solidFill>
                  <a:srgbClr val="0F0F0F"/>
                </a:solidFill>
                <a:latin typeface="Yu Gothic"/>
              </a:rPr>
              <a:t>・外部コードは WRAP_EXT で 90帯に収容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