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solidFill>
                  <a:srgbClr val="0A0A0A"/>
                </a:solidFill>
                <a:latin typeface="Yu Gothic"/>
              </a:rPr>
              <a:t>PROJECT_AstralDivide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0A0A0A"/>
                </a:solidFill>
                <a:latin typeface="Yu Gothic"/>
              </a:rPr>
              <a:t>Windowsバッチファイルだけで作るドラマティックRPG / HedgeHogSoft（HedgeHog）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ディレクトリ構成（抜粋）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Assets/Images, Sounds | Src/Systems, Stories, Data | Tools/…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Systems/Display/Modules：RenderControl・TypeWriter 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Systems/Environment：LoadEnv・ScreenEnvironmentDetection・SetupStorageWizard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Systems/SaveSys：SaveDataDetectSystem・SaveDataSelector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互換性・表示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Windows 10/11 を想定（cmd / Windows Terminal）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画面解像度・等幅フォント前提：MSゴシック / Consolas など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UIはFull/Mid/Liteのプロファイル切替で可搬性を確保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進捗とロードマップ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完了/稼働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・起動フロー／描画テンプレ／BGM再生／一部オンライン連携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・RECS v1 仕様／ログ方針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開発中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・Intercept/Signature 実装／デバッグUX再編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・シナリオ実装／戦闘ギミック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次の一歩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・UI統一テーマ／英語版の検証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・CIで互換テスト／配布ビルドの自動化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solidFill>
                  <a:srgbClr val="0A0A0A"/>
                </a:solidFill>
                <a:latin typeface="Yu Gothic"/>
              </a:rPr>
              <a:t>デモ / スクリーンショット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Yu Gothic"/>
              </a:rPr>
              <a:t>ここにスクリーンショットを貼る想定（UI、メニュー、戦闘演出など）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リンク &amp; クレジット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GitHub: https://github.com/shoya-aizawa/PROJECT_AstralDivide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Music: PeriTune / zippy（各トラックのライセンスに従う）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Special Thanks: Honguito98 / T3RRY / コミュニティの皆様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Developed by HedgeHogSoft (HedgeHog) – ©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プロジェクト概要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ジャンル：CUI×ドラマRPG（日本語・英語両対応構想）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技術：Windowsバッチ（.bat）＋ ANSIエスケープ＋最小限の外部ツール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目的：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・“バッチでもここまで行ける”を証明するショーケース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・可搬性重視／インストール不要（原則）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開発元：HedgeHogSoft（個人開発）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なぜバッチなのか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制約を超える表現：ANSI制御・動的UI・音声・オンライン連携まで挑戦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ゼロランタイム思想：インストール不要で誰でも動く体験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コミュニティへのリスペクト：Honguito98 / T3RRY への敬意と継承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主要機能（実装/進行中）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UI/表示系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・RenderControl/RenderScene/TypeWriter による描画・演出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・MSゴシック向け記号設計、画面サイズ検出でレイアウト切替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オーディオ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・PowerShell経由のBGM/SFX再生（Play_BGM）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セーブ/環境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・セーブディレクトリ選択ウィザード、環境変数ロード/保存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オンライン連携（β）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・GASを用いたチャット／投票／マーケット（将来：フレンド/ガチャ）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アーキテクチャ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起動：Run.bat → 環境チェック → Main.bat へ安全に制御を委譲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Systems/Display/Environment/SaveSys/Audio/Stories で責務分割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RECS（共通エラーコード）でモジュール間の戻り値を標準化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RECS（Return/Error Code Standard）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フォーマット：S-DD-RR-CCC（8桁固定）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利点：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・人間が読みやすい／ログ運用に強い</a:t>
            </a:r>
          </a:p>
          <a:p>
            <a:pPr lvl="1"/>
            <a:r>
              <a:rPr sz="2200">
                <a:solidFill>
                  <a:srgbClr val="0A0A0A"/>
                </a:solidFill>
                <a:latin typeface="Yu Gothic"/>
              </a:rPr>
              <a:t>・外部ツールや起動ランチャとも連携しやすい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ユーティリティ：BUILD/DECODE/THROW/RETURN/PRETTY/TRACE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Intercept /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Intercept（RVP）：特定地点で介入して支援・監視・チート検知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Signature：重要ファイルの署名検証（改変・不正コピー対策）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実行パス検証・リモートヘルプ・ウォッチドッグ連携（計画含む）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世界観とテーマ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舞台：神託と反逆が交錯する分断世界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対立：星を信じる『星読国』 vs 星を否定する『星砕国』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テーマ：運命 vs 自由意志／信仰 vs 科学／選択と悲劇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主人公とヒロインは“かつての幼馴染”——戦場で再会する宿命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A0A0A"/>
                </a:solidFill>
                <a:latin typeface="Yu Gothic"/>
              </a:rPr>
              <a:t>ゲームプレイ（計画）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テキスト演出×コマンド選択／ミニゲーム的バトル演出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ToM（Tile-Tactics of Map）構想：簡易タクティクス的要素</a:t>
            </a:r>
          </a:p>
          <a:p>
            <a:pPr/>
            <a:r>
              <a:rPr sz="2200">
                <a:solidFill>
                  <a:srgbClr val="0A0A0A"/>
                </a:solidFill>
                <a:latin typeface="Yu Gothic"/>
              </a:rPr>
              <a:t>オンライン要素：投票で展開分岐、マーケットでアイテム流通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