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oonwalk.fit/white-paper" TargetMode="External"/><Relationship Id="rId3" Type="http://schemas.openxmlformats.org/officeDocument/2006/relationships/hyperlink" Target="https://x.com/moonwalkfitness/status/1849481961137377538" TargetMode="External"/><Relationship Id="rId4" Type="http://schemas.openxmlformats.org/officeDocument/2006/relationships/hyperlink" Target="https://x.com/moonwalkfitness/status/176221431711257010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4f6bd83e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4f6bd83e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4f6bd83e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4f6bd83e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# White Paper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2"/>
              </a:rPr>
              <a:t>https://moonwalk.fit/white-paper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# 資金調達の話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https://x.com/moonwalkfitness/status/1849481961137377538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# 公式動画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4"/>
              </a:rPr>
              <a:t>https://x.com/moonwalkfitness/status/1762214317112570104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全体の流れ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ja"/>
              <a:t>MoonWalkとは？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ja"/>
              <a:t>サービスの概要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ja"/>
              <a:t>提供する価値や特徴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ja"/>
              <a:t>参加方法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ja"/>
              <a:t>初めてのユーザー向けガイド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ja"/>
              <a:t>登録・開始の手順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ja"/>
              <a:t>MoonWalkアプリについて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ja"/>
              <a:t>アプリの使い方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ja"/>
              <a:t>主な機能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ja"/>
              <a:t>ダウンロードリンクや対応プラットフォーム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ja"/>
              <a:t>参加可能なゲーム一覧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ja"/>
              <a:t>各ゲームの概要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ja"/>
              <a:t>プレイの特徴や楽しみ方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Moonwalk Fitness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Gamify your fitness Journey.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Moonwalk - What’s?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