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acifico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0e920e2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0e920e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b0e920e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b0e920e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b0e920e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b0e920e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b0e920e2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b0e920e2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b0e920e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b0e920e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b0e920e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b0e920e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b0e920e2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b0e920e2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Shoyab Siddique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Table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EMPLOYEE (EID, NAME, AGE, SALARY, BASIC, HRA, TA, DA, PF, DESIGNATION, DEPARTMENT, HOD)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1NF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are only Single Valued Attributes.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Attribute Domain does not change.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is a unique name for every Attribute/Column.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order in which data is stored does not matter.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table is already in 1NF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2NF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 relation that is in First Normal Form and every non-prime attribute is fully functionally dependent on the candidate key, then the relation is in Second Normal Form (2NF).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2NF requires that the table is in 1NF and all non-key attributes are fully functionally dependent on the primary key.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eid is the primary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designation is dependent on designation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department and hod are dependent on department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therefore,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EMPLOYEE (EID, NAME, AGE, SALARY, BASIC, HRA, TA, DA, PF, DESIGNATION_ID, DEPARTMENT_ID)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DEPARTMENT (DEPARTMENT_ID, DEPARTMENT, HOD)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DESIGNATION (DESIGNATION_ID, DESIGNATION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3NF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3NF requires that the table is in 2NF and all non-key attributes are non-transitively dependent on the primary key.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here, the salary can be derived from the basic, hra, ta, da, pf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therefore,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EMPLOYEE (EID, NAME, AGE, DESIGNATION_ID, DEPARTMENT_ID)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(DEPARTMENT_ID, DEPARTMENT, HOD)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DESIGNATION (DESIGNATION_ID, DESIGNATION)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SALARY(EID, BASIC, HRA, TA, DA, PF, SALARY)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Table Structure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EMPLOYEE (EID, NAME, AGE, DESIGNATION_ID, DEPARTMENT_ID)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(DEPARTMENT_ID, DEPARTMENT, HOD)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DESIGNATION (DESIGNATION_ID, DESIGNATION)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SALARY(EID, BASIC, HRA, TA, DA, PF, SALARY)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50" y="445025"/>
            <a:ext cx="5785999" cy="463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157550" y="986250"/>
            <a:ext cx="6828900" cy="31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9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