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71" r:id="rId2"/>
    <p:sldId id="266" r:id="rId3"/>
    <p:sldId id="263" r:id="rId4"/>
    <p:sldId id="264" r:id="rId5"/>
    <p:sldId id="267" r:id="rId6"/>
    <p:sldId id="268" r:id="rId7"/>
    <p:sldId id="269" r:id="rId8"/>
    <p:sldId id="260" r:id="rId9"/>
    <p:sldId id="261" r:id="rId10"/>
    <p:sldId id="262" r:id="rId11"/>
    <p:sldId id="265"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2BD29F-5A67-4373-8A01-B6F0048C3D3D}" type="datetimeFigureOut">
              <a:rPr lang="en-US" smtClean="0"/>
              <a:t>11/29/2020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E2DE1D-1870-4F93-A561-01671EDF7F27}" type="slidenum">
              <a:rPr lang="en-US" smtClean="0"/>
              <a:t>‹#›</a:t>
            </a:fld>
            <a:endParaRPr lang="en-US"/>
          </a:p>
        </p:txBody>
      </p:sp>
    </p:spTree>
    <p:extLst>
      <p:ext uri="{BB962C8B-B14F-4D97-AF65-F5344CB8AC3E}">
        <p14:creationId xmlns:p14="http://schemas.microsoft.com/office/powerpoint/2010/main" val="25993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E5774652-0FE8-4679-88A4-D2577C8DEBE2}" type="datetime1">
              <a:rPr lang="en-US" smtClean="0"/>
              <a:t>11/29/2020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MCQ CONTEST</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D6B06E9-0E52-429C-BEF2-8F1840948941}"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2F733-23CA-4629-81E6-2769F7F5874D}"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MCQ CONTEST</a:t>
            </a:r>
            <a:endParaRPr lang="en-US"/>
          </a:p>
        </p:txBody>
      </p:sp>
      <p:sp>
        <p:nvSpPr>
          <p:cNvPr id="6" name="Slide Number Placeholder 5"/>
          <p:cNvSpPr>
            <a:spLocks noGrp="1"/>
          </p:cNvSpPr>
          <p:nvPr>
            <p:ph type="sldNum" sz="quarter" idx="12"/>
          </p:nvPr>
        </p:nvSpPr>
        <p:spPr/>
        <p:txBody>
          <a:bodyPr/>
          <a:lstStyle/>
          <a:p>
            <a:fld id="{1D6B06E9-0E52-429C-BEF2-8F1840948941}"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43AC5-FC66-4973-97FC-DD3407EA514C}"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MCQ CONTEST</a:t>
            </a:r>
            <a:endParaRPr lang="en-US"/>
          </a:p>
        </p:txBody>
      </p:sp>
      <p:sp>
        <p:nvSpPr>
          <p:cNvPr id="6" name="Slide Number Placeholder 5"/>
          <p:cNvSpPr>
            <a:spLocks noGrp="1"/>
          </p:cNvSpPr>
          <p:nvPr>
            <p:ph type="sldNum" sz="quarter" idx="12"/>
          </p:nvPr>
        </p:nvSpPr>
        <p:spPr/>
        <p:txBody>
          <a:bodyPr/>
          <a:lstStyle/>
          <a:p>
            <a:fld id="{1D6B06E9-0E52-429C-BEF2-8F1840948941}"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7351B-EA07-45CB-BF57-123D1F95269A}"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MCQ CONTEST</a:t>
            </a:r>
            <a:endParaRPr lang="en-US"/>
          </a:p>
        </p:txBody>
      </p:sp>
      <p:sp>
        <p:nvSpPr>
          <p:cNvPr id="6" name="Slide Number Placeholder 5"/>
          <p:cNvSpPr>
            <a:spLocks noGrp="1"/>
          </p:cNvSpPr>
          <p:nvPr>
            <p:ph type="sldNum" sz="quarter" idx="12"/>
          </p:nvPr>
        </p:nvSpPr>
        <p:spPr/>
        <p:txBody>
          <a:bodyPr/>
          <a:lstStyle/>
          <a:p>
            <a:fld id="{1D6B06E9-0E52-429C-BEF2-8F1840948941}"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64E45-93E6-43CF-82B9-B6E713C76929}"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MCQ CONTEST</a:t>
            </a:r>
            <a:endParaRPr lang="en-US"/>
          </a:p>
        </p:txBody>
      </p:sp>
      <p:sp>
        <p:nvSpPr>
          <p:cNvPr id="6" name="Slide Number Placeholder 5"/>
          <p:cNvSpPr>
            <a:spLocks noGrp="1"/>
          </p:cNvSpPr>
          <p:nvPr>
            <p:ph type="sldNum" sz="quarter" idx="12"/>
          </p:nvPr>
        </p:nvSpPr>
        <p:spPr/>
        <p:txBody>
          <a:bodyPr/>
          <a:lstStyle/>
          <a:p>
            <a:fld id="{1D6B06E9-0E52-429C-BEF2-8F184094894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3BB5ED-AFE4-4B2F-9920-92F2B26F7A2C}" type="datetime1">
              <a:rPr lang="en-US" smtClean="0"/>
              <a:t>11/29/2020</a:t>
            </a:fld>
            <a:endParaRPr lang="en-US"/>
          </a:p>
        </p:txBody>
      </p:sp>
      <p:sp>
        <p:nvSpPr>
          <p:cNvPr id="6" name="Footer Placeholder 5"/>
          <p:cNvSpPr>
            <a:spLocks noGrp="1"/>
          </p:cNvSpPr>
          <p:nvPr>
            <p:ph type="ftr" sz="quarter" idx="11"/>
          </p:nvPr>
        </p:nvSpPr>
        <p:spPr/>
        <p:txBody>
          <a:bodyPr/>
          <a:lstStyle/>
          <a:p>
            <a:r>
              <a:rPr lang="en-US" smtClean="0"/>
              <a:t>MCQ CONTEST</a:t>
            </a:r>
            <a:endParaRPr lang="en-US"/>
          </a:p>
        </p:txBody>
      </p:sp>
      <p:sp>
        <p:nvSpPr>
          <p:cNvPr id="7" name="Slide Number Placeholder 6"/>
          <p:cNvSpPr>
            <a:spLocks noGrp="1"/>
          </p:cNvSpPr>
          <p:nvPr>
            <p:ph type="sldNum" sz="quarter" idx="12"/>
          </p:nvPr>
        </p:nvSpPr>
        <p:spPr/>
        <p:txBody>
          <a:bodyPr/>
          <a:lstStyle/>
          <a:p>
            <a:fld id="{1D6B06E9-0E52-429C-BEF2-8F1840948941}"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7F9EC7-5FBA-4CF0-9F15-5CC92E8346D8}" type="datetime1">
              <a:rPr lang="en-US" smtClean="0"/>
              <a:t>11/29/2020</a:t>
            </a:fld>
            <a:endParaRPr lang="en-US"/>
          </a:p>
        </p:txBody>
      </p:sp>
      <p:sp>
        <p:nvSpPr>
          <p:cNvPr id="8" name="Footer Placeholder 7"/>
          <p:cNvSpPr>
            <a:spLocks noGrp="1"/>
          </p:cNvSpPr>
          <p:nvPr>
            <p:ph type="ftr" sz="quarter" idx="11"/>
          </p:nvPr>
        </p:nvSpPr>
        <p:spPr/>
        <p:txBody>
          <a:bodyPr/>
          <a:lstStyle/>
          <a:p>
            <a:r>
              <a:rPr lang="en-US" smtClean="0"/>
              <a:t>MCQ CONTEST</a:t>
            </a:r>
            <a:endParaRPr lang="en-US"/>
          </a:p>
        </p:txBody>
      </p:sp>
      <p:sp>
        <p:nvSpPr>
          <p:cNvPr id="9" name="Slide Number Placeholder 8"/>
          <p:cNvSpPr>
            <a:spLocks noGrp="1"/>
          </p:cNvSpPr>
          <p:nvPr>
            <p:ph type="sldNum" sz="quarter" idx="12"/>
          </p:nvPr>
        </p:nvSpPr>
        <p:spPr/>
        <p:txBody>
          <a:bodyPr/>
          <a:lstStyle/>
          <a:p>
            <a:fld id="{1D6B06E9-0E52-429C-BEF2-8F1840948941}"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36856F-E73F-4FB8-ACD0-DCD24F60F92C}" type="datetime1">
              <a:rPr lang="en-US" smtClean="0"/>
              <a:t>11/29/2020</a:t>
            </a:fld>
            <a:endParaRPr lang="en-US"/>
          </a:p>
        </p:txBody>
      </p:sp>
      <p:sp>
        <p:nvSpPr>
          <p:cNvPr id="4" name="Footer Placeholder 3"/>
          <p:cNvSpPr>
            <a:spLocks noGrp="1"/>
          </p:cNvSpPr>
          <p:nvPr>
            <p:ph type="ftr" sz="quarter" idx="11"/>
          </p:nvPr>
        </p:nvSpPr>
        <p:spPr/>
        <p:txBody>
          <a:bodyPr/>
          <a:lstStyle/>
          <a:p>
            <a:r>
              <a:rPr lang="en-US" smtClean="0"/>
              <a:t>MCQ CONTEST</a:t>
            </a:r>
            <a:endParaRPr lang="en-US"/>
          </a:p>
        </p:txBody>
      </p:sp>
      <p:sp>
        <p:nvSpPr>
          <p:cNvPr id="5" name="Slide Number Placeholder 4"/>
          <p:cNvSpPr>
            <a:spLocks noGrp="1"/>
          </p:cNvSpPr>
          <p:nvPr>
            <p:ph type="sldNum" sz="quarter" idx="12"/>
          </p:nvPr>
        </p:nvSpPr>
        <p:spPr/>
        <p:txBody>
          <a:bodyPr/>
          <a:lstStyle/>
          <a:p>
            <a:fld id="{1D6B06E9-0E52-429C-BEF2-8F1840948941}"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ED19C-CA04-4FD0-A765-ED6470C2BE35}" type="datetime1">
              <a:rPr lang="en-US" smtClean="0"/>
              <a:t>11/29/2020</a:t>
            </a:fld>
            <a:endParaRPr lang="en-US"/>
          </a:p>
        </p:txBody>
      </p:sp>
      <p:sp>
        <p:nvSpPr>
          <p:cNvPr id="3" name="Footer Placeholder 2"/>
          <p:cNvSpPr>
            <a:spLocks noGrp="1"/>
          </p:cNvSpPr>
          <p:nvPr>
            <p:ph type="ftr" sz="quarter" idx="11"/>
          </p:nvPr>
        </p:nvSpPr>
        <p:spPr/>
        <p:txBody>
          <a:bodyPr/>
          <a:lstStyle/>
          <a:p>
            <a:r>
              <a:rPr lang="en-US" smtClean="0"/>
              <a:t>MCQ CONTEST</a:t>
            </a:r>
            <a:endParaRPr lang="en-US"/>
          </a:p>
        </p:txBody>
      </p:sp>
      <p:sp>
        <p:nvSpPr>
          <p:cNvPr id="4" name="Slide Number Placeholder 3"/>
          <p:cNvSpPr>
            <a:spLocks noGrp="1"/>
          </p:cNvSpPr>
          <p:nvPr>
            <p:ph type="sldNum" sz="quarter" idx="12"/>
          </p:nvPr>
        </p:nvSpPr>
        <p:spPr/>
        <p:txBody>
          <a:bodyPr/>
          <a:lstStyle/>
          <a:p>
            <a:fld id="{1D6B06E9-0E52-429C-BEF2-8F18409489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B8B2B-114A-4D37-A07F-3BA295B09914}" type="datetime1">
              <a:rPr lang="en-US" smtClean="0"/>
              <a:t>11/29/2020</a:t>
            </a:fld>
            <a:endParaRPr lang="en-US"/>
          </a:p>
        </p:txBody>
      </p:sp>
      <p:sp>
        <p:nvSpPr>
          <p:cNvPr id="6" name="Footer Placeholder 5"/>
          <p:cNvSpPr>
            <a:spLocks noGrp="1"/>
          </p:cNvSpPr>
          <p:nvPr>
            <p:ph type="ftr" sz="quarter" idx="11"/>
          </p:nvPr>
        </p:nvSpPr>
        <p:spPr/>
        <p:txBody>
          <a:bodyPr/>
          <a:lstStyle/>
          <a:p>
            <a:r>
              <a:rPr lang="en-US" smtClean="0"/>
              <a:t>MCQ CONTEST</a:t>
            </a:r>
            <a:endParaRPr lang="en-US"/>
          </a:p>
        </p:txBody>
      </p:sp>
      <p:sp>
        <p:nvSpPr>
          <p:cNvPr id="7" name="Slide Number Placeholder 6"/>
          <p:cNvSpPr>
            <a:spLocks noGrp="1"/>
          </p:cNvSpPr>
          <p:nvPr>
            <p:ph type="sldNum" sz="quarter" idx="12"/>
          </p:nvPr>
        </p:nvSpPr>
        <p:spPr/>
        <p:txBody>
          <a:bodyPr/>
          <a:lstStyle/>
          <a:p>
            <a:fld id="{1D6B06E9-0E52-429C-BEF2-8F18409489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CF3B6D-1331-4AD1-BEE2-B0437FC55928}" type="datetime1">
              <a:rPr lang="en-US" smtClean="0"/>
              <a:t>11/29/2020</a:t>
            </a:fld>
            <a:endParaRPr lang="en-US"/>
          </a:p>
        </p:txBody>
      </p:sp>
      <p:sp>
        <p:nvSpPr>
          <p:cNvPr id="6" name="Footer Placeholder 5"/>
          <p:cNvSpPr>
            <a:spLocks noGrp="1"/>
          </p:cNvSpPr>
          <p:nvPr>
            <p:ph type="ftr" sz="quarter" idx="11"/>
          </p:nvPr>
        </p:nvSpPr>
        <p:spPr/>
        <p:txBody>
          <a:bodyPr/>
          <a:lstStyle/>
          <a:p>
            <a:r>
              <a:rPr lang="en-US" smtClean="0"/>
              <a:t>MCQ CONTEST</a:t>
            </a:r>
            <a:endParaRPr lang="en-US"/>
          </a:p>
        </p:txBody>
      </p:sp>
      <p:sp>
        <p:nvSpPr>
          <p:cNvPr id="7" name="Slide Number Placeholder 6"/>
          <p:cNvSpPr>
            <a:spLocks noGrp="1"/>
          </p:cNvSpPr>
          <p:nvPr>
            <p:ph type="sldNum" sz="quarter" idx="12"/>
          </p:nvPr>
        </p:nvSpPr>
        <p:spPr/>
        <p:txBody>
          <a:bodyPr/>
          <a:lstStyle/>
          <a:p>
            <a:fld id="{1D6B06E9-0E52-429C-BEF2-8F18409489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93F52832-2D2D-4104-A991-C976BBE76645}" type="datetime1">
              <a:rPr lang="en-US" smtClean="0"/>
              <a:t>11/29/2020</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MCQ CONTEST</a:t>
            </a:r>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1D6B06E9-0E52-429C-BEF2-8F18409489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tutorialspoint.com/"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hoyan30/MCQ-CONTEST-PROJEC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MCQ CONTEST</a:t>
            </a:r>
            <a:endParaRPr lang="en-US"/>
          </a:p>
        </p:txBody>
      </p:sp>
      <p:sp>
        <p:nvSpPr>
          <p:cNvPr id="3" name="Slide Number Placeholder 2"/>
          <p:cNvSpPr>
            <a:spLocks noGrp="1"/>
          </p:cNvSpPr>
          <p:nvPr>
            <p:ph type="sldNum" sz="quarter" idx="12"/>
          </p:nvPr>
        </p:nvSpPr>
        <p:spPr/>
        <p:txBody>
          <a:bodyPr/>
          <a:lstStyle/>
          <a:p>
            <a:fld id="{1D6B06E9-0E52-429C-BEF2-8F1840948941}" type="slidenum">
              <a:rPr lang="en-US" smtClean="0"/>
              <a:t>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69976"/>
            <a:ext cx="8153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962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buFont typeface="Wingdings" pitchFamily="2" charset="2"/>
              <a:buChar char="q"/>
            </a:pPr>
            <a:r>
              <a:rPr lang="en-US" sz="2400" dirty="0" smtClean="0"/>
              <a:t>We use C++ programming language. And we use </a:t>
            </a:r>
            <a:r>
              <a:rPr lang="en-US" sz="2400" dirty="0" err="1" smtClean="0"/>
              <a:t>Codeblocks</a:t>
            </a:r>
            <a:r>
              <a:rPr lang="en-US" sz="2400" dirty="0" smtClean="0"/>
              <a:t>, which is open source IDE for writing this project in C++.</a:t>
            </a:r>
          </a:p>
          <a:p>
            <a:pPr marL="342900" indent="-342900">
              <a:buFont typeface="Wingdings" pitchFamily="2" charset="2"/>
              <a:buChar char="q"/>
            </a:pPr>
            <a:r>
              <a:rPr lang="en-US" sz="2400" dirty="0" smtClean="0"/>
              <a:t>Complete Reference of </a:t>
            </a:r>
            <a:r>
              <a:rPr lang="en-US" sz="2400" dirty="0" err="1" smtClean="0"/>
              <a:t>c++</a:t>
            </a:r>
            <a:endParaRPr lang="en-US" sz="2400" dirty="0" smtClean="0"/>
          </a:p>
          <a:p>
            <a:pPr marL="342900" indent="-342900">
              <a:buFont typeface="Wingdings" pitchFamily="2" charset="2"/>
              <a:buChar char="q"/>
            </a:pPr>
            <a:r>
              <a:rPr lang="en-US" sz="2400" dirty="0" smtClean="0"/>
              <a:t>Teach Yourself C++ Herbert </a:t>
            </a:r>
            <a:r>
              <a:rPr lang="en-US" sz="2400" dirty="0" err="1" smtClean="0"/>
              <a:t>Schildt</a:t>
            </a:r>
            <a:endParaRPr lang="en-US" sz="2400" dirty="0" smtClean="0"/>
          </a:p>
          <a:p>
            <a:pPr marL="342900" indent="-342900">
              <a:buFont typeface="Wingdings" pitchFamily="2" charset="2"/>
              <a:buChar char="q"/>
            </a:pPr>
            <a:r>
              <a:rPr lang="en-US" sz="2400" dirty="0">
                <a:hlinkClick r:id="rId2"/>
              </a:rPr>
              <a:t>https://www.tutorialspoint.com</a:t>
            </a:r>
            <a:r>
              <a:rPr lang="en-US" sz="2400" dirty="0" smtClean="0">
                <a:hlinkClick r:id="rId2"/>
              </a:rPr>
              <a:t>/</a:t>
            </a:r>
            <a:endParaRPr lang="en-US" sz="2400" dirty="0" smtClean="0"/>
          </a:p>
          <a:p>
            <a:pPr marL="342900" indent="-342900">
              <a:buFont typeface="Wingdings" pitchFamily="2" charset="2"/>
              <a:buChar char="q"/>
            </a:pPr>
            <a:r>
              <a:rPr lang="en-US" sz="2400" dirty="0">
                <a:hlinkClick r:id="rId3"/>
              </a:rPr>
              <a:t>https://www.geeksforgeeks.org</a:t>
            </a:r>
            <a:r>
              <a:rPr lang="en-US" sz="2400" dirty="0" smtClean="0">
                <a:hlinkClick r:id="rId3"/>
              </a:rPr>
              <a:t>/</a:t>
            </a:r>
            <a:endParaRPr lang="en-US" sz="2400" dirty="0" smtClean="0"/>
          </a:p>
          <a:p>
            <a:pPr marL="342900" indent="-342900">
              <a:buFont typeface="Wingdings" pitchFamily="2" charset="2"/>
              <a:buChar char="q"/>
            </a:pPr>
            <a:r>
              <a:rPr lang="en-US" sz="2400" dirty="0" smtClean="0">
                <a:hlinkClick r:id="rId4"/>
              </a:rPr>
              <a:t>www.Google.com</a:t>
            </a:r>
            <a:endParaRPr lang="en-US" sz="2400" dirty="0" smtClean="0"/>
          </a:p>
          <a:p>
            <a:pPr marL="342900" indent="-342900" algn="just">
              <a:buFont typeface="Wingdings" pitchFamily="2" charset="2"/>
              <a:buChar char="q"/>
            </a:pPr>
            <a:r>
              <a:rPr lang="en-US" sz="2400" dirty="0" smtClean="0"/>
              <a:t>And my past experience</a:t>
            </a:r>
          </a:p>
          <a:p>
            <a:pPr marL="342900" indent="-342900">
              <a:buFont typeface="Wingdings" pitchFamily="2" charset="2"/>
              <a:buChar char="q"/>
            </a:pPr>
            <a:endParaRPr lang="en-US" sz="2400" dirty="0" smtClean="0"/>
          </a:p>
          <a:p>
            <a:pPr marL="0" indent="0">
              <a:buNone/>
            </a:pPr>
            <a:endParaRPr lang="en-US" sz="2400" dirty="0"/>
          </a:p>
        </p:txBody>
      </p:sp>
      <p:sp>
        <p:nvSpPr>
          <p:cNvPr id="2" name="Title 1"/>
          <p:cNvSpPr>
            <a:spLocks noGrp="1"/>
          </p:cNvSpPr>
          <p:nvPr>
            <p:ph type="title"/>
          </p:nvPr>
        </p:nvSpPr>
        <p:spPr>
          <a:xfrm>
            <a:off x="685800" y="609600"/>
            <a:ext cx="7756263" cy="1054250"/>
          </a:xfrm>
        </p:spPr>
        <p:txBody>
          <a:bodyPr/>
          <a:lstStyle/>
          <a:p>
            <a:pPr algn="l"/>
            <a:r>
              <a:rPr lang="en-US" sz="4000" b="1" dirty="0" smtClean="0"/>
              <a:t>Reference:</a:t>
            </a:r>
            <a:endParaRPr lang="en-US" sz="4000" b="1" dirty="0"/>
          </a:p>
        </p:txBody>
      </p:sp>
      <p:sp>
        <p:nvSpPr>
          <p:cNvPr id="4" name="Footer Placeholder 3"/>
          <p:cNvSpPr>
            <a:spLocks noGrp="1"/>
          </p:cNvSpPr>
          <p:nvPr>
            <p:ph type="ftr" sz="quarter" idx="11"/>
          </p:nvPr>
        </p:nvSpPr>
        <p:spPr/>
        <p:txBody>
          <a:bodyPr/>
          <a:lstStyle/>
          <a:p>
            <a:r>
              <a:rPr lang="en-US" smtClean="0"/>
              <a:t>MCQ CONTEST</a:t>
            </a:r>
            <a:endParaRPr lang="en-US"/>
          </a:p>
        </p:txBody>
      </p:sp>
      <p:sp>
        <p:nvSpPr>
          <p:cNvPr id="5" name="Slide Number Placeholder 4"/>
          <p:cNvSpPr>
            <a:spLocks noGrp="1"/>
          </p:cNvSpPr>
          <p:nvPr>
            <p:ph type="sldNum" sz="quarter" idx="12"/>
          </p:nvPr>
        </p:nvSpPr>
        <p:spPr/>
        <p:txBody>
          <a:bodyPr/>
          <a:lstStyle/>
          <a:p>
            <a:fld id="{1D6B06E9-0E52-429C-BEF2-8F1840948941}" type="slidenum">
              <a:rPr lang="en-US" smtClean="0"/>
              <a:t>10</a:t>
            </a:fld>
            <a:endParaRPr lang="en-US"/>
          </a:p>
        </p:txBody>
      </p:sp>
    </p:spTree>
    <p:extLst>
      <p:ext uri="{BB962C8B-B14F-4D97-AF65-F5344CB8AC3E}">
        <p14:creationId xmlns:p14="http://schemas.microsoft.com/office/powerpoint/2010/main" val="384406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dirty="0" smtClean="0"/>
              <a:t>This is simple offline </a:t>
            </a:r>
            <a:r>
              <a:rPr lang="en-US" dirty="0" err="1" smtClean="0"/>
              <a:t>mcq</a:t>
            </a:r>
            <a:r>
              <a:rPr lang="en-US" dirty="0" smtClean="0"/>
              <a:t> contest project. I want to work more with this concept in the future. In this project I have used </a:t>
            </a:r>
            <a:r>
              <a:rPr lang="en-US" dirty="0" err="1" smtClean="0"/>
              <a:t>c++</a:t>
            </a:r>
            <a:r>
              <a:rPr lang="en-US" dirty="0" smtClean="0"/>
              <a:t> language but in future I want to do this project by android which look like online quiz or </a:t>
            </a:r>
            <a:r>
              <a:rPr lang="en-US" dirty="0"/>
              <a:t>G</a:t>
            </a:r>
            <a:r>
              <a:rPr lang="en-US" dirty="0" smtClean="0"/>
              <a:t>oogle form, I could but in this situation I didn’t have so much source.</a:t>
            </a:r>
            <a:endParaRPr lang="en-US" dirty="0"/>
          </a:p>
        </p:txBody>
      </p:sp>
      <p:sp>
        <p:nvSpPr>
          <p:cNvPr id="3" name="Title 2"/>
          <p:cNvSpPr>
            <a:spLocks noGrp="1"/>
          </p:cNvSpPr>
          <p:nvPr>
            <p:ph type="title"/>
          </p:nvPr>
        </p:nvSpPr>
        <p:spPr/>
        <p:txBody>
          <a:bodyPr/>
          <a:lstStyle/>
          <a:p>
            <a:pPr algn="l"/>
            <a:r>
              <a:rPr lang="en-US" sz="4000" b="1" dirty="0" smtClean="0"/>
              <a:t>Future Enhancements:</a:t>
            </a:r>
            <a:endParaRPr lang="en-US" sz="4000" b="1" dirty="0"/>
          </a:p>
        </p:txBody>
      </p:sp>
      <p:sp>
        <p:nvSpPr>
          <p:cNvPr id="4" name="Footer Placeholder 3"/>
          <p:cNvSpPr>
            <a:spLocks noGrp="1"/>
          </p:cNvSpPr>
          <p:nvPr>
            <p:ph type="ftr" sz="quarter" idx="11"/>
          </p:nvPr>
        </p:nvSpPr>
        <p:spPr/>
        <p:txBody>
          <a:bodyPr/>
          <a:lstStyle/>
          <a:p>
            <a:r>
              <a:rPr lang="en-US" smtClean="0"/>
              <a:t>MCQ CONTEST</a:t>
            </a:r>
            <a:endParaRPr lang="en-US"/>
          </a:p>
        </p:txBody>
      </p:sp>
      <p:sp>
        <p:nvSpPr>
          <p:cNvPr id="5" name="Slide Number Placeholder 4"/>
          <p:cNvSpPr>
            <a:spLocks noGrp="1"/>
          </p:cNvSpPr>
          <p:nvPr>
            <p:ph type="sldNum" sz="quarter" idx="12"/>
          </p:nvPr>
        </p:nvSpPr>
        <p:spPr/>
        <p:txBody>
          <a:bodyPr/>
          <a:lstStyle/>
          <a:p>
            <a:fld id="{1D6B06E9-0E52-429C-BEF2-8F1840948941}" type="slidenum">
              <a:rPr lang="en-US" smtClean="0"/>
              <a:t>11</a:t>
            </a:fld>
            <a:endParaRPr lang="en-US"/>
          </a:p>
        </p:txBody>
      </p:sp>
    </p:spTree>
    <p:extLst>
      <p:ext uri="{BB962C8B-B14F-4D97-AF65-F5344CB8AC3E}">
        <p14:creationId xmlns:p14="http://schemas.microsoft.com/office/powerpoint/2010/main" val="5687022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MCQ CONTEST</a:t>
            </a:r>
            <a:endParaRPr lang="en-US"/>
          </a:p>
        </p:txBody>
      </p:sp>
      <p:sp>
        <p:nvSpPr>
          <p:cNvPr id="3" name="Slide Number Placeholder 2"/>
          <p:cNvSpPr>
            <a:spLocks noGrp="1"/>
          </p:cNvSpPr>
          <p:nvPr>
            <p:ph type="sldNum" sz="quarter" idx="12"/>
          </p:nvPr>
        </p:nvSpPr>
        <p:spPr/>
        <p:txBody>
          <a:bodyPr/>
          <a:lstStyle/>
          <a:p>
            <a:fld id="{1D6B06E9-0E52-429C-BEF2-8F1840948941}" type="slidenum">
              <a:rPr lang="en-US" smtClean="0"/>
              <a:t>12</a:t>
            </a:fld>
            <a:endParaRPr lang="en-US"/>
          </a:p>
        </p:txBody>
      </p:sp>
      <p:sp>
        <p:nvSpPr>
          <p:cNvPr id="4" name="TextBox 3"/>
          <p:cNvSpPr txBox="1"/>
          <p:nvPr/>
        </p:nvSpPr>
        <p:spPr>
          <a:xfrm>
            <a:off x="914400" y="838200"/>
            <a:ext cx="6633226" cy="461665"/>
          </a:xfrm>
          <a:prstGeom prst="rect">
            <a:avLst/>
          </a:prstGeom>
          <a:noFill/>
        </p:spPr>
        <p:txBody>
          <a:bodyPr wrap="none" rtlCol="0">
            <a:spAutoFit/>
          </a:bodyPr>
          <a:lstStyle/>
          <a:p>
            <a:r>
              <a:rPr lang="en-US" sz="2400" dirty="0" smtClean="0"/>
              <a:t>Please visit my project in </a:t>
            </a:r>
            <a:r>
              <a:rPr lang="en-US" sz="2400" dirty="0" err="1" smtClean="0"/>
              <a:t>Github</a:t>
            </a:r>
            <a:r>
              <a:rPr lang="en-US" sz="2400" dirty="0" smtClean="0"/>
              <a:t> account, </a:t>
            </a:r>
            <a:r>
              <a:rPr lang="en-US" sz="2400" b="1" dirty="0" smtClean="0">
                <a:hlinkClick r:id="rId2"/>
              </a:rPr>
              <a:t>Click here</a:t>
            </a:r>
            <a:endParaRPr lang="en-US" sz="2400" b="1" u="sng" dirty="0">
              <a:solidFill>
                <a:srgbClr val="0070C0"/>
              </a:solidFill>
            </a:endParaRPr>
          </a:p>
        </p:txBody>
      </p:sp>
      <p:sp>
        <p:nvSpPr>
          <p:cNvPr id="6" name="TextBox 5"/>
          <p:cNvSpPr txBox="1"/>
          <p:nvPr/>
        </p:nvSpPr>
        <p:spPr>
          <a:xfrm>
            <a:off x="2743200" y="2819400"/>
            <a:ext cx="3505200" cy="769441"/>
          </a:xfrm>
          <a:prstGeom prst="rect">
            <a:avLst/>
          </a:prstGeom>
          <a:noFill/>
        </p:spPr>
        <p:txBody>
          <a:bodyPr wrap="square" rtlCol="0">
            <a:spAutoFit/>
          </a:bodyPr>
          <a:lstStyle/>
          <a:p>
            <a:pPr algn="ctr"/>
            <a:r>
              <a:rPr lang="en-US" sz="4400" b="1" dirty="0" smtClean="0">
                <a:solidFill>
                  <a:srgbClr val="0070C0"/>
                </a:solidFill>
                <a:latin typeface="Algerian" pitchFamily="82" charset="0"/>
              </a:rPr>
              <a:t>Thank You</a:t>
            </a:r>
            <a:endParaRPr lang="en-US" sz="4400" b="1" dirty="0">
              <a:solidFill>
                <a:srgbClr val="0070C0"/>
              </a:solidFill>
              <a:latin typeface="Algerian" pitchFamily="82" charset="0"/>
            </a:endParaRPr>
          </a:p>
        </p:txBody>
      </p:sp>
    </p:spTree>
    <p:extLst>
      <p:ext uri="{BB962C8B-B14F-4D97-AF65-F5344CB8AC3E}">
        <p14:creationId xmlns:p14="http://schemas.microsoft.com/office/powerpoint/2010/main" val="3199880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sz="2800" b="1" u="sng" dirty="0" smtClean="0">
                <a:latin typeface="Algerian" pitchFamily="82" charset="0"/>
              </a:rPr>
              <a:t>MCQ CONTEST</a:t>
            </a:r>
          </a:p>
          <a:p>
            <a:pPr marL="0" indent="0" algn="ctr">
              <a:buNone/>
            </a:pPr>
            <a:endParaRPr lang="en-US" sz="2800" b="1" u="sng" dirty="0"/>
          </a:p>
        </p:txBody>
      </p:sp>
      <p:sp>
        <p:nvSpPr>
          <p:cNvPr id="3" name="Title 2"/>
          <p:cNvSpPr>
            <a:spLocks noGrp="1"/>
          </p:cNvSpPr>
          <p:nvPr>
            <p:ph type="title"/>
          </p:nvPr>
        </p:nvSpPr>
        <p:spPr/>
        <p:txBody>
          <a:bodyPr/>
          <a:lstStyle/>
          <a:p>
            <a:r>
              <a:rPr lang="en-US" sz="3600" b="1" dirty="0" smtClean="0">
                <a:latin typeface="Algerian" pitchFamily="82" charset="0"/>
              </a:rPr>
              <a:t>My Project Name</a:t>
            </a:r>
            <a:endParaRPr lang="en-US" sz="3600" b="1" dirty="0">
              <a:latin typeface="Algerian" pitchFamily="8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 y="2895600"/>
            <a:ext cx="9144000" cy="3998976"/>
          </a:xfrm>
          <a:prstGeom prst="rect">
            <a:avLst/>
          </a:prstGeom>
        </p:spPr>
      </p:pic>
      <p:sp>
        <p:nvSpPr>
          <p:cNvPr id="4" name="Footer Placeholder 3"/>
          <p:cNvSpPr>
            <a:spLocks noGrp="1"/>
          </p:cNvSpPr>
          <p:nvPr>
            <p:ph type="ftr" sz="quarter" idx="11"/>
          </p:nvPr>
        </p:nvSpPr>
        <p:spPr/>
        <p:txBody>
          <a:bodyPr/>
          <a:lstStyle/>
          <a:p>
            <a:r>
              <a:rPr lang="en-US" smtClean="0"/>
              <a:t>MCQ CONTEST</a:t>
            </a:r>
            <a:endParaRPr lang="en-US"/>
          </a:p>
        </p:txBody>
      </p:sp>
      <p:sp>
        <p:nvSpPr>
          <p:cNvPr id="6" name="Slide Number Placeholder 5"/>
          <p:cNvSpPr>
            <a:spLocks noGrp="1"/>
          </p:cNvSpPr>
          <p:nvPr>
            <p:ph type="sldNum" sz="quarter" idx="12"/>
          </p:nvPr>
        </p:nvSpPr>
        <p:spPr/>
        <p:txBody>
          <a:bodyPr/>
          <a:lstStyle/>
          <a:p>
            <a:fld id="{1D6B06E9-0E52-429C-BEF2-8F1840948941}" type="slidenum">
              <a:rPr lang="en-US" smtClean="0"/>
              <a:t>2</a:t>
            </a:fld>
            <a:endParaRPr lang="en-US"/>
          </a:p>
        </p:txBody>
      </p:sp>
    </p:spTree>
    <p:extLst>
      <p:ext uri="{BB962C8B-B14F-4D97-AF65-F5344CB8AC3E}">
        <p14:creationId xmlns:p14="http://schemas.microsoft.com/office/powerpoint/2010/main" val="26769993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Title</a:t>
            </a:r>
          </a:p>
          <a:p>
            <a:r>
              <a:rPr lang="en-US" dirty="0" smtClean="0"/>
              <a:t>Project Name</a:t>
            </a:r>
          </a:p>
          <a:p>
            <a:r>
              <a:rPr lang="en-US" dirty="0" smtClean="0"/>
              <a:t>Introduction</a:t>
            </a:r>
          </a:p>
          <a:p>
            <a:r>
              <a:rPr lang="en-US" dirty="0" smtClean="0"/>
              <a:t>Problem definition</a:t>
            </a:r>
          </a:p>
          <a:p>
            <a:r>
              <a:rPr lang="en-US" dirty="0" smtClean="0"/>
              <a:t>Output image</a:t>
            </a:r>
          </a:p>
          <a:p>
            <a:r>
              <a:rPr lang="en-US" dirty="0" smtClean="0"/>
              <a:t>Objective</a:t>
            </a:r>
          </a:p>
          <a:p>
            <a:r>
              <a:rPr lang="en-US" dirty="0" smtClean="0"/>
              <a:t>Summary and Conclusion</a:t>
            </a:r>
          </a:p>
          <a:p>
            <a:r>
              <a:rPr lang="en-US" dirty="0" smtClean="0"/>
              <a:t>Reference</a:t>
            </a:r>
          </a:p>
          <a:p>
            <a:r>
              <a:rPr lang="en-US" dirty="0" smtClean="0"/>
              <a:t>Future </a:t>
            </a:r>
            <a:r>
              <a:rPr lang="en-US" dirty="0" err="1" smtClean="0"/>
              <a:t>inhancement</a:t>
            </a: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pPr algn="l"/>
            <a:r>
              <a:rPr lang="en-US" sz="4000" dirty="0" smtClean="0"/>
              <a:t>Outline:</a:t>
            </a:r>
            <a:endParaRPr lang="en-US" sz="4000" dirty="0"/>
          </a:p>
        </p:txBody>
      </p:sp>
      <p:sp>
        <p:nvSpPr>
          <p:cNvPr id="4" name="Footer Placeholder 3"/>
          <p:cNvSpPr>
            <a:spLocks noGrp="1"/>
          </p:cNvSpPr>
          <p:nvPr>
            <p:ph type="ftr" sz="quarter" idx="11"/>
          </p:nvPr>
        </p:nvSpPr>
        <p:spPr/>
        <p:txBody>
          <a:bodyPr/>
          <a:lstStyle/>
          <a:p>
            <a:r>
              <a:rPr lang="en-US" smtClean="0"/>
              <a:t>MCQ CONTEST</a:t>
            </a:r>
            <a:endParaRPr lang="en-US"/>
          </a:p>
        </p:txBody>
      </p:sp>
      <p:sp>
        <p:nvSpPr>
          <p:cNvPr id="5" name="Slide Number Placeholder 4"/>
          <p:cNvSpPr>
            <a:spLocks noGrp="1"/>
          </p:cNvSpPr>
          <p:nvPr>
            <p:ph type="sldNum" sz="quarter" idx="12"/>
          </p:nvPr>
        </p:nvSpPr>
        <p:spPr/>
        <p:txBody>
          <a:bodyPr/>
          <a:lstStyle/>
          <a:p>
            <a:fld id="{1D6B06E9-0E52-429C-BEF2-8F1840948941}" type="slidenum">
              <a:rPr lang="en-US" smtClean="0"/>
              <a:t>3</a:t>
            </a:fld>
            <a:endParaRPr lang="en-US"/>
          </a:p>
        </p:txBody>
      </p:sp>
    </p:spTree>
    <p:extLst>
      <p:ext uri="{BB962C8B-B14F-4D97-AF65-F5344CB8AC3E}">
        <p14:creationId xmlns:p14="http://schemas.microsoft.com/office/powerpoint/2010/main" val="3973102289"/>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152453"/>
          </a:xfrm>
        </p:spPr>
        <p:txBody>
          <a:bodyPr>
            <a:normAutofit fontScale="92500"/>
          </a:bodyPr>
          <a:lstStyle/>
          <a:p>
            <a:pPr marL="0" indent="0" algn="just">
              <a:buNone/>
            </a:pPr>
            <a:r>
              <a:rPr lang="en-US" dirty="0" smtClean="0">
                <a:solidFill>
                  <a:schemeClr val="tx1"/>
                </a:solidFill>
              </a:rPr>
              <a:t>My project name is </a:t>
            </a:r>
            <a:r>
              <a:rPr lang="en-US" dirty="0" err="1" smtClean="0">
                <a:solidFill>
                  <a:schemeClr val="tx1"/>
                </a:solidFill>
              </a:rPr>
              <a:t>Mcq</a:t>
            </a:r>
            <a:r>
              <a:rPr lang="en-US" dirty="0" smtClean="0">
                <a:solidFill>
                  <a:schemeClr val="tx1"/>
                </a:solidFill>
              </a:rPr>
              <a:t> Contest. </a:t>
            </a:r>
            <a:r>
              <a:rPr lang="en-US" dirty="0" err="1" smtClean="0">
                <a:solidFill>
                  <a:schemeClr val="tx1"/>
                </a:solidFill>
              </a:rPr>
              <a:t>Mcq</a:t>
            </a:r>
            <a:r>
              <a:rPr lang="en-US" dirty="0" smtClean="0">
                <a:solidFill>
                  <a:schemeClr val="tx1"/>
                </a:solidFill>
              </a:rPr>
              <a:t> </a:t>
            </a:r>
            <a:r>
              <a:rPr lang="en-US" dirty="0">
                <a:solidFill>
                  <a:schemeClr val="tx1"/>
                </a:solidFill>
              </a:rPr>
              <a:t>Contest is </a:t>
            </a:r>
            <a:r>
              <a:rPr lang="en-US" dirty="0" smtClean="0">
                <a:solidFill>
                  <a:schemeClr val="tx1"/>
                </a:solidFill>
              </a:rPr>
              <a:t>a C++ </a:t>
            </a:r>
            <a:r>
              <a:rPr lang="en-US" dirty="0">
                <a:solidFill>
                  <a:schemeClr val="tx1"/>
                </a:solidFill>
              </a:rPr>
              <a:t>application that has Computer language related question. It has multiple choice questions, true false, gap </a:t>
            </a:r>
            <a:r>
              <a:rPr lang="en-US" dirty="0" err="1" smtClean="0">
                <a:solidFill>
                  <a:schemeClr val="tx1"/>
                </a:solidFill>
              </a:rPr>
              <a:t>etc</a:t>
            </a:r>
            <a:r>
              <a:rPr lang="en-US" dirty="0" smtClean="0">
                <a:solidFill>
                  <a:schemeClr val="tx1"/>
                </a:solidFill>
              </a:rPr>
              <a:t>, and </a:t>
            </a:r>
            <a:r>
              <a:rPr lang="en-US" dirty="0">
                <a:solidFill>
                  <a:schemeClr val="tx1"/>
                </a:solidFill>
              </a:rPr>
              <a:t>it also calculate score of each correct answer. It is good for students  of every age group, it helps in increasing general knowledge about computer language, Technology etc. Don’t need register simply give  specific user name and password, if you want to login again you can login same password and </a:t>
            </a:r>
            <a:r>
              <a:rPr lang="en-US" dirty="0" smtClean="0">
                <a:solidFill>
                  <a:schemeClr val="tx1"/>
                </a:solidFill>
              </a:rPr>
              <a:t>username. MCQ </a:t>
            </a:r>
            <a:r>
              <a:rPr lang="en-US" dirty="0">
                <a:solidFill>
                  <a:schemeClr val="tx1"/>
                </a:solidFill>
              </a:rPr>
              <a:t>contest is a think where the programmer ask some question and participant tries to solve them. There may be different types of topic such as c, </a:t>
            </a:r>
            <a:r>
              <a:rPr lang="en-US" dirty="0" err="1">
                <a:solidFill>
                  <a:schemeClr val="tx1"/>
                </a:solidFill>
              </a:rPr>
              <a:t>c++</a:t>
            </a:r>
            <a:r>
              <a:rPr lang="en-US" dirty="0">
                <a:solidFill>
                  <a:schemeClr val="tx1"/>
                </a:solidFill>
              </a:rPr>
              <a:t>, java, python, physics, chemistry, math etc. .I think my project will help in developing talent and make everyone interested in study .</a:t>
            </a:r>
          </a:p>
          <a:p>
            <a:pPr marL="0" indent="0">
              <a:buNone/>
            </a:pPr>
            <a:endParaRPr lang="en-US" dirty="0"/>
          </a:p>
        </p:txBody>
      </p:sp>
      <p:sp>
        <p:nvSpPr>
          <p:cNvPr id="3" name="Title 2"/>
          <p:cNvSpPr>
            <a:spLocks noGrp="1"/>
          </p:cNvSpPr>
          <p:nvPr>
            <p:ph type="title"/>
          </p:nvPr>
        </p:nvSpPr>
        <p:spPr/>
        <p:txBody>
          <a:bodyPr/>
          <a:lstStyle/>
          <a:p>
            <a:pPr algn="l"/>
            <a:r>
              <a:rPr lang="en-US" sz="4000" dirty="0" smtClean="0"/>
              <a:t>Introduction:</a:t>
            </a:r>
            <a:endParaRPr lang="en-US" sz="4000" dirty="0"/>
          </a:p>
        </p:txBody>
      </p:sp>
      <p:sp>
        <p:nvSpPr>
          <p:cNvPr id="4" name="Footer Placeholder 3"/>
          <p:cNvSpPr>
            <a:spLocks noGrp="1"/>
          </p:cNvSpPr>
          <p:nvPr>
            <p:ph type="ftr" sz="quarter" idx="11"/>
          </p:nvPr>
        </p:nvSpPr>
        <p:spPr/>
        <p:txBody>
          <a:bodyPr/>
          <a:lstStyle/>
          <a:p>
            <a:r>
              <a:rPr lang="en-US" smtClean="0"/>
              <a:t>MCQ CONTEST</a:t>
            </a:r>
            <a:endParaRPr lang="en-US"/>
          </a:p>
        </p:txBody>
      </p:sp>
      <p:sp>
        <p:nvSpPr>
          <p:cNvPr id="5" name="Slide Number Placeholder 4"/>
          <p:cNvSpPr>
            <a:spLocks noGrp="1"/>
          </p:cNvSpPr>
          <p:nvPr>
            <p:ph type="sldNum" sz="quarter" idx="12"/>
          </p:nvPr>
        </p:nvSpPr>
        <p:spPr/>
        <p:txBody>
          <a:bodyPr/>
          <a:lstStyle/>
          <a:p>
            <a:fld id="{1D6B06E9-0E52-429C-BEF2-8F1840948941}" type="slidenum">
              <a:rPr lang="en-US" smtClean="0"/>
              <a:t>4</a:t>
            </a:fld>
            <a:endParaRPr lang="en-US"/>
          </a:p>
        </p:txBody>
      </p:sp>
    </p:spTree>
    <p:extLst>
      <p:ext uri="{BB962C8B-B14F-4D97-AF65-F5344CB8AC3E}">
        <p14:creationId xmlns:p14="http://schemas.microsoft.com/office/powerpoint/2010/main" val="43850342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Problem definition:</a:t>
            </a:r>
            <a:endParaRPr lang="en-US" sz="4000" dirty="0"/>
          </a:p>
        </p:txBody>
      </p:sp>
      <p:sp>
        <p:nvSpPr>
          <p:cNvPr id="3" name="Content Placeholder 2"/>
          <p:cNvSpPr>
            <a:spLocks noGrp="1"/>
          </p:cNvSpPr>
          <p:nvPr>
            <p:ph sz="quarter" idx="13"/>
          </p:nvPr>
        </p:nvSpPr>
        <p:spPr>
          <a:xfrm>
            <a:off x="685800" y="2057400"/>
            <a:ext cx="3803904" cy="3877056"/>
          </a:xfrm>
        </p:spPr>
        <p:txBody>
          <a:bodyPr>
            <a:noAutofit/>
          </a:bodyPr>
          <a:lstStyle/>
          <a:p>
            <a:pPr marL="0" indent="0" algn="just">
              <a:buNone/>
            </a:pPr>
            <a:r>
              <a:rPr lang="en-US" sz="1800" dirty="0"/>
              <a:t>MCQ Contest is a application developed to conduct an </a:t>
            </a:r>
            <a:r>
              <a:rPr lang="en-US" sz="1800" dirty="0" err="1"/>
              <a:t>mcq</a:t>
            </a:r>
            <a:r>
              <a:rPr lang="en-US" sz="1800" dirty="0"/>
              <a:t> based on time constraints. </a:t>
            </a:r>
            <a:r>
              <a:rPr lang="en-US" sz="1800" dirty="0" err="1"/>
              <a:t>Mcq</a:t>
            </a:r>
            <a:r>
              <a:rPr lang="en-US" sz="1800" dirty="0"/>
              <a:t> contest system is accessed by entering the user name and password  which is constant . Question is started by displaying  one question  with four option each based on computer language and technical knowledge. If the answer is correct score is incremented and no negative mark for wrong answer. when all question are solve then program automatically published final result. </a:t>
            </a:r>
          </a:p>
          <a:p>
            <a:pPr marL="0" indent="0" algn="just">
              <a:buNone/>
            </a:pPr>
            <a:endParaRPr lang="en-US" sz="1800"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274818" y="2823865"/>
            <a:ext cx="3803650" cy="2514600"/>
          </a:xfrm>
        </p:spPr>
      </p:pic>
      <p:sp>
        <p:nvSpPr>
          <p:cNvPr id="6" name="TextBox 5"/>
          <p:cNvSpPr txBox="1"/>
          <p:nvPr/>
        </p:nvSpPr>
        <p:spPr>
          <a:xfrm>
            <a:off x="5754624" y="2209800"/>
            <a:ext cx="2770887" cy="461665"/>
          </a:xfrm>
          <a:prstGeom prst="rect">
            <a:avLst/>
          </a:prstGeom>
          <a:noFill/>
        </p:spPr>
        <p:txBody>
          <a:bodyPr wrap="none" rtlCol="0">
            <a:spAutoFit/>
          </a:bodyPr>
          <a:lstStyle/>
          <a:p>
            <a:r>
              <a:rPr lang="en-US" sz="2400" b="1" u="sng" dirty="0" smtClean="0"/>
              <a:t>Login system output</a:t>
            </a:r>
            <a:endParaRPr lang="en-US" sz="2400" b="1" u="sng" dirty="0"/>
          </a:p>
        </p:txBody>
      </p:sp>
      <p:sp>
        <p:nvSpPr>
          <p:cNvPr id="4" name="Footer Placeholder 3"/>
          <p:cNvSpPr>
            <a:spLocks noGrp="1"/>
          </p:cNvSpPr>
          <p:nvPr>
            <p:ph type="ftr" sz="quarter" idx="11"/>
          </p:nvPr>
        </p:nvSpPr>
        <p:spPr/>
        <p:txBody>
          <a:bodyPr/>
          <a:lstStyle/>
          <a:p>
            <a:r>
              <a:rPr lang="en-US" smtClean="0"/>
              <a:t>MCQ CONTEST</a:t>
            </a:r>
            <a:endParaRPr lang="en-US"/>
          </a:p>
        </p:txBody>
      </p:sp>
      <p:sp>
        <p:nvSpPr>
          <p:cNvPr id="7" name="Slide Number Placeholder 6"/>
          <p:cNvSpPr>
            <a:spLocks noGrp="1"/>
          </p:cNvSpPr>
          <p:nvPr>
            <p:ph type="sldNum" sz="quarter" idx="12"/>
          </p:nvPr>
        </p:nvSpPr>
        <p:spPr/>
        <p:txBody>
          <a:bodyPr/>
          <a:lstStyle/>
          <a:p>
            <a:fld id="{1D6B06E9-0E52-429C-BEF2-8F1840948941}" type="slidenum">
              <a:rPr lang="en-US" smtClean="0"/>
              <a:t>5</a:t>
            </a:fld>
            <a:endParaRPr lang="en-US"/>
          </a:p>
        </p:txBody>
      </p:sp>
    </p:spTree>
    <p:extLst>
      <p:ext uri="{BB962C8B-B14F-4D97-AF65-F5344CB8AC3E}">
        <p14:creationId xmlns:p14="http://schemas.microsoft.com/office/powerpoint/2010/main" val="14419066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dirty="0" smtClean="0"/>
              <a:t>Output image:</a:t>
            </a:r>
            <a:endParaRPr lang="en-US" sz="4000" b="1"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2000" y="2623511"/>
            <a:ext cx="3803650" cy="2725168"/>
          </a:xfrm>
        </p:spPr>
      </p:pic>
      <p:pic>
        <p:nvPicPr>
          <p:cNvPr id="7" name="Content Placeholder 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105400" y="2819400"/>
            <a:ext cx="3027227" cy="3493127"/>
          </a:xfrm>
        </p:spPr>
      </p:pic>
      <p:sp>
        <p:nvSpPr>
          <p:cNvPr id="6" name="TextBox 5"/>
          <p:cNvSpPr txBox="1"/>
          <p:nvPr/>
        </p:nvSpPr>
        <p:spPr>
          <a:xfrm>
            <a:off x="1524000" y="2161846"/>
            <a:ext cx="1935145" cy="461665"/>
          </a:xfrm>
          <a:prstGeom prst="rect">
            <a:avLst/>
          </a:prstGeom>
          <a:noFill/>
        </p:spPr>
        <p:txBody>
          <a:bodyPr wrap="none" rtlCol="0">
            <a:spAutoFit/>
          </a:bodyPr>
          <a:lstStyle/>
          <a:p>
            <a:r>
              <a:rPr lang="en-US" sz="2400" b="1" u="sng" dirty="0" smtClean="0"/>
              <a:t>Subject menu</a:t>
            </a:r>
            <a:endParaRPr lang="en-US" sz="2400" b="1" u="sng" dirty="0"/>
          </a:p>
        </p:txBody>
      </p:sp>
      <p:sp>
        <p:nvSpPr>
          <p:cNvPr id="8" name="TextBox 7"/>
          <p:cNvSpPr txBox="1"/>
          <p:nvPr/>
        </p:nvSpPr>
        <p:spPr>
          <a:xfrm>
            <a:off x="5181600" y="2084832"/>
            <a:ext cx="2900794" cy="461665"/>
          </a:xfrm>
          <a:prstGeom prst="rect">
            <a:avLst/>
          </a:prstGeom>
          <a:noFill/>
        </p:spPr>
        <p:txBody>
          <a:bodyPr wrap="none" rtlCol="0">
            <a:spAutoFit/>
          </a:bodyPr>
          <a:lstStyle/>
          <a:p>
            <a:r>
              <a:rPr lang="en-US" sz="2400" b="1" u="sng" dirty="0" smtClean="0"/>
              <a:t>Question and answer</a:t>
            </a:r>
            <a:endParaRPr lang="en-US" sz="2400" b="1" u="sng" dirty="0"/>
          </a:p>
        </p:txBody>
      </p:sp>
      <p:sp>
        <p:nvSpPr>
          <p:cNvPr id="3" name="Footer Placeholder 2"/>
          <p:cNvSpPr>
            <a:spLocks noGrp="1"/>
          </p:cNvSpPr>
          <p:nvPr>
            <p:ph type="ftr" sz="quarter" idx="11"/>
          </p:nvPr>
        </p:nvSpPr>
        <p:spPr/>
        <p:txBody>
          <a:bodyPr/>
          <a:lstStyle/>
          <a:p>
            <a:r>
              <a:rPr lang="en-US" smtClean="0"/>
              <a:t>MCQ CONTEST</a:t>
            </a:r>
            <a:endParaRPr lang="en-US"/>
          </a:p>
        </p:txBody>
      </p:sp>
      <p:sp>
        <p:nvSpPr>
          <p:cNvPr id="4" name="Slide Number Placeholder 3"/>
          <p:cNvSpPr>
            <a:spLocks noGrp="1"/>
          </p:cNvSpPr>
          <p:nvPr>
            <p:ph type="sldNum" sz="quarter" idx="12"/>
          </p:nvPr>
        </p:nvSpPr>
        <p:spPr/>
        <p:txBody>
          <a:bodyPr/>
          <a:lstStyle/>
          <a:p>
            <a:fld id="{1D6B06E9-0E52-429C-BEF2-8F1840948941}" type="slidenum">
              <a:rPr lang="en-US" smtClean="0"/>
              <a:t>6</a:t>
            </a:fld>
            <a:endParaRPr lang="en-US"/>
          </a:p>
        </p:txBody>
      </p:sp>
    </p:spTree>
    <p:extLst>
      <p:ext uri="{BB962C8B-B14F-4D97-AF65-F5344CB8AC3E}">
        <p14:creationId xmlns:p14="http://schemas.microsoft.com/office/powerpoint/2010/main" val="42134261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dirty="0" smtClean="0"/>
              <a:t>Output image</a:t>
            </a:r>
            <a:r>
              <a:rPr lang="en-US" sz="3600" b="1" dirty="0" smtClean="0"/>
              <a:t>:</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124200"/>
            <a:ext cx="6324600" cy="2905530"/>
          </a:xfrm>
          <a:prstGeom prst="rect">
            <a:avLst/>
          </a:prstGeom>
        </p:spPr>
      </p:pic>
      <p:sp>
        <p:nvSpPr>
          <p:cNvPr id="4" name="TextBox 3"/>
          <p:cNvSpPr txBox="1"/>
          <p:nvPr/>
        </p:nvSpPr>
        <p:spPr>
          <a:xfrm>
            <a:off x="1143000" y="2362200"/>
            <a:ext cx="2394695" cy="461665"/>
          </a:xfrm>
          <a:prstGeom prst="rect">
            <a:avLst/>
          </a:prstGeom>
          <a:noFill/>
        </p:spPr>
        <p:txBody>
          <a:bodyPr wrap="none" rtlCol="0">
            <a:spAutoFit/>
          </a:bodyPr>
          <a:lstStyle/>
          <a:p>
            <a:r>
              <a:rPr lang="en-US" sz="2400" b="1" u="sng" dirty="0" smtClean="0"/>
              <a:t>Reveal the Result</a:t>
            </a:r>
            <a:endParaRPr lang="en-US" sz="2400" b="1" u="sng" dirty="0"/>
          </a:p>
        </p:txBody>
      </p:sp>
      <p:sp>
        <p:nvSpPr>
          <p:cNvPr id="5" name="Footer Placeholder 4"/>
          <p:cNvSpPr>
            <a:spLocks noGrp="1"/>
          </p:cNvSpPr>
          <p:nvPr>
            <p:ph type="ftr" sz="quarter" idx="11"/>
          </p:nvPr>
        </p:nvSpPr>
        <p:spPr/>
        <p:txBody>
          <a:bodyPr/>
          <a:lstStyle/>
          <a:p>
            <a:r>
              <a:rPr lang="en-US" dirty="0" smtClean="0"/>
              <a:t>MCQ CONTEST</a:t>
            </a:r>
            <a:endParaRPr lang="en-US" dirty="0"/>
          </a:p>
        </p:txBody>
      </p:sp>
      <p:sp>
        <p:nvSpPr>
          <p:cNvPr id="6" name="Slide Number Placeholder 5"/>
          <p:cNvSpPr>
            <a:spLocks noGrp="1"/>
          </p:cNvSpPr>
          <p:nvPr>
            <p:ph type="sldNum" sz="quarter" idx="12"/>
          </p:nvPr>
        </p:nvSpPr>
        <p:spPr/>
        <p:txBody>
          <a:bodyPr/>
          <a:lstStyle/>
          <a:p>
            <a:fld id="{1D6B06E9-0E52-429C-BEF2-8F1840948941}" type="slidenum">
              <a:rPr lang="en-US" smtClean="0"/>
              <a:t>7</a:t>
            </a:fld>
            <a:endParaRPr lang="en-US"/>
          </a:p>
        </p:txBody>
      </p:sp>
    </p:spTree>
    <p:extLst>
      <p:ext uri="{BB962C8B-B14F-4D97-AF65-F5344CB8AC3E}">
        <p14:creationId xmlns:p14="http://schemas.microsoft.com/office/powerpoint/2010/main" val="34004913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0"/>
            <a:ext cx="8229600" cy="3429000"/>
          </a:xfrm>
        </p:spPr>
        <p:txBody>
          <a:bodyPr>
            <a:normAutofit/>
          </a:bodyPr>
          <a:lstStyle/>
          <a:p>
            <a:pPr marL="0" indent="0" algn="just">
              <a:buNone/>
            </a:pPr>
            <a:r>
              <a:rPr lang="en-US" sz="2400" dirty="0" smtClean="0"/>
              <a:t>The main objective of </a:t>
            </a:r>
            <a:r>
              <a:rPr lang="en-US" sz="2400" dirty="0" err="1"/>
              <a:t>m</a:t>
            </a:r>
            <a:r>
              <a:rPr lang="en-US" sz="2400" dirty="0" err="1" smtClean="0"/>
              <a:t>cq</a:t>
            </a:r>
            <a:r>
              <a:rPr lang="en-US" sz="2400" dirty="0" smtClean="0"/>
              <a:t> Contest is to facilitate a user friendly environment for all user and reduce the manual effort. In past days </a:t>
            </a:r>
            <a:r>
              <a:rPr lang="en-US" sz="2400" dirty="0" err="1" smtClean="0"/>
              <a:t>mcq</a:t>
            </a:r>
            <a:r>
              <a:rPr lang="en-US" sz="2400" dirty="0" smtClean="0"/>
              <a:t> in conducted manually but in further resolution of the technology we ware able to generate the score. </a:t>
            </a:r>
            <a:r>
              <a:rPr lang="en-US" sz="2400" dirty="0"/>
              <a:t>T</a:t>
            </a:r>
            <a:r>
              <a:rPr lang="en-US" sz="2400" dirty="0" smtClean="0"/>
              <a:t>he</a:t>
            </a:r>
            <a:r>
              <a:rPr lang="en-US" sz="2400" dirty="0"/>
              <a:t> </a:t>
            </a:r>
            <a:r>
              <a:rPr lang="en-US" sz="2400" dirty="0" smtClean="0"/>
              <a:t>functional requirements include to create users that are going to participate in the question paper and automatic score generation </a:t>
            </a:r>
          </a:p>
          <a:p>
            <a:pPr marL="0" indent="0" algn="ctr">
              <a:buNone/>
            </a:pPr>
            <a:r>
              <a:rPr lang="en-US" dirty="0" smtClean="0"/>
              <a:t> </a:t>
            </a:r>
            <a:endParaRPr lang="en-US" dirty="0"/>
          </a:p>
        </p:txBody>
      </p:sp>
      <p:sp>
        <p:nvSpPr>
          <p:cNvPr id="2" name="Title 1"/>
          <p:cNvSpPr>
            <a:spLocks noGrp="1"/>
          </p:cNvSpPr>
          <p:nvPr>
            <p:ph type="title"/>
          </p:nvPr>
        </p:nvSpPr>
        <p:spPr>
          <a:xfrm>
            <a:off x="685800" y="685800"/>
            <a:ext cx="7756263" cy="1054250"/>
          </a:xfrm>
        </p:spPr>
        <p:txBody>
          <a:bodyPr/>
          <a:lstStyle/>
          <a:p>
            <a:pPr algn="l"/>
            <a:r>
              <a:rPr lang="en-US" sz="4000" b="1" dirty="0" smtClean="0"/>
              <a:t>Objective:</a:t>
            </a:r>
            <a:endParaRPr lang="en-US" sz="4000" b="1" dirty="0"/>
          </a:p>
        </p:txBody>
      </p:sp>
      <p:sp>
        <p:nvSpPr>
          <p:cNvPr id="4" name="Footer Placeholder 3"/>
          <p:cNvSpPr>
            <a:spLocks noGrp="1"/>
          </p:cNvSpPr>
          <p:nvPr>
            <p:ph type="ftr" sz="quarter" idx="11"/>
          </p:nvPr>
        </p:nvSpPr>
        <p:spPr/>
        <p:txBody>
          <a:bodyPr/>
          <a:lstStyle/>
          <a:p>
            <a:r>
              <a:rPr lang="en-US" smtClean="0"/>
              <a:t>MCQ CONTEST</a:t>
            </a:r>
            <a:endParaRPr lang="en-US"/>
          </a:p>
        </p:txBody>
      </p:sp>
      <p:sp>
        <p:nvSpPr>
          <p:cNvPr id="5" name="Slide Number Placeholder 4"/>
          <p:cNvSpPr>
            <a:spLocks noGrp="1"/>
          </p:cNvSpPr>
          <p:nvPr>
            <p:ph type="sldNum" sz="quarter" idx="12"/>
          </p:nvPr>
        </p:nvSpPr>
        <p:spPr/>
        <p:txBody>
          <a:bodyPr/>
          <a:lstStyle/>
          <a:p>
            <a:fld id="{1D6B06E9-0E52-429C-BEF2-8F1840948941}" type="slidenum">
              <a:rPr lang="en-US" smtClean="0"/>
              <a:t>8</a:t>
            </a:fld>
            <a:endParaRPr lang="en-US"/>
          </a:p>
        </p:txBody>
      </p:sp>
    </p:spTree>
    <p:extLst>
      <p:ext uri="{BB962C8B-B14F-4D97-AF65-F5344CB8AC3E}">
        <p14:creationId xmlns:p14="http://schemas.microsoft.com/office/powerpoint/2010/main" val="209157811"/>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400" dirty="0" smtClean="0"/>
              <a:t>My project will play an effective role in this situation .It is more helpful for the students </a:t>
            </a:r>
            <a:r>
              <a:rPr lang="en-US" sz="2400" dirty="0"/>
              <a:t>of every age </a:t>
            </a:r>
            <a:r>
              <a:rPr lang="en-US" sz="2400" dirty="0" smtClean="0"/>
              <a:t>group. Students of all classes to participant here .There will be a separate question paper for each department .I think my project will help in developing talent and make everyone interested in study.</a:t>
            </a:r>
            <a:endParaRPr lang="en-US" sz="2400" dirty="0"/>
          </a:p>
        </p:txBody>
      </p:sp>
      <p:sp>
        <p:nvSpPr>
          <p:cNvPr id="2" name="Title 1"/>
          <p:cNvSpPr>
            <a:spLocks noGrp="1"/>
          </p:cNvSpPr>
          <p:nvPr>
            <p:ph type="title"/>
          </p:nvPr>
        </p:nvSpPr>
        <p:spPr/>
        <p:txBody>
          <a:bodyPr>
            <a:normAutofit/>
          </a:bodyPr>
          <a:lstStyle/>
          <a:p>
            <a:pPr algn="l"/>
            <a:r>
              <a:rPr lang="en-US" sz="4000" b="1" dirty="0" smtClean="0"/>
              <a:t>Conclusion:</a:t>
            </a:r>
            <a:endParaRPr lang="en-US" sz="4000" b="1" dirty="0"/>
          </a:p>
        </p:txBody>
      </p:sp>
      <p:sp>
        <p:nvSpPr>
          <p:cNvPr id="4" name="Footer Placeholder 3"/>
          <p:cNvSpPr>
            <a:spLocks noGrp="1"/>
          </p:cNvSpPr>
          <p:nvPr>
            <p:ph type="ftr" sz="quarter" idx="11"/>
          </p:nvPr>
        </p:nvSpPr>
        <p:spPr/>
        <p:txBody>
          <a:bodyPr/>
          <a:lstStyle/>
          <a:p>
            <a:r>
              <a:rPr lang="en-US" smtClean="0"/>
              <a:t>MCQ CONTEST</a:t>
            </a:r>
            <a:endParaRPr lang="en-US"/>
          </a:p>
        </p:txBody>
      </p:sp>
      <p:sp>
        <p:nvSpPr>
          <p:cNvPr id="5" name="Slide Number Placeholder 4"/>
          <p:cNvSpPr>
            <a:spLocks noGrp="1"/>
          </p:cNvSpPr>
          <p:nvPr>
            <p:ph type="sldNum" sz="quarter" idx="12"/>
          </p:nvPr>
        </p:nvSpPr>
        <p:spPr/>
        <p:txBody>
          <a:bodyPr/>
          <a:lstStyle/>
          <a:p>
            <a:fld id="{1D6B06E9-0E52-429C-BEF2-8F1840948941}" type="slidenum">
              <a:rPr lang="en-US" smtClean="0"/>
              <a:t>9</a:t>
            </a:fld>
            <a:endParaRPr lang="en-US"/>
          </a:p>
        </p:txBody>
      </p:sp>
    </p:spTree>
    <p:extLst>
      <p:ext uri="{BB962C8B-B14F-4D97-AF65-F5344CB8AC3E}">
        <p14:creationId xmlns:p14="http://schemas.microsoft.com/office/powerpoint/2010/main" val="22926848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1061</TotalTime>
  <Words>542</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Hardcover</vt:lpstr>
      <vt:lpstr>PowerPoint Presentation</vt:lpstr>
      <vt:lpstr>My Project Name</vt:lpstr>
      <vt:lpstr>Outline:</vt:lpstr>
      <vt:lpstr>Introduction:</vt:lpstr>
      <vt:lpstr>Problem definition:</vt:lpstr>
      <vt:lpstr>Output image:</vt:lpstr>
      <vt:lpstr>Output image:</vt:lpstr>
      <vt:lpstr>Objective:</vt:lpstr>
      <vt:lpstr>Conclusion:</vt:lpstr>
      <vt:lpstr>Reference:</vt:lpstr>
      <vt:lpstr>Future Enhancements: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47</cp:revision>
  <dcterms:created xsi:type="dcterms:W3CDTF">2020-11-24T16:34:10Z</dcterms:created>
  <dcterms:modified xsi:type="dcterms:W3CDTF">2020-11-29T13:55:09Z</dcterms:modified>
</cp:coreProperties>
</file>