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0" r:id="rId2"/>
    <p:sldId id="256" r:id="rId3"/>
    <p:sldId id="257" r:id="rId4"/>
    <p:sldId id="261" r:id="rId5"/>
    <p:sldId id="300" r:id="rId6"/>
    <p:sldId id="301" r:id="rId7"/>
    <p:sldId id="302" r:id="rId8"/>
    <p:sldId id="258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8" r:id="rId24"/>
    <p:sldId id="299" r:id="rId25"/>
    <p:sldId id="276" r:id="rId26"/>
    <p:sldId id="277" r:id="rId27"/>
    <p:sldId id="278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0" r:id="rId36"/>
    <p:sldId id="281" r:id="rId37"/>
    <p:sldId id="282" r:id="rId38"/>
    <p:sldId id="289" r:id="rId39"/>
    <p:sldId id="291" r:id="rId40"/>
    <p:sldId id="292" r:id="rId41"/>
    <p:sldId id="293" r:id="rId42"/>
    <p:sldId id="294" r:id="rId43"/>
    <p:sldId id="296" r:id="rId44"/>
    <p:sldId id="297" r:id="rId45"/>
  </p:sldIdLst>
  <p:sldSz cx="9144000" cy="6858000" type="screen4x3"/>
  <p:notesSz cx="6858000" cy="9144000"/>
  <p:custDataLst>
    <p:tags r:id="rId4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2AE12"/>
    <a:srgbClr val="0000FF"/>
    <a:srgbClr val="FF99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8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05247-A8EB-4ECD-BC2F-82B2FE09271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61C754-2059-4741-8F31-05C1F03F309A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ru-RU" dirty="0"/>
        </a:p>
      </dgm:t>
    </dgm:pt>
    <dgm:pt modelId="{014DE313-8F26-453B-9EE8-630F667C44DD}" type="parTrans" cxnId="{F793576F-FE48-4251-A433-C341A9F85C6E}">
      <dgm:prSet/>
      <dgm:spPr/>
      <dgm:t>
        <a:bodyPr/>
        <a:lstStyle/>
        <a:p>
          <a:endParaRPr lang="ru-RU"/>
        </a:p>
      </dgm:t>
    </dgm:pt>
    <dgm:pt modelId="{425B9953-B17B-4406-B402-58849CDB2E9A}" type="sibTrans" cxnId="{F793576F-FE48-4251-A433-C341A9F85C6E}">
      <dgm:prSet/>
      <dgm:spPr/>
      <dgm:t>
        <a:bodyPr/>
        <a:lstStyle/>
        <a:p>
          <a:endParaRPr lang="ru-RU"/>
        </a:p>
      </dgm:t>
    </dgm:pt>
    <dgm:pt modelId="{2E09DE0F-45E8-4528-B733-0BA022B38E91}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 smtClean="0"/>
            <a:t>Cheksiz</a:t>
          </a:r>
          <a:r>
            <a:rPr lang="en-US" dirty="0" smtClean="0"/>
            <a:t> </a:t>
          </a:r>
          <a:r>
            <a:rPr lang="en-US" dirty="0" err="1" smtClean="0"/>
            <a:t>masofaga</a:t>
          </a:r>
          <a:r>
            <a:rPr lang="en-US" dirty="0" smtClean="0"/>
            <a:t> </a:t>
          </a:r>
          <a:r>
            <a:rPr lang="en-US" dirty="0" err="1" smtClean="0"/>
            <a:t>ta'lim</a:t>
          </a:r>
          <a:r>
            <a:rPr lang="en-US" dirty="0" smtClean="0"/>
            <a:t> </a:t>
          </a:r>
          <a:r>
            <a:rPr lang="en-US" dirty="0" err="1" smtClean="0"/>
            <a:t>berish</a:t>
          </a:r>
          <a:r>
            <a:rPr lang="en-US" dirty="0" smtClean="0"/>
            <a:t>. </a:t>
          </a:r>
          <a:r>
            <a:rPr lang="en-US" dirty="0" err="1" smtClean="0"/>
            <a:t>O`qituvchi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o`quvchilar</a:t>
          </a:r>
          <a:r>
            <a:rPr lang="en-US" dirty="0" smtClean="0"/>
            <a:t> </a:t>
          </a:r>
          <a:r>
            <a:rPr lang="en-US" dirty="0" err="1" smtClean="0"/>
            <a:t>o`rtasidagi</a:t>
          </a:r>
          <a:r>
            <a:rPr lang="en-US" dirty="0" smtClean="0"/>
            <a:t> </a:t>
          </a:r>
          <a:r>
            <a:rPr lang="en-US" dirty="0" err="1" smtClean="0"/>
            <a:t>masofa</a:t>
          </a:r>
          <a:r>
            <a:rPr lang="en-US" dirty="0" smtClean="0"/>
            <a:t> </a:t>
          </a:r>
          <a:r>
            <a:rPr lang="en-US" dirty="0" err="1" smtClean="0"/>
            <a:t>hech</a:t>
          </a:r>
          <a:r>
            <a:rPr lang="en-US" dirty="0" smtClean="0"/>
            <a:t> </a:t>
          </a:r>
          <a:r>
            <a:rPr lang="en-US" dirty="0" err="1" smtClean="0"/>
            <a:t>qanday</a:t>
          </a:r>
          <a:r>
            <a:rPr lang="en-US" dirty="0" smtClean="0"/>
            <a:t> </a:t>
          </a:r>
          <a:r>
            <a:rPr lang="en-US" dirty="0" err="1" smtClean="0"/>
            <a:t>ahamiyatga</a:t>
          </a:r>
          <a:r>
            <a:rPr lang="en-US" dirty="0" smtClean="0"/>
            <a:t> </a:t>
          </a:r>
          <a:r>
            <a:rPr lang="en-US" dirty="0" err="1" smtClean="0"/>
            <a:t>ega</a:t>
          </a:r>
          <a:r>
            <a:rPr lang="en-US" dirty="0" smtClean="0"/>
            <a:t> </a:t>
          </a:r>
          <a:r>
            <a:rPr lang="en-US" dirty="0" err="1" smtClean="0"/>
            <a:t>emas</a:t>
          </a:r>
          <a:r>
            <a:rPr lang="en-US" dirty="0" smtClean="0"/>
            <a:t>.</a:t>
          </a:r>
          <a:endParaRPr lang="ru-RU" dirty="0"/>
        </a:p>
      </dgm:t>
    </dgm:pt>
    <dgm:pt modelId="{D8893A47-4878-46DF-AE4B-042E2B6F1BFB}" type="parTrans" cxnId="{9F121D85-4741-41DA-99B0-2755288AA8AB}">
      <dgm:prSet/>
      <dgm:spPr/>
      <dgm:t>
        <a:bodyPr/>
        <a:lstStyle/>
        <a:p>
          <a:endParaRPr lang="ru-RU"/>
        </a:p>
      </dgm:t>
    </dgm:pt>
    <dgm:pt modelId="{BF594009-C1BD-42C2-AD92-26AED4E8A007}" type="sibTrans" cxnId="{9F121D85-4741-41DA-99B0-2755288AA8AB}">
      <dgm:prSet/>
      <dgm:spPr/>
      <dgm:t>
        <a:bodyPr/>
        <a:lstStyle/>
        <a:p>
          <a:endParaRPr lang="ru-RU"/>
        </a:p>
      </dgm:t>
    </dgm:pt>
    <dgm:pt modelId="{36B40A55-D9C2-4BB1-AFD7-88FC85F03568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ru-RU" dirty="0"/>
        </a:p>
      </dgm:t>
    </dgm:pt>
    <dgm:pt modelId="{71F66AB2-FF6F-463D-AFC7-42833826950F}" type="parTrans" cxnId="{F0AD07A6-2342-41D6-9AE3-A561F09A388B}">
      <dgm:prSet/>
      <dgm:spPr/>
      <dgm:t>
        <a:bodyPr/>
        <a:lstStyle/>
        <a:p>
          <a:endParaRPr lang="ru-RU"/>
        </a:p>
      </dgm:t>
    </dgm:pt>
    <dgm:pt modelId="{3F663F65-B220-49F5-8AB9-1C626655B29E}" type="sibTrans" cxnId="{F0AD07A6-2342-41D6-9AE3-A561F09A388B}">
      <dgm:prSet/>
      <dgm:spPr/>
      <dgm:t>
        <a:bodyPr/>
        <a:lstStyle/>
        <a:p>
          <a:endParaRPr lang="ru-RU"/>
        </a:p>
      </dgm:t>
    </dgm:pt>
    <dgm:pt modelId="{0FF67528-FF3F-4C04-9865-5DDDCE558996}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 smtClean="0"/>
            <a:t>Ish</a:t>
          </a:r>
          <a:r>
            <a:rPr lang="en-US" dirty="0" smtClean="0"/>
            <a:t> </a:t>
          </a:r>
          <a:r>
            <a:rPr lang="en-US" dirty="0" err="1" smtClean="0"/>
            <a:t>jarayoniga</a:t>
          </a:r>
          <a:r>
            <a:rPr lang="en-US" dirty="0" smtClean="0"/>
            <a:t> </a:t>
          </a:r>
          <a:r>
            <a:rPr lang="en-US" dirty="0" err="1" smtClean="0"/>
            <a:t>xalaqit</a:t>
          </a:r>
          <a:r>
            <a:rPr lang="en-US" dirty="0" smtClean="0"/>
            <a:t> </a:t>
          </a:r>
          <a:r>
            <a:rPr lang="en-US" dirty="0" err="1" smtClean="0"/>
            <a:t>bermasligi</a:t>
          </a:r>
          <a:r>
            <a:rPr lang="en-US" dirty="0" smtClean="0"/>
            <a:t>. </a:t>
          </a:r>
          <a:r>
            <a:rPr lang="en-US" dirty="0" err="1" smtClean="0"/>
            <a:t>O`quvchi</a:t>
          </a:r>
          <a:r>
            <a:rPr lang="en-US" dirty="0" smtClean="0"/>
            <a:t> </a:t>
          </a:r>
          <a:r>
            <a:rPr lang="en-US" dirty="0" err="1" smtClean="0"/>
            <a:t>ishdan</a:t>
          </a:r>
          <a:r>
            <a:rPr lang="en-US" dirty="0" smtClean="0"/>
            <a:t> </a:t>
          </a:r>
          <a:r>
            <a:rPr lang="en-US" dirty="0" err="1" smtClean="0"/>
            <a:t>ajralmas</a:t>
          </a:r>
          <a:r>
            <a:rPr lang="en-US" dirty="0" smtClean="0"/>
            <a:t> </a:t>
          </a:r>
          <a:r>
            <a:rPr lang="en-US" dirty="0" err="1" smtClean="0"/>
            <a:t>holatda</a:t>
          </a:r>
          <a:r>
            <a:rPr lang="en-US" dirty="0" smtClean="0"/>
            <a:t> </a:t>
          </a:r>
          <a:r>
            <a:rPr lang="en-US" dirty="0" err="1" smtClean="0"/>
            <a:t>ta'lim</a:t>
          </a:r>
          <a:r>
            <a:rPr lang="en-US" dirty="0" smtClean="0"/>
            <a:t> </a:t>
          </a:r>
          <a:r>
            <a:rPr lang="en-US" dirty="0" err="1" smtClean="0"/>
            <a:t>oladi</a:t>
          </a:r>
          <a:r>
            <a:rPr lang="en-US" dirty="0" smtClean="0"/>
            <a:t>.</a:t>
          </a:r>
          <a:endParaRPr lang="ru-RU" dirty="0"/>
        </a:p>
      </dgm:t>
    </dgm:pt>
    <dgm:pt modelId="{8C27D805-F7E9-43DA-A89E-61829C1153B9}" type="parTrans" cxnId="{632ADB15-C2B8-4E53-8BE0-E1F30B30D9C1}">
      <dgm:prSet/>
      <dgm:spPr/>
      <dgm:t>
        <a:bodyPr/>
        <a:lstStyle/>
        <a:p>
          <a:endParaRPr lang="ru-RU"/>
        </a:p>
      </dgm:t>
    </dgm:pt>
    <dgm:pt modelId="{9C134670-DD2C-4F14-A53F-9D49A29E2695}" type="sibTrans" cxnId="{632ADB15-C2B8-4E53-8BE0-E1F30B30D9C1}">
      <dgm:prSet/>
      <dgm:spPr/>
      <dgm:t>
        <a:bodyPr/>
        <a:lstStyle/>
        <a:p>
          <a:endParaRPr lang="ru-RU"/>
        </a:p>
      </dgm:t>
    </dgm:pt>
    <dgm:pt modelId="{039CC76E-F3F6-4781-A358-1DA536AE83BF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ru-RU" dirty="0"/>
        </a:p>
      </dgm:t>
    </dgm:pt>
    <dgm:pt modelId="{E78138C4-75DE-49A2-A2CF-5C36B931F5CE}" type="parTrans" cxnId="{D2E55EAB-8E80-41E3-9F6D-3F0951799214}">
      <dgm:prSet/>
      <dgm:spPr/>
      <dgm:t>
        <a:bodyPr/>
        <a:lstStyle/>
        <a:p>
          <a:endParaRPr lang="ru-RU"/>
        </a:p>
      </dgm:t>
    </dgm:pt>
    <dgm:pt modelId="{DBC40C25-5BAA-4504-877B-4150F0CFFCAC}" type="sibTrans" cxnId="{D2E55EAB-8E80-41E3-9F6D-3F0951799214}">
      <dgm:prSet/>
      <dgm:spPr/>
      <dgm:t>
        <a:bodyPr/>
        <a:lstStyle/>
        <a:p>
          <a:endParaRPr lang="ru-RU"/>
        </a:p>
      </dgm:t>
    </dgm:pt>
    <dgm:pt modelId="{32F60C01-BD79-48A6-B17D-89E9187B5971}">
      <dgm:prSet phldrT="[Текст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 smtClean="0"/>
            <a:t>O`quvchilar</a:t>
          </a:r>
          <a:r>
            <a:rPr lang="en-US" dirty="0" smtClean="0"/>
            <a:t> </a:t>
          </a:r>
          <a:r>
            <a:rPr lang="en-US" dirty="0" err="1" smtClean="0"/>
            <a:t>sonini</a:t>
          </a:r>
          <a:r>
            <a:rPr lang="en-US" dirty="0" smtClean="0"/>
            <a:t> </a:t>
          </a:r>
          <a:r>
            <a:rPr lang="en-US" dirty="0" err="1" smtClean="0"/>
            <a:t>oshirilishi</a:t>
          </a:r>
          <a:r>
            <a:rPr lang="en-US" dirty="0" smtClean="0"/>
            <a:t>. </a:t>
          </a:r>
          <a:r>
            <a:rPr lang="en-US" dirty="0" err="1" smtClean="0"/>
            <a:t>Masofaviy</a:t>
          </a:r>
          <a:r>
            <a:rPr lang="en-US" dirty="0" smtClean="0"/>
            <a:t> </a:t>
          </a:r>
          <a:r>
            <a:rPr lang="en-US" dirty="0" err="1" smtClean="0"/>
            <a:t>ta'lim</a:t>
          </a:r>
          <a:r>
            <a:rPr lang="en-US" dirty="0" smtClean="0"/>
            <a:t> </a:t>
          </a:r>
          <a:r>
            <a:rPr lang="en-US" dirty="0" err="1" smtClean="0"/>
            <a:t>texnologiyalarni</a:t>
          </a:r>
          <a:r>
            <a:rPr lang="en-US" dirty="0" smtClean="0"/>
            <a:t> </a:t>
          </a:r>
          <a:r>
            <a:rPr lang="en-US" dirty="0" err="1" smtClean="0"/>
            <a:t>to`liq</a:t>
          </a:r>
          <a:r>
            <a:rPr lang="en-US" dirty="0" smtClean="0"/>
            <a:t> </a:t>
          </a:r>
          <a:r>
            <a:rPr lang="en-US" dirty="0" err="1" smtClean="0"/>
            <a:t>qo’llagan</a:t>
          </a:r>
          <a:r>
            <a:rPr lang="en-US" dirty="0" smtClean="0"/>
            <a:t> </a:t>
          </a:r>
          <a:r>
            <a:rPr lang="en-US" dirty="0" err="1" smtClean="0"/>
            <a:t>o`quv</a:t>
          </a:r>
          <a:r>
            <a:rPr lang="en-US" dirty="0" smtClean="0"/>
            <a:t> </a:t>
          </a:r>
          <a:r>
            <a:rPr lang="en-US" dirty="0" err="1" smtClean="0"/>
            <a:t>muassasa</a:t>
          </a:r>
          <a:r>
            <a:rPr lang="en-US" dirty="0" smtClean="0"/>
            <a:t> </a:t>
          </a:r>
          <a:r>
            <a:rPr lang="en-US" dirty="0" err="1" smtClean="0"/>
            <a:t>talabalar</a:t>
          </a:r>
          <a:r>
            <a:rPr lang="en-US" dirty="0" smtClean="0"/>
            <a:t> </a:t>
          </a:r>
          <a:r>
            <a:rPr lang="en-US" dirty="0" err="1" smtClean="0"/>
            <a:t>soni</a:t>
          </a:r>
          <a:r>
            <a:rPr lang="en-US" dirty="0" smtClean="0"/>
            <a:t> 2-3 </a:t>
          </a:r>
          <a:r>
            <a:rPr lang="en-US" dirty="0" err="1" smtClean="0"/>
            <a:t>barobar</a:t>
          </a:r>
          <a:r>
            <a:rPr lang="en-US" dirty="0" smtClean="0"/>
            <a:t> </a:t>
          </a:r>
          <a:r>
            <a:rPr lang="en-US" dirty="0" err="1" smtClean="0"/>
            <a:t>oshishi</a:t>
          </a:r>
          <a:r>
            <a:rPr lang="en-US" dirty="0" smtClean="0"/>
            <a:t> </a:t>
          </a:r>
          <a:r>
            <a:rPr lang="en-US" dirty="0" err="1" smtClean="0"/>
            <a:t>mumkin</a:t>
          </a:r>
          <a:endParaRPr lang="ru-RU" dirty="0"/>
        </a:p>
      </dgm:t>
    </dgm:pt>
    <dgm:pt modelId="{71A87152-470C-4DE2-B407-0416D42C86EA}" type="parTrans" cxnId="{C8DF51C4-E1F0-4F96-B6ED-B8FD065818EA}">
      <dgm:prSet/>
      <dgm:spPr/>
      <dgm:t>
        <a:bodyPr/>
        <a:lstStyle/>
        <a:p>
          <a:endParaRPr lang="ru-RU"/>
        </a:p>
      </dgm:t>
    </dgm:pt>
    <dgm:pt modelId="{25BD6C1F-E39B-454F-8634-DA11090AD0BB}" type="sibTrans" cxnId="{C8DF51C4-E1F0-4F96-B6ED-B8FD065818EA}">
      <dgm:prSet/>
      <dgm:spPr/>
      <dgm:t>
        <a:bodyPr/>
        <a:lstStyle/>
        <a:p>
          <a:endParaRPr lang="ru-RU"/>
        </a:p>
      </dgm:t>
    </dgm:pt>
    <dgm:pt modelId="{268DB47A-1CC8-4A2E-8A4F-D91FA016796B}" type="pres">
      <dgm:prSet presAssocID="{9B005247-A8EB-4ECD-BC2F-82B2FE0927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4B6763A-F25A-4A4E-9A9D-3F5D16996E8B}" type="pres">
      <dgm:prSet presAssocID="{0061C754-2059-4741-8F31-05C1F03F309A}" presName="composite" presStyleCnt="0"/>
      <dgm:spPr/>
    </dgm:pt>
    <dgm:pt modelId="{6705A585-1431-40AA-84DF-DDF1F37260D1}" type="pres">
      <dgm:prSet presAssocID="{0061C754-2059-4741-8F31-05C1F03F309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3BF68-543C-465A-B527-77B7C998B34E}" type="pres">
      <dgm:prSet presAssocID="{0061C754-2059-4741-8F31-05C1F03F309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8C763-70DB-40F3-84CA-14D20E9EE6A2}" type="pres">
      <dgm:prSet presAssocID="{425B9953-B17B-4406-B402-58849CDB2E9A}" presName="sp" presStyleCnt="0"/>
      <dgm:spPr/>
    </dgm:pt>
    <dgm:pt modelId="{A9C8DE9B-4E4F-46C0-9857-4C4672AEED16}" type="pres">
      <dgm:prSet presAssocID="{36B40A55-D9C2-4BB1-AFD7-88FC85F03568}" presName="composite" presStyleCnt="0"/>
      <dgm:spPr/>
    </dgm:pt>
    <dgm:pt modelId="{E99E755F-49FA-4E67-8B5B-5F79214679E4}" type="pres">
      <dgm:prSet presAssocID="{36B40A55-D9C2-4BB1-AFD7-88FC85F0356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FEA998-5D61-4004-99D2-76CC0CCD9C4C}" type="pres">
      <dgm:prSet presAssocID="{36B40A55-D9C2-4BB1-AFD7-88FC85F0356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23491E-3E2A-475B-B9AA-8C286EBE22AD}" type="pres">
      <dgm:prSet presAssocID="{3F663F65-B220-49F5-8AB9-1C626655B29E}" presName="sp" presStyleCnt="0"/>
      <dgm:spPr/>
    </dgm:pt>
    <dgm:pt modelId="{37DF7CDB-0417-4249-9F47-D3153E674652}" type="pres">
      <dgm:prSet presAssocID="{039CC76E-F3F6-4781-A358-1DA536AE83BF}" presName="composite" presStyleCnt="0"/>
      <dgm:spPr/>
    </dgm:pt>
    <dgm:pt modelId="{0C0BE8E1-3FFF-428B-8BB7-233CD22AC1CE}" type="pres">
      <dgm:prSet presAssocID="{039CC76E-F3F6-4781-A358-1DA536AE83B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6098B-8AC3-46D0-BE3F-A62DDDAB9B4B}" type="pres">
      <dgm:prSet presAssocID="{039CC76E-F3F6-4781-A358-1DA536AE83B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D468EF-5309-4620-BF82-7568A55844FC}" type="presOf" srcId="{0FF67528-FF3F-4C04-9865-5DDDCE558996}" destId="{9DFEA998-5D61-4004-99D2-76CC0CCD9C4C}" srcOrd="0" destOrd="0" presId="urn:microsoft.com/office/officeart/2005/8/layout/chevron2"/>
    <dgm:cxn modelId="{CC6A430E-2F52-4CB3-A5A6-6938E06F44BB}" type="presOf" srcId="{0061C754-2059-4741-8F31-05C1F03F309A}" destId="{6705A585-1431-40AA-84DF-DDF1F37260D1}" srcOrd="0" destOrd="0" presId="urn:microsoft.com/office/officeart/2005/8/layout/chevron2"/>
    <dgm:cxn modelId="{F793576F-FE48-4251-A433-C341A9F85C6E}" srcId="{9B005247-A8EB-4ECD-BC2F-82B2FE092719}" destId="{0061C754-2059-4741-8F31-05C1F03F309A}" srcOrd="0" destOrd="0" parTransId="{014DE313-8F26-453B-9EE8-630F667C44DD}" sibTransId="{425B9953-B17B-4406-B402-58849CDB2E9A}"/>
    <dgm:cxn modelId="{9D63E580-EBA0-4B31-9611-52BC5F95ECFE}" type="presOf" srcId="{039CC76E-F3F6-4781-A358-1DA536AE83BF}" destId="{0C0BE8E1-3FFF-428B-8BB7-233CD22AC1CE}" srcOrd="0" destOrd="0" presId="urn:microsoft.com/office/officeart/2005/8/layout/chevron2"/>
    <dgm:cxn modelId="{C8DF51C4-E1F0-4F96-B6ED-B8FD065818EA}" srcId="{039CC76E-F3F6-4781-A358-1DA536AE83BF}" destId="{32F60C01-BD79-48A6-B17D-89E9187B5971}" srcOrd="0" destOrd="0" parTransId="{71A87152-470C-4DE2-B407-0416D42C86EA}" sibTransId="{25BD6C1F-E39B-454F-8634-DA11090AD0BB}"/>
    <dgm:cxn modelId="{399970D7-5A40-4740-A561-490091726D74}" type="presOf" srcId="{36B40A55-D9C2-4BB1-AFD7-88FC85F03568}" destId="{E99E755F-49FA-4E67-8B5B-5F79214679E4}" srcOrd="0" destOrd="0" presId="urn:microsoft.com/office/officeart/2005/8/layout/chevron2"/>
    <dgm:cxn modelId="{B8B1BC34-407C-41E2-9C82-71D3E940F12A}" type="presOf" srcId="{2E09DE0F-45E8-4528-B733-0BA022B38E91}" destId="{7ED3BF68-543C-465A-B527-77B7C998B34E}" srcOrd="0" destOrd="0" presId="urn:microsoft.com/office/officeart/2005/8/layout/chevron2"/>
    <dgm:cxn modelId="{D25FCB93-F7A8-44C4-9142-637EF15333D9}" type="presOf" srcId="{9B005247-A8EB-4ECD-BC2F-82B2FE092719}" destId="{268DB47A-1CC8-4A2E-8A4F-D91FA016796B}" srcOrd="0" destOrd="0" presId="urn:microsoft.com/office/officeart/2005/8/layout/chevron2"/>
    <dgm:cxn modelId="{632ADB15-C2B8-4E53-8BE0-E1F30B30D9C1}" srcId="{36B40A55-D9C2-4BB1-AFD7-88FC85F03568}" destId="{0FF67528-FF3F-4C04-9865-5DDDCE558996}" srcOrd="0" destOrd="0" parTransId="{8C27D805-F7E9-43DA-A89E-61829C1153B9}" sibTransId="{9C134670-DD2C-4F14-A53F-9D49A29E2695}"/>
    <dgm:cxn modelId="{9F121D85-4741-41DA-99B0-2755288AA8AB}" srcId="{0061C754-2059-4741-8F31-05C1F03F309A}" destId="{2E09DE0F-45E8-4528-B733-0BA022B38E91}" srcOrd="0" destOrd="0" parTransId="{D8893A47-4878-46DF-AE4B-042E2B6F1BFB}" sibTransId="{BF594009-C1BD-42C2-AD92-26AED4E8A007}"/>
    <dgm:cxn modelId="{D2E55EAB-8E80-41E3-9F6D-3F0951799214}" srcId="{9B005247-A8EB-4ECD-BC2F-82B2FE092719}" destId="{039CC76E-F3F6-4781-A358-1DA536AE83BF}" srcOrd="2" destOrd="0" parTransId="{E78138C4-75DE-49A2-A2CF-5C36B931F5CE}" sibTransId="{DBC40C25-5BAA-4504-877B-4150F0CFFCAC}"/>
    <dgm:cxn modelId="{877274A1-8328-4FD4-8131-7CEAB058000E}" type="presOf" srcId="{32F60C01-BD79-48A6-B17D-89E9187B5971}" destId="{53B6098B-8AC3-46D0-BE3F-A62DDDAB9B4B}" srcOrd="0" destOrd="0" presId="urn:microsoft.com/office/officeart/2005/8/layout/chevron2"/>
    <dgm:cxn modelId="{F0AD07A6-2342-41D6-9AE3-A561F09A388B}" srcId="{9B005247-A8EB-4ECD-BC2F-82B2FE092719}" destId="{36B40A55-D9C2-4BB1-AFD7-88FC85F03568}" srcOrd="1" destOrd="0" parTransId="{71F66AB2-FF6F-463D-AFC7-42833826950F}" sibTransId="{3F663F65-B220-49F5-8AB9-1C626655B29E}"/>
    <dgm:cxn modelId="{705A827B-F922-48B8-AF9A-D12B981F5851}" type="presParOf" srcId="{268DB47A-1CC8-4A2E-8A4F-D91FA016796B}" destId="{24B6763A-F25A-4A4E-9A9D-3F5D16996E8B}" srcOrd="0" destOrd="0" presId="urn:microsoft.com/office/officeart/2005/8/layout/chevron2"/>
    <dgm:cxn modelId="{DCFC2473-9029-42B2-9150-BD869C06477E}" type="presParOf" srcId="{24B6763A-F25A-4A4E-9A9D-3F5D16996E8B}" destId="{6705A585-1431-40AA-84DF-DDF1F37260D1}" srcOrd="0" destOrd="0" presId="urn:microsoft.com/office/officeart/2005/8/layout/chevron2"/>
    <dgm:cxn modelId="{5E8C0844-6C05-4119-9B0D-F315F249C4D7}" type="presParOf" srcId="{24B6763A-F25A-4A4E-9A9D-3F5D16996E8B}" destId="{7ED3BF68-543C-465A-B527-77B7C998B34E}" srcOrd="1" destOrd="0" presId="urn:microsoft.com/office/officeart/2005/8/layout/chevron2"/>
    <dgm:cxn modelId="{8BAD438E-1476-4D00-832E-527B9B88A93B}" type="presParOf" srcId="{268DB47A-1CC8-4A2E-8A4F-D91FA016796B}" destId="{24C8C763-70DB-40F3-84CA-14D20E9EE6A2}" srcOrd="1" destOrd="0" presId="urn:microsoft.com/office/officeart/2005/8/layout/chevron2"/>
    <dgm:cxn modelId="{A4968C8C-A47B-4EDD-9BE7-289C09A4B573}" type="presParOf" srcId="{268DB47A-1CC8-4A2E-8A4F-D91FA016796B}" destId="{A9C8DE9B-4E4F-46C0-9857-4C4672AEED16}" srcOrd="2" destOrd="0" presId="urn:microsoft.com/office/officeart/2005/8/layout/chevron2"/>
    <dgm:cxn modelId="{443BC5BD-C829-42D0-A60F-4A15BB8917EE}" type="presParOf" srcId="{A9C8DE9B-4E4F-46C0-9857-4C4672AEED16}" destId="{E99E755F-49FA-4E67-8B5B-5F79214679E4}" srcOrd="0" destOrd="0" presId="urn:microsoft.com/office/officeart/2005/8/layout/chevron2"/>
    <dgm:cxn modelId="{4D6C2822-A7B4-4898-BB57-A992B4B7D02D}" type="presParOf" srcId="{A9C8DE9B-4E4F-46C0-9857-4C4672AEED16}" destId="{9DFEA998-5D61-4004-99D2-76CC0CCD9C4C}" srcOrd="1" destOrd="0" presId="urn:microsoft.com/office/officeart/2005/8/layout/chevron2"/>
    <dgm:cxn modelId="{010ECA9E-BFC3-4A5F-A000-5D7BC7FB1611}" type="presParOf" srcId="{268DB47A-1CC8-4A2E-8A4F-D91FA016796B}" destId="{D223491E-3E2A-475B-B9AA-8C286EBE22AD}" srcOrd="3" destOrd="0" presId="urn:microsoft.com/office/officeart/2005/8/layout/chevron2"/>
    <dgm:cxn modelId="{E39342E4-7F4E-4DD1-A4E8-3486E7271C45}" type="presParOf" srcId="{268DB47A-1CC8-4A2E-8A4F-D91FA016796B}" destId="{37DF7CDB-0417-4249-9F47-D3153E674652}" srcOrd="4" destOrd="0" presId="urn:microsoft.com/office/officeart/2005/8/layout/chevron2"/>
    <dgm:cxn modelId="{C8CE5141-C229-4ECB-8D73-4C38C904BA35}" type="presParOf" srcId="{37DF7CDB-0417-4249-9F47-D3153E674652}" destId="{0C0BE8E1-3FFF-428B-8BB7-233CD22AC1CE}" srcOrd="0" destOrd="0" presId="urn:microsoft.com/office/officeart/2005/8/layout/chevron2"/>
    <dgm:cxn modelId="{841DB48E-1031-41C6-9217-E73D5FC16B95}" type="presParOf" srcId="{37DF7CDB-0417-4249-9F47-D3153E674652}" destId="{53B6098B-8AC3-46D0-BE3F-A62DDDAB9B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01ED4-88A5-4E86-8D95-2F2DD11F07A7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BF9674-FB03-4A82-B1CD-B23823C1B1AA}">
      <dgm:prSet phldrT="[Текст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Ijtimoiy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guruhlarga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ajratish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yo`qligi</a:t>
          </a:r>
          <a:r>
            <a:rPr lang="en-US" dirty="0" smtClean="0">
              <a:solidFill>
                <a:schemeClr val="tx1"/>
              </a:solidFill>
            </a:rPr>
            <a:t>. </a:t>
          </a:r>
          <a:r>
            <a:rPr lang="en-US" dirty="0" err="1" smtClean="0">
              <a:solidFill>
                <a:schemeClr val="tx1"/>
              </a:solidFill>
            </a:rPr>
            <a:t>Masofaviy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ta'lim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kursida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ikkinchi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oliy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yoki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qo`shimcha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ma'lumot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oluvchilar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malaka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oshirish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qayta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tayyorgarlik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o`tash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istagida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bo`lganlar</a:t>
          </a:r>
          <a:r>
            <a:rPr lang="en-US" dirty="0" smtClean="0">
              <a:solidFill>
                <a:schemeClr val="tx1"/>
              </a:solidFill>
            </a:rPr>
            <a:t>; </a:t>
          </a:r>
          <a:r>
            <a:rPr lang="en-US" dirty="0" err="1" smtClean="0">
              <a:solidFill>
                <a:schemeClr val="tx1"/>
              </a:solidFill>
            </a:rPr>
            <a:t>ikkinchi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paralel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ma'lumot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olishni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xohlagan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talabalar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jismoniy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nuqsonlari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bo`lgan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shaxslar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boshqalar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qatnashishi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mumkin</a:t>
          </a:r>
          <a:r>
            <a:rPr lang="en-US" dirty="0" smtClean="0">
              <a:solidFill>
                <a:schemeClr val="tx1"/>
              </a:solidFill>
            </a:rPr>
            <a:t>.</a:t>
          </a:r>
          <a:endParaRPr lang="ru-RU" dirty="0" smtClean="0">
            <a:solidFill>
              <a:schemeClr val="tx1"/>
            </a:solidFill>
          </a:endParaRPr>
        </a:p>
      </dgm:t>
    </dgm:pt>
    <dgm:pt modelId="{9352176B-F1B4-4E04-8CD1-E59E11DA3B78}" type="parTrans" cxnId="{67082590-95C4-4C74-BF6D-43EB892F0E5D}">
      <dgm:prSet/>
      <dgm:spPr/>
      <dgm:t>
        <a:bodyPr/>
        <a:lstStyle/>
        <a:p>
          <a:endParaRPr lang="ru-RU"/>
        </a:p>
      </dgm:t>
    </dgm:pt>
    <dgm:pt modelId="{2A4E07F9-7A93-4A1C-8365-8EB71B3F510E}" type="sibTrans" cxnId="{67082590-95C4-4C74-BF6D-43EB892F0E5D}">
      <dgm:prSet/>
      <dgm:spPr/>
      <dgm:t>
        <a:bodyPr/>
        <a:lstStyle/>
        <a:p>
          <a:endParaRPr lang="ru-RU"/>
        </a:p>
      </dgm:t>
    </dgm:pt>
    <dgm:pt modelId="{33EA84E6-07BE-4B9E-9006-60527A16B90C}">
      <dgm:prSet phldrT="[Текст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err="1" smtClean="0">
              <a:solidFill>
                <a:schemeClr val="tx1"/>
              </a:solidFill>
            </a:rPr>
            <a:t>Yosh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cheklanishlari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yo`qligi</a:t>
          </a:r>
          <a:r>
            <a:rPr lang="en-US" dirty="0" smtClean="0">
              <a:solidFill>
                <a:schemeClr val="tx1"/>
              </a:solidFill>
            </a:rPr>
            <a:t>. </a:t>
          </a:r>
          <a:r>
            <a:rPr lang="en-US" dirty="0" err="1" smtClean="0">
              <a:solidFill>
                <a:schemeClr val="tx1"/>
              </a:solidFill>
            </a:rPr>
            <a:t>O`qishga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jalb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qilinuvchilarning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yosh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cheklanishlarini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istisno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qilinadi</a:t>
          </a:r>
          <a:r>
            <a:rPr lang="en-US" dirty="0" smtClean="0">
              <a:solidFill>
                <a:schemeClr val="tx1"/>
              </a:solidFill>
            </a:rPr>
            <a:t>.</a:t>
          </a:r>
          <a:endParaRPr lang="ru-RU" dirty="0" smtClean="0">
            <a:solidFill>
              <a:schemeClr val="tx1"/>
            </a:solidFill>
          </a:endParaRPr>
        </a:p>
        <a:p>
          <a:pPr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dirty="0">
            <a:solidFill>
              <a:schemeClr val="tx1"/>
            </a:solidFill>
          </a:endParaRPr>
        </a:p>
      </dgm:t>
    </dgm:pt>
    <dgm:pt modelId="{B996ABB7-C4EF-48A8-8F38-51CD241037C8}" type="parTrans" cxnId="{27302534-CD15-4969-A54F-DE968FE5B73D}">
      <dgm:prSet/>
      <dgm:spPr/>
      <dgm:t>
        <a:bodyPr/>
        <a:lstStyle/>
        <a:p>
          <a:endParaRPr lang="ru-RU"/>
        </a:p>
      </dgm:t>
    </dgm:pt>
    <dgm:pt modelId="{17B5F7CE-EBD6-4B5A-80B4-522FDA8EEA30}" type="sibTrans" cxnId="{27302534-CD15-4969-A54F-DE968FE5B73D}">
      <dgm:prSet/>
      <dgm:spPr/>
      <dgm:t>
        <a:bodyPr/>
        <a:lstStyle/>
        <a:p>
          <a:endParaRPr lang="ru-RU"/>
        </a:p>
      </dgm:t>
    </dgm:pt>
    <dgm:pt modelId="{4688D1D6-352A-458E-A767-799B83CF8E71}" type="pres">
      <dgm:prSet presAssocID="{6BB01ED4-88A5-4E86-8D95-2F2DD11F07A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EC9346-1352-48A0-B30A-C54EFFFFBE50}" type="pres">
      <dgm:prSet presAssocID="{6BB01ED4-88A5-4E86-8D95-2F2DD11F07A7}" presName="ribbon" presStyleLbl="node1" presStyleIdx="0" presStyleCnt="1" custScaleY="137490"/>
      <dgm:spPr/>
    </dgm:pt>
    <dgm:pt modelId="{E266E851-50EE-40C6-AC68-48A831AC7DF8}" type="pres">
      <dgm:prSet presAssocID="{6BB01ED4-88A5-4E86-8D95-2F2DD11F07A7}" presName="leftArrowText" presStyleLbl="node1" presStyleIdx="0" presStyleCnt="1" custScaleX="113633" custScaleY="1331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0A3A15-241C-4DF3-8413-1D7EB45F883E}" type="pres">
      <dgm:prSet presAssocID="{6BB01ED4-88A5-4E86-8D95-2F2DD11F07A7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693E537-830A-4251-946B-D1882E3D5A96}" type="presOf" srcId="{33EA84E6-07BE-4B9E-9006-60527A16B90C}" destId="{560A3A15-241C-4DF3-8413-1D7EB45F883E}" srcOrd="0" destOrd="0" presId="urn:microsoft.com/office/officeart/2005/8/layout/arrow6"/>
    <dgm:cxn modelId="{7C0A5698-DF77-454C-AB70-FC07B1F21439}" type="presOf" srcId="{6BB01ED4-88A5-4E86-8D95-2F2DD11F07A7}" destId="{4688D1D6-352A-458E-A767-799B83CF8E71}" srcOrd="0" destOrd="0" presId="urn:microsoft.com/office/officeart/2005/8/layout/arrow6"/>
    <dgm:cxn modelId="{67082590-95C4-4C74-BF6D-43EB892F0E5D}" srcId="{6BB01ED4-88A5-4E86-8D95-2F2DD11F07A7}" destId="{9EBF9674-FB03-4A82-B1CD-B23823C1B1AA}" srcOrd="0" destOrd="0" parTransId="{9352176B-F1B4-4E04-8CD1-E59E11DA3B78}" sibTransId="{2A4E07F9-7A93-4A1C-8365-8EB71B3F510E}"/>
    <dgm:cxn modelId="{27302534-CD15-4969-A54F-DE968FE5B73D}" srcId="{6BB01ED4-88A5-4E86-8D95-2F2DD11F07A7}" destId="{33EA84E6-07BE-4B9E-9006-60527A16B90C}" srcOrd="1" destOrd="0" parTransId="{B996ABB7-C4EF-48A8-8F38-51CD241037C8}" sibTransId="{17B5F7CE-EBD6-4B5A-80B4-522FDA8EEA30}"/>
    <dgm:cxn modelId="{EAC32C43-80F9-4DFA-81DD-A48AB6CE054F}" type="presOf" srcId="{9EBF9674-FB03-4A82-B1CD-B23823C1B1AA}" destId="{E266E851-50EE-40C6-AC68-48A831AC7DF8}" srcOrd="0" destOrd="0" presId="urn:microsoft.com/office/officeart/2005/8/layout/arrow6"/>
    <dgm:cxn modelId="{8DF59768-D5E8-4FBA-9C03-B11A4D704E9C}" type="presParOf" srcId="{4688D1D6-352A-458E-A767-799B83CF8E71}" destId="{E3EC9346-1352-48A0-B30A-C54EFFFFBE50}" srcOrd="0" destOrd="0" presId="urn:microsoft.com/office/officeart/2005/8/layout/arrow6"/>
    <dgm:cxn modelId="{DE0435E1-A166-485B-8110-D7A05A16794F}" type="presParOf" srcId="{4688D1D6-352A-458E-A767-799B83CF8E71}" destId="{E266E851-50EE-40C6-AC68-48A831AC7DF8}" srcOrd="1" destOrd="0" presId="urn:microsoft.com/office/officeart/2005/8/layout/arrow6"/>
    <dgm:cxn modelId="{4DDE52E7-B363-4FEC-8826-0C67315931DA}" type="presParOf" srcId="{4688D1D6-352A-458E-A767-799B83CF8E71}" destId="{560A3A15-241C-4DF3-8413-1D7EB45F883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B963E-256B-41E1-ABE3-168217CB5DD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00767A9E-4943-4A95-BAA2-2D5D69FF83FE}">
      <dgm:prSet phldrT="[Текст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Elektron</a:t>
          </a:r>
          <a:r>
            <a:rPr lang="en-US" sz="1600" dirty="0" smtClean="0"/>
            <a:t> </a:t>
          </a:r>
          <a:r>
            <a:rPr lang="en-US" sz="1600" dirty="0" err="1" smtClean="0"/>
            <a:t>holatdagi</a:t>
          </a:r>
          <a:r>
            <a:rPr lang="en-US" sz="1600" dirty="0" smtClean="0"/>
            <a:t> </a:t>
          </a:r>
          <a:r>
            <a:rPr lang="en-US" sz="1600" dirty="0" err="1" smtClean="0"/>
            <a:t>ta'lim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muloqot</a:t>
          </a:r>
          <a:r>
            <a:rPr lang="en-US" sz="1600" dirty="0" smtClean="0"/>
            <a:t> </a:t>
          </a:r>
          <a:r>
            <a:rPr lang="en-US" sz="1600" dirty="0" err="1" smtClean="0"/>
            <a:t>jarayonlarga</a:t>
          </a:r>
          <a:r>
            <a:rPr lang="en-US" sz="1600" dirty="0" smtClean="0"/>
            <a:t> </a:t>
          </a:r>
          <a:r>
            <a:rPr lang="en-US" sz="1600" dirty="0" err="1" smtClean="0"/>
            <a:t>ishonchsizlik</a:t>
          </a:r>
          <a:r>
            <a:rPr lang="en-US" sz="1600" dirty="0" smtClean="0"/>
            <a:t>. </a:t>
          </a:r>
          <a:r>
            <a:rPr lang="en-US" sz="1600" dirty="0" err="1" smtClean="0"/>
            <a:t>Ushbu</a:t>
          </a:r>
          <a:r>
            <a:rPr lang="en-US" sz="1600" dirty="0" smtClean="0"/>
            <a:t> </a:t>
          </a:r>
          <a:r>
            <a:rPr lang="en-US" sz="1600" dirty="0" err="1" smtClean="0"/>
            <a:t>sababdan</a:t>
          </a:r>
          <a:r>
            <a:rPr lang="en-US" sz="1600" dirty="0" smtClean="0"/>
            <a:t> </a:t>
          </a:r>
          <a:r>
            <a:rPr lang="en-US" sz="1600" dirty="0" err="1" smtClean="0"/>
            <a:t>talabalar</a:t>
          </a:r>
          <a:r>
            <a:rPr lang="en-US" sz="1600" dirty="0" smtClean="0"/>
            <a:t> </a:t>
          </a:r>
          <a:r>
            <a:rPr lang="en-US" sz="1600" dirty="0" err="1" smtClean="0"/>
            <a:t>asosan</a:t>
          </a:r>
          <a:r>
            <a:rPr lang="en-US" sz="1600" dirty="0" smtClean="0"/>
            <a:t> virtual </a:t>
          </a:r>
          <a:r>
            <a:rPr lang="en-US" sz="1600" dirty="0" err="1" smtClean="0"/>
            <a:t>holatdagi</a:t>
          </a:r>
          <a:r>
            <a:rPr lang="en-US" sz="1600" dirty="0" smtClean="0"/>
            <a:t> </a:t>
          </a:r>
          <a:r>
            <a:rPr lang="en-US" sz="1600" dirty="0" err="1" smtClean="0"/>
            <a:t>ta'lim</a:t>
          </a:r>
          <a:r>
            <a:rPr lang="en-US" sz="1600" dirty="0" smtClean="0"/>
            <a:t> </a:t>
          </a:r>
          <a:r>
            <a:rPr lang="en-US" sz="1600" dirty="0" err="1" smtClean="0"/>
            <a:t>turida</a:t>
          </a:r>
          <a:r>
            <a:rPr lang="en-US" sz="1600" dirty="0" smtClean="0"/>
            <a:t> </a:t>
          </a:r>
          <a:r>
            <a:rPr lang="en-US" sz="1600" dirty="0" err="1" smtClean="0"/>
            <a:t>emas</a:t>
          </a:r>
          <a:r>
            <a:rPr lang="en-US" sz="1600" dirty="0" smtClean="0"/>
            <a:t>, </a:t>
          </a:r>
          <a:r>
            <a:rPr lang="en-US" sz="1600" dirty="0" err="1" smtClean="0"/>
            <a:t>balki</a:t>
          </a:r>
          <a:r>
            <a:rPr lang="en-US" sz="1600" dirty="0" smtClean="0"/>
            <a:t> </a:t>
          </a:r>
          <a:r>
            <a:rPr lang="en-US" sz="1600" dirty="0" err="1" smtClean="0"/>
            <a:t>oddiy</a:t>
          </a:r>
          <a:r>
            <a:rPr lang="en-US" sz="1600" dirty="0" smtClean="0"/>
            <a:t> (</a:t>
          </a:r>
          <a:r>
            <a:rPr lang="en-US" sz="1600" dirty="0" err="1" smtClean="0"/>
            <a:t>kunduzgi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sirtqi</a:t>
          </a:r>
          <a:r>
            <a:rPr lang="en-US" sz="1600" dirty="0" smtClean="0"/>
            <a:t>) </a:t>
          </a:r>
          <a:r>
            <a:rPr lang="en-US" sz="1600" dirty="0" err="1" smtClean="0"/>
            <a:t>ta'lim</a:t>
          </a:r>
          <a:r>
            <a:rPr lang="en-US" sz="1600" dirty="0" smtClean="0"/>
            <a:t> </a:t>
          </a:r>
          <a:r>
            <a:rPr lang="en-US" sz="1600" dirty="0" err="1" smtClean="0"/>
            <a:t>turlarida</a:t>
          </a:r>
          <a:r>
            <a:rPr lang="en-US" sz="1600" dirty="0" smtClean="0"/>
            <a:t> </a:t>
          </a:r>
          <a:r>
            <a:rPr lang="en-US" sz="1600" dirty="0" err="1" smtClean="0"/>
            <a:t>o`qish</a:t>
          </a:r>
          <a:r>
            <a:rPr lang="en-US" sz="1600" dirty="0" smtClean="0"/>
            <a:t> </a:t>
          </a:r>
          <a:r>
            <a:rPr lang="en-US" sz="1600" dirty="0" err="1" smtClean="0"/>
            <a:t>istagida</a:t>
          </a:r>
          <a:r>
            <a:rPr lang="en-US" sz="1600" dirty="0" smtClean="0"/>
            <a:t> </a:t>
          </a:r>
          <a:r>
            <a:rPr lang="en-US" sz="1600" dirty="0" err="1" smtClean="0"/>
            <a:t>bo`lishadi</a:t>
          </a:r>
          <a:r>
            <a:rPr lang="en-US" sz="1600" dirty="0" smtClean="0"/>
            <a:t>.</a:t>
          </a:r>
          <a:endParaRPr lang="ru-RU" sz="1600" dirty="0"/>
        </a:p>
      </dgm:t>
    </dgm:pt>
    <dgm:pt modelId="{ECC77851-2C63-490A-8EA3-52F76E23ABB7}" type="parTrans" cxnId="{79E34A0E-1A08-4183-9305-256406A0B0F5}">
      <dgm:prSet/>
      <dgm:spPr/>
      <dgm:t>
        <a:bodyPr/>
        <a:lstStyle/>
        <a:p>
          <a:endParaRPr lang="ru-RU"/>
        </a:p>
      </dgm:t>
    </dgm:pt>
    <dgm:pt modelId="{166FEE5B-67FA-4511-810E-26768DEA4B49}" type="sibTrans" cxnId="{79E34A0E-1A08-4183-9305-256406A0B0F5}">
      <dgm:prSet/>
      <dgm:spPr/>
      <dgm:t>
        <a:bodyPr/>
        <a:lstStyle/>
        <a:p>
          <a:endParaRPr lang="ru-RU"/>
        </a:p>
      </dgm:t>
    </dgm:pt>
    <dgm:pt modelId="{1A058C27-5E3A-47DA-99C1-E1D5676AC6F7}">
      <dgm:prSet phldrT="[Текст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600" dirty="0" err="1" smtClean="0"/>
            <a:t>Davlat</a:t>
          </a:r>
          <a:r>
            <a:rPr lang="en-US" sz="1600" dirty="0" smtClean="0"/>
            <a:t> </a:t>
          </a:r>
          <a:r>
            <a:rPr lang="en-US" sz="1600" dirty="0" err="1" smtClean="0"/>
            <a:t>masofaviy</a:t>
          </a:r>
          <a:r>
            <a:rPr lang="en-US" sz="1600" dirty="0" smtClean="0"/>
            <a:t> </a:t>
          </a:r>
          <a:r>
            <a:rPr lang="en-US" sz="1600" dirty="0" err="1" smtClean="0"/>
            <a:t>ta'lim</a:t>
          </a:r>
          <a:r>
            <a:rPr lang="en-US" sz="1600" dirty="0" smtClean="0"/>
            <a:t> </a:t>
          </a:r>
          <a:r>
            <a:rPr lang="en-US" sz="1600" dirty="0" err="1" smtClean="0"/>
            <a:t>standartlari</a:t>
          </a:r>
          <a:r>
            <a:rPr lang="en-US" sz="1600" dirty="0" smtClean="0"/>
            <a:t> </a:t>
          </a:r>
          <a:r>
            <a:rPr lang="en-US" sz="1600" dirty="0" err="1" smtClean="0"/>
            <a:t>yo`qligi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natijada</a:t>
          </a:r>
          <a:r>
            <a:rPr lang="en-US" sz="1600" dirty="0" smtClean="0"/>
            <a:t> </a:t>
          </a:r>
          <a:r>
            <a:rPr lang="en-US" sz="1600" dirty="0" err="1" smtClean="0"/>
            <a:t>davlat</a:t>
          </a:r>
          <a:r>
            <a:rPr lang="en-US" sz="1600" dirty="0" smtClean="0"/>
            <a:t> </a:t>
          </a:r>
          <a:r>
            <a:rPr lang="en-US" sz="1600" dirty="0" err="1" smtClean="0"/>
            <a:t>nusxasidagi</a:t>
          </a:r>
          <a:r>
            <a:rPr lang="en-US" sz="1600" dirty="0" smtClean="0"/>
            <a:t> </a:t>
          </a:r>
          <a:r>
            <a:rPr lang="en-US" sz="1600" dirty="0" err="1" smtClean="0"/>
            <a:t>diplom</a:t>
          </a:r>
          <a:r>
            <a:rPr lang="en-US" sz="1600" dirty="0" smtClean="0"/>
            <a:t> </a:t>
          </a:r>
          <a:r>
            <a:rPr lang="en-US" sz="1600" dirty="0" err="1" smtClean="0"/>
            <a:t>berilmasligi</a:t>
          </a:r>
          <a:r>
            <a:rPr lang="en-US" sz="1600" dirty="0" smtClean="0"/>
            <a:t>. Shu </a:t>
          </a:r>
          <a:r>
            <a:rPr lang="en-US" sz="1600" dirty="0" err="1" smtClean="0"/>
            <a:t>sababdan</a:t>
          </a:r>
          <a:r>
            <a:rPr lang="en-US" sz="1600" dirty="0" smtClean="0"/>
            <a:t> </a:t>
          </a:r>
          <a:r>
            <a:rPr lang="en-US" sz="1600" dirty="0" err="1" smtClean="0"/>
            <a:t>ko`pgina</a:t>
          </a:r>
          <a:r>
            <a:rPr lang="en-US" sz="1600" dirty="0" smtClean="0"/>
            <a:t> </a:t>
          </a:r>
          <a:r>
            <a:rPr lang="en-US" sz="1600" dirty="0" err="1" smtClean="0"/>
            <a:t>masofaviy</a:t>
          </a:r>
          <a:r>
            <a:rPr lang="en-US" sz="1600" dirty="0" smtClean="0"/>
            <a:t> </a:t>
          </a:r>
          <a:r>
            <a:rPr lang="en-US" sz="1600" dirty="0" err="1" smtClean="0"/>
            <a:t>ta'lim</a:t>
          </a:r>
          <a:r>
            <a:rPr lang="en-US" sz="1600" dirty="0" smtClean="0"/>
            <a:t> </a:t>
          </a:r>
          <a:r>
            <a:rPr lang="en-US" sz="1600" dirty="0" err="1" smtClean="0"/>
            <a:t>kurslari</a:t>
          </a:r>
          <a:r>
            <a:rPr lang="en-US" sz="1600" dirty="0" smtClean="0"/>
            <a:t> </a:t>
          </a:r>
          <a:r>
            <a:rPr lang="en-US" sz="1600" dirty="0" err="1" smtClean="0"/>
            <a:t>bitiruvchilariga</a:t>
          </a:r>
          <a:r>
            <a:rPr lang="en-US" sz="1600" dirty="0" smtClean="0"/>
            <a:t> </a:t>
          </a:r>
          <a:r>
            <a:rPr lang="en-US" sz="1600" dirty="0" err="1" smtClean="0"/>
            <a:t>faqat</a:t>
          </a:r>
          <a:r>
            <a:rPr lang="en-US" sz="1600" dirty="0" smtClean="0"/>
            <a:t> </a:t>
          </a:r>
          <a:r>
            <a:rPr lang="en-US" sz="1600" dirty="0" err="1" smtClean="0"/>
            <a:t>ushbu</a:t>
          </a:r>
          <a:r>
            <a:rPr lang="en-US" sz="1600" dirty="0" smtClean="0"/>
            <a:t> </a:t>
          </a:r>
          <a:r>
            <a:rPr lang="en-US" sz="1600" dirty="0" err="1" smtClean="0"/>
            <a:t>kursni</a:t>
          </a:r>
          <a:r>
            <a:rPr lang="en-US" sz="1600" dirty="0" smtClean="0"/>
            <a:t> </a:t>
          </a:r>
          <a:r>
            <a:rPr lang="en-US" sz="1600" dirty="0" err="1" smtClean="0"/>
            <a:t>bitirganligi</a:t>
          </a:r>
          <a:r>
            <a:rPr lang="en-US" sz="1600" dirty="0" smtClean="0"/>
            <a:t> </a:t>
          </a:r>
          <a:r>
            <a:rPr lang="en-US" sz="1600" dirty="0" err="1" smtClean="0"/>
            <a:t>haqida</a:t>
          </a:r>
          <a:r>
            <a:rPr lang="en-US" sz="1600" dirty="0" smtClean="0"/>
            <a:t> </a:t>
          </a:r>
          <a:r>
            <a:rPr lang="en-US" sz="1600" dirty="0" err="1" smtClean="0"/>
            <a:t>sertifikat</a:t>
          </a:r>
          <a:r>
            <a:rPr lang="en-US" sz="1600" dirty="0" smtClean="0"/>
            <a:t> </a:t>
          </a:r>
          <a:r>
            <a:rPr lang="en-US" sz="1600" dirty="0" err="1" smtClean="0"/>
            <a:t>yoki</a:t>
          </a:r>
          <a:r>
            <a:rPr lang="en-US" sz="1600" dirty="0" smtClean="0"/>
            <a:t> </a:t>
          </a:r>
          <a:r>
            <a:rPr lang="en-US" sz="1600" dirty="0" err="1" smtClean="0"/>
            <a:t>guvoxnomalar</a:t>
          </a:r>
          <a:r>
            <a:rPr lang="en-US" sz="1600" dirty="0" smtClean="0"/>
            <a:t> </a:t>
          </a:r>
          <a:r>
            <a:rPr lang="en-US" sz="1600" dirty="0" err="1" smtClean="0"/>
            <a:t>berishadi</a:t>
          </a:r>
          <a:r>
            <a:rPr lang="en-US" sz="1600" dirty="0" smtClean="0"/>
            <a:t>.</a:t>
          </a:r>
          <a:endParaRPr lang="ru-RU" sz="1600" dirty="0" smtClean="0"/>
        </a:p>
      </dgm:t>
    </dgm:pt>
    <dgm:pt modelId="{C73EADB8-E616-4D30-BA8E-9903E4335913}" type="parTrans" cxnId="{CF210006-3065-44DA-93AC-F65AECB4D2FF}">
      <dgm:prSet/>
      <dgm:spPr/>
      <dgm:t>
        <a:bodyPr/>
        <a:lstStyle/>
        <a:p>
          <a:endParaRPr lang="ru-RU"/>
        </a:p>
      </dgm:t>
    </dgm:pt>
    <dgm:pt modelId="{BFF8F760-B7D0-4327-A52B-F1B8CF030CB7}" type="sibTrans" cxnId="{CF210006-3065-44DA-93AC-F65AECB4D2FF}">
      <dgm:prSet/>
      <dgm:spPr/>
      <dgm:t>
        <a:bodyPr/>
        <a:lstStyle/>
        <a:p>
          <a:endParaRPr lang="ru-RU"/>
        </a:p>
      </dgm:t>
    </dgm:pt>
    <dgm:pt modelId="{0C3FE3AC-D6F2-4271-80E0-3EFFF53C2F7C}">
      <dgm:prSet phldrT="[Текст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600" dirty="0" smtClean="0"/>
        </a:p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 smtClean="0"/>
            <a:t>Virtual </a:t>
          </a:r>
          <a:r>
            <a:rPr lang="en-US" sz="1600" dirty="0" err="1" smtClean="0"/>
            <a:t>muhit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texnika</a:t>
          </a:r>
          <a:r>
            <a:rPr lang="en-US" sz="1600" dirty="0" smtClean="0"/>
            <a:t> </a:t>
          </a:r>
          <a:r>
            <a:rPr lang="en-US" sz="1600" dirty="0" err="1" smtClean="0"/>
            <a:t>ta'minot</a:t>
          </a:r>
          <a:r>
            <a:rPr lang="en-US" sz="1600" dirty="0" smtClean="0"/>
            <a:t> </a:t>
          </a:r>
          <a:r>
            <a:rPr lang="en-US" sz="1600" dirty="0" err="1" smtClean="0"/>
            <a:t>bilan</a:t>
          </a:r>
          <a:r>
            <a:rPr lang="en-US" sz="1600" dirty="0" smtClean="0"/>
            <a:t> </a:t>
          </a:r>
          <a:r>
            <a:rPr lang="en-US" sz="1600" dirty="0" err="1" smtClean="0"/>
            <a:t>bog`liqligi</a:t>
          </a:r>
          <a:r>
            <a:rPr lang="en-US" sz="1600" dirty="0" smtClean="0"/>
            <a:t>. </a:t>
          </a:r>
          <a:r>
            <a:rPr lang="en-US" sz="1600" dirty="0" err="1" smtClean="0"/>
            <a:t>Masofaviy</a:t>
          </a:r>
          <a:r>
            <a:rPr lang="en-US" sz="1600" dirty="0" smtClean="0"/>
            <a:t> </a:t>
          </a:r>
          <a:r>
            <a:rPr lang="en-US" sz="1600" dirty="0" err="1" smtClean="0"/>
            <a:t>ta'lim</a:t>
          </a:r>
          <a:r>
            <a:rPr lang="en-US" sz="1600" dirty="0" smtClean="0"/>
            <a:t> internet </a:t>
          </a:r>
          <a:r>
            <a:rPr lang="en-US" sz="1600" dirty="0" err="1" smtClean="0"/>
            <a:t>borligi</a:t>
          </a:r>
          <a:r>
            <a:rPr lang="en-US" sz="1600" dirty="0" smtClean="0"/>
            <a:t>, </a:t>
          </a:r>
          <a:r>
            <a:rPr lang="en-US" sz="1600" dirty="0" err="1" smtClean="0"/>
            <a:t>undan</a:t>
          </a:r>
          <a:r>
            <a:rPr lang="en-US" sz="1600" dirty="0" smtClean="0"/>
            <a:t> </a:t>
          </a:r>
          <a:r>
            <a:rPr lang="en-US" sz="1600" dirty="0" err="1" smtClean="0"/>
            <a:t>foydalanish</a:t>
          </a:r>
          <a:r>
            <a:rPr lang="en-US" sz="1600" dirty="0" smtClean="0"/>
            <a:t> </a:t>
          </a:r>
          <a:r>
            <a:rPr lang="en-US" sz="1600" dirty="0" err="1" smtClean="0"/>
            <a:t>narxi</a:t>
          </a:r>
          <a:r>
            <a:rPr lang="en-US" sz="1600" dirty="0" smtClean="0"/>
            <a:t>, </a:t>
          </a:r>
          <a:r>
            <a:rPr lang="en-US" sz="1600" dirty="0" err="1" smtClean="0"/>
            <a:t>tezligi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servislar</a:t>
          </a:r>
          <a:r>
            <a:rPr lang="en-US" sz="1600" dirty="0" smtClean="0"/>
            <a:t> </a:t>
          </a:r>
          <a:r>
            <a:rPr lang="en-US" sz="1600" dirty="0" err="1" smtClean="0"/>
            <a:t>mavjudligiga</a:t>
          </a:r>
          <a:r>
            <a:rPr lang="en-US" sz="1600" dirty="0" smtClean="0"/>
            <a:t>, </a:t>
          </a:r>
          <a:r>
            <a:rPr lang="en-US" sz="1600" dirty="0" err="1" smtClean="0"/>
            <a:t>maxsus</a:t>
          </a:r>
          <a:r>
            <a:rPr lang="en-US" sz="1600" dirty="0" smtClean="0"/>
            <a:t> </a:t>
          </a:r>
          <a:r>
            <a:rPr lang="en-US" sz="1600" dirty="0" err="1" smtClean="0"/>
            <a:t>kommunikatsion</a:t>
          </a:r>
          <a:r>
            <a:rPr lang="en-US" sz="1600" dirty="0" smtClean="0"/>
            <a:t> </a:t>
          </a:r>
          <a:r>
            <a:rPr lang="en-US" sz="1600" dirty="0" err="1" smtClean="0"/>
            <a:t>texnikalar</a:t>
          </a:r>
          <a:r>
            <a:rPr lang="en-US" sz="1600" dirty="0" smtClean="0"/>
            <a:t> </a:t>
          </a:r>
          <a:r>
            <a:rPr lang="en-US" sz="1600" dirty="0" err="1" smtClean="0"/>
            <a:t>mavjudligi</a:t>
          </a:r>
          <a:r>
            <a:rPr lang="en-US" sz="1600" dirty="0" smtClean="0"/>
            <a:t> </a:t>
          </a:r>
          <a:r>
            <a:rPr lang="en-US" sz="1600" dirty="0" err="1" smtClean="0"/>
            <a:t>va</a:t>
          </a:r>
          <a:r>
            <a:rPr lang="en-US" sz="1600" dirty="0" smtClean="0"/>
            <a:t> </a:t>
          </a:r>
          <a:r>
            <a:rPr lang="en-US" sz="1600" dirty="0" err="1" smtClean="0"/>
            <a:t>ular</a:t>
          </a:r>
          <a:r>
            <a:rPr lang="en-US" sz="1600" dirty="0" smtClean="0"/>
            <a:t> </a:t>
          </a:r>
          <a:r>
            <a:rPr lang="en-US" sz="1600" dirty="0" err="1" smtClean="0"/>
            <a:t>ishlashiga</a:t>
          </a:r>
          <a:r>
            <a:rPr lang="en-US" sz="1600" dirty="0" smtClean="0"/>
            <a:t> </a:t>
          </a:r>
          <a:r>
            <a:rPr lang="en-US" sz="1600" dirty="0" err="1" smtClean="0"/>
            <a:t>taalluqli</a:t>
          </a:r>
          <a:r>
            <a:rPr lang="en-US" sz="1600" dirty="0" smtClean="0"/>
            <a:t>.</a:t>
          </a:r>
          <a:endParaRPr lang="ru-RU" sz="1600" dirty="0" smtClean="0"/>
        </a:p>
        <a:p>
          <a:pPr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/>
        </a:p>
      </dgm:t>
    </dgm:pt>
    <dgm:pt modelId="{74AD035A-885A-4718-BCE8-F7745F7B15F2}" type="parTrans" cxnId="{0CFF65AF-A49F-442D-84A1-67C244139503}">
      <dgm:prSet/>
      <dgm:spPr/>
      <dgm:t>
        <a:bodyPr/>
        <a:lstStyle/>
        <a:p>
          <a:endParaRPr lang="ru-RU"/>
        </a:p>
      </dgm:t>
    </dgm:pt>
    <dgm:pt modelId="{A3D3BE4B-1338-4413-AEB5-D36F27B1BFEB}" type="sibTrans" cxnId="{0CFF65AF-A49F-442D-84A1-67C244139503}">
      <dgm:prSet/>
      <dgm:spPr/>
      <dgm:t>
        <a:bodyPr/>
        <a:lstStyle/>
        <a:p>
          <a:endParaRPr lang="ru-RU"/>
        </a:p>
      </dgm:t>
    </dgm:pt>
    <dgm:pt modelId="{36E58F10-A42B-4458-8B38-DAF629D81DE0}" type="pres">
      <dgm:prSet presAssocID="{B6FB963E-256B-41E1-ABE3-168217CB5DDC}" presName="compositeShape" presStyleCnt="0">
        <dgm:presLayoutVars>
          <dgm:dir/>
          <dgm:resizeHandles/>
        </dgm:presLayoutVars>
      </dgm:prSet>
      <dgm:spPr/>
    </dgm:pt>
    <dgm:pt modelId="{632DC743-B879-4E1A-AF16-EA216E797AE1}" type="pres">
      <dgm:prSet presAssocID="{B6FB963E-256B-41E1-ABE3-168217CB5DDC}" presName="pyramid" presStyleLbl="node1" presStyleIdx="0" presStyleCnt="1" custScaleX="99552" custScaleY="100000" custLinFactNeighborX="-38413" custLinFactNeighborY="-230"/>
      <dgm:spPr>
        <a:solidFill>
          <a:schemeClr val="accent4">
            <a:lumMod val="50000"/>
          </a:schemeClr>
        </a:solidFill>
      </dgm:spPr>
    </dgm:pt>
    <dgm:pt modelId="{690BDC98-7479-463B-8CBC-18CAA952C3CF}" type="pres">
      <dgm:prSet presAssocID="{B6FB963E-256B-41E1-ABE3-168217CB5DDC}" presName="theList" presStyleCnt="0"/>
      <dgm:spPr/>
    </dgm:pt>
    <dgm:pt modelId="{CFC0FB56-2CBF-41AB-B02D-7E142455B0E6}" type="pres">
      <dgm:prSet presAssocID="{00767A9E-4943-4A95-BAA2-2D5D69FF83FE}" presName="aNode" presStyleLbl="fgAcc1" presStyleIdx="0" presStyleCnt="3" custScaleX="198611" custScaleY="119672" custLinFactY="-12001" custLinFactNeighborX="29896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2B8E4A-DE19-4207-A99D-EACCBB60C694}" type="pres">
      <dgm:prSet presAssocID="{00767A9E-4943-4A95-BAA2-2D5D69FF83FE}" presName="aSpace" presStyleCnt="0"/>
      <dgm:spPr/>
    </dgm:pt>
    <dgm:pt modelId="{299784BC-73B9-491F-A39F-7E2C0CA73FBD}" type="pres">
      <dgm:prSet presAssocID="{1A058C27-5E3A-47DA-99C1-E1D5676AC6F7}" presName="aNode" presStyleLbl="fgAcc1" presStyleIdx="1" presStyleCnt="3" custScaleX="198963" custScaleY="135732" custLinFactY="-2011" custLinFactNeighborX="30160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2DBC35-FC16-4D30-98A9-7083949CA9C4}" type="pres">
      <dgm:prSet presAssocID="{1A058C27-5E3A-47DA-99C1-E1D5676AC6F7}" presName="aSpace" presStyleCnt="0"/>
      <dgm:spPr/>
    </dgm:pt>
    <dgm:pt modelId="{C1D3CE8F-CF90-4647-998D-88BACEE87AF8}" type="pres">
      <dgm:prSet presAssocID="{0C3FE3AC-D6F2-4271-80E0-3EFFF53C2F7C}" presName="aNode" presStyleLbl="fgAcc1" presStyleIdx="2" presStyleCnt="3" custScaleX="194243" custScaleY="115259" custLinFactNeighborX="29068" custLinFactNeighborY="339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0EB547-9AE8-46A6-AC31-481F860BF268}" type="pres">
      <dgm:prSet presAssocID="{0C3FE3AC-D6F2-4271-80E0-3EFFF53C2F7C}" presName="aSpace" presStyleCnt="0"/>
      <dgm:spPr/>
    </dgm:pt>
  </dgm:ptLst>
  <dgm:cxnLst>
    <dgm:cxn modelId="{CF210006-3065-44DA-93AC-F65AECB4D2FF}" srcId="{B6FB963E-256B-41E1-ABE3-168217CB5DDC}" destId="{1A058C27-5E3A-47DA-99C1-E1D5676AC6F7}" srcOrd="1" destOrd="0" parTransId="{C73EADB8-E616-4D30-BA8E-9903E4335913}" sibTransId="{BFF8F760-B7D0-4327-A52B-F1B8CF030CB7}"/>
    <dgm:cxn modelId="{B6924433-71BE-4799-A56D-89E5400B8726}" type="presOf" srcId="{0C3FE3AC-D6F2-4271-80E0-3EFFF53C2F7C}" destId="{C1D3CE8F-CF90-4647-998D-88BACEE87AF8}" srcOrd="0" destOrd="0" presId="urn:microsoft.com/office/officeart/2005/8/layout/pyramid2"/>
    <dgm:cxn modelId="{3A1A2AB6-55A5-4508-8527-5626E183D110}" type="presOf" srcId="{B6FB963E-256B-41E1-ABE3-168217CB5DDC}" destId="{36E58F10-A42B-4458-8B38-DAF629D81DE0}" srcOrd="0" destOrd="0" presId="urn:microsoft.com/office/officeart/2005/8/layout/pyramid2"/>
    <dgm:cxn modelId="{E41D2779-48B0-479C-8D34-BB3D1781493B}" type="presOf" srcId="{00767A9E-4943-4A95-BAA2-2D5D69FF83FE}" destId="{CFC0FB56-2CBF-41AB-B02D-7E142455B0E6}" srcOrd="0" destOrd="0" presId="urn:microsoft.com/office/officeart/2005/8/layout/pyramid2"/>
    <dgm:cxn modelId="{0CFF65AF-A49F-442D-84A1-67C244139503}" srcId="{B6FB963E-256B-41E1-ABE3-168217CB5DDC}" destId="{0C3FE3AC-D6F2-4271-80E0-3EFFF53C2F7C}" srcOrd="2" destOrd="0" parTransId="{74AD035A-885A-4718-BCE8-F7745F7B15F2}" sibTransId="{A3D3BE4B-1338-4413-AEB5-D36F27B1BFEB}"/>
    <dgm:cxn modelId="{713C1036-54D1-43E9-84DC-16B03D0366FA}" type="presOf" srcId="{1A058C27-5E3A-47DA-99C1-E1D5676AC6F7}" destId="{299784BC-73B9-491F-A39F-7E2C0CA73FBD}" srcOrd="0" destOrd="0" presId="urn:microsoft.com/office/officeart/2005/8/layout/pyramid2"/>
    <dgm:cxn modelId="{79E34A0E-1A08-4183-9305-256406A0B0F5}" srcId="{B6FB963E-256B-41E1-ABE3-168217CB5DDC}" destId="{00767A9E-4943-4A95-BAA2-2D5D69FF83FE}" srcOrd="0" destOrd="0" parTransId="{ECC77851-2C63-490A-8EA3-52F76E23ABB7}" sibTransId="{166FEE5B-67FA-4511-810E-26768DEA4B49}"/>
    <dgm:cxn modelId="{88474453-5BA5-449A-AF06-3FD390566D8E}" type="presParOf" srcId="{36E58F10-A42B-4458-8B38-DAF629D81DE0}" destId="{632DC743-B879-4E1A-AF16-EA216E797AE1}" srcOrd="0" destOrd="0" presId="urn:microsoft.com/office/officeart/2005/8/layout/pyramid2"/>
    <dgm:cxn modelId="{A6309B1B-6CDB-47F9-8A7A-973D6DC1F05F}" type="presParOf" srcId="{36E58F10-A42B-4458-8B38-DAF629D81DE0}" destId="{690BDC98-7479-463B-8CBC-18CAA952C3CF}" srcOrd="1" destOrd="0" presId="urn:microsoft.com/office/officeart/2005/8/layout/pyramid2"/>
    <dgm:cxn modelId="{0D0829AF-9366-4BB4-B4C1-4FE7F6D25278}" type="presParOf" srcId="{690BDC98-7479-463B-8CBC-18CAA952C3CF}" destId="{CFC0FB56-2CBF-41AB-B02D-7E142455B0E6}" srcOrd="0" destOrd="0" presId="urn:microsoft.com/office/officeart/2005/8/layout/pyramid2"/>
    <dgm:cxn modelId="{CBBE09AF-FCC0-47DD-B683-FF79534E0A0B}" type="presParOf" srcId="{690BDC98-7479-463B-8CBC-18CAA952C3CF}" destId="{352B8E4A-DE19-4207-A99D-EACCBB60C694}" srcOrd="1" destOrd="0" presId="urn:microsoft.com/office/officeart/2005/8/layout/pyramid2"/>
    <dgm:cxn modelId="{0A420F09-38A3-4D9E-8542-C800AF3CDB84}" type="presParOf" srcId="{690BDC98-7479-463B-8CBC-18CAA952C3CF}" destId="{299784BC-73B9-491F-A39F-7E2C0CA73FBD}" srcOrd="2" destOrd="0" presId="urn:microsoft.com/office/officeart/2005/8/layout/pyramid2"/>
    <dgm:cxn modelId="{7381920E-B88E-44F6-9071-F54BFBF0AD95}" type="presParOf" srcId="{690BDC98-7479-463B-8CBC-18CAA952C3CF}" destId="{552DBC35-FC16-4D30-98A9-7083949CA9C4}" srcOrd="3" destOrd="0" presId="urn:microsoft.com/office/officeart/2005/8/layout/pyramid2"/>
    <dgm:cxn modelId="{C12E2710-988D-4812-9AF9-7DC578B64592}" type="presParOf" srcId="{690BDC98-7479-463B-8CBC-18CAA952C3CF}" destId="{C1D3CE8F-CF90-4647-998D-88BACEE87AF8}" srcOrd="4" destOrd="0" presId="urn:microsoft.com/office/officeart/2005/8/layout/pyramid2"/>
    <dgm:cxn modelId="{8283B807-7B62-4988-ACB8-AC8471968CB4}" type="presParOf" srcId="{690BDC98-7479-463B-8CBC-18CAA952C3CF}" destId="{780EB547-9AE8-46A6-AC31-481F860BF26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FC3780-05BE-4730-8400-65231045182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077F9D-9A57-4B1B-8750-2D0D989FEC13}">
      <dgm:prSet phldrT="[Текст]" custT="1"/>
      <dgm:spPr/>
      <dgm:t>
        <a:bodyPr/>
        <a:lstStyle/>
        <a:p>
          <a:endParaRPr lang="en-US" sz="2000" dirty="0" smtClean="0">
            <a:solidFill>
              <a:srgbClr val="002060"/>
            </a:solidFill>
          </a:endParaRPr>
        </a:p>
        <a:p>
          <a:endParaRPr lang="en-US" sz="2000" dirty="0" smtClean="0">
            <a:solidFill>
              <a:srgbClr val="002060"/>
            </a:solidFill>
          </a:endParaRPr>
        </a:p>
        <a:p>
          <a:endParaRPr lang="en-US" sz="2000" dirty="0" smtClean="0">
            <a:solidFill>
              <a:srgbClr val="002060"/>
            </a:solidFill>
          </a:endParaRPr>
        </a:p>
        <a:p>
          <a:endParaRPr lang="en-US" sz="2000" dirty="0" smtClean="0">
            <a:solidFill>
              <a:srgbClr val="002060"/>
            </a:solidFill>
          </a:endParaRPr>
        </a:p>
        <a:p>
          <a:endParaRPr lang="en-US" sz="2000" dirty="0" smtClean="0">
            <a:solidFill>
              <a:srgbClr val="002060"/>
            </a:solidFill>
          </a:endParaRPr>
        </a:p>
        <a:p>
          <a:r>
            <a:rPr lang="en-US" sz="2000" dirty="0" err="1" smtClean="0">
              <a:solidFill>
                <a:srgbClr val="FF0000"/>
              </a:solidFill>
            </a:rPr>
            <a:t>Masofaviy</a:t>
          </a:r>
          <a:r>
            <a:rPr lang="en-US" sz="2000" dirty="0" smtClean="0">
              <a:solidFill>
                <a:srgbClr val="FF0000"/>
              </a:solidFill>
            </a:rPr>
            <a:t> </a:t>
          </a:r>
          <a:r>
            <a:rPr lang="en-US" sz="2000" dirty="0" err="1" smtClean="0">
              <a:solidFill>
                <a:srgbClr val="FF0000"/>
              </a:solidFill>
            </a:rPr>
            <a:t>ta'lim</a:t>
          </a:r>
          <a:r>
            <a:rPr lang="en-US" sz="2000" dirty="0" smtClean="0">
              <a:solidFill>
                <a:srgbClr val="FF0000"/>
              </a:solidFill>
            </a:rPr>
            <a:t> </a:t>
          </a:r>
          <a:r>
            <a:rPr lang="en-US" sz="2000" dirty="0" err="1" smtClean="0">
              <a:solidFill>
                <a:srgbClr val="FF0000"/>
              </a:solidFill>
            </a:rPr>
            <a:t>texnologiyalari</a:t>
          </a:r>
          <a:r>
            <a:rPr lang="en-US" sz="2000" dirty="0" smtClean="0">
              <a:solidFill>
                <a:srgbClr val="FF0000"/>
              </a:solidFill>
            </a:rPr>
            <a:t> </a:t>
          </a:r>
          <a:r>
            <a:rPr lang="en-US" sz="2000" dirty="0" err="1" smtClean="0">
              <a:solidFill>
                <a:srgbClr val="FF0000"/>
              </a:solidFill>
            </a:rPr>
            <a:t>quyidagi</a:t>
          </a:r>
          <a:r>
            <a:rPr lang="en-US" sz="2000" dirty="0" smtClean="0">
              <a:solidFill>
                <a:srgbClr val="FF0000"/>
              </a:solidFill>
            </a:rPr>
            <a:t> </a:t>
          </a:r>
          <a:r>
            <a:rPr lang="en-US" sz="2000" dirty="0" err="1" smtClean="0">
              <a:solidFill>
                <a:srgbClr val="FF0000"/>
              </a:solidFill>
            </a:rPr>
            <a:t>vazifalarni</a:t>
          </a:r>
          <a:r>
            <a:rPr lang="en-US" sz="2000" dirty="0" smtClean="0">
              <a:solidFill>
                <a:srgbClr val="FF0000"/>
              </a:solidFill>
            </a:rPr>
            <a:t> </a:t>
          </a:r>
          <a:r>
            <a:rPr lang="en-US" sz="2000" dirty="0" err="1" smtClean="0">
              <a:solidFill>
                <a:srgbClr val="FF0000"/>
              </a:solidFill>
            </a:rPr>
            <a:t>hal</a:t>
          </a:r>
          <a:r>
            <a:rPr lang="en-US" sz="2000" dirty="0" smtClean="0">
              <a:solidFill>
                <a:srgbClr val="FF0000"/>
              </a:solidFill>
            </a:rPr>
            <a:t> </a:t>
          </a:r>
          <a:r>
            <a:rPr lang="en-US" sz="2000" dirty="0" err="1" smtClean="0">
              <a:solidFill>
                <a:srgbClr val="FF0000"/>
              </a:solidFill>
            </a:rPr>
            <a:t>qiladi</a:t>
          </a:r>
          <a:r>
            <a:rPr lang="en-US" sz="2000" dirty="0" smtClean="0">
              <a:solidFill>
                <a:srgbClr val="FF0000"/>
              </a:solidFill>
            </a:rPr>
            <a:t>:</a:t>
          </a:r>
          <a:r>
            <a:rPr lang="en-US" sz="2800" dirty="0" smtClean="0">
              <a:solidFill>
                <a:srgbClr val="002060"/>
              </a:solidFill>
            </a:rPr>
            <a:t>
</a:t>
          </a:r>
          <a:endParaRPr lang="ru-RU" sz="2800" dirty="0">
            <a:solidFill>
              <a:srgbClr val="002060"/>
            </a:solidFill>
          </a:endParaRPr>
        </a:p>
      </dgm:t>
    </dgm:pt>
    <dgm:pt modelId="{435F047B-A4ED-4D6B-9C90-C0864BCC7356}" type="parTrans" cxnId="{C73AE226-D500-4A1B-BBCE-547FCEE26581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75B6B81C-C91C-4A1A-987E-6571A59EC471}" type="sibTrans" cxnId="{C73AE226-D500-4A1B-BBCE-547FCEE26581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81C70582-24AC-4F76-8F55-856FDC7C3120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800" dirty="0" err="1" smtClean="0">
              <a:solidFill>
                <a:srgbClr val="002060"/>
              </a:solidFill>
            </a:rPr>
            <a:t>Qatnashchilarga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o'quv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materiallarini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uzatish</a:t>
          </a:r>
          <a:endParaRPr lang="ru-RU" sz="2800" dirty="0">
            <a:solidFill>
              <a:srgbClr val="002060"/>
            </a:solidFill>
          </a:endParaRPr>
        </a:p>
      </dgm:t>
    </dgm:pt>
    <dgm:pt modelId="{60F3EC98-F629-4B0D-AE8E-540FFA3614CA}" type="parTrans" cxnId="{352E90D9-B18E-4C2D-BDE4-0BBBD1EF5800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B2A78813-D249-4352-8D22-D92C60121EE6}" type="sibTrans" cxnId="{352E90D9-B18E-4C2D-BDE4-0BBBD1EF5800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3E126AC0-4ADC-42CC-BAED-B0690AE92346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800" dirty="0" err="1" smtClean="0">
              <a:solidFill>
                <a:srgbClr val="002060"/>
              </a:solidFill>
            </a:rPr>
            <a:t>Mustaqil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ta'lim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olish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imkoniyatini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ta'minlash</a:t>
          </a:r>
          <a:endParaRPr lang="ru-RU" sz="2800" dirty="0">
            <a:solidFill>
              <a:srgbClr val="002060"/>
            </a:solidFill>
          </a:endParaRPr>
        </a:p>
      </dgm:t>
    </dgm:pt>
    <dgm:pt modelId="{60552E5C-B140-4B39-A28D-D5CE20F37310}" type="parTrans" cxnId="{82737467-41A4-4EFD-A7A7-3848A8813624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00F5192F-468F-409D-B276-C7EBD713E231}" type="sibTrans" cxnId="{82737467-41A4-4EFD-A7A7-3848A8813624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82F8CA90-2C67-4370-846E-61E81318062D}">
      <dgm:prSet phldrT="[Текст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800" dirty="0" err="1" smtClean="0">
              <a:solidFill>
                <a:srgbClr val="002060"/>
              </a:solidFill>
            </a:rPr>
            <a:t>Talabaning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bilimlarini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nazorat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qilish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sinovi</a:t>
          </a:r>
          <a:endParaRPr lang="ru-RU" sz="2800" dirty="0">
            <a:solidFill>
              <a:srgbClr val="002060"/>
            </a:solidFill>
          </a:endParaRPr>
        </a:p>
      </dgm:t>
    </dgm:pt>
    <dgm:pt modelId="{2B1C8181-3DEA-4BD7-986F-4ECF45B402F0}" type="parTrans" cxnId="{1B001C4E-B98F-4288-B9A9-1219A23C3D8F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02035CF0-AB5D-4EC0-9DEF-977DB3399289}" type="sibTrans" cxnId="{1B001C4E-B98F-4288-B9A9-1219A23C3D8F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2CC403AB-91B5-4E1E-8910-E2A4D5013E28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dirty="0" err="1" smtClean="0">
              <a:solidFill>
                <a:srgbClr val="002060"/>
              </a:solidFill>
            </a:rPr>
            <a:t>O'qituvchi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bilano’zaro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fikr-mulohazalarini</a:t>
          </a:r>
          <a:r>
            <a:rPr lang="en-US" sz="2800" dirty="0" smtClean="0">
              <a:solidFill>
                <a:srgbClr val="002060"/>
              </a:solidFill>
            </a:rPr>
            <a:t> </a:t>
          </a:r>
          <a:r>
            <a:rPr lang="en-US" sz="2800" dirty="0" err="1" smtClean="0">
              <a:solidFill>
                <a:srgbClr val="002060"/>
              </a:solidFill>
            </a:rPr>
            <a:t>almashish</a:t>
          </a:r>
          <a:endParaRPr lang="ru-RU" sz="2800" dirty="0">
            <a:solidFill>
              <a:srgbClr val="002060"/>
            </a:solidFill>
          </a:endParaRPr>
        </a:p>
      </dgm:t>
    </dgm:pt>
    <dgm:pt modelId="{C0556FA0-916D-4303-AC6E-673F13FF1DC0}" type="parTrans" cxnId="{A0C1C4A9-7183-4A07-95A4-AE0C878651CF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7108F523-4DFB-483A-8F54-F89D446FC254}" type="sibTrans" cxnId="{A0C1C4A9-7183-4A07-95A4-AE0C878651CF}">
      <dgm:prSet/>
      <dgm:spPr/>
      <dgm:t>
        <a:bodyPr/>
        <a:lstStyle/>
        <a:p>
          <a:endParaRPr lang="ru-RU" sz="2800">
            <a:solidFill>
              <a:srgbClr val="002060"/>
            </a:solidFill>
          </a:endParaRPr>
        </a:p>
      </dgm:t>
    </dgm:pt>
    <dgm:pt modelId="{EBEE0923-61B1-4A4C-AC89-C9CCB1030D0A}" type="pres">
      <dgm:prSet presAssocID="{44FC3780-05BE-4730-8400-65231045182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C19E3D3-B3E1-4BF0-B4BB-8CA17070D32E}" type="pres">
      <dgm:prSet presAssocID="{44FC3780-05BE-4730-8400-652310451826}" presName="matrix" presStyleCnt="0"/>
      <dgm:spPr/>
    </dgm:pt>
    <dgm:pt modelId="{5D227CFD-38B1-4411-9594-6F2C6D7F66C0}" type="pres">
      <dgm:prSet presAssocID="{44FC3780-05BE-4730-8400-652310451826}" presName="tile1" presStyleLbl="node1" presStyleIdx="0" presStyleCnt="4"/>
      <dgm:spPr/>
      <dgm:t>
        <a:bodyPr/>
        <a:lstStyle/>
        <a:p>
          <a:endParaRPr lang="ru-RU"/>
        </a:p>
      </dgm:t>
    </dgm:pt>
    <dgm:pt modelId="{996ABACF-166A-49A6-8D39-B1DE761A6CCC}" type="pres">
      <dgm:prSet presAssocID="{44FC3780-05BE-4730-8400-65231045182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665CC3-4F8C-4F54-B51D-8BF72599B291}" type="pres">
      <dgm:prSet presAssocID="{44FC3780-05BE-4730-8400-652310451826}" presName="tile2" presStyleLbl="node1" presStyleIdx="1" presStyleCnt="4"/>
      <dgm:spPr/>
      <dgm:t>
        <a:bodyPr/>
        <a:lstStyle/>
        <a:p>
          <a:endParaRPr lang="ru-RU"/>
        </a:p>
      </dgm:t>
    </dgm:pt>
    <dgm:pt modelId="{3899D6C9-9867-48C6-B23E-17883928D977}" type="pres">
      <dgm:prSet presAssocID="{44FC3780-05BE-4730-8400-65231045182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0A4E8A-6A11-4534-A2C7-DB268D85B6AF}" type="pres">
      <dgm:prSet presAssocID="{44FC3780-05BE-4730-8400-652310451826}" presName="tile3" presStyleLbl="node1" presStyleIdx="2" presStyleCnt="4"/>
      <dgm:spPr/>
      <dgm:t>
        <a:bodyPr/>
        <a:lstStyle/>
        <a:p>
          <a:endParaRPr lang="ru-RU"/>
        </a:p>
      </dgm:t>
    </dgm:pt>
    <dgm:pt modelId="{D58D1E9F-AA35-41D3-B947-F910456AC103}" type="pres">
      <dgm:prSet presAssocID="{44FC3780-05BE-4730-8400-65231045182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C1490A-F018-4FA4-981B-D1434D4C332E}" type="pres">
      <dgm:prSet presAssocID="{44FC3780-05BE-4730-8400-652310451826}" presName="tile4" presStyleLbl="node1" presStyleIdx="3" presStyleCnt="4"/>
      <dgm:spPr/>
      <dgm:t>
        <a:bodyPr/>
        <a:lstStyle/>
        <a:p>
          <a:endParaRPr lang="ru-RU"/>
        </a:p>
      </dgm:t>
    </dgm:pt>
    <dgm:pt modelId="{E1527775-59E8-4178-A806-64404D1EDF0B}" type="pres">
      <dgm:prSet presAssocID="{44FC3780-05BE-4730-8400-65231045182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55C0EC-3ABC-4EC7-A2D4-E7859BCACBC5}" type="pres">
      <dgm:prSet presAssocID="{44FC3780-05BE-4730-8400-652310451826}" presName="centerTile" presStyleLbl="fgShp" presStyleIdx="0" presStyleCnt="1" custScaleY="120924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A0C1C4A9-7183-4A07-95A4-AE0C878651CF}" srcId="{04077F9D-9A57-4B1B-8750-2D0D989FEC13}" destId="{2CC403AB-91B5-4E1E-8910-E2A4D5013E28}" srcOrd="3" destOrd="0" parTransId="{C0556FA0-916D-4303-AC6E-673F13FF1DC0}" sibTransId="{7108F523-4DFB-483A-8F54-F89D446FC254}"/>
    <dgm:cxn modelId="{8B60435F-C28E-4552-B40B-5DFB1EE454D9}" type="presOf" srcId="{2CC403AB-91B5-4E1E-8910-E2A4D5013E28}" destId="{DBC1490A-F018-4FA4-981B-D1434D4C332E}" srcOrd="0" destOrd="0" presId="urn:microsoft.com/office/officeart/2005/8/layout/matrix1"/>
    <dgm:cxn modelId="{C2601AF2-69DB-44D1-94F2-A63E73AED89D}" type="presOf" srcId="{82F8CA90-2C67-4370-846E-61E81318062D}" destId="{D58D1E9F-AA35-41D3-B947-F910456AC103}" srcOrd="1" destOrd="0" presId="urn:microsoft.com/office/officeart/2005/8/layout/matrix1"/>
    <dgm:cxn modelId="{87D6B049-E234-4D60-8BF7-450828C6D6E8}" type="presOf" srcId="{81C70582-24AC-4F76-8F55-856FDC7C3120}" destId="{996ABACF-166A-49A6-8D39-B1DE761A6CCC}" srcOrd="1" destOrd="0" presId="urn:microsoft.com/office/officeart/2005/8/layout/matrix1"/>
    <dgm:cxn modelId="{100B810E-C24E-4F00-9BB0-5169881EAA66}" type="presOf" srcId="{81C70582-24AC-4F76-8F55-856FDC7C3120}" destId="{5D227CFD-38B1-4411-9594-6F2C6D7F66C0}" srcOrd="0" destOrd="0" presId="urn:microsoft.com/office/officeart/2005/8/layout/matrix1"/>
    <dgm:cxn modelId="{2607A314-52ED-46A2-83D5-31E018D5F10D}" type="presOf" srcId="{2CC403AB-91B5-4E1E-8910-E2A4D5013E28}" destId="{E1527775-59E8-4178-A806-64404D1EDF0B}" srcOrd="1" destOrd="0" presId="urn:microsoft.com/office/officeart/2005/8/layout/matrix1"/>
    <dgm:cxn modelId="{6BE590A2-81BE-4E07-9707-7437DE590B98}" type="presOf" srcId="{04077F9D-9A57-4B1B-8750-2D0D989FEC13}" destId="{0755C0EC-3ABC-4EC7-A2D4-E7859BCACBC5}" srcOrd="0" destOrd="0" presId="urn:microsoft.com/office/officeart/2005/8/layout/matrix1"/>
    <dgm:cxn modelId="{EB48DFA7-9D01-419F-AA89-03884B32DEDD}" type="presOf" srcId="{44FC3780-05BE-4730-8400-652310451826}" destId="{EBEE0923-61B1-4A4C-AC89-C9CCB1030D0A}" srcOrd="0" destOrd="0" presId="urn:microsoft.com/office/officeart/2005/8/layout/matrix1"/>
    <dgm:cxn modelId="{1B001C4E-B98F-4288-B9A9-1219A23C3D8F}" srcId="{04077F9D-9A57-4B1B-8750-2D0D989FEC13}" destId="{82F8CA90-2C67-4370-846E-61E81318062D}" srcOrd="2" destOrd="0" parTransId="{2B1C8181-3DEA-4BD7-986F-4ECF45B402F0}" sibTransId="{02035CF0-AB5D-4EC0-9DEF-977DB3399289}"/>
    <dgm:cxn modelId="{82737467-41A4-4EFD-A7A7-3848A8813624}" srcId="{04077F9D-9A57-4B1B-8750-2D0D989FEC13}" destId="{3E126AC0-4ADC-42CC-BAED-B0690AE92346}" srcOrd="1" destOrd="0" parTransId="{60552E5C-B140-4B39-A28D-D5CE20F37310}" sibTransId="{00F5192F-468F-409D-B276-C7EBD713E231}"/>
    <dgm:cxn modelId="{D52C9F95-BAD0-4B42-8E5F-8491CC24FB34}" type="presOf" srcId="{82F8CA90-2C67-4370-846E-61E81318062D}" destId="{640A4E8A-6A11-4534-A2C7-DB268D85B6AF}" srcOrd="0" destOrd="0" presId="urn:microsoft.com/office/officeart/2005/8/layout/matrix1"/>
    <dgm:cxn modelId="{3E7D7F13-579C-4634-9BE6-629756397AAF}" type="presOf" srcId="{3E126AC0-4ADC-42CC-BAED-B0690AE92346}" destId="{3899D6C9-9867-48C6-B23E-17883928D977}" srcOrd="1" destOrd="0" presId="urn:microsoft.com/office/officeart/2005/8/layout/matrix1"/>
    <dgm:cxn modelId="{597F7C07-72AB-4F5D-9B73-EF7E26349CD1}" type="presOf" srcId="{3E126AC0-4ADC-42CC-BAED-B0690AE92346}" destId="{15665CC3-4F8C-4F54-B51D-8BF72599B291}" srcOrd="0" destOrd="0" presId="urn:microsoft.com/office/officeart/2005/8/layout/matrix1"/>
    <dgm:cxn modelId="{C73AE226-D500-4A1B-BBCE-547FCEE26581}" srcId="{44FC3780-05BE-4730-8400-652310451826}" destId="{04077F9D-9A57-4B1B-8750-2D0D989FEC13}" srcOrd="0" destOrd="0" parTransId="{435F047B-A4ED-4D6B-9C90-C0864BCC7356}" sibTransId="{75B6B81C-C91C-4A1A-987E-6571A59EC471}"/>
    <dgm:cxn modelId="{352E90D9-B18E-4C2D-BDE4-0BBBD1EF5800}" srcId="{04077F9D-9A57-4B1B-8750-2D0D989FEC13}" destId="{81C70582-24AC-4F76-8F55-856FDC7C3120}" srcOrd="0" destOrd="0" parTransId="{60F3EC98-F629-4B0D-AE8E-540FFA3614CA}" sibTransId="{B2A78813-D249-4352-8D22-D92C60121EE6}"/>
    <dgm:cxn modelId="{CC1CD15E-255A-4CAA-9256-793525EECEF3}" type="presParOf" srcId="{EBEE0923-61B1-4A4C-AC89-C9CCB1030D0A}" destId="{8C19E3D3-B3E1-4BF0-B4BB-8CA17070D32E}" srcOrd="0" destOrd="0" presId="urn:microsoft.com/office/officeart/2005/8/layout/matrix1"/>
    <dgm:cxn modelId="{67281D1B-CD9D-43C2-BFC5-A2F8A2E50B05}" type="presParOf" srcId="{8C19E3D3-B3E1-4BF0-B4BB-8CA17070D32E}" destId="{5D227CFD-38B1-4411-9594-6F2C6D7F66C0}" srcOrd="0" destOrd="0" presId="urn:microsoft.com/office/officeart/2005/8/layout/matrix1"/>
    <dgm:cxn modelId="{2D8E5A78-E9E2-4E5F-80A2-D35FE682D7EF}" type="presParOf" srcId="{8C19E3D3-B3E1-4BF0-B4BB-8CA17070D32E}" destId="{996ABACF-166A-49A6-8D39-B1DE761A6CCC}" srcOrd="1" destOrd="0" presId="urn:microsoft.com/office/officeart/2005/8/layout/matrix1"/>
    <dgm:cxn modelId="{03A5090E-0313-4325-9254-02EC0F83C250}" type="presParOf" srcId="{8C19E3D3-B3E1-4BF0-B4BB-8CA17070D32E}" destId="{15665CC3-4F8C-4F54-B51D-8BF72599B291}" srcOrd="2" destOrd="0" presId="urn:microsoft.com/office/officeart/2005/8/layout/matrix1"/>
    <dgm:cxn modelId="{B3203128-79CD-4008-AE4D-5A2287DDE76C}" type="presParOf" srcId="{8C19E3D3-B3E1-4BF0-B4BB-8CA17070D32E}" destId="{3899D6C9-9867-48C6-B23E-17883928D977}" srcOrd="3" destOrd="0" presId="urn:microsoft.com/office/officeart/2005/8/layout/matrix1"/>
    <dgm:cxn modelId="{1258BAF3-D96D-4273-A8DD-793E931D3E3D}" type="presParOf" srcId="{8C19E3D3-B3E1-4BF0-B4BB-8CA17070D32E}" destId="{640A4E8A-6A11-4534-A2C7-DB268D85B6AF}" srcOrd="4" destOrd="0" presId="urn:microsoft.com/office/officeart/2005/8/layout/matrix1"/>
    <dgm:cxn modelId="{650A5A53-51E8-4082-815C-2A6F492281E1}" type="presParOf" srcId="{8C19E3D3-B3E1-4BF0-B4BB-8CA17070D32E}" destId="{D58D1E9F-AA35-41D3-B947-F910456AC103}" srcOrd="5" destOrd="0" presId="urn:microsoft.com/office/officeart/2005/8/layout/matrix1"/>
    <dgm:cxn modelId="{E60EA51D-E217-42A6-971C-4C5F387AA7E1}" type="presParOf" srcId="{8C19E3D3-B3E1-4BF0-B4BB-8CA17070D32E}" destId="{DBC1490A-F018-4FA4-981B-D1434D4C332E}" srcOrd="6" destOrd="0" presId="urn:microsoft.com/office/officeart/2005/8/layout/matrix1"/>
    <dgm:cxn modelId="{6EB4B460-C58A-4AD8-BF60-E8EB7B8CC500}" type="presParOf" srcId="{8C19E3D3-B3E1-4BF0-B4BB-8CA17070D32E}" destId="{E1527775-59E8-4178-A806-64404D1EDF0B}" srcOrd="7" destOrd="0" presId="urn:microsoft.com/office/officeart/2005/8/layout/matrix1"/>
    <dgm:cxn modelId="{5B8729E6-409E-4086-935D-6783AFDEEBFD}" type="presParOf" srcId="{EBEE0923-61B1-4A4C-AC89-C9CCB1030D0A}" destId="{0755C0EC-3ABC-4EC7-A2D4-E7859BCACBC5}" srcOrd="1" destOrd="0" presId="urn:microsoft.com/office/officeart/2005/8/layout/matrix1"/>
  </dgm:cxnLst>
  <dgm:bg>
    <a:solidFill>
      <a:schemeClr val="accent1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163959-B4C6-45B4-AAF9-98545136625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B80217-130B-4C9B-ACDB-0A9050D2401A}">
      <dgm:prSet phldrT="[Текст]"/>
      <dgm:spPr/>
      <dgm:t>
        <a:bodyPr/>
        <a:lstStyle/>
        <a:p>
          <a:r>
            <a:rPr lang="en-US" dirty="0" smtClean="0"/>
            <a:t>Keys </a:t>
          </a:r>
          <a:r>
            <a:rPr lang="en-US" dirty="0" err="1" smtClean="0"/>
            <a:t>texnologiya</a:t>
          </a:r>
          <a:endParaRPr lang="ru-RU" dirty="0"/>
        </a:p>
      </dgm:t>
    </dgm:pt>
    <dgm:pt modelId="{4B6BD53F-7B76-49F9-97E5-646AAFA3F8C3}" type="parTrans" cxnId="{72CF6A44-8608-40B7-81E3-B7F92A81F47E}">
      <dgm:prSet/>
      <dgm:spPr/>
      <dgm:t>
        <a:bodyPr/>
        <a:lstStyle/>
        <a:p>
          <a:endParaRPr lang="ru-RU"/>
        </a:p>
      </dgm:t>
    </dgm:pt>
    <dgm:pt modelId="{F152AE7E-FDCB-4915-9731-1F6AD4CD1139}" type="sibTrans" cxnId="{72CF6A44-8608-40B7-81E3-B7F92A81F47E}">
      <dgm:prSet/>
      <dgm:spPr/>
      <dgm:t>
        <a:bodyPr/>
        <a:lstStyle/>
        <a:p>
          <a:endParaRPr lang="ru-RU"/>
        </a:p>
      </dgm:t>
    </dgm:pt>
    <dgm:pt modelId="{0589AB43-693B-4433-9B86-45570321C450}">
      <dgm:prSet phldrT="[Текст]"/>
      <dgm:spPr/>
      <dgm:t>
        <a:bodyPr/>
        <a:lstStyle/>
        <a:p>
          <a:r>
            <a:rPr lang="en-US" dirty="0" smtClean="0"/>
            <a:t>TV-</a:t>
          </a:r>
          <a:r>
            <a:rPr lang="en-US" dirty="0" err="1" smtClean="0"/>
            <a:t>texnologiya</a:t>
          </a:r>
          <a:endParaRPr lang="ru-RU" dirty="0"/>
        </a:p>
      </dgm:t>
    </dgm:pt>
    <dgm:pt modelId="{4D237A20-FA47-4DE1-B735-2A6BA2C6D4B5}" type="parTrans" cxnId="{27689995-F0F1-4080-89C4-F0A80F58C71E}">
      <dgm:prSet/>
      <dgm:spPr/>
      <dgm:t>
        <a:bodyPr/>
        <a:lstStyle/>
        <a:p>
          <a:endParaRPr lang="ru-RU"/>
        </a:p>
      </dgm:t>
    </dgm:pt>
    <dgm:pt modelId="{AB94A8BB-DFC1-4BAA-A462-9FAA4F0801EB}" type="sibTrans" cxnId="{27689995-F0F1-4080-89C4-F0A80F58C71E}">
      <dgm:prSet/>
      <dgm:spPr/>
      <dgm:t>
        <a:bodyPr/>
        <a:lstStyle/>
        <a:p>
          <a:endParaRPr lang="ru-RU"/>
        </a:p>
      </dgm:t>
    </dgm:pt>
    <dgm:pt modelId="{5B65BFDF-8092-4307-9C08-B65D304EF5D2}">
      <dgm:prSet phldrT="[Текст]"/>
      <dgm:spPr/>
      <dgm:t>
        <a:bodyPr/>
        <a:lstStyle/>
        <a:p>
          <a:r>
            <a:rPr lang="en-US" dirty="0" err="1" smtClean="0"/>
            <a:t>Tarmoq</a:t>
          </a:r>
          <a:r>
            <a:rPr lang="en-US" dirty="0" smtClean="0"/>
            <a:t> </a:t>
          </a:r>
          <a:r>
            <a:rPr lang="en-US" dirty="0" err="1" smtClean="0"/>
            <a:t>texnologiyasi</a:t>
          </a:r>
          <a:endParaRPr lang="ru-RU" dirty="0"/>
        </a:p>
      </dgm:t>
    </dgm:pt>
    <dgm:pt modelId="{AB3A5326-AA10-4E6E-B318-1AA88F50C233}" type="parTrans" cxnId="{87BA82A1-5B39-4C4E-90B3-0FD1BE2CE584}">
      <dgm:prSet/>
      <dgm:spPr/>
      <dgm:t>
        <a:bodyPr/>
        <a:lstStyle/>
        <a:p>
          <a:endParaRPr lang="ru-RU"/>
        </a:p>
      </dgm:t>
    </dgm:pt>
    <dgm:pt modelId="{A18F30D3-A813-4503-A0E5-04DA4A57D0CB}" type="sibTrans" cxnId="{87BA82A1-5B39-4C4E-90B3-0FD1BE2CE584}">
      <dgm:prSet/>
      <dgm:spPr/>
      <dgm:t>
        <a:bodyPr/>
        <a:lstStyle/>
        <a:p>
          <a:endParaRPr lang="ru-RU"/>
        </a:p>
      </dgm:t>
    </dgm:pt>
    <dgm:pt modelId="{F9030D3C-C031-456D-8107-94DF952DA9D5}" type="pres">
      <dgm:prSet presAssocID="{D4163959-B4C6-45B4-AAF9-98545136625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D59FE0B-D9AA-4EA4-BB65-88840F1E2CC8}" type="pres">
      <dgm:prSet presAssocID="{B0B80217-130B-4C9B-ACDB-0A9050D2401A}" presName="composite" presStyleCnt="0"/>
      <dgm:spPr/>
    </dgm:pt>
    <dgm:pt modelId="{A0CF40B0-7483-4D47-BD2D-BCADF895D138}" type="pres">
      <dgm:prSet presAssocID="{B0B80217-130B-4C9B-ACDB-0A9050D2401A}" presName="bentUpArrow1" presStyleLbl="alignImgPlace1" presStyleIdx="0" presStyleCnt="2"/>
      <dgm:spPr/>
    </dgm:pt>
    <dgm:pt modelId="{FE16A161-D525-4715-B508-B07FEC400EE8}" type="pres">
      <dgm:prSet presAssocID="{B0B80217-130B-4C9B-ACDB-0A9050D2401A}" presName="ParentText" presStyleLbl="node1" presStyleIdx="0" presStyleCnt="3" custScaleX="148727" custScaleY="1052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6A8348-532E-4A3A-8503-1BC11D591E98}" type="pres">
      <dgm:prSet presAssocID="{B0B80217-130B-4C9B-ACDB-0A9050D2401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B28B19-D924-4358-8765-12A176FA8368}" type="pres">
      <dgm:prSet presAssocID="{F152AE7E-FDCB-4915-9731-1F6AD4CD1139}" presName="sibTrans" presStyleCnt="0"/>
      <dgm:spPr/>
    </dgm:pt>
    <dgm:pt modelId="{A9DD96C0-4622-4BF4-8606-5A416016F52C}" type="pres">
      <dgm:prSet presAssocID="{0589AB43-693B-4433-9B86-45570321C450}" presName="composite" presStyleCnt="0"/>
      <dgm:spPr/>
    </dgm:pt>
    <dgm:pt modelId="{E904C5B1-19A8-4710-830E-BB6FBF4D8F38}" type="pres">
      <dgm:prSet presAssocID="{0589AB43-693B-4433-9B86-45570321C450}" presName="bentUpArrow1" presStyleLbl="alignImgPlace1" presStyleIdx="1" presStyleCnt="2"/>
      <dgm:spPr/>
    </dgm:pt>
    <dgm:pt modelId="{8EE0152A-56EB-4FCD-B69A-F68F05336228}" type="pres">
      <dgm:prSet presAssocID="{0589AB43-693B-4433-9B86-45570321C450}" presName="ParentText" presStyleLbl="node1" presStyleIdx="1" presStyleCnt="3" custScaleX="168755" custScaleY="106111" custLinFactNeighborX="8872" custLinFactNeighborY="-43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185188-D8EA-4E72-A6D8-5D3FB6129FB9}" type="pres">
      <dgm:prSet presAssocID="{0589AB43-693B-4433-9B86-45570321C45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ABB396-ACF2-42BB-BCF7-D3404F55583C}" type="pres">
      <dgm:prSet presAssocID="{AB94A8BB-DFC1-4BAA-A462-9FAA4F0801EB}" presName="sibTrans" presStyleCnt="0"/>
      <dgm:spPr/>
    </dgm:pt>
    <dgm:pt modelId="{AA9C8F8B-D99C-4D5C-BDDC-48846E7DFF0D}" type="pres">
      <dgm:prSet presAssocID="{5B65BFDF-8092-4307-9C08-B65D304EF5D2}" presName="composite" presStyleCnt="0"/>
      <dgm:spPr/>
    </dgm:pt>
    <dgm:pt modelId="{51D175F7-F041-44BE-AF46-1BE21B6FC0B6}" type="pres">
      <dgm:prSet presAssocID="{5B65BFDF-8092-4307-9C08-B65D304EF5D2}" presName="ParentText" presStyleLbl="node1" presStyleIdx="2" presStyleCnt="3" custScaleX="153511" custScaleY="104704" custLinFactNeighborX="19863" custLinFactNeighborY="-12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E0BF12-D014-410A-B1F0-18041E47F3A4}" type="presOf" srcId="{5B65BFDF-8092-4307-9C08-B65D304EF5D2}" destId="{51D175F7-F041-44BE-AF46-1BE21B6FC0B6}" srcOrd="0" destOrd="0" presId="urn:microsoft.com/office/officeart/2005/8/layout/StepDownProcess"/>
    <dgm:cxn modelId="{F1745CC7-E920-4D22-B5FD-233840746C30}" type="presOf" srcId="{B0B80217-130B-4C9B-ACDB-0A9050D2401A}" destId="{FE16A161-D525-4715-B508-B07FEC400EE8}" srcOrd="0" destOrd="0" presId="urn:microsoft.com/office/officeart/2005/8/layout/StepDownProcess"/>
    <dgm:cxn modelId="{6403ADA9-5B22-4569-9A5D-C65CC234CB86}" type="presOf" srcId="{0589AB43-693B-4433-9B86-45570321C450}" destId="{8EE0152A-56EB-4FCD-B69A-F68F05336228}" srcOrd="0" destOrd="0" presId="urn:microsoft.com/office/officeart/2005/8/layout/StepDownProcess"/>
    <dgm:cxn modelId="{A47B809F-B21E-4C33-B3E9-B88EF55088E9}" type="presOf" srcId="{D4163959-B4C6-45B4-AAF9-98545136625F}" destId="{F9030D3C-C031-456D-8107-94DF952DA9D5}" srcOrd="0" destOrd="0" presId="urn:microsoft.com/office/officeart/2005/8/layout/StepDownProcess"/>
    <dgm:cxn modelId="{72CF6A44-8608-40B7-81E3-B7F92A81F47E}" srcId="{D4163959-B4C6-45B4-AAF9-98545136625F}" destId="{B0B80217-130B-4C9B-ACDB-0A9050D2401A}" srcOrd="0" destOrd="0" parTransId="{4B6BD53F-7B76-49F9-97E5-646AAFA3F8C3}" sibTransId="{F152AE7E-FDCB-4915-9731-1F6AD4CD1139}"/>
    <dgm:cxn modelId="{27689995-F0F1-4080-89C4-F0A80F58C71E}" srcId="{D4163959-B4C6-45B4-AAF9-98545136625F}" destId="{0589AB43-693B-4433-9B86-45570321C450}" srcOrd="1" destOrd="0" parTransId="{4D237A20-FA47-4DE1-B735-2A6BA2C6D4B5}" sibTransId="{AB94A8BB-DFC1-4BAA-A462-9FAA4F0801EB}"/>
    <dgm:cxn modelId="{87BA82A1-5B39-4C4E-90B3-0FD1BE2CE584}" srcId="{D4163959-B4C6-45B4-AAF9-98545136625F}" destId="{5B65BFDF-8092-4307-9C08-B65D304EF5D2}" srcOrd="2" destOrd="0" parTransId="{AB3A5326-AA10-4E6E-B318-1AA88F50C233}" sibTransId="{A18F30D3-A813-4503-A0E5-04DA4A57D0CB}"/>
    <dgm:cxn modelId="{F05AA719-CEAE-4DA1-8A69-CB56BF5CBFEC}" type="presParOf" srcId="{F9030D3C-C031-456D-8107-94DF952DA9D5}" destId="{FD59FE0B-D9AA-4EA4-BB65-88840F1E2CC8}" srcOrd="0" destOrd="0" presId="urn:microsoft.com/office/officeart/2005/8/layout/StepDownProcess"/>
    <dgm:cxn modelId="{9C05382D-4F3C-46EC-A1E8-449173E422D6}" type="presParOf" srcId="{FD59FE0B-D9AA-4EA4-BB65-88840F1E2CC8}" destId="{A0CF40B0-7483-4D47-BD2D-BCADF895D138}" srcOrd="0" destOrd="0" presId="urn:microsoft.com/office/officeart/2005/8/layout/StepDownProcess"/>
    <dgm:cxn modelId="{F30DA126-94FB-4E1B-BFF3-A4E0D6650DBE}" type="presParOf" srcId="{FD59FE0B-D9AA-4EA4-BB65-88840F1E2CC8}" destId="{FE16A161-D525-4715-B508-B07FEC400EE8}" srcOrd="1" destOrd="0" presId="urn:microsoft.com/office/officeart/2005/8/layout/StepDownProcess"/>
    <dgm:cxn modelId="{5B3B0A5D-6B8D-4DD5-A4E6-A5CC257C68CF}" type="presParOf" srcId="{FD59FE0B-D9AA-4EA4-BB65-88840F1E2CC8}" destId="{B16A8348-532E-4A3A-8503-1BC11D591E98}" srcOrd="2" destOrd="0" presId="urn:microsoft.com/office/officeart/2005/8/layout/StepDownProcess"/>
    <dgm:cxn modelId="{E4FCFA29-83D0-45C5-BDAC-CD1E86BD535B}" type="presParOf" srcId="{F9030D3C-C031-456D-8107-94DF952DA9D5}" destId="{19B28B19-D924-4358-8765-12A176FA8368}" srcOrd="1" destOrd="0" presId="urn:microsoft.com/office/officeart/2005/8/layout/StepDownProcess"/>
    <dgm:cxn modelId="{A9DA4E97-5FFC-4B54-8B35-AFE472930590}" type="presParOf" srcId="{F9030D3C-C031-456D-8107-94DF952DA9D5}" destId="{A9DD96C0-4622-4BF4-8606-5A416016F52C}" srcOrd="2" destOrd="0" presId="urn:microsoft.com/office/officeart/2005/8/layout/StepDownProcess"/>
    <dgm:cxn modelId="{41BF3F1D-1DFE-4782-BA59-0BB8444FC95B}" type="presParOf" srcId="{A9DD96C0-4622-4BF4-8606-5A416016F52C}" destId="{E904C5B1-19A8-4710-830E-BB6FBF4D8F38}" srcOrd="0" destOrd="0" presId="urn:microsoft.com/office/officeart/2005/8/layout/StepDownProcess"/>
    <dgm:cxn modelId="{7DB0BC8A-8D73-463B-83A2-0E600FF36827}" type="presParOf" srcId="{A9DD96C0-4622-4BF4-8606-5A416016F52C}" destId="{8EE0152A-56EB-4FCD-B69A-F68F05336228}" srcOrd="1" destOrd="0" presId="urn:microsoft.com/office/officeart/2005/8/layout/StepDownProcess"/>
    <dgm:cxn modelId="{35C3B19D-DEAD-4AA6-B785-997F07DA65C3}" type="presParOf" srcId="{A9DD96C0-4622-4BF4-8606-5A416016F52C}" destId="{AC185188-D8EA-4E72-A6D8-5D3FB6129FB9}" srcOrd="2" destOrd="0" presId="urn:microsoft.com/office/officeart/2005/8/layout/StepDownProcess"/>
    <dgm:cxn modelId="{FD558475-C929-4760-9597-874BD2C924A5}" type="presParOf" srcId="{F9030D3C-C031-456D-8107-94DF952DA9D5}" destId="{50ABB396-ACF2-42BB-BCF7-D3404F55583C}" srcOrd="3" destOrd="0" presId="urn:microsoft.com/office/officeart/2005/8/layout/StepDownProcess"/>
    <dgm:cxn modelId="{1A7D0634-8A9E-42AF-8FCB-2D072BA238EC}" type="presParOf" srcId="{F9030D3C-C031-456D-8107-94DF952DA9D5}" destId="{AA9C8F8B-D99C-4D5C-BDDC-48846E7DFF0D}" srcOrd="4" destOrd="0" presId="urn:microsoft.com/office/officeart/2005/8/layout/StepDownProcess"/>
    <dgm:cxn modelId="{982E121C-F9B6-4D68-B6A7-29D839DB7581}" type="presParOf" srcId="{AA9C8F8B-D99C-4D5C-BDDC-48846E7DFF0D}" destId="{51D175F7-F041-44BE-AF46-1BE21B6FC0B6}" srcOrd="0" destOrd="0" presId="urn:microsoft.com/office/officeart/2005/8/layout/StepDownProcess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85DBDB-4CEB-4C8C-ABD9-2AF59102230C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92E260-D3E0-4592-82A4-A2BD4BB00D6B}">
      <dgm:prSet phldrT="[Текст]"/>
      <dgm:spPr/>
      <dgm:t>
        <a:bodyPr/>
        <a:lstStyle/>
        <a:p>
          <a:r>
            <a:rPr lang="en-US" dirty="0" err="1" smtClean="0"/>
            <a:t>Uning</a:t>
          </a:r>
          <a:r>
            <a:rPr lang="en-US" dirty="0" smtClean="0"/>
            <a:t> </a:t>
          </a:r>
          <a:r>
            <a:rPr lang="en-US" dirty="0" err="1" smtClean="0"/>
            <a:t>afzalliklaridan-metodik</a:t>
          </a:r>
          <a:r>
            <a:rPr lang="en-US" dirty="0" smtClean="0"/>
            <a:t> </a:t>
          </a:r>
          <a:r>
            <a:rPr lang="en-US" dirty="0" err="1" smtClean="0"/>
            <a:t>yondashuv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an'anaviy</a:t>
          </a:r>
          <a:r>
            <a:rPr lang="en-US" dirty="0" smtClean="0"/>
            <a:t> </a:t>
          </a:r>
          <a:r>
            <a:rPr lang="en-US" dirty="0" err="1" smtClean="0"/>
            <a:t>ta'lim</a:t>
          </a:r>
          <a:r>
            <a:rPr lang="en-US" dirty="0" smtClean="0"/>
            <a:t> </a:t>
          </a:r>
          <a:r>
            <a:rPr lang="en-US" dirty="0" err="1" smtClean="0"/>
            <a:t>o'rtasidagi</a:t>
          </a:r>
          <a:r>
            <a:rPr lang="en-US" dirty="0" smtClean="0"/>
            <a:t> </a:t>
          </a:r>
          <a:r>
            <a:rPr lang="en-US" dirty="0" err="1" smtClean="0"/>
            <a:t>kichik</a:t>
          </a:r>
          <a:r>
            <a:rPr lang="en-US" dirty="0" smtClean="0"/>
            <a:t> </a:t>
          </a:r>
          <a:r>
            <a:rPr lang="en-US" dirty="0" err="1" smtClean="0"/>
            <a:t>farq</a:t>
          </a:r>
          <a:r>
            <a:rPr lang="en-US" dirty="0" smtClean="0"/>
            <a:t>, </a:t>
          </a:r>
          <a:r>
            <a:rPr lang="en-US" dirty="0" err="1" smtClean="0"/>
            <a:t>shuning</a:t>
          </a:r>
          <a:r>
            <a:rPr lang="en-US" dirty="0" smtClean="0"/>
            <a:t> </a:t>
          </a:r>
          <a:r>
            <a:rPr lang="en-US" dirty="0" err="1" smtClean="0"/>
            <a:t>uchun</a:t>
          </a:r>
          <a:r>
            <a:rPr lang="en-US" dirty="0" smtClean="0"/>
            <a:t> </a:t>
          </a:r>
          <a:r>
            <a:rPr lang="en-US" dirty="0" err="1" smtClean="0"/>
            <a:t>kursni</a:t>
          </a:r>
          <a:r>
            <a:rPr lang="en-US" dirty="0" smtClean="0"/>
            <a:t> </a:t>
          </a:r>
          <a:r>
            <a:rPr lang="en-US" dirty="0" err="1" smtClean="0"/>
            <a:t>tuzishning</a:t>
          </a:r>
          <a:r>
            <a:rPr lang="en-US" dirty="0" smtClean="0"/>
            <a:t> </a:t>
          </a:r>
          <a:r>
            <a:rPr lang="en-US" dirty="0" err="1" smtClean="0"/>
            <a:t>ko'plab</a:t>
          </a:r>
          <a:r>
            <a:rPr lang="en-US" dirty="0" smtClean="0"/>
            <a:t> </a:t>
          </a:r>
          <a:r>
            <a:rPr lang="en-US" dirty="0" err="1" smtClean="0"/>
            <a:t>samarali</a:t>
          </a:r>
          <a:r>
            <a:rPr lang="en-US" dirty="0" smtClean="0"/>
            <a:t> </a:t>
          </a:r>
          <a:r>
            <a:rPr lang="en-US" dirty="0" err="1" smtClean="0"/>
            <a:t>usullari</a:t>
          </a:r>
          <a:r>
            <a:rPr lang="en-US" dirty="0" smtClean="0"/>
            <a:t> </a:t>
          </a:r>
          <a:r>
            <a:rPr lang="en-US" dirty="0" err="1" smtClean="0"/>
            <a:t>mavjud</a:t>
          </a:r>
          <a:r>
            <a:rPr lang="en-US" dirty="0" smtClean="0"/>
            <a:t>.
</a:t>
          </a:r>
          <a:endParaRPr lang="ru-RU" dirty="0"/>
        </a:p>
      </dgm:t>
    </dgm:pt>
    <dgm:pt modelId="{7A2727CE-EC9D-4AE2-835F-A9716B4E60F3}" type="parTrans" cxnId="{687089E1-1DBE-42D7-AC49-55F8836164D9}">
      <dgm:prSet/>
      <dgm:spPr/>
      <dgm:t>
        <a:bodyPr/>
        <a:lstStyle/>
        <a:p>
          <a:endParaRPr lang="ru-RU"/>
        </a:p>
      </dgm:t>
    </dgm:pt>
    <dgm:pt modelId="{BB9BB046-E093-48C9-96ED-D8E993751D96}" type="sibTrans" cxnId="{687089E1-1DBE-42D7-AC49-55F8836164D9}">
      <dgm:prSet/>
      <dgm:spPr/>
      <dgm:t>
        <a:bodyPr/>
        <a:lstStyle/>
        <a:p>
          <a:endParaRPr lang="ru-RU"/>
        </a:p>
      </dgm:t>
    </dgm:pt>
    <dgm:pt modelId="{637E7672-14E4-4168-ABED-83F455C4854B}">
      <dgm:prSet phldrT="[Текст]"/>
      <dgm:spPr/>
      <dgm:t>
        <a:bodyPr/>
        <a:lstStyle/>
        <a:p>
          <a:r>
            <a:rPr lang="en-US" dirty="0" err="1" smtClean="0"/>
            <a:t>Kamchiliklari</a:t>
          </a:r>
          <a:r>
            <a:rPr lang="en-US" dirty="0" smtClean="0"/>
            <a:t>  - agar </a:t>
          </a:r>
          <a:r>
            <a:rPr lang="en-US" dirty="0" err="1" smtClean="0"/>
            <a:t>o'quv</a:t>
          </a:r>
          <a:r>
            <a:rPr lang="en-US" dirty="0" smtClean="0"/>
            <a:t> </a:t>
          </a:r>
          <a:r>
            <a:rPr lang="en-US" dirty="0" err="1" smtClean="0"/>
            <a:t>materiallari</a:t>
          </a:r>
          <a:r>
            <a:rPr lang="en-US" dirty="0" smtClean="0"/>
            <a:t> </a:t>
          </a:r>
          <a:r>
            <a:rPr lang="en-US" dirty="0" err="1" smtClean="0"/>
            <a:t>kitoblar</a:t>
          </a:r>
          <a:r>
            <a:rPr lang="en-US" dirty="0" smtClean="0"/>
            <a:t>, CD-</a:t>
          </a:r>
          <a:r>
            <a:rPr lang="en-US" dirty="0" err="1" smtClean="0"/>
            <a:t>disklar</a:t>
          </a:r>
          <a:r>
            <a:rPr lang="en-US" dirty="0" smtClean="0"/>
            <a:t>, flesh-</a:t>
          </a:r>
          <a:r>
            <a:rPr lang="en-US" dirty="0" err="1" smtClean="0"/>
            <a:t>disklar</a:t>
          </a:r>
          <a:r>
            <a:rPr lang="en-US" dirty="0" smtClean="0"/>
            <a:t> </a:t>
          </a:r>
          <a:r>
            <a:rPr lang="en-US" dirty="0" err="1" smtClean="0"/>
            <a:t>shaklidagi</a:t>
          </a:r>
          <a:r>
            <a:rPr lang="en-US" dirty="0" smtClean="0"/>
            <a:t> </a:t>
          </a:r>
          <a:r>
            <a:rPr lang="en-US" dirty="0" err="1" smtClean="0"/>
            <a:t>jismoniy</a:t>
          </a:r>
          <a:r>
            <a:rPr lang="en-US" dirty="0" smtClean="0"/>
            <a:t> </a:t>
          </a:r>
          <a:r>
            <a:rPr lang="en-US" dirty="0" err="1" smtClean="0"/>
            <a:t>ommaviy</a:t>
          </a:r>
          <a:r>
            <a:rPr lang="en-US" dirty="0" smtClean="0"/>
            <a:t> </a:t>
          </a:r>
          <a:r>
            <a:rPr lang="en-US" dirty="0" err="1" smtClean="0"/>
            <a:t>axborot</a:t>
          </a:r>
          <a:r>
            <a:rPr lang="en-US" dirty="0" smtClean="0"/>
            <a:t> </a:t>
          </a:r>
          <a:r>
            <a:rPr lang="en-US" dirty="0" err="1" smtClean="0"/>
            <a:t>vositalariga</a:t>
          </a:r>
          <a:r>
            <a:rPr lang="en-US" dirty="0" smtClean="0"/>
            <a:t> </a:t>
          </a:r>
          <a:r>
            <a:rPr lang="en-US" dirty="0" err="1" smtClean="0"/>
            <a:t>o'tkazilsa-o'qituvchiuchun</a:t>
          </a:r>
          <a:r>
            <a:rPr lang="en-US" dirty="0" smtClean="0"/>
            <a:t> </a:t>
          </a:r>
          <a:r>
            <a:rPr lang="en-US" dirty="0" err="1" smtClean="0"/>
            <a:t>ta'lim</a:t>
          </a:r>
          <a:r>
            <a:rPr lang="en-US" dirty="0" smtClean="0"/>
            <a:t> </a:t>
          </a:r>
          <a:r>
            <a:rPr lang="en-US" dirty="0" err="1" smtClean="0"/>
            <a:t>xarajatlari</a:t>
          </a:r>
          <a:r>
            <a:rPr lang="en-US" dirty="0" smtClean="0"/>
            <a:t> </a:t>
          </a:r>
          <a:r>
            <a:rPr lang="en-US" dirty="0" err="1" smtClean="0"/>
            <a:t>o'quvchilar</a:t>
          </a:r>
          <a:r>
            <a:rPr lang="en-US" dirty="0" smtClean="0"/>
            <a:t> </a:t>
          </a:r>
          <a:r>
            <a:rPr lang="en-US" dirty="0" err="1" smtClean="0"/>
            <a:t>soniga</a:t>
          </a:r>
          <a:r>
            <a:rPr lang="en-US" dirty="0" smtClean="0"/>
            <a:t> </a:t>
          </a:r>
          <a:r>
            <a:rPr lang="en-US" dirty="0" err="1" smtClean="0"/>
            <a:t>to'g'ridan-to'g'ri</a:t>
          </a:r>
          <a:r>
            <a:rPr lang="en-US" dirty="0" smtClean="0"/>
            <a:t> </a:t>
          </a:r>
          <a:r>
            <a:rPr lang="en-US" dirty="0" err="1" smtClean="0"/>
            <a:t>proportsional</a:t>
          </a:r>
          <a:r>
            <a:rPr lang="en-US" dirty="0" smtClean="0"/>
            <a:t> </a:t>
          </a:r>
          <a:r>
            <a:rPr lang="en-US" dirty="0" err="1" smtClean="0"/>
            <a:t>shaklda</a:t>
          </a:r>
          <a:r>
            <a:rPr lang="en-US" dirty="0" smtClean="0"/>
            <a:t> </a:t>
          </a:r>
          <a:r>
            <a:rPr lang="en-US" dirty="0" err="1" smtClean="0"/>
            <a:t>ortadi</a:t>
          </a:r>
          <a:r>
            <a:rPr lang="en-US" dirty="0" smtClean="0"/>
            <a:t>.  </a:t>
          </a:r>
          <a:r>
            <a:rPr lang="en-US" dirty="0" err="1" smtClean="0"/>
            <a:t>Bundan</a:t>
          </a:r>
          <a:r>
            <a:rPr lang="en-US" dirty="0" smtClean="0"/>
            <a:t> </a:t>
          </a:r>
          <a:r>
            <a:rPr lang="en-US" dirty="0" err="1" smtClean="0"/>
            <a:t>tashqari</a:t>
          </a:r>
          <a:r>
            <a:rPr lang="en-US" dirty="0" smtClean="0"/>
            <a:t>, </a:t>
          </a:r>
          <a:r>
            <a:rPr lang="en-US" dirty="0" err="1" smtClean="0"/>
            <a:t>ushbu</a:t>
          </a:r>
          <a:r>
            <a:rPr lang="en-US" dirty="0" smtClean="0"/>
            <a:t> </a:t>
          </a:r>
          <a:r>
            <a:rPr lang="en-US" dirty="0" err="1" smtClean="0"/>
            <a:t>turdagi</a:t>
          </a:r>
          <a:r>
            <a:rPr lang="en-US" dirty="0" smtClean="0"/>
            <a:t> </a:t>
          </a:r>
          <a:r>
            <a:rPr lang="en-US" dirty="0" err="1" smtClean="0"/>
            <a:t>masofaviy</a:t>
          </a:r>
          <a:r>
            <a:rPr lang="en-US" dirty="0" smtClean="0"/>
            <a:t> </a:t>
          </a:r>
          <a:r>
            <a:rPr lang="en-US" dirty="0" err="1" smtClean="0"/>
            <a:t>ta'lim</a:t>
          </a:r>
          <a:r>
            <a:rPr lang="en-US" dirty="0" smtClean="0"/>
            <a:t> </a:t>
          </a:r>
          <a:r>
            <a:rPr lang="en-US" dirty="0" err="1" smtClean="0"/>
            <a:t>juda</a:t>
          </a:r>
          <a:r>
            <a:rPr lang="en-US" dirty="0" smtClean="0"/>
            <a:t> past </a:t>
          </a:r>
          <a:r>
            <a:rPr lang="en-US" dirty="0" err="1" smtClean="0"/>
            <a:t>interaktivlikka</a:t>
          </a:r>
          <a:r>
            <a:rPr lang="en-US" dirty="0" smtClean="0"/>
            <a:t> </a:t>
          </a:r>
          <a:r>
            <a:rPr lang="en-US" dirty="0" err="1" smtClean="0"/>
            <a:t>ega</a:t>
          </a:r>
          <a:r>
            <a:rPr lang="en-US" dirty="0" smtClean="0"/>
            <a:t>, </a:t>
          </a:r>
          <a:r>
            <a:rPr lang="en-US" dirty="0" err="1" smtClean="0"/>
            <a:t>bu</a:t>
          </a:r>
          <a:r>
            <a:rPr lang="en-US" dirty="0" smtClean="0"/>
            <a:t> </a:t>
          </a:r>
          <a:r>
            <a:rPr lang="en-US" dirty="0" err="1" smtClean="0"/>
            <a:t>uning</a:t>
          </a:r>
          <a:r>
            <a:rPr lang="en-US" dirty="0" smtClean="0"/>
            <a:t> </a:t>
          </a:r>
          <a:r>
            <a:rPr lang="en-US" dirty="0" err="1" smtClean="0"/>
            <a:t>sifatini</a:t>
          </a:r>
          <a:r>
            <a:rPr lang="en-US" dirty="0" smtClean="0"/>
            <a:t> </a:t>
          </a:r>
          <a:r>
            <a:rPr lang="en-US" dirty="0" err="1" smtClean="0"/>
            <a:t>sezilarli</a:t>
          </a:r>
          <a:r>
            <a:rPr lang="en-US" dirty="0" smtClean="0"/>
            <a:t> </a:t>
          </a:r>
          <a:r>
            <a:rPr lang="en-US" dirty="0" err="1" smtClean="0"/>
            <a:t>darajada</a:t>
          </a:r>
          <a:r>
            <a:rPr lang="en-US" dirty="0" smtClean="0"/>
            <a:t> </a:t>
          </a:r>
          <a:r>
            <a:rPr lang="en-US" dirty="0" err="1" smtClean="0"/>
            <a:t>pasaytiradi</a:t>
          </a:r>
          <a:r>
            <a:rPr lang="en-US" dirty="0" smtClean="0"/>
            <a:t>.</a:t>
          </a:r>
          <a:endParaRPr lang="ru-RU" dirty="0"/>
        </a:p>
      </dgm:t>
    </dgm:pt>
    <dgm:pt modelId="{309F414C-BF66-48E7-99A7-36A99FF44537}" type="parTrans" cxnId="{D9954258-AB81-4E51-9429-F9EA84CEA424}">
      <dgm:prSet/>
      <dgm:spPr/>
      <dgm:t>
        <a:bodyPr/>
        <a:lstStyle/>
        <a:p>
          <a:endParaRPr lang="ru-RU"/>
        </a:p>
      </dgm:t>
    </dgm:pt>
    <dgm:pt modelId="{F8368303-F20A-4360-8837-7704F7DE5C29}" type="sibTrans" cxnId="{D9954258-AB81-4E51-9429-F9EA84CEA424}">
      <dgm:prSet/>
      <dgm:spPr/>
      <dgm:t>
        <a:bodyPr/>
        <a:lstStyle/>
        <a:p>
          <a:endParaRPr lang="ru-RU"/>
        </a:p>
      </dgm:t>
    </dgm:pt>
    <dgm:pt modelId="{D20E36A3-5293-493E-8296-B1C323332749}" type="pres">
      <dgm:prSet presAssocID="{5385DBDB-4CEB-4C8C-ABD9-2AF59102230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5BA9AC-BBFE-45F6-B414-C1F9DECFBC2B}" type="pres">
      <dgm:prSet presAssocID="{5385DBDB-4CEB-4C8C-ABD9-2AF59102230C}" presName="Background" presStyleLbl="bgImgPlace1" presStyleIdx="0" presStyleCnt="1"/>
      <dgm:spPr/>
    </dgm:pt>
    <dgm:pt modelId="{7740C31C-BE48-4EC2-8699-0EEF41AECE37}" type="pres">
      <dgm:prSet presAssocID="{5385DBDB-4CEB-4C8C-ABD9-2AF59102230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2C26DA-0123-4E3A-9B68-B1B0F258CB9B}" type="pres">
      <dgm:prSet presAssocID="{5385DBDB-4CEB-4C8C-ABD9-2AF59102230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598E54-8C11-41AF-9719-461BC3FD1A2D}" type="pres">
      <dgm:prSet presAssocID="{5385DBDB-4CEB-4C8C-ABD9-2AF59102230C}" presName="Plus" presStyleLbl="alignNode1" presStyleIdx="0" presStyleCnt="2"/>
      <dgm:spPr>
        <a:solidFill>
          <a:srgbClr val="02AE12"/>
        </a:solidFill>
      </dgm:spPr>
    </dgm:pt>
    <dgm:pt modelId="{240D1E8D-69C4-4385-B6DA-1B54CE83D112}" type="pres">
      <dgm:prSet presAssocID="{5385DBDB-4CEB-4C8C-ABD9-2AF59102230C}" presName="Minus" presStyleLbl="alignNode1" presStyleIdx="1" presStyleCnt="2"/>
      <dgm:spPr>
        <a:solidFill>
          <a:srgbClr val="FF0000"/>
        </a:solidFill>
      </dgm:spPr>
    </dgm:pt>
    <dgm:pt modelId="{7BE2C590-A03B-4C57-BEC5-D48C83F898B4}" type="pres">
      <dgm:prSet presAssocID="{5385DBDB-4CEB-4C8C-ABD9-2AF59102230C}" presName="Divider" presStyleLbl="parChTrans1D1" presStyleIdx="0" presStyleCnt="1"/>
      <dgm:spPr/>
    </dgm:pt>
  </dgm:ptLst>
  <dgm:cxnLst>
    <dgm:cxn modelId="{2CEBE7AE-0BAE-41C8-8775-75212AB797CB}" type="presOf" srcId="{0D92E260-D3E0-4592-82A4-A2BD4BB00D6B}" destId="{7740C31C-BE48-4EC2-8699-0EEF41AECE37}" srcOrd="0" destOrd="0" presId="urn:microsoft.com/office/officeart/2009/3/layout/PlusandMinus"/>
    <dgm:cxn modelId="{AA03706A-BE23-428E-8C62-45FF17AF8598}" type="presOf" srcId="{5385DBDB-4CEB-4C8C-ABD9-2AF59102230C}" destId="{D20E36A3-5293-493E-8296-B1C323332749}" srcOrd="0" destOrd="0" presId="urn:microsoft.com/office/officeart/2009/3/layout/PlusandMinus"/>
    <dgm:cxn modelId="{687089E1-1DBE-42D7-AC49-55F8836164D9}" srcId="{5385DBDB-4CEB-4C8C-ABD9-2AF59102230C}" destId="{0D92E260-D3E0-4592-82A4-A2BD4BB00D6B}" srcOrd="0" destOrd="0" parTransId="{7A2727CE-EC9D-4AE2-835F-A9716B4E60F3}" sibTransId="{BB9BB046-E093-48C9-96ED-D8E993751D96}"/>
    <dgm:cxn modelId="{D9954258-AB81-4E51-9429-F9EA84CEA424}" srcId="{5385DBDB-4CEB-4C8C-ABD9-2AF59102230C}" destId="{637E7672-14E4-4168-ABED-83F455C4854B}" srcOrd="1" destOrd="0" parTransId="{309F414C-BF66-48E7-99A7-36A99FF44537}" sibTransId="{F8368303-F20A-4360-8837-7704F7DE5C29}"/>
    <dgm:cxn modelId="{7D4B925B-7F1C-43B0-BAA5-9A81DC25C10E}" type="presOf" srcId="{637E7672-14E4-4168-ABED-83F455C4854B}" destId="{492C26DA-0123-4E3A-9B68-B1B0F258CB9B}" srcOrd="0" destOrd="0" presId="urn:microsoft.com/office/officeart/2009/3/layout/PlusandMinus"/>
    <dgm:cxn modelId="{88FF90ED-B95E-4B8F-8BA7-4ECAFD5F877A}" type="presParOf" srcId="{D20E36A3-5293-493E-8296-B1C323332749}" destId="{F25BA9AC-BBFE-45F6-B414-C1F9DECFBC2B}" srcOrd="0" destOrd="0" presId="urn:microsoft.com/office/officeart/2009/3/layout/PlusandMinus"/>
    <dgm:cxn modelId="{BF6E5D09-3D28-4FD3-9653-4A907264C565}" type="presParOf" srcId="{D20E36A3-5293-493E-8296-B1C323332749}" destId="{7740C31C-BE48-4EC2-8699-0EEF41AECE37}" srcOrd="1" destOrd="0" presId="urn:microsoft.com/office/officeart/2009/3/layout/PlusandMinus"/>
    <dgm:cxn modelId="{FDF2386F-B1CF-47CB-91FA-CA357886EA83}" type="presParOf" srcId="{D20E36A3-5293-493E-8296-B1C323332749}" destId="{492C26DA-0123-4E3A-9B68-B1B0F258CB9B}" srcOrd="2" destOrd="0" presId="urn:microsoft.com/office/officeart/2009/3/layout/PlusandMinus"/>
    <dgm:cxn modelId="{B82691B2-D0DA-4062-9A9D-812A38434968}" type="presParOf" srcId="{D20E36A3-5293-493E-8296-B1C323332749}" destId="{B7598E54-8C11-41AF-9719-461BC3FD1A2D}" srcOrd="3" destOrd="0" presId="urn:microsoft.com/office/officeart/2009/3/layout/PlusandMinus"/>
    <dgm:cxn modelId="{981DEEB5-15E4-4956-B61C-FD03BF2BE11F}" type="presParOf" srcId="{D20E36A3-5293-493E-8296-B1C323332749}" destId="{240D1E8D-69C4-4385-B6DA-1B54CE83D112}" srcOrd="4" destOrd="0" presId="urn:microsoft.com/office/officeart/2009/3/layout/PlusandMinus"/>
    <dgm:cxn modelId="{17C2B0A7-115D-45C1-A0E4-5B291EE5BA77}" type="presParOf" srcId="{D20E36A3-5293-493E-8296-B1C323332749}" destId="{7BE2C590-A03B-4C57-BEC5-D48C83F898B4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8B1F69-F2A4-4384-860C-04CCEAA6FC40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541411-BCB5-4B0E-BEE9-D92A63633A78}">
      <dgm:prSet phldrT="[Текст]" custT="1"/>
      <dgm:spPr/>
      <dgm:t>
        <a:bodyPr/>
        <a:lstStyle/>
        <a:p>
          <a:r>
            <a:rPr lang="en-US" sz="2400" dirty="0" err="1" smtClean="0"/>
            <a:t>Ushbu</a:t>
          </a:r>
          <a:r>
            <a:rPr lang="en-US" sz="2400" dirty="0" smtClean="0"/>
            <a:t> </a:t>
          </a:r>
          <a:r>
            <a:rPr lang="en-US" sz="2400" dirty="0" err="1" smtClean="0"/>
            <a:t>turdagi</a:t>
          </a:r>
          <a:r>
            <a:rPr lang="en-US" sz="2400" dirty="0" smtClean="0"/>
            <a:t> </a:t>
          </a:r>
          <a:r>
            <a:rPr lang="en-US" sz="2400" dirty="0" err="1" smtClean="0"/>
            <a:t>ta'limning</a:t>
          </a:r>
          <a:r>
            <a:rPr lang="en-US" sz="2400" dirty="0" smtClean="0"/>
            <a:t> </a:t>
          </a:r>
          <a:r>
            <a:rPr lang="en-US" sz="2400" dirty="0" err="1" smtClean="0"/>
            <a:t>afzalliklaridan-imkoniyatga</a:t>
          </a:r>
          <a:r>
            <a:rPr lang="en-US" sz="2400" dirty="0" smtClean="0"/>
            <a:t> </a:t>
          </a:r>
          <a:r>
            <a:rPr lang="en-US" sz="2400" dirty="0" err="1" smtClean="0"/>
            <a:t>egalik</a:t>
          </a:r>
          <a:r>
            <a:rPr lang="en-US" sz="2400" dirty="0" smtClean="0"/>
            <a:t>  </a:t>
          </a:r>
          <a:r>
            <a:rPr lang="en-US" sz="2400" dirty="0" err="1" smtClean="0"/>
            <a:t>va</a:t>
          </a:r>
          <a:r>
            <a:rPr lang="en-US" sz="2400" dirty="0" smtClean="0"/>
            <a:t> </a:t>
          </a:r>
          <a:r>
            <a:rPr lang="en-US" sz="2400" dirty="0" err="1" smtClean="0"/>
            <a:t>interaktivligi</a:t>
          </a:r>
          <a:r>
            <a:rPr lang="en-US" sz="2400" dirty="0" smtClean="0"/>
            <a:t>, </a:t>
          </a:r>
          <a:r>
            <a:rPr lang="en-US" sz="2400" dirty="0" err="1" smtClean="0"/>
            <a:t>tasvirni</a:t>
          </a:r>
          <a:r>
            <a:rPr lang="en-US" sz="2400" dirty="0" smtClean="0"/>
            <a:t> </a:t>
          </a:r>
          <a:r>
            <a:rPr lang="en-US" sz="2400" dirty="0" err="1" smtClean="0"/>
            <a:t>uzatishning</a:t>
          </a:r>
          <a:r>
            <a:rPr lang="en-US" sz="2400" dirty="0" smtClean="0"/>
            <a:t> </a:t>
          </a:r>
          <a:r>
            <a:rPr lang="en-US" sz="2400" dirty="0" err="1" smtClean="0"/>
            <a:t>yaxshi</a:t>
          </a:r>
          <a:r>
            <a:rPr lang="en-US" sz="2400" dirty="0" smtClean="0"/>
            <a:t> </a:t>
          </a:r>
          <a:r>
            <a:rPr lang="en-US" sz="2400" dirty="0" err="1" smtClean="0"/>
            <a:t>sifati</a:t>
          </a:r>
          <a:r>
            <a:rPr lang="en-US" sz="2400" dirty="0" smtClean="0"/>
            <a:t>.</a:t>
          </a:r>
          <a:endParaRPr lang="ru-RU" sz="2400" dirty="0"/>
        </a:p>
      </dgm:t>
    </dgm:pt>
    <dgm:pt modelId="{5654919E-5899-4F68-A2A0-7B07C2E00F33}" type="parTrans" cxnId="{6F4E13EF-3473-4C06-9263-269ECA5A6FFB}">
      <dgm:prSet/>
      <dgm:spPr/>
      <dgm:t>
        <a:bodyPr/>
        <a:lstStyle/>
        <a:p>
          <a:endParaRPr lang="ru-RU"/>
        </a:p>
      </dgm:t>
    </dgm:pt>
    <dgm:pt modelId="{41F7E0C0-67C1-41CE-A044-8C7E19408832}" type="sibTrans" cxnId="{6F4E13EF-3473-4C06-9263-269ECA5A6FFB}">
      <dgm:prSet/>
      <dgm:spPr/>
      <dgm:t>
        <a:bodyPr/>
        <a:lstStyle/>
        <a:p>
          <a:endParaRPr lang="ru-RU"/>
        </a:p>
      </dgm:t>
    </dgm:pt>
    <dgm:pt modelId="{DAE8FD70-CA80-49CB-88FB-E4E08253A95B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400" dirty="0" smtClean="0">
            <a:solidFill>
              <a:schemeClr val="tx1"/>
            </a:solidFill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err="1" smtClean="0">
              <a:solidFill>
                <a:schemeClr val="tx1"/>
              </a:solidFill>
            </a:rPr>
            <a:t>Kamchiliklari-talabalar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uchun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aniq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dars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jadvali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mavjudligi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va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kurs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muallifi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uchun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bunday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treningni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yaratish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va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ishga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tushirishning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yuqori</a:t>
          </a:r>
          <a:r>
            <a:rPr lang="en-US" sz="2400" dirty="0" smtClean="0">
              <a:solidFill>
                <a:schemeClr val="tx1"/>
              </a:solidFill>
            </a:rPr>
            <a:t> </a:t>
          </a:r>
          <a:r>
            <a:rPr lang="en-US" sz="2400" dirty="0" err="1" smtClean="0">
              <a:solidFill>
                <a:schemeClr val="tx1"/>
              </a:solidFill>
            </a:rPr>
            <a:t>narxi</a:t>
          </a:r>
          <a:r>
            <a:rPr lang="en-US" sz="2400" dirty="0" smtClean="0">
              <a:solidFill>
                <a:schemeClr val="tx1"/>
              </a:solidFill>
            </a:rPr>
            <a:t>.</a:t>
          </a:r>
          <a:endParaRPr lang="ru-RU" sz="2400" dirty="0" smtClean="0">
            <a:solidFill>
              <a:schemeClr val="tx1"/>
            </a:solidFill>
          </a:endParaRPr>
        </a:p>
        <a:p>
          <a:pPr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dirty="0">
            <a:solidFill>
              <a:schemeClr val="tx1"/>
            </a:solidFill>
          </a:endParaRPr>
        </a:p>
      </dgm:t>
    </dgm:pt>
    <dgm:pt modelId="{8BA6D6D3-8DC6-4E41-843B-295B26DBE826}" type="parTrans" cxnId="{28D4CB35-9E0E-40E0-8003-ADD79CFAC8F2}">
      <dgm:prSet/>
      <dgm:spPr/>
      <dgm:t>
        <a:bodyPr/>
        <a:lstStyle/>
        <a:p>
          <a:endParaRPr lang="ru-RU"/>
        </a:p>
      </dgm:t>
    </dgm:pt>
    <dgm:pt modelId="{49A57D7B-E03D-4EB2-9480-D1335CA33683}" type="sibTrans" cxnId="{28D4CB35-9E0E-40E0-8003-ADD79CFAC8F2}">
      <dgm:prSet/>
      <dgm:spPr/>
      <dgm:t>
        <a:bodyPr/>
        <a:lstStyle/>
        <a:p>
          <a:endParaRPr lang="ru-RU"/>
        </a:p>
      </dgm:t>
    </dgm:pt>
    <dgm:pt modelId="{43E78B67-D510-4F10-B34F-3072B312C65D}" type="pres">
      <dgm:prSet presAssocID="{9B8B1F69-F2A4-4384-860C-04CCEAA6FC4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68C850-3874-41C4-A706-AB2C818E0740}" type="pres">
      <dgm:prSet presAssocID="{9B8B1F69-F2A4-4384-860C-04CCEAA6FC40}" presName="divider" presStyleLbl="fgShp" presStyleIdx="0" presStyleCnt="1"/>
      <dgm:spPr/>
    </dgm:pt>
    <dgm:pt modelId="{1E134AAB-BB2C-4E5A-9F1D-319257EA3392}" type="pres">
      <dgm:prSet presAssocID="{D8541411-BCB5-4B0E-BEE9-D92A63633A78}" presName="downArrow" presStyleLbl="node1" presStyleIdx="0" presStyleCnt="2"/>
      <dgm:spPr>
        <a:solidFill>
          <a:srgbClr val="00B050"/>
        </a:solidFill>
      </dgm:spPr>
    </dgm:pt>
    <dgm:pt modelId="{116ADCB8-FF2B-46E2-AC3D-7060AAA8BE76}" type="pres">
      <dgm:prSet presAssocID="{D8541411-BCB5-4B0E-BEE9-D92A63633A78}" presName="downArrowText" presStyleLbl="revTx" presStyleIdx="0" presStyleCnt="2" custScaleX="1570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3950FF-506C-414D-AD85-CE00D8EAD23F}" type="pres">
      <dgm:prSet presAssocID="{DAE8FD70-CA80-49CB-88FB-E4E08253A95B}" presName="upArrow" presStyleLbl="node1" presStyleIdx="1" presStyleCnt="2"/>
      <dgm:spPr>
        <a:solidFill>
          <a:srgbClr val="FF0000"/>
        </a:solidFill>
      </dgm:spPr>
    </dgm:pt>
    <dgm:pt modelId="{350DCFDA-5EEC-4D0B-976A-FDBE68007400}" type="pres">
      <dgm:prSet presAssocID="{DAE8FD70-CA80-49CB-88FB-E4E08253A95B}" presName="upArrowText" presStyleLbl="revTx" presStyleIdx="1" presStyleCnt="2" custScaleX="1710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FB4FEDD-7312-4BE8-A778-52A6648DF31F}" type="presOf" srcId="{DAE8FD70-CA80-49CB-88FB-E4E08253A95B}" destId="{350DCFDA-5EEC-4D0B-976A-FDBE68007400}" srcOrd="0" destOrd="0" presId="urn:microsoft.com/office/officeart/2005/8/layout/arrow3"/>
    <dgm:cxn modelId="{6F4E13EF-3473-4C06-9263-269ECA5A6FFB}" srcId="{9B8B1F69-F2A4-4384-860C-04CCEAA6FC40}" destId="{D8541411-BCB5-4B0E-BEE9-D92A63633A78}" srcOrd="0" destOrd="0" parTransId="{5654919E-5899-4F68-A2A0-7B07C2E00F33}" sibTransId="{41F7E0C0-67C1-41CE-A044-8C7E19408832}"/>
    <dgm:cxn modelId="{DB4C148A-B7B0-4419-ACEC-91D5A104C85E}" type="presOf" srcId="{9B8B1F69-F2A4-4384-860C-04CCEAA6FC40}" destId="{43E78B67-D510-4F10-B34F-3072B312C65D}" srcOrd="0" destOrd="0" presId="urn:microsoft.com/office/officeart/2005/8/layout/arrow3"/>
    <dgm:cxn modelId="{0FB15812-2379-4E61-BB80-AABC5BEC27D6}" type="presOf" srcId="{D8541411-BCB5-4B0E-BEE9-D92A63633A78}" destId="{116ADCB8-FF2B-46E2-AC3D-7060AAA8BE76}" srcOrd="0" destOrd="0" presId="urn:microsoft.com/office/officeart/2005/8/layout/arrow3"/>
    <dgm:cxn modelId="{28D4CB35-9E0E-40E0-8003-ADD79CFAC8F2}" srcId="{9B8B1F69-F2A4-4384-860C-04CCEAA6FC40}" destId="{DAE8FD70-CA80-49CB-88FB-E4E08253A95B}" srcOrd="1" destOrd="0" parTransId="{8BA6D6D3-8DC6-4E41-843B-295B26DBE826}" sibTransId="{49A57D7B-E03D-4EB2-9480-D1335CA33683}"/>
    <dgm:cxn modelId="{EE11B815-7AEB-4B75-99AF-6C60D9A918E3}" type="presParOf" srcId="{43E78B67-D510-4F10-B34F-3072B312C65D}" destId="{C368C850-3874-41C4-A706-AB2C818E0740}" srcOrd="0" destOrd="0" presId="urn:microsoft.com/office/officeart/2005/8/layout/arrow3"/>
    <dgm:cxn modelId="{EAB1FCE2-64D1-4489-9CDB-9F0FDD26EBA1}" type="presParOf" srcId="{43E78B67-D510-4F10-B34F-3072B312C65D}" destId="{1E134AAB-BB2C-4E5A-9F1D-319257EA3392}" srcOrd="1" destOrd="0" presId="urn:microsoft.com/office/officeart/2005/8/layout/arrow3"/>
    <dgm:cxn modelId="{C48D01B9-9C88-4ADD-9618-D2CA8E1CBE69}" type="presParOf" srcId="{43E78B67-D510-4F10-B34F-3072B312C65D}" destId="{116ADCB8-FF2B-46E2-AC3D-7060AAA8BE76}" srcOrd="2" destOrd="0" presId="urn:microsoft.com/office/officeart/2005/8/layout/arrow3"/>
    <dgm:cxn modelId="{EA132CA1-85B5-46FD-B6C7-82D68BE6845C}" type="presParOf" srcId="{43E78B67-D510-4F10-B34F-3072B312C65D}" destId="{173950FF-506C-414D-AD85-CE00D8EAD23F}" srcOrd="3" destOrd="0" presId="urn:microsoft.com/office/officeart/2005/8/layout/arrow3"/>
    <dgm:cxn modelId="{A1A569A2-B5DC-4C9A-84FF-C6ACB9CDCCFA}" type="presParOf" srcId="{43E78B67-D510-4F10-B34F-3072B312C65D}" destId="{350DCFDA-5EEC-4D0B-976A-FDBE6800740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50615-2E71-4FC2-A9ED-60E60C7D2107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1403-FA93-4DB5-9E64-828EAA53E9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5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Презентация</a:t>
            </a:r>
            <a:r>
              <a:rPr lang="ru-RU" baseline="0" dirty="0" smtClean="0"/>
              <a:t> подготовлена</a:t>
            </a:r>
            <a:r>
              <a:rPr lang="en-US" baseline="0" dirty="0" smtClean="0"/>
              <a:t>: </a:t>
            </a:r>
            <a:r>
              <a:rPr lang="ru-RU" baseline="0" dirty="0" smtClean="0"/>
              <a:t>https://presentation-creation.ru/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3B187-3841-491D-9B9E-63B62733FEC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5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slides.net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9872" y="4437112"/>
            <a:ext cx="5324128" cy="118199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661248"/>
            <a:ext cx="6400800" cy="8164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0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46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3717032"/>
            <a:ext cx="6192688" cy="1470026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8265-38B7-4F22-A1CD-24D029EC7D0A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8E30-01E0-4468-8C1F-1AB0CBAD26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60335A-67B4-43C9-975E-354313EAB164}"/>
              </a:ext>
            </a:extLst>
          </p:cNvPr>
          <p:cNvSpPr/>
          <p:nvPr userDrawn="1"/>
        </p:nvSpPr>
        <p:spPr>
          <a:xfrm>
            <a:off x="-88898" y="9279469"/>
            <a:ext cx="1171099" cy="288064"/>
          </a:xfrm>
          <a:prstGeom prst="rect">
            <a:avLst/>
          </a:prstGeom>
        </p:spPr>
        <p:txBody>
          <a:bodyPr wrap="none" lIns="102398" tIns="51199" rIns="102398" bIns="51199">
            <a:spAutoFit/>
          </a:bodyPr>
          <a:lstStyle/>
          <a:p>
            <a:r>
              <a:rPr lang="en-US" sz="12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2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free-slides.net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94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7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0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3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2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926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9273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901F-1DAA-48B7-94C0-971DDC54973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361A-90CE-4396-A187-B0673CC16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une.edu.a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assey.ac.nz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la.bc.c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Samarqand </a:t>
            </a:r>
            <a:r>
              <a:rPr lang="en-US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Davlat</a:t>
            </a: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Universiteti</a:t>
            </a:r>
            <a:endParaRPr lang="ru-RU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2780928"/>
            <a:ext cx="8363272" cy="236572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endParaRPr lang="ru-RU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Ikkilamchi</a:t>
            </a:r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ru-RU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67544" y="2053647"/>
            <a:ext cx="3756398" cy="4320480"/>
            <a:chOff x="720" y="1392"/>
            <a:chExt cx="4058" cy="4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730" y="1407"/>
              <a:ext cx="4043" cy="1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tint val="33333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dirty="0"/>
            </a:p>
          </p:txBody>
        </p:sp>
      </p:grpSp>
      <p:sp>
        <p:nvSpPr>
          <p:cNvPr id="14" name="Заголовок 1"/>
          <p:cNvSpPr txBox="1">
            <a:spLocks/>
          </p:cNvSpPr>
          <p:nvPr/>
        </p:nvSpPr>
        <p:spPr>
          <a:xfrm>
            <a:off x="611560" y="2420889"/>
            <a:ext cx="3456384" cy="3662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ta'lim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o`quvchilar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guruhda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o`quv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darslar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jadvali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imtixonlar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baholash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mezonlari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o`quv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muassasalarda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kurslarning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masofaviylarga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ko`p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pedagogikadagi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yo`nalishlarni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izlanishlarida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endParaRPr lang="en-US" sz="1500" dirty="0" smtClean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http://www.une.edu.au</a:t>
            </a:r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ta'limni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platformasini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keltirish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5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5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5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5062" r="8129" b="7609"/>
          <a:stretch/>
        </p:blipFill>
        <p:spPr bwMode="auto">
          <a:xfrm>
            <a:off x="4355977" y="2348879"/>
            <a:ext cx="4248472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91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C00000"/>
                </a:solidFill>
                <a:effectLst/>
              </a:rPr>
              <a:t>Aralashgan</a:t>
            </a:r>
            <a:r>
              <a:rPr lang="en-US" sz="5400" b="1" dirty="0">
                <a:solidFill>
                  <a:srgbClr val="C00000"/>
                </a:solidFill>
                <a:effectLst/>
              </a:rPr>
              <a:t> model</a:t>
            </a:r>
            <a:endParaRPr lang="ru-RU" sz="5400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20072" y="2136684"/>
            <a:ext cx="3540374" cy="4320480"/>
            <a:chOff x="720" y="1392"/>
            <a:chExt cx="4058" cy="4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730" y="1407"/>
              <a:ext cx="4043" cy="1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tint val="33333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dirty="0"/>
            </a:p>
          </p:txBody>
        </p:sp>
      </p:grpSp>
      <p:sp>
        <p:nvSpPr>
          <p:cNvPr id="7" name="Объект 2"/>
          <p:cNvSpPr txBox="1">
            <a:spLocks/>
          </p:cNvSpPr>
          <p:nvPr/>
        </p:nvSpPr>
        <p:spPr>
          <a:xfrm>
            <a:off x="5508104" y="2420888"/>
            <a:ext cx="2952328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Ushbu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masofaviy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kunduzgi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turlarini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integratsiyalashtirish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O`quvchilar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qismini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kunduzgi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boshqa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qismini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masofadan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o`qiydi</a:t>
            </a:r>
            <a:r>
              <a:rPr lang="en-US" dirty="0">
                <a:solidFill>
                  <a:schemeClr val="tx1"/>
                </a:solidFill>
              </a:rPr>
              <a:t>. Shu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turiga</a:t>
            </a:r>
            <a:r>
              <a:rPr lang="en-US" dirty="0">
                <a:solidFill>
                  <a:schemeClr val="tx1"/>
                </a:solidFill>
              </a:rPr>
              <a:t> virtual seminar, </a:t>
            </a:r>
            <a:r>
              <a:rPr lang="en-US" dirty="0" err="1">
                <a:solidFill>
                  <a:schemeClr val="tx1"/>
                </a:solidFill>
              </a:rPr>
              <a:t>prezentatsiyalar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lektsiyalar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o`tkazish</a:t>
            </a:r>
            <a:r>
              <a:rPr lang="en-US" dirty="0">
                <a:solidFill>
                  <a:schemeClr val="tx1"/>
                </a:solidFill>
              </a:rPr>
              <a:t> ham </a:t>
            </a:r>
            <a:r>
              <a:rPr lang="en-US" dirty="0" err="1">
                <a:solidFill>
                  <a:schemeClr val="tx1"/>
                </a:solidFill>
              </a:rPr>
              <a:t>kiradi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 </a:t>
            </a:r>
            <a:r>
              <a:rPr lang="en-US" dirty="0" err="1">
                <a:solidFill>
                  <a:schemeClr val="tx1"/>
                </a:solidFill>
              </a:rPr>
              <a:t>modelga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misol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Zelandiyadagi</a:t>
            </a:r>
            <a:r>
              <a:rPr lang="en-US" dirty="0">
                <a:solidFill>
                  <a:schemeClr val="tx1"/>
                </a:solidFill>
              </a:rPr>
              <a:t> Massey </a:t>
            </a:r>
            <a:r>
              <a:rPr lang="en-US" dirty="0" err="1">
                <a:solidFill>
                  <a:schemeClr val="tx1"/>
                </a:solidFill>
              </a:rPr>
              <a:t>Universitetidagi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http://www.massey.ac.nz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ta'limni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2735" r="1916" b="6250"/>
          <a:stretch/>
        </p:blipFill>
        <p:spPr bwMode="auto">
          <a:xfrm>
            <a:off x="609601" y="2632430"/>
            <a:ext cx="4393469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5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>
                <a:solidFill>
                  <a:srgbClr val="C00000"/>
                </a:solidFill>
              </a:rPr>
              <a:t>Konsortsium</a:t>
            </a:r>
            <a:endParaRPr lang="ru-RU" sz="7200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932040" y="1988840"/>
            <a:ext cx="3828406" cy="4320480"/>
            <a:chOff x="720" y="1392"/>
            <a:chExt cx="4058" cy="4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730" y="1407"/>
              <a:ext cx="4043" cy="1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tint val="33333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dirty="0"/>
            </a:p>
          </p:txBody>
        </p:sp>
      </p:grpSp>
      <p:sp>
        <p:nvSpPr>
          <p:cNvPr id="7" name="Объект 2"/>
          <p:cNvSpPr txBox="1">
            <a:spLocks/>
          </p:cNvSpPr>
          <p:nvPr/>
        </p:nvSpPr>
        <p:spPr>
          <a:xfrm>
            <a:off x="5148064" y="2123855"/>
            <a:ext cx="3456384" cy="4073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 </a:t>
            </a:r>
            <a:r>
              <a:rPr lang="en-US" sz="1500" dirty="0" err="1">
                <a:solidFill>
                  <a:schemeClr val="tx1"/>
                </a:solidFill>
              </a:rPr>
              <a:t>Ushbu</a:t>
            </a:r>
            <a:r>
              <a:rPr lang="en-US" sz="1500" dirty="0">
                <a:solidFill>
                  <a:schemeClr val="tx1"/>
                </a:solidFill>
              </a:rPr>
              <a:t> model </a:t>
            </a:r>
            <a:r>
              <a:rPr lang="en-US" sz="1500" dirty="0" err="1">
                <a:solidFill>
                  <a:schemeClr val="tx1"/>
                </a:solidFill>
              </a:rPr>
              <a:t>ikkita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universitetlarni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biri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bilan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birlashini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talab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qiladi</a:t>
            </a:r>
            <a:r>
              <a:rPr lang="en-US" sz="1500" dirty="0">
                <a:solidFill>
                  <a:schemeClr val="tx1"/>
                </a:solidFill>
              </a:rPr>
              <a:t>. </a:t>
            </a:r>
            <a:r>
              <a:rPr lang="en-US" sz="1500" dirty="0" err="1">
                <a:solidFill>
                  <a:schemeClr val="tx1"/>
                </a:solidFill>
              </a:rPr>
              <a:t>Ushbu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muassasalardan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biri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o`quv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kurslarni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tashkil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qilish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ishini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ta'minlasa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ikinchisi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esa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ularni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tasdiqlab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kurslarga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o`quvchilarni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ta'minlaydi</a:t>
            </a:r>
            <a:r>
              <a:rPr lang="en-US" sz="1500" dirty="0">
                <a:solidFill>
                  <a:schemeClr val="tx1"/>
                </a:solidFill>
              </a:rPr>
              <a:t>. Shu </a:t>
            </a:r>
            <a:r>
              <a:rPr lang="en-US" sz="1500" dirty="0" err="1">
                <a:solidFill>
                  <a:schemeClr val="tx1"/>
                </a:solidFill>
              </a:rPr>
              <a:t>bilan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birga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jarayonda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butun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universitet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emas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balki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bitta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kafedra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yoki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markazi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yoki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universitet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o`rnida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ta'lim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sohasida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ishlaydigan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korxonalar</a:t>
            </a:r>
            <a:r>
              <a:rPr lang="en-US" sz="1500" dirty="0">
                <a:solidFill>
                  <a:schemeClr val="tx1"/>
                </a:solidFill>
              </a:rPr>
              <a:t> ham </a:t>
            </a:r>
            <a:r>
              <a:rPr lang="en-US" sz="1500" dirty="0" err="1">
                <a:solidFill>
                  <a:schemeClr val="tx1"/>
                </a:solidFill>
              </a:rPr>
              <a:t>qatnashishi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mumkin</a:t>
            </a:r>
            <a:r>
              <a:rPr lang="en-US" sz="1500" dirty="0">
                <a:solidFill>
                  <a:schemeClr val="tx1"/>
                </a:solidFill>
              </a:rPr>
              <a:t>. </a:t>
            </a:r>
            <a:r>
              <a:rPr lang="en-US" sz="1500" dirty="0" err="1">
                <a:solidFill>
                  <a:schemeClr val="tx1"/>
                </a:solidFill>
              </a:rPr>
              <a:t>Ushbu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modelda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o`quv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kurslarni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doimiy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ravishda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nazorat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qilish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muallif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xuquqlarini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tekshirish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zarur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bo`ladi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Bu </a:t>
            </a:r>
            <a:r>
              <a:rPr lang="en-US" sz="1500" dirty="0" err="1">
                <a:solidFill>
                  <a:schemeClr val="tx1"/>
                </a:solidFill>
              </a:rPr>
              <a:t>modelga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misol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qilib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Kanadadagi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Ochiq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O`quv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Agentligidagi</a:t>
            </a:r>
            <a:r>
              <a:rPr lang="en-US" sz="1500" dirty="0">
                <a:solidFill>
                  <a:schemeClr val="tx1"/>
                </a:solidFill>
              </a:rPr>
              <a:t> </a:t>
            </a:r>
            <a:r>
              <a:rPr lang="en-US" sz="1500" b="1" dirty="0">
                <a:solidFill>
                  <a:schemeClr val="tx1"/>
                </a:solidFill>
              </a:rPr>
              <a:t>(</a:t>
            </a:r>
            <a:r>
              <a:rPr lang="en-US" sz="1500" b="1" dirty="0">
                <a:solidFill>
                  <a:schemeClr val="tx1"/>
                </a:solidFill>
                <a:hlinkClick r:id="rId2"/>
              </a:rPr>
              <a:t>http://www.ola.bc.ca</a:t>
            </a:r>
            <a:r>
              <a:rPr lang="en-US" sz="1500" b="1" dirty="0">
                <a:solidFill>
                  <a:schemeClr val="tx1"/>
                </a:solidFill>
              </a:rPr>
              <a:t>) </a:t>
            </a:r>
            <a:r>
              <a:rPr lang="en-US" sz="1500" b="1" dirty="0" smtClean="0">
                <a:solidFill>
                  <a:schemeClr val="tx1"/>
                </a:solidFill>
              </a:rPr>
              <a:t>          </a:t>
            </a:r>
            <a:r>
              <a:rPr lang="en-US" sz="1500" dirty="0" err="1" smtClean="0">
                <a:solidFill>
                  <a:schemeClr val="tx1"/>
                </a:solidFill>
              </a:rPr>
              <a:t>ta'limni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olish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mumkin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  <a:br>
              <a:rPr lang="en-US" sz="1500" dirty="0">
                <a:solidFill>
                  <a:schemeClr val="tx1"/>
                </a:solidFill>
              </a:rPr>
            </a:br>
            <a:endParaRPr lang="ru-RU" sz="15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4167" r="5125" b="6250"/>
          <a:stretch/>
        </p:blipFill>
        <p:spPr bwMode="auto">
          <a:xfrm>
            <a:off x="611560" y="2501524"/>
            <a:ext cx="4106416" cy="331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8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C00000"/>
                </a:solidFill>
              </a:rPr>
              <a:t>Franchayzing</a:t>
            </a:r>
            <a:r>
              <a:rPr lang="en-US" sz="6600" dirty="0">
                <a:solidFill>
                  <a:srgbClr val="C00000"/>
                </a:solidFill>
              </a:rPr>
              <a:t>. 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4" name="Лента лицом вверх 3"/>
          <p:cNvSpPr/>
          <p:nvPr/>
        </p:nvSpPr>
        <p:spPr>
          <a:xfrm>
            <a:off x="323528" y="2060848"/>
            <a:ext cx="8496944" cy="43204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Ushbu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ikkita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universitetlar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o’zlari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almashishadi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Masofaviy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sohasida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etakchi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bo`lgan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muassasa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sohada</a:t>
            </a:r>
            <a:r>
              <a:rPr lang="en-US" dirty="0">
                <a:solidFill>
                  <a:schemeClr val="tx1"/>
                </a:solidFill>
              </a:rPr>
              <a:t> ilk </a:t>
            </a:r>
            <a:r>
              <a:rPr lang="en-US" dirty="0" err="1">
                <a:solidFill>
                  <a:schemeClr val="tx1"/>
                </a:solidFill>
              </a:rPr>
              <a:t>qadam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qo’yadigan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muassasaga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o’zining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takdim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ikkala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muassasa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o`quvchilari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diplomlar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olishadi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 </a:t>
            </a:r>
            <a:r>
              <a:rPr lang="en-US" dirty="0" err="1">
                <a:solidFill>
                  <a:schemeClr val="tx1"/>
                </a:solidFill>
              </a:rPr>
              <a:t>modelga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misol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Ochik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Universitet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Biznes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maktabi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Sharqiy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Evropa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Universitetlari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bo`lgan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hamkorligi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bo`lishi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>
                <a:solidFill>
                  <a:srgbClr val="C00000"/>
                </a:solidFill>
              </a:rPr>
              <a:t>Validatsiya</a:t>
            </a:r>
            <a:r>
              <a:rPr lang="en-US" sz="7200" b="1" dirty="0">
                <a:solidFill>
                  <a:srgbClr val="C00000"/>
                </a:solidFill>
              </a:rPr>
              <a:t>.</a:t>
            </a:r>
            <a:endParaRPr lang="ru-RU" sz="7200" dirty="0">
              <a:solidFill>
                <a:srgbClr val="C00000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755576" y="1844824"/>
            <a:ext cx="7704856" cy="41044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700" dirty="0">
                <a:solidFill>
                  <a:schemeClr val="tx1"/>
                </a:solidFill>
              </a:rPr>
              <a:t> </a:t>
            </a:r>
            <a:endParaRPr lang="en-US" sz="2700" dirty="0" smtClean="0">
              <a:solidFill>
                <a:schemeClr val="tx1"/>
              </a:solidFill>
            </a:endParaRPr>
          </a:p>
          <a:p>
            <a:pPr algn="just"/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Ushbu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tx1"/>
                </a:solidFill>
              </a:rPr>
              <a:t>model </a:t>
            </a:r>
            <a:r>
              <a:rPr lang="en-US" sz="2700" dirty="0" err="1">
                <a:solidFill>
                  <a:schemeClr val="tx1"/>
                </a:solidFill>
              </a:rPr>
              <a:t>universitet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va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uning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filiallari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bilan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bo`lgan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munosabatlariga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o`xshash</a:t>
            </a:r>
            <a:r>
              <a:rPr lang="en-US" sz="2700" dirty="0">
                <a:solidFill>
                  <a:schemeClr val="tx1"/>
                </a:solidFill>
              </a:rPr>
              <a:t>. Bu </a:t>
            </a:r>
            <a:r>
              <a:rPr lang="en-US" sz="2700" dirty="0" err="1">
                <a:solidFill>
                  <a:schemeClr val="tx1"/>
                </a:solidFill>
              </a:rPr>
              <a:t>modelda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bitta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universitet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o`quv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kurs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 err="1">
                <a:solidFill>
                  <a:schemeClr val="tx1"/>
                </a:solidFill>
              </a:rPr>
              <a:t>diplomlarlarni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kafolatlasa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 err="1">
                <a:solidFill>
                  <a:schemeClr val="tx1"/>
                </a:solidFill>
              </a:rPr>
              <a:t>qolgan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bir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nechta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universitetlar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o`quvchilarni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ta'minlaydi</a:t>
            </a:r>
            <a:r>
              <a:rPr lang="en-US" sz="2700" dirty="0">
                <a:solidFill>
                  <a:schemeClr val="tx1"/>
                </a:solidFill>
              </a:rPr>
              <a:t>.</a:t>
            </a:r>
            <a:br>
              <a:rPr lang="en-US" sz="2700" dirty="0">
                <a:solidFill>
                  <a:schemeClr val="tx1"/>
                </a:solidFill>
              </a:rPr>
            </a:br>
            <a:endParaRPr lang="ru-RU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Uzoqlashgan</a:t>
            </a:r>
            <a:r>
              <a:rPr lang="en-US" sz="4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auditoriyalar</a:t>
            </a:r>
            <a:endParaRPr lang="ru-RU" sz="4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informatsion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kommunikatsion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imkoniyatlar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foydalaniladi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Bitta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muassasada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bo`lib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o’tgan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videokonferentsiyalar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radiotranslyatsiyalar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telekomunakatsion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kanallar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sinxron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teleko`rsatuvlar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ko’rinishida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boshqa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auditoriyalarga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uzatiladi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Aralashgan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farqi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shundaki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o`quvchilar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kunduzgi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qatnashmaydi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 </a:t>
            </a:r>
            <a:r>
              <a:rPr lang="en-US" dirty="0" err="1">
                <a:solidFill>
                  <a:schemeClr val="tx1"/>
                </a:solidFill>
              </a:rPr>
              <a:t>modelga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misol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AQSHning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Viskonsing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Universitetidagi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Xitoyning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markaziy</a:t>
            </a:r>
            <a:r>
              <a:rPr lang="en-US" dirty="0">
                <a:solidFill>
                  <a:schemeClr val="tx1"/>
                </a:solidFill>
              </a:rPr>
              <a:t> radio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televidenie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Universitetidagi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4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Proektlar</a:t>
            </a:r>
            <a: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6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Ushbu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davlat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izlanish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maqsadidagi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dasturlarni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bajarish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Asosiy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masofaviy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mutaxassislari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pedagoglar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to’plangan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ilmiy-metodik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markazga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tushadi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aholining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qismiga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namoyish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qilinib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vazifasini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bajargandan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keyin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to’xtatiladi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 </a:t>
            </a:r>
            <a:r>
              <a:rPr lang="en-US" dirty="0" err="1">
                <a:solidFill>
                  <a:schemeClr val="tx1"/>
                </a:solidFill>
              </a:rPr>
              <a:t>modelga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misol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Afrika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Osiyo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Lotin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Amerikadagi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rivojlanmagan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mamlakatlarida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o`tkazilgan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qishloq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xujaligi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soliqlar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ekologiya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haqidagi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o`tkazilgan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bo`lishi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Masofaviy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ta'limning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02AE12"/>
                </a:solidFill>
              </a:rPr>
              <a:t>yutuqlari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kamchiliklari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Выноска-облако 3"/>
          <p:cNvSpPr/>
          <p:nvPr/>
        </p:nvSpPr>
        <p:spPr>
          <a:xfrm>
            <a:off x="1907704" y="2636912"/>
            <a:ext cx="5688632" cy="2736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Masofaviy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ta'limning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metodik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iqtisodiy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sotsial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yutuqlar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afzalliklari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hamda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kamchilik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salbiy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tomonlari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24736" cy="13681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err="1" smtClean="0">
                <a:solidFill>
                  <a:srgbClr val="C00000"/>
                </a:solidFill>
              </a:rPr>
              <a:t>Metodik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yutuqlar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va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afzalliklarga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quyidagilarni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kiritish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mumkin</a:t>
            </a:r>
            <a:r>
              <a:rPr lang="en-US" sz="3600" b="1" dirty="0">
                <a:solidFill>
                  <a:srgbClr val="C00000"/>
                </a:solidFill>
              </a:rPr>
              <a:t>:</a:t>
            </a:r>
            <a:r>
              <a:rPr lang="ru-RU" sz="3600" dirty="0">
                <a:solidFill>
                  <a:srgbClr val="C00000"/>
                </a:solidFill>
              </a:rPr>
              <a:t/>
            </a:r>
            <a:br>
              <a:rPr lang="ru-RU" sz="3600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/>
            <a:r>
              <a:rPr lang="en-US" dirty="0" err="1" smtClean="0">
                <a:solidFill>
                  <a:schemeClr val="tx1"/>
                </a:solidFill>
              </a:rPr>
              <a:t>Dars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qulayligi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O`quvchi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o`ziga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ma'qul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bo`lgan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vaqtda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jarayoniga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qatnashishi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Qulay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foydalanish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manzillari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O`quvchi</a:t>
            </a:r>
            <a:r>
              <a:rPr lang="en-US" dirty="0">
                <a:solidFill>
                  <a:schemeClr val="tx1"/>
                </a:solidFill>
              </a:rPr>
              <a:t> internet </a:t>
            </a:r>
            <a:r>
              <a:rPr lang="en-US" dirty="0" err="1">
                <a:solidFill>
                  <a:schemeClr val="tx1"/>
                </a:solidFill>
              </a:rPr>
              <a:t>kafe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</a:t>
            </a: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monxona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joyida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boshqa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joylardan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jarayoniga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qatnashishi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Qulay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o`qish</a:t>
            </a:r>
            <a:r>
              <a:rPr lang="en-US" dirty="0">
                <a:solidFill>
                  <a:schemeClr val="tx1"/>
                </a:solidFill>
              </a:rPr>
              <a:t> tempi.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o`quvchilar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bilimlarni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tushunish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o`tkaziladi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Qulay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reja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O`quv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rejani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talabalarga</a:t>
            </a:r>
            <a:r>
              <a:rPr lang="en-US" dirty="0">
                <a:solidFill>
                  <a:schemeClr val="tx1"/>
                </a:solidFill>
              </a:rPr>
              <a:t> individual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davlat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talablariga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holatda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tashkil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Ma'lumotlar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to`planishi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Oldingi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talabalar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bilimlarini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to`plash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foydalanish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imkoniyati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 smtClean="0">
                <a:solidFill>
                  <a:schemeClr val="tx1"/>
                </a:solidFill>
              </a:rPr>
              <a:t>Ko’rgazmali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qulayliklari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Multimediya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imkoniyatlaridan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to`liq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foydalanish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imkoniyati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Malakali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o`qituvchilarni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jarayoniga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jalb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8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yutuqlar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afzalliklarga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quyidagilarni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010218"/>
              </p:ext>
            </p:extLst>
          </p:nvPr>
        </p:nvGraphicFramePr>
        <p:xfrm>
          <a:off x="457200" y="1927225"/>
          <a:ext cx="8219256" cy="349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67544" y="5211837"/>
            <a:ext cx="979570" cy="1241500"/>
            <a:chOff x="1" y="2405751"/>
            <a:chExt cx="979570" cy="1399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Нашивка 7"/>
            <p:cNvSpPr/>
            <p:nvPr/>
          </p:nvSpPr>
          <p:spPr>
            <a:xfrm rot="5400000">
              <a:off x="-209907" y="2615659"/>
              <a:ext cx="1399385" cy="979569"/>
            </a:xfrm>
            <a:prstGeom prst="chevron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Нашивка 4"/>
            <p:cNvSpPr/>
            <p:nvPr/>
          </p:nvSpPr>
          <p:spPr>
            <a:xfrm>
              <a:off x="2" y="2895536"/>
              <a:ext cx="979569" cy="4198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600" kern="120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416370" y="5211836"/>
            <a:ext cx="7311500" cy="842916"/>
            <a:chOff x="866607" y="2196870"/>
            <a:chExt cx="7311500" cy="842916"/>
          </a:xfrm>
        </p:grpSpPr>
        <p:sp>
          <p:nvSpPr>
            <p:cNvPr id="11" name="Прямоугольник с двумя скругленными соседними углами 10"/>
            <p:cNvSpPr/>
            <p:nvPr/>
          </p:nvSpPr>
          <p:spPr>
            <a:xfrm rot="5400000">
              <a:off x="4100899" y="-1037422"/>
              <a:ext cx="842916" cy="7311500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Прямоугольник 11"/>
            <p:cNvSpPr/>
            <p:nvPr/>
          </p:nvSpPr>
          <p:spPr>
            <a:xfrm>
              <a:off x="907755" y="2238018"/>
              <a:ext cx="7270352" cy="7606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2400" kern="120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2400" kern="12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60149" y="5252984"/>
            <a:ext cx="726772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Narxi</a:t>
            </a:r>
            <a:r>
              <a:rPr lang="en-US" dirty="0"/>
              <a:t>. </a:t>
            </a:r>
            <a:r>
              <a:rPr lang="en-US" dirty="0" err="1"/>
              <a:t>Masofaviy</a:t>
            </a:r>
            <a:r>
              <a:rPr lang="en-US" dirty="0"/>
              <a:t> </a:t>
            </a:r>
            <a:r>
              <a:rPr lang="en-US" dirty="0" err="1"/>
              <a:t>ta'lim</a:t>
            </a:r>
            <a:r>
              <a:rPr lang="en-US" dirty="0"/>
              <a:t> </a:t>
            </a:r>
            <a:r>
              <a:rPr lang="en-US" dirty="0" err="1"/>
              <a:t>kurslari</a:t>
            </a:r>
            <a:r>
              <a:rPr lang="en-US" dirty="0"/>
              <a:t> 2 </a:t>
            </a:r>
            <a:r>
              <a:rPr lang="en-US" dirty="0" err="1"/>
              <a:t>va</a:t>
            </a:r>
            <a:r>
              <a:rPr lang="en-US" dirty="0"/>
              <a:t> 3 </a:t>
            </a:r>
            <a:r>
              <a:rPr lang="en-US" dirty="0" err="1"/>
              <a:t>barobar</a:t>
            </a:r>
            <a:r>
              <a:rPr lang="en-US" dirty="0"/>
              <a:t>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kurslarga</a:t>
            </a:r>
            <a:r>
              <a:rPr lang="en-US" dirty="0"/>
              <a:t> </a:t>
            </a:r>
            <a:r>
              <a:rPr lang="en-US" dirty="0" err="1"/>
              <a:t>qaraganda</a:t>
            </a:r>
            <a:r>
              <a:rPr lang="en-US" dirty="0"/>
              <a:t> </a:t>
            </a:r>
            <a:r>
              <a:rPr lang="en-US" dirty="0" err="1"/>
              <a:t>arzon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0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9872" y="4365104"/>
            <a:ext cx="5544616" cy="1254001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modellari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platformasi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effectLst/>
              </a:rPr>
            </a:br>
            <a:r>
              <a:rPr lang="en-US" sz="3600" b="1" dirty="0" err="1" smtClean="0">
                <a:solidFill>
                  <a:srgbClr val="FF0000"/>
                </a:solidFill>
                <a:effectLst/>
              </a:rPr>
              <a:t>Sotsial</a:t>
            </a:r>
            <a:r>
              <a:rPr lang="en-US" sz="36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/>
              </a:rPr>
              <a:t>yutuqlar</a:t>
            </a:r>
            <a:r>
              <a:rPr lang="en-US" sz="36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/>
              </a:rPr>
              <a:t>va</a:t>
            </a:r>
            <a:r>
              <a:rPr lang="en-US" sz="36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/>
              </a:rPr>
              <a:t>afzalliklarga</a:t>
            </a:r>
            <a:r>
              <a:rPr lang="en-US" sz="36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/>
              </a:rPr>
              <a:t>quyidagilarni</a:t>
            </a:r>
            <a:r>
              <a:rPr lang="en-US" sz="36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/>
              </a:rPr>
              <a:t>kiritish</a:t>
            </a:r>
            <a:r>
              <a:rPr lang="en-US" sz="36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/>
              </a:rPr>
              <a:t>mumkin</a:t>
            </a:r>
            <a:r>
              <a:rPr lang="en-US" sz="3600" b="1" dirty="0">
                <a:solidFill>
                  <a:srgbClr val="FF0000"/>
                </a:solidFill>
                <a:effectLst/>
              </a:rPr>
              <a:t>:</a:t>
            </a:r>
            <a:r>
              <a:rPr lang="ru-RU" sz="3600" dirty="0">
                <a:solidFill>
                  <a:srgbClr val="FF0000"/>
                </a:solidFill>
                <a:effectLst/>
              </a:rPr>
              <a:t/>
            </a:r>
            <a:br>
              <a:rPr lang="ru-RU" sz="3600" dirty="0">
                <a:solidFill>
                  <a:srgbClr val="FF0000"/>
                </a:solidFill>
                <a:effectLst/>
              </a:rPr>
            </a:br>
            <a:endParaRPr lang="ru-RU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511278"/>
              </p:ext>
            </p:extLst>
          </p:nvPr>
        </p:nvGraphicFramePr>
        <p:xfrm>
          <a:off x="457200" y="191683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6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effectLst/>
              </a:rPr>
              <a:t>M</a:t>
            </a:r>
            <a:r>
              <a:rPr lang="en-US" b="1" dirty="0" err="1" smtClean="0">
                <a:effectLst/>
              </a:rPr>
              <a:t>asofaviy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>
                <a:effectLst/>
              </a:rPr>
              <a:t>ta'limda</a:t>
            </a:r>
            <a:r>
              <a:rPr lang="en-US" dirty="0">
                <a:effectLst/>
              </a:rPr>
              <a:t> </a:t>
            </a:r>
            <a:r>
              <a:rPr lang="en-US" b="1" dirty="0" err="1">
                <a:effectLst/>
              </a:rPr>
              <a:t>salbiy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tomonlari</a:t>
            </a:r>
            <a:r>
              <a:rPr lang="en-US" b="1" dirty="0">
                <a:effectLst/>
              </a:rPr>
              <a:t> ham </a:t>
            </a:r>
            <a:r>
              <a:rPr lang="en-US" b="1" dirty="0" err="1" smtClean="0">
                <a:effectLst/>
              </a:rPr>
              <a:t>bor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62211"/>
              </p:ext>
            </p:extLst>
          </p:nvPr>
        </p:nvGraphicFramePr>
        <p:xfrm>
          <a:off x="457200" y="192722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8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ta'lim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4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2">
                    <a:lumMod val="50000"/>
                  </a:schemeClr>
                </a:solidFill>
              </a:rPr>
              <a:t>Masofaviy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ta'lim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texnologiyalari-sifatli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o'qitish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uchun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barcha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zarur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jarayonlarni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ta'minlovchi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texnik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va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uslubiy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50000"/>
                  </a:schemeClr>
                </a:solidFill>
              </a:rPr>
              <a:t>vositalar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2">
                    <a:lumMod val="50000"/>
                  </a:schemeClr>
                </a:solidFill>
              </a:rPr>
              <a:t>majmuidir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ru-RU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Zamonaviy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texnologiyalar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pedagogik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ta’limni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yangicha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qilinishiga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asos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yaratadi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ta’limda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pedagoglar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kompyuter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dasturchilari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mutaxassislari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yordamida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o’qitish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kurslarini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yaratishlari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lozim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bo’ladi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o’qitish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kurslarini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yaratishda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dastlab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kurslarning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maqsadi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maqsadga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erishish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yo’llari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o’quv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materiallarini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taqdim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usullari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o’qitish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metodlari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o’quv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topshiriqlarining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turlari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muhokamalar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savollar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munozara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bahslarni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yo’llari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o’zaro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aloqa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usullari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kommunikatsiya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singari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omillarni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aniqlash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lozim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asoslangan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zamonaviy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an’anaviy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o’ziga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ilg’or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tendensiyalari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ustun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ya’ni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rivojlantirishning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tendensiyalari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quyidagilardan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78765"/>
              </p:ext>
            </p:extLst>
          </p:nvPr>
        </p:nvGraphicFramePr>
        <p:xfrm>
          <a:off x="107504" y="1556793"/>
          <a:ext cx="8928992" cy="518457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318497"/>
                <a:gridCol w="4610495"/>
              </a:tblGrid>
              <a:tr h="499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An’anaviy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ta’lim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Zamonaviy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ta’lim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6906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Yangi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avlodga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bilim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tajriba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berish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Talabalarning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shaxsiy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barkamolligini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ta’minlash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rivojlantirish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49945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Talabalarni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hayotga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tayyorlash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Qiyinchiliklarsiz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yashashga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o’rgatish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6906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Hozirgidan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kelgusida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yaxshi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bo’lishga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tayyorlash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Doimiy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o’zgarish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jarayonida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yashashga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o’rgatish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6906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Ta’lim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maqsadi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bilim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olish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Ta’lim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maqsadi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o’zini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rivojlantirish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barkamollilik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6906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Talabalar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maqsadini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tayyor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oladilar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O’zining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huquqiy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maqsadlarini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qo’yishi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unga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erishish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yo’llarini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tanlash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4617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Talabalar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nazorat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turlaridan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qochadilar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Ob’ektiv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o’z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vaqtda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nazoratga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intilish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4617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O’quv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muassasalari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o’zaro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o’xshash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o’quv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muassasasi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yuksalish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sari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intiladi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  <a:tr h="49945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Aniq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o’qituvchi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O’qituvchi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tanlash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aseline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imkoniyati</a:t>
                      </a:r>
                      <a:endParaRPr lang="ru-RU" sz="1800" baseline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4402" marR="34402" marT="34402" marB="3440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454406"/>
              </p:ext>
            </p:extLst>
          </p:nvPr>
        </p:nvGraphicFramePr>
        <p:xfrm>
          <a:off x="457200" y="260649"/>
          <a:ext cx="8219256" cy="6192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9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Masofaviy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ta'lim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texnologiyalari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kabi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ko'plab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omillar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bilan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farq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qiladi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o'qituvchidan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o'quvchiga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materiallarini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yetkazib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usuli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talaba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o'qituvchi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o'rtasidagi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aloqa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usuli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darslarning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interaktivligi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talabaga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individual </a:t>
            </a:r>
            <a:r>
              <a:rPr lang="en-US" dirty="0" err="1">
                <a:solidFill>
                  <a:schemeClr val="tx1"/>
                </a:solidFill>
              </a:rPr>
              <a:t>yondashuvning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mavjudligi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yo'qligi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umumiy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bo'yicha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o'qitish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o'z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jadvalini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qurish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bilimlarni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egallashni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nazorat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usuli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boshqalar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Ushbu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mezonlarga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asoslanib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,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bugungi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kunda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uchta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masofaviy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ta'lim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Bahnschrift" panose="020B0502040204020203" pitchFamily="34" charset="0"/>
              </a:rPr>
              <a:t>texnologiyalari</a:t>
            </a:r>
            <a:r>
              <a:rPr lang="en-US" sz="320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Bahnschrift" panose="020B0502040204020203" pitchFamily="34" charset="0"/>
              </a:rPr>
              <a:t>mavjud</a:t>
            </a:r>
            <a:endParaRPr lang="ru-RU" sz="320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590996"/>
              </p:ext>
            </p:extLst>
          </p:nvPr>
        </p:nvGraphicFramePr>
        <p:xfrm>
          <a:off x="457200" y="192722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</a:t>
            </a:r>
            <a:r>
              <a:rPr lang="en-US" dirty="0" err="1"/>
              <a:t>texnologiyasi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Keys </a:t>
            </a:r>
            <a:r>
              <a:rPr lang="en-US" sz="4000" dirty="0" err="1"/>
              <a:t>texnologiyasi-o'quvchiga</a:t>
            </a:r>
            <a:r>
              <a:rPr lang="en-US" sz="4000" dirty="0"/>
              <a:t> </a:t>
            </a:r>
            <a:r>
              <a:rPr lang="en-US" sz="4000" dirty="0" err="1" smtClean="0"/>
              <a:t>o'zi</a:t>
            </a:r>
            <a:r>
              <a:rPr lang="en-US" sz="4000" dirty="0" smtClean="0"/>
              <a:t> </a:t>
            </a:r>
            <a:r>
              <a:rPr lang="en-US" sz="4000" dirty="0" err="1" smtClean="0"/>
              <a:t>mustaqil</a:t>
            </a:r>
            <a:r>
              <a:rPr lang="en-US" sz="4000" dirty="0" smtClean="0"/>
              <a:t> </a:t>
            </a:r>
            <a:r>
              <a:rPr lang="en-US" sz="4000" dirty="0" err="1"/>
              <a:t>o'rganish</a:t>
            </a:r>
            <a:r>
              <a:rPr lang="en-US" sz="4000" dirty="0"/>
              <a:t> </a:t>
            </a:r>
            <a:r>
              <a:rPr lang="en-US" sz="4000" dirty="0" err="1"/>
              <a:t>uchun</a:t>
            </a:r>
            <a:r>
              <a:rPr lang="en-US" sz="4000" dirty="0"/>
              <a:t> </a:t>
            </a:r>
            <a:r>
              <a:rPr lang="en-US" sz="4000" dirty="0" err="1"/>
              <a:t>tayyor</a:t>
            </a:r>
            <a:r>
              <a:rPr lang="en-US" sz="4000" dirty="0"/>
              <a:t> </a:t>
            </a:r>
            <a:r>
              <a:rPr lang="en-US" sz="4000" dirty="0" err="1"/>
              <a:t>o'quv-uslubiy</a:t>
            </a:r>
            <a:r>
              <a:rPr lang="en-US" sz="4000" dirty="0"/>
              <a:t> </a:t>
            </a:r>
            <a:r>
              <a:rPr lang="en-US" sz="4000" dirty="0" err="1"/>
              <a:t>materiallarni</a:t>
            </a:r>
            <a:r>
              <a:rPr lang="en-US" sz="4000" dirty="0"/>
              <a:t> </a:t>
            </a:r>
            <a:r>
              <a:rPr lang="en-US" sz="4000" dirty="0" err="1"/>
              <a:t>topshirishdir</a:t>
            </a:r>
            <a:r>
              <a:rPr lang="en-US" sz="4000" dirty="0"/>
              <a:t>. Bu </a:t>
            </a:r>
            <a:r>
              <a:rPr lang="en-US" sz="4000" dirty="0" err="1"/>
              <a:t>masofaviy</a:t>
            </a:r>
            <a:r>
              <a:rPr lang="en-US" sz="4000" dirty="0"/>
              <a:t> </a:t>
            </a:r>
            <a:r>
              <a:rPr lang="en-US" sz="4000" dirty="0" err="1"/>
              <a:t>ta'limning</a:t>
            </a:r>
            <a:r>
              <a:rPr lang="en-US" sz="4000" dirty="0"/>
              <a:t> </a:t>
            </a:r>
            <a:r>
              <a:rPr lang="en-US" sz="4000" dirty="0" err="1"/>
              <a:t>eng</a:t>
            </a:r>
            <a:r>
              <a:rPr lang="en-US" sz="4000" dirty="0"/>
              <a:t> </a:t>
            </a:r>
            <a:r>
              <a:rPr lang="en-US" sz="4000" dirty="0" err="1"/>
              <a:t>qadimgi</a:t>
            </a:r>
            <a:r>
              <a:rPr lang="en-US" sz="4000" dirty="0"/>
              <a:t> </a:t>
            </a:r>
            <a:r>
              <a:rPr lang="en-US" sz="4000" dirty="0" err="1"/>
              <a:t>turi</a:t>
            </a:r>
            <a:r>
              <a:rPr lang="en-US" sz="4000" dirty="0"/>
              <a:t>, ammo u </a:t>
            </a:r>
            <a:r>
              <a:rPr lang="en-US" sz="4000" dirty="0" err="1"/>
              <a:t>hali</a:t>
            </a:r>
            <a:r>
              <a:rPr lang="en-US" sz="4000" dirty="0"/>
              <a:t> ham </a:t>
            </a:r>
            <a:r>
              <a:rPr lang="en-US" sz="4000" dirty="0" err="1"/>
              <a:t>talabga</a:t>
            </a:r>
            <a:r>
              <a:rPr lang="en-US" sz="4000" dirty="0"/>
              <a:t> </a:t>
            </a:r>
            <a:r>
              <a:rPr lang="en-US" sz="4000" dirty="0" err="1" smtClean="0"/>
              <a:t>ega</a:t>
            </a:r>
            <a:r>
              <a:rPr lang="en-US" sz="4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53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Afzalliklari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kamchiliklari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249834"/>
              </p:ext>
            </p:extLst>
          </p:nvPr>
        </p:nvGraphicFramePr>
        <p:xfrm>
          <a:off x="457200" y="192722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7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REJA:</a:t>
            </a:r>
            <a:endParaRPr lang="ru-RU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ltGray">
          <a:xfrm>
            <a:off x="1906736" y="2327746"/>
            <a:ext cx="6265664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55861" y="2297584"/>
            <a:ext cx="1130300" cy="1123950"/>
            <a:chOff x="2161" y="696"/>
            <a:chExt cx="1360" cy="135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gray">
            <a:xfrm>
              <a:off x="2322" y="845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3" name="Rectangle 21"/>
          <p:cNvSpPr>
            <a:spLocks noChangeArrowheads="1"/>
          </p:cNvSpPr>
          <p:nvPr/>
        </p:nvSpPr>
        <p:spPr bwMode="white">
          <a:xfrm>
            <a:off x="1619672" y="2557576"/>
            <a:ext cx="432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419696" y="2615669"/>
            <a:ext cx="488860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ta'lim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modellari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ltGray">
          <a:xfrm>
            <a:off x="1906736" y="3645371"/>
            <a:ext cx="640968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1255861" y="3615209"/>
            <a:ext cx="1130300" cy="1123950"/>
            <a:chOff x="2161" y="696"/>
            <a:chExt cx="1360" cy="1356"/>
          </a:xfrm>
        </p:grpSpPr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21" name="Oval 28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2" name="Oval 29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3" name="Oval 30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" name="Oval 31"/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0" name="Oval 33"/>
            <p:cNvSpPr>
              <a:spLocks noChangeArrowheads="1"/>
            </p:cNvSpPr>
            <p:nvPr/>
          </p:nvSpPr>
          <p:spPr bwMode="gray">
            <a:xfrm>
              <a:off x="2322" y="845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6" name="Rectangle 42"/>
          <p:cNvSpPr>
            <a:spLocks noChangeArrowheads="1"/>
          </p:cNvSpPr>
          <p:nvPr/>
        </p:nvSpPr>
        <p:spPr bwMode="white">
          <a:xfrm>
            <a:off x="1627655" y="3838401"/>
            <a:ext cx="58980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8F8F8"/>
                </a:solidFill>
                <a:latin typeface="Arial" charset="0"/>
              </a:rPr>
              <a:t>2</a:t>
            </a:r>
            <a:endParaRPr lang="en-US" sz="3600" b="1" dirty="0">
              <a:solidFill>
                <a:srgbClr val="F8F8F8"/>
              </a:solidFill>
              <a:latin typeface="Arial" charset="0"/>
            </a:endParaRP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478236" y="3813646"/>
            <a:ext cx="51181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ta'limning</a:t>
            </a: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texnologiyalari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ltGray">
          <a:xfrm>
            <a:off x="1906736" y="4999509"/>
            <a:ext cx="6481688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grpSp>
        <p:nvGrpSpPr>
          <p:cNvPr id="31" name="Group 47"/>
          <p:cNvGrpSpPr>
            <a:grpSpLocks/>
          </p:cNvGrpSpPr>
          <p:nvPr/>
        </p:nvGrpSpPr>
        <p:grpSpPr bwMode="auto">
          <a:xfrm>
            <a:off x="1255861" y="4969346"/>
            <a:ext cx="1130300" cy="1123950"/>
            <a:chOff x="2161" y="696"/>
            <a:chExt cx="1360" cy="1356"/>
          </a:xfrm>
        </p:grpSpPr>
        <p:grpSp>
          <p:nvGrpSpPr>
            <p:cNvPr id="32" name="Group 48"/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34" name="Oval 49"/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5" name="Oval 50"/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" name="Oval 51"/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" name="Oval 52"/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" name="Oval 53"/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33" name="Oval 54"/>
            <p:cNvSpPr>
              <a:spLocks noChangeArrowheads="1"/>
            </p:cNvSpPr>
            <p:nvPr/>
          </p:nvSpPr>
          <p:spPr bwMode="gray">
            <a:xfrm>
              <a:off x="2322" y="845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9" name="Rectangle 63"/>
          <p:cNvSpPr>
            <a:spLocks noChangeArrowheads="1"/>
          </p:cNvSpPr>
          <p:nvPr/>
        </p:nvSpPr>
        <p:spPr bwMode="white">
          <a:xfrm>
            <a:off x="1600695" y="5177378"/>
            <a:ext cx="4700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8F8F8"/>
                </a:solidFill>
                <a:latin typeface="Arial" charset="0"/>
              </a:rPr>
              <a:t>3</a:t>
            </a:r>
            <a:endParaRPr lang="en-US" sz="4000" b="1" dirty="0">
              <a:solidFill>
                <a:srgbClr val="F8F8F8"/>
              </a:solidFill>
              <a:latin typeface="Arial" charset="0"/>
            </a:endParaRPr>
          </a:p>
        </p:txBody>
      </p:sp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2363518" y="5178953"/>
            <a:ext cx="5520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lang="en-US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platformalari</a:t>
            </a:r>
            <a:r>
              <a:rPr lang="ru-RU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(Moodle)</a:t>
            </a:r>
            <a:endParaRPr 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4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TV </a:t>
            </a:r>
            <a:r>
              <a:rPr lang="en-US" dirty="0" err="1">
                <a:solidFill>
                  <a:schemeClr val="tx1"/>
                </a:solidFill>
              </a:rPr>
              <a:t>texnologiyasi-televizor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masofaviy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Talabalar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televidenie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yaxshi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sifatli</a:t>
            </a:r>
            <a:r>
              <a:rPr lang="en-US" dirty="0">
                <a:solidFill>
                  <a:schemeClr val="tx1"/>
                </a:solidFill>
              </a:rPr>
              <a:t> video </a:t>
            </a:r>
            <a:r>
              <a:rPr lang="en-US" dirty="0" err="1">
                <a:solidFill>
                  <a:schemeClr val="tx1"/>
                </a:solidFill>
              </a:rPr>
              <a:t>darslarini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olishadi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turdagi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masofaviy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o'tgan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ikkinchi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yarmida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ommabop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bo'lib</a:t>
            </a:r>
            <a:r>
              <a:rPr lang="en-US" dirty="0">
                <a:solidFill>
                  <a:schemeClr val="tx1"/>
                </a:solidFill>
              </a:rPr>
              <a:t>, e-learning – </a:t>
            </a:r>
            <a:r>
              <a:rPr lang="en-US" dirty="0" err="1">
                <a:solidFill>
                  <a:schemeClr val="tx1"/>
                </a:solidFill>
              </a:rPr>
              <a:t>interaktiv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ko'plab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multimediya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yordamida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rivojlantirishga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ta'sir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ko'rsatdi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5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Afzalliklari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kamchiliklari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496990"/>
              </p:ext>
            </p:extLst>
          </p:nvPr>
        </p:nvGraphicFramePr>
        <p:xfrm>
          <a:off x="457200" y="192722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6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Tarmoq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texnologiyasi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texnologiyasi-bu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darslarga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imkoniga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ta'lim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Trendga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aylangan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so'nggi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yillarda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ta'lim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bozorining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egallagan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ta'lim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Afzalliklari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kamchiliklari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 </a:t>
            </a:r>
            <a:r>
              <a:rPr lang="en-US" dirty="0" err="1" smtClean="0">
                <a:solidFill>
                  <a:schemeClr val="tx1"/>
                </a:solidFill>
              </a:rPr>
              <a:t>kamchiliklardan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ko'ra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ko'proq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afzalliklarga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ega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Masalan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o'qituvchi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o’zaro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muloqot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fikr-mulohazalarni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olish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yuqori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interaktivlik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qulay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vaqtda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o'qitish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materiallarga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xilma-xilligi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Bundan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tashqari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texnologiyani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ulardan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foydalanishning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texnik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qulayligi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narxini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o'quvchilar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maqbulligi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Kamchiliklari-talaba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o'qituvchi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uchun</a:t>
            </a:r>
            <a:r>
              <a:rPr lang="en-US" dirty="0">
                <a:solidFill>
                  <a:srgbClr val="FF0000"/>
                </a:solidFill>
              </a:rPr>
              <a:t> minimal </a:t>
            </a:r>
            <a:r>
              <a:rPr lang="en-US" dirty="0" err="1">
                <a:solidFill>
                  <a:srgbClr val="FF0000"/>
                </a:solidFill>
              </a:rPr>
              <a:t>kompyuter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savodxonligi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Internetga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kirish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imkoniyati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mavjud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bo’lishi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kerak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3285017"/>
            <a:ext cx="6408712" cy="2519697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</a:rPr>
              <a:t>Moodle-</a:t>
            </a:r>
            <a:r>
              <a:rPr lang="en-US" sz="4000" b="1" dirty="0" err="1">
                <a:effectLst/>
              </a:rPr>
              <a:t>masofaviy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ta'limni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tashkil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qilish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 smtClean="0">
                <a:effectLst/>
              </a:rPr>
              <a:t>uchun</a:t>
            </a:r>
            <a:r>
              <a:rPr lang="en-US" sz="4000" b="1" dirty="0" smtClean="0">
                <a:effectLst/>
              </a:rPr>
              <a:t> </a:t>
            </a:r>
            <a:r>
              <a:rPr lang="en-US" sz="4000" b="1" dirty="0" err="1" smtClean="0">
                <a:effectLst/>
              </a:rPr>
              <a:t>mo’ljallangan</a:t>
            </a:r>
            <a:r>
              <a:rPr lang="en-US" sz="4000" b="1" dirty="0" smtClean="0">
                <a:effectLst/>
              </a:rPr>
              <a:t> </a:t>
            </a:r>
            <a:r>
              <a:rPr lang="en-US" sz="4000" b="1" dirty="0" err="1" smtClean="0">
                <a:effectLst/>
              </a:rPr>
              <a:t>platforma</a:t>
            </a:r>
            <a:r>
              <a:rPr lang="en-US" sz="4000" b="1" dirty="0" smtClean="0">
                <a:effectLst/>
              </a:rPr>
              <a:t> </a:t>
            </a:r>
            <a:r>
              <a:rPr lang="en-US" sz="4000" b="1" dirty="0" err="1">
                <a:effectLst/>
              </a:rPr>
              <a:t>platforma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8565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</a:rPr>
              <a:t>Moodle</a:t>
            </a:r>
            <a:endParaRPr lang="ru-RU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22103"/>
            <a:ext cx="4543545" cy="44592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chemeClr val="tx1"/>
                </a:solidFill>
              </a:rPr>
              <a:t>Moodle</a:t>
            </a:r>
            <a:r>
              <a:rPr lang="en-US" sz="2200" dirty="0">
                <a:solidFill>
                  <a:schemeClr val="tx1"/>
                </a:solidFill>
              </a:rPr>
              <a:t> — </a:t>
            </a:r>
            <a:r>
              <a:rPr lang="en-US" sz="2200" dirty="0" err="1">
                <a:solidFill>
                  <a:schemeClr val="tx1"/>
                </a:solidFill>
              </a:rPr>
              <a:t>kurslarni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boshqarish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tizimi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</a:rPr>
              <a:t>elektron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ta’lim</a:t>
            </a:r>
            <a:r>
              <a:rPr lang="en-US" sz="2200" dirty="0" smtClean="0">
                <a:solidFill>
                  <a:schemeClr val="tx1"/>
                </a:solidFill>
              </a:rPr>
              <a:t>), </a:t>
            </a:r>
            <a:r>
              <a:rPr lang="en-US" sz="2200" dirty="0" err="1">
                <a:solidFill>
                  <a:schemeClr val="tx1"/>
                </a:solidFill>
              </a:rPr>
              <a:t>shuningdek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ta'limni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boshqarish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tizimi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tx1"/>
                </a:solidFill>
              </a:rPr>
              <a:t>yoki</a:t>
            </a:r>
            <a:r>
              <a:rPr lang="en-US" sz="2200" dirty="0">
                <a:solidFill>
                  <a:schemeClr val="tx1"/>
                </a:solidFill>
              </a:rPr>
              <a:t> virtual </a:t>
            </a:r>
            <a:r>
              <a:rPr lang="en-US" sz="2200" dirty="0" err="1">
                <a:solidFill>
                  <a:schemeClr val="tx1"/>
                </a:solidFill>
              </a:rPr>
              <a:t>ta'lim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muhiti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tx1"/>
                </a:solidFill>
              </a:rPr>
              <a:t>sifatida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mashhur</a:t>
            </a:r>
            <a:r>
              <a:rPr lang="en-US" sz="2200" dirty="0">
                <a:solidFill>
                  <a:schemeClr val="tx1"/>
                </a:solidFill>
              </a:rPr>
              <a:t>. </a:t>
            </a:r>
            <a:r>
              <a:rPr lang="en-US" sz="2200" dirty="0" err="1">
                <a:solidFill>
                  <a:schemeClr val="tx1"/>
                </a:solidFill>
              </a:rPr>
              <a:t>Ingliz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tilidagi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i="1" dirty="0">
                <a:solidFill>
                  <a:schemeClr val="tx1"/>
                </a:solidFill>
              </a:rPr>
              <a:t>Modular Object-Oriented Dynamic Learning Environment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 err="1">
                <a:solidFill>
                  <a:schemeClr val="tx1"/>
                </a:solidFill>
              </a:rPr>
              <a:t>obyektga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yoʻnaltirilgan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modulli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dinamik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oʻqitish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muhiti</a:t>
            </a:r>
            <a:r>
              <a:rPr lang="en-US" sz="2200" dirty="0">
                <a:solidFill>
                  <a:schemeClr val="tx1"/>
                </a:solidFill>
              </a:rPr>
              <a:t>) </a:t>
            </a:r>
            <a:r>
              <a:rPr lang="en-US" sz="2200" dirty="0" err="1">
                <a:solidFill>
                  <a:schemeClr val="tx1"/>
                </a:solidFill>
              </a:rPr>
              <a:t>soʻzlarining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qisqartmasi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Onlayn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taʼlim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uchun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saytlar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yaratish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imkonini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beruvchi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ochiq</a:t>
            </a:r>
            <a:r>
              <a:rPr lang="en-US" sz="2200" dirty="0">
                <a:solidFill>
                  <a:schemeClr val="tx1"/>
                </a:solidFill>
              </a:rPr>
              <a:t> (GNU GPL </a:t>
            </a:r>
            <a:r>
              <a:rPr lang="en-US" sz="2200" dirty="0" err="1">
                <a:solidFill>
                  <a:schemeClr val="tx1"/>
                </a:solidFill>
              </a:rPr>
              <a:t>litsenziyasi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asosida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tarqatiladigan</a:t>
            </a:r>
            <a:r>
              <a:rPr lang="en-US" sz="2200" dirty="0">
                <a:solidFill>
                  <a:schemeClr val="tx1"/>
                </a:solidFill>
              </a:rPr>
              <a:t>) web </a:t>
            </a:r>
            <a:r>
              <a:rPr lang="en-US" sz="2200" dirty="0" err="1" smtClean="0">
                <a:solidFill>
                  <a:schemeClr val="tx1"/>
                </a:solidFill>
              </a:rPr>
              <a:t>dastur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hisoblanadi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mloudrz9jagp.i.optimole.com/xy7kz8g.HGhi~1cdc2/w:auto/h:auto/q:55/https:/lms-service.ru/wp-content/uploads/2021/06/lms-moo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73" y="2204864"/>
            <a:ext cx="425962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Rasmiy</a:t>
            </a:r>
            <a:r>
              <a:rPr lang="en-US" dirty="0" smtClean="0"/>
              <a:t> </a:t>
            </a:r>
            <a:r>
              <a:rPr lang="en-US" dirty="0" err="1" smtClean="0"/>
              <a:t>sayti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927225"/>
            <a:ext cx="81294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5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Kirish</a:t>
            </a:r>
            <a:r>
              <a:rPr lang="en-US" dirty="0" smtClean="0"/>
              <a:t> </a:t>
            </a:r>
            <a:r>
              <a:rPr lang="en-US" dirty="0" err="1" smtClean="0"/>
              <a:t>jarayoni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927225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3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err="1" smtClean="0"/>
              <a:t>Bepul</a:t>
            </a:r>
            <a:r>
              <a:rPr lang="en-US" sz="3600" dirty="0" smtClean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err="1" smtClean="0"/>
              <a:t>Ochiq</a:t>
            </a:r>
            <a:r>
              <a:rPr lang="en-US" sz="3600" dirty="0" smtClean="0"/>
              <a:t> </a:t>
            </a:r>
            <a:r>
              <a:rPr lang="en-US" sz="3600" dirty="0" err="1"/>
              <a:t>manba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GPL </a:t>
            </a:r>
            <a:r>
              <a:rPr lang="en-US" sz="3600" dirty="0" err="1"/>
              <a:t>litsenziyasi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har</a:t>
            </a:r>
            <a:r>
              <a:rPr lang="en-US" sz="3600" dirty="0"/>
              <a:t> </a:t>
            </a:r>
            <a:r>
              <a:rPr lang="en-US" sz="3600" dirty="0" err="1"/>
              <a:t>qanday</a:t>
            </a:r>
            <a:r>
              <a:rPr lang="en-US" sz="3600" dirty="0"/>
              <a:t> </a:t>
            </a:r>
            <a:r>
              <a:rPr lang="en-US" sz="3600" dirty="0" err="1"/>
              <a:t>o'zgarishga</a:t>
            </a:r>
            <a:r>
              <a:rPr lang="en-US" sz="3600" dirty="0"/>
              <a:t> </a:t>
            </a:r>
            <a:r>
              <a:rPr lang="en-US" sz="3600" dirty="0" err="1"/>
              <a:t>imkon</a:t>
            </a:r>
            <a:r>
              <a:rPr lang="en-US" sz="3600" dirty="0"/>
              <a:t> </a:t>
            </a:r>
            <a:r>
              <a:rPr lang="en-US" sz="3600" dirty="0" err="1" smtClean="0"/>
              <a:t>beradi</a:t>
            </a:r>
            <a:r>
              <a:rPr lang="en-US" sz="3600" dirty="0" smtClean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err="1" smtClean="0"/>
              <a:t>Butun</a:t>
            </a:r>
            <a:r>
              <a:rPr lang="en-US" sz="3600" dirty="0" smtClean="0"/>
              <a:t> </a:t>
            </a:r>
            <a:r>
              <a:rPr lang="en-US" sz="3600" dirty="0" err="1"/>
              <a:t>dunyodagi</a:t>
            </a:r>
            <a:r>
              <a:rPr lang="en-US" sz="3600" dirty="0"/>
              <a:t> </a:t>
            </a:r>
            <a:r>
              <a:rPr lang="en-US" sz="3600" dirty="0" err="1"/>
              <a:t>ko'plab</a:t>
            </a:r>
            <a:r>
              <a:rPr lang="en-US" sz="3600" dirty="0"/>
              <a:t> </a:t>
            </a:r>
            <a:r>
              <a:rPr lang="en-US" sz="3600" dirty="0" err="1"/>
              <a:t>odamlar</a:t>
            </a:r>
            <a:r>
              <a:rPr lang="en-US" sz="3600" dirty="0"/>
              <a:t> </a:t>
            </a:r>
            <a:r>
              <a:rPr lang="en-US" sz="3600" dirty="0" err="1"/>
              <a:t>tomonidan</a:t>
            </a:r>
            <a:r>
              <a:rPr lang="en-US" sz="3600" dirty="0"/>
              <a:t> </a:t>
            </a:r>
            <a:r>
              <a:rPr lang="en-US" sz="3600" dirty="0" err="1" smtClean="0"/>
              <a:t>qo'llab-quvvatlanadi</a:t>
            </a:r>
            <a:r>
              <a:rPr lang="en-US" sz="3600" dirty="0" smtClean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err="1" smtClean="0"/>
              <a:t>Yuqori</a:t>
            </a:r>
            <a:r>
              <a:rPr lang="en-US" sz="3600" dirty="0" smtClean="0"/>
              <a:t> </a:t>
            </a:r>
            <a:r>
              <a:rPr lang="en-US" sz="3600" dirty="0"/>
              <a:t> </a:t>
            </a:r>
            <a:r>
              <a:rPr lang="en-US" sz="3600" dirty="0" err="1" smtClean="0"/>
              <a:t>samaradorlikka</a:t>
            </a:r>
            <a:r>
              <a:rPr lang="en-US" sz="3600" dirty="0" smtClean="0"/>
              <a:t> </a:t>
            </a:r>
            <a:r>
              <a:rPr lang="en-US" sz="3600" dirty="0" err="1" smtClean="0"/>
              <a:t>ega</a:t>
            </a:r>
            <a:r>
              <a:rPr lang="en-US" sz="3600" dirty="0" smtClean="0"/>
              <a:t>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331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Moodlening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asosiy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imkoniyatlari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</a:rPr>
              <a:t>Elektron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vositalarni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taqdim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etadi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Mahalliy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tarmoq</a:t>
            </a:r>
            <a:r>
              <a:rPr lang="en-US" dirty="0">
                <a:solidFill>
                  <a:schemeClr val="tx1"/>
                </a:solidFill>
              </a:rPr>
              <a:t>, Internet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o'quvchilar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elektron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resurslarga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kirishni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ta'minlaydi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Ta'lim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jarayonida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ishtirokchilarni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muloqot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xizmatlar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ta'minlaydi</a:t>
            </a:r>
            <a:r>
              <a:rPr lang="en-US" dirty="0">
                <a:solidFill>
                  <a:schemeClr val="tx1"/>
                </a:solidFill>
              </a:rPr>
              <a:t> (forum, </a:t>
            </a:r>
            <a:r>
              <a:rPr lang="en-US" dirty="0" err="1">
                <a:solidFill>
                  <a:schemeClr val="tx1"/>
                </a:solidFill>
              </a:rPr>
              <a:t>suhbat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xabar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almashish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tizimi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Foydalanuvchilarning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elektron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kirishini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ajratishning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moslashuvchan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tizimini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yaratadi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Sinovlar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testlar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nazorat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tezislar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loyihalarni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topshirish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qabul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avtomatlashtiradi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O'quv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kurslari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modullar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topshirish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bo'yicha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hisobotlarni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qulay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tizim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yaratadi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Ma'lumotlar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bajarilgan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vazifalar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ballarni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saqlaydi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</a:rPr>
              <a:t>Tizim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o'quv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materiallarining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jahon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standartlariga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muvofiqligini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ta'minlaydi</a:t>
            </a:r>
            <a:r>
              <a:rPr lang="en-US" dirty="0">
                <a:solidFill>
                  <a:schemeClr val="tx1"/>
                </a:solidFill>
              </a:rPr>
              <a:t> (SCORM, LDAP / </a:t>
            </a:r>
            <a:r>
              <a:rPr lang="en-US" dirty="0" err="1">
                <a:solidFill>
                  <a:schemeClr val="tx1"/>
                </a:solidFill>
              </a:rPr>
              <a:t>posixAccount</a:t>
            </a:r>
            <a:r>
              <a:rPr lang="en-US" dirty="0">
                <a:solidFill>
                  <a:schemeClr val="tx1"/>
                </a:solidFill>
              </a:rPr>
              <a:t>, Shibboleth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chiquvchilar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o'rtasida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elektron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ta'lim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resurslarini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almashish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imkoniyatini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beradi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Masofaviy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ta'lim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Masofaviy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ta'lim</a:t>
            </a:r>
            <a:r>
              <a:rPr lang="en-US" sz="2400" dirty="0">
                <a:solidFill>
                  <a:schemeClr val="tx1"/>
                </a:solidFill>
              </a:rPr>
              <a:t> (MT) - </a:t>
            </a:r>
            <a:r>
              <a:rPr lang="en-US" sz="2400" dirty="0" err="1">
                <a:solidFill>
                  <a:schemeClr val="tx1"/>
                </a:solidFill>
              </a:rPr>
              <a:t>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o`qituvchi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o`quvchi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masofa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vaqt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orqali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ajratilgan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sababli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informatsion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texnologiyalardan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fodalaniladigan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ta'lim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turi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Bu </a:t>
            </a:r>
            <a:r>
              <a:rPr lang="en-US" sz="2400" dirty="0" err="1">
                <a:solidFill>
                  <a:schemeClr val="tx1"/>
                </a:solidFill>
              </a:rPr>
              <a:t>ta'lim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turini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masofaviy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ta'lim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tashkil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qilinishiga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sabab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bo`lgan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vaziyatlari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farqlanadi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geografik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sabablar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mamlakat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maydoni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markazlardan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geografik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uzoqlashgan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regionlar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mavjudligi</a:t>
            </a:r>
            <a:r>
              <a:rPr lang="en-US" sz="2400" dirty="0">
                <a:solidFill>
                  <a:schemeClr val="tx1"/>
                </a:solidFill>
              </a:rPr>
              <a:t>), </a:t>
            </a:r>
            <a:r>
              <a:rPr lang="en-US" sz="2400" dirty="0" err="1">
                <a:solidFill>
                  <a:schemeClr val="tx1"/>
                </a:solidFill>
              </a:rPr>
              <a:t>mamlakatni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kompyuterlashtirish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informatsiyalashtirish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darajasi</a:t>
            </a:r>
            <a:r>
              <a:rPr lang="en-US" sz="2400" dirty="0">
                <a:solidFill>
                  <a:schemeClr val="tx1"/>
                </a:solidFill>
              </a:rPr>
              <a:t>, transport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kommunikatsiyalar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rivojlanish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darajasi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masofaviy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ta'lim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mutaxassislar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mavjudligi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ta'lim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sohasida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kommunikatsion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texnologiyalardan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foydalanish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darajasi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bilan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belgilanadi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Moodle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Xususiyatlari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dirty="0" err="1"/>
              <a:t>Nazariy</a:t>
            </a:r>
            <a:r>
              <a:rPr lang="en-US" sz="4400" dirty="0"/>
              <a:t> </a:t>
            </a:r>
            <a:r>
              <a:rPr lang="en-US" sz="4400" dirty="0" err="1"/>
              <a:t>materiallarni</a:t>
            </a:r>
            <a:r>
              <a:rPr lang="en-US" sz="4400" dirty="0"/>
              <a:t> (</a:t>
            </a:r>
            <a:r>
              <a:rPr lang="en-US" sz="4400" dirty="0" err="1"/>
              <a:t>ma'ruzalar</a:t>
            </a:r>
            <a:r>
              <a:rPr lang="en-US" sz="4400" dirty="0"/>
              <a:t>, </a:t>
            </a:r>
            <a:r>
              <a:rPr lang="en-US" sz="4400" dirty="0" err="1"/>
              <a:t>prezentatsiyalar</a:t>
            </a:r>
            <a:r>
              <a:rPr lang="en-US" sz="4400" dirty="0"/>
              <a:t>)</a:t>
            </a:r>
            <a:r>
              <a:rPr lang="en-US" sz="4400" dirty="0" err="1"/>
              <a:t>yaratishga</a:t>
            </a:r>
            <a:r>
              <a:rPr lang="en-US" sz="4400" dirty="0"/>
              <a:t> </a:t>
            </a:r>
            <a:r>
              <a:rPr lang="en-US" sz="4400" dirty="0" err="1"/>
              <a:t>imkon</a:t>
            </a:r>
            <a:r>
              <a:rPr lang="en-US" sz="4400" dirty="0"/>
              <a:t> </a:t>
            </a:r>
            <a:r>
              <a:rPr lang="en-US" sz="4400" dirty="0" err="1" smtClean="0"/>
              <a:t>beradi</a:t>
            </a:r>
            <a:endParaRPr lang="en-US" sz="4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 err="1" smtClean="0"/>
              <a:t>Amaliy</a:t>
            </a:r>
            <a:r>
              <a:rPr lang="en-US" sz="4400" dirty="0" smtClean="0"/>
              <a:t> </a:t>
            </a:r>
            <a:r>
              <a:rPr lang="en-US" sz="4400" dirty="0" err="1"/>
              <a:t>vazifalarni</a:t>
            </a:r>
            <a:r>
              <a:rPr lang="en-US" sz="4400" dirty="0"/>
              <a:t> </a:t>
            </a:r>
            <a:r>
              <a:rPr lang="en-US" sz="4400" dirty="0" err="1"/>
              <a:t>yaratishga</a:t>
            </a:r>
            <a:r>
              <a:rPr lang="en-US" sz="4400" dirty="0"/>
              <a:t> </a:t>
            </a:r>
            <a:r>
              <a:rPr lang="en-US" sz="4400" dirty="0" err="1"/>
              <a:t>imkon</a:t>
            </a:r>
            <a:r>
              <a:rPr lang="en-US" sz="4400" dirty="0"/>
              <a:t> </a:t>
            </a:r>
            <a:r>
              <a:rPr lang="en-US" sz="4400" dirty="0" err="1"/>
              <a:t>beradi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456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Moodle </a:t>
            </a:r>
            <a:r>
              <a:rPr lang="en-US" dirty="0" err="1"/>
              <a:t>Xususiyatlari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Nazariy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materiallar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Sahifa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matn</a:t>
            </a:r>
            <a:r>
              <a:rPr lang="en-US" dirty="0"/>
              <a:t>, media </a:t>
            </a:r>
            <a:r>
              <a:rPr lang="en-US" dirty="0" err="1"/>
              <a:t>ob'ektlari</a:t>
            </a:r>
            <a:r>
              <a:rPr lang="en-US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Fayl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biriktirilgan</a:t>
            </a:r>
            <a:r>
              <a:rPr lang="en-US" dirty="0"/>
              <a:t> </a:t>
            </a:r>
            <a:r>
              <a:rPr lang="en-US" dirty="0" err="1"/>
              <a:t>resurs</a:t>
            </a:r>
            <a:r>
              <a:rPr lang="en-US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Jild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tuzilgan</a:t>
            </a:r>
            <a:r>
              <a:rPr lang="en-US" dirty="0"/>
              <a:t> </a:t>
            </a:r>
            <a:r>
              <a:rPr lang="en-US" dirty="0" err="1"/>
              <a:t>fayl</a:t>
            </a:r>
            <a:r>
              <a:rPr lang="en-US" dirty="0"/>
              <a:t> </a:t>
            </a:r>
            <a:r>
              <a:rPr lang="en-US" dirty="0" err="1"/>
              <a:t>katalogi</a:t>
            </a:r>
            <a:r>
              <a:rPr lang="en-US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Kitob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vositalarini</a:t>
            </a:r>
            <a:r>
              <a:rPr lang="en-US" dirty="0"/>
              <a:t> </a:t>
            </a:r>
            <a:r>
              <a:rPr lang="en-US" dirty="0" err="1"/>
              <a:t>kiritish</a:t>
            </a:r>
            <a:r>
              <a:rPr lang="en-US" dirty="0"/>
              <a:t> </a:t>
            </a:r>
            <a:r>
              <a:rPr lang="en-US" dirty="0" err="1"/>
              <a:t>qobiliyatiga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sahifali</a:t>
            </a:r>
            <a:r>
              <a:rPr lang="en-US" dirty="0"/>
              <a:t> </a:t>
            </a:r>
            <a:r>
              <a:rPr lang="en-US" dirty="0" err="1"/>
              <a:t>resurs</a:t>
            </a:r>
            <a:r>
              <a:rPr lang="en-US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Giperhavola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Tashqi</a:t>
            </a:r>
            <a:r>
              <a:rPr lang="en-US" dirty="0" smtClean="0"/>
              <a:t> </a:t>
            </a:r>
            <a:r>
              <a:rPr lang="en-US" dirty="0" err="1"/>
              <a:t>ilovalar</a:t>
            </a:r>
            <a:r>
              <a:rPr lang="en-US" dirty="0"/>
              <a:t> </a:t>
            </a:r>
            <a:r>
              <a:rPr lang="en-US" dirty="0" err="1"/>
              <a:t>paketlari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0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Moodle </a:t>
            </a:r>
            <a:r>
              <a:rPr lang="en-US" dirty="0" err="1"/>
              <a:t>Xususiyatlari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Faoliyat</a:t>
            </a:r>
            <a:r>
              <a:rPr lang="en-US" dirty="0"/>
              <a:t> </a:t>
            </a:r>
            <a:r>
              <a:rPr lang="en-US" dirty="0" err="1" smtClean="0"/>
              <a:t>elementlari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So'rovnoma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 smtClean="0"/>
              <a:t>bazasi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Vikipediya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Lug'at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Dars</a:t>
            </a:r>
            <a:r>
              <a:rPr lang="en-US" dirty="0" smtClean="0"/>
              <a:t> </a:t>
            </a:r>
            <a:r>
              <a:rPr lang="en-US" dirty="0" err="1" smtClean="0"/>
              <a:t>berish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Tadqiqot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Seminar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Sinov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Suhbat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Tashqi</a:t>
            </a:r>
            <a:r>
              <a:rPr lang="en-US" dirty="0" smtClean="0"/>
              <a:t> </a:t>
            </a:r>
            <a:r>
              <a:rPr lang="en-US" dirty="0" err="1"/>
              <a:t>ilovalar</a:t>
            </a:r>
            <a:r>
              <a:rPr lang="en-US" dirty="0"/>
              <a:t> </a:t>
            </a:r>
            <a:r>
              <a:rPr lang="en-US" dirty="0" err="1"/>
              <a:t>paketlari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4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Moodle kim uchun foydali bo'ladi?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Elektron</a:t>
            </a:r>
            <a:r>
              <a:rPr lang="en-US" sz="4800" dirty="0"/>
              <a:t> </a:t>
            </a:r>
            <a:r>
              <a:rPr lang="en-US" sz="4800" dirty="0" err="1"/>
              <a:t>kurslarni</a:t>
            </a:r>
            <a:r>
              <a:rPr lang="en-US" sz="4800" dirty="0"/>
              <a:t> </a:t>
            </a:r>
            <a:r>
              <a:rPr lang="en-US" sz="4800" dirty="0" err="1"/>
              <a:t>yaratish</a:t>
            </a:r>
            <a:r>
              <a:rPr lang="en-US" sz="4800" dirty="0"/>
              <a:t> </a:t>
            </a:r>
            <a:r>
              <a:rPr lang="en-US" sz="4800" dirty="0" err="1"/>
              <a:t>va</a:t>
            </a:r>
            <a:r>
              <a:rPr lang="en-US" sz="4800" dirty="0"/>
              <a:t>/</a:t>
            </a:r>
            <a:r>
              <a:rPr lang="en-US" sz="4800" dirty="0" err="1"/>
              <a:t>yoki</a:t>
            </a:r>
            <a:r>
              <a:rPr lang="en-US" sz="4800" dirty="0"/>
              <a:t> </a:t>
            </a:r>
            <a:r>
              <a:rPr lang="en-US" sz="4800" dirty="0" err="1"/>
              <a:t>masofaviy</a:t>
            </a:r>
            <a:r>
              <a:rPr lang="en-US" sz="4800" dirty="0"/>
              <a:t> </a:t>
            </a:r>
            <a:r>
              <a:rPr lang="en-US" sz="4800" dirty="0" err="1"/>
              <a:t>ta'lim</a:t>
            </a:r>
            <a:r>
              <a:rPr lang="en-US" sz="4800" dirty="0"/>
              <a:t> </a:t>
            </a:r>
            <a:r>
              <a:rPr lang="en-US" sz="4800" dirty="0" err="1"/>
              <a:t>shakllarini</a:t>
            </a:r>
            <a:r>
              <a:rPr lang="en-US" sz="4800" dirty="0"/>
              <a:t> </a:t>
            </a:r>
            <a:r>
              <a:rPr lang="en-US" sz="4800" dirty="0" err="1"/>
              <a:t>amalga</a:t>
            </a:r>
            <a:r>
              <a:rPr lang="en-US" sz="4800" dirty="0"/>
              <a:t> </a:t>
            </a:r>
            <a:r>
              <a:rPr lang="en-US" sz="4800" dirty="0" err="1"/>
              <a:t>oshirishga</a:t>
            </a:r>
            <a:r>
              <a:rPr lang="en-US" sz="4800" dirty="0"/>
              <a:t> </a:t>
            </a:r>
            <a:r>
              <a:rPr lang="en-US" sz="4800" dirty="0" err="1"/>
              <a:t>muhtoj</a:t>
            </a:r>
            <a:r>
              <a:rPr lang="en-US" sz="4800" dirty="0"/>
              <a:t> </a:t>
            </a:r>
            <a:r>
              <a:rPr lang="en-US" sz="4800" dirty="0" err="1"/>
              <a:t>bo'lgan</a:t>
            </a:r>
            <a:r>
              <a:rPr lang="en-US" sz="4800" dirty="0"/>
              <a:t> </a:t>
            </a:r>
            <a:r>
              <a:rPr lang="en-US" sz="4800" dirty="0" err="1"/>
              <a:t>har</a:t>
            </a:r>
            <a:r>
              <a:rPr lang="en-US" sz="4800" dirty="0"/>
              <a:t> </a:t>
            </a:r>
            <a:r>
              <a:rPr lang="en-US" sz="4800" dirty="0" err="1"/>
              <a:t>qanday</a:t>
            </a:r>
            <a:r>
              <a:rPr lang="en-US" sz="4800" dirty="0"/>
              <a:t> </a:t>
            </a:r>
            <a:r>
              <a:rPr lang="en-US" sz="4800" dirty="0" err="1"/>
              <a:t>tashkilot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37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560840" cy="324036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724" y="188640"/>
            <a:ext cx="88612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an’anaviy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turidan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xarakterli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xususiyatlari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farqlanadi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Moslashuvchanlik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oluvchiga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o`ziga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vaqt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joy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tezlikda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mavjudligi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Modullilik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biriga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bog`liq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bo`lmagan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mustaqil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kurslari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to`plamidan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modullardan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individual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talabiga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rejasini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tuzish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mavjudligi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Parallellik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faoliyatini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faoliyati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birga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parellel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ravishda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ya’ni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chiqarishdan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ajralmagan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holda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borish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mavjudligi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tejamkorlik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maydonlari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texnika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vositalari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transport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vositalari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materiallaridan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samarali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foydalanish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materiallarini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joyga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yig`ish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ularni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tartiblangan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ko`rinishga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keltirish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ma’lumotlarga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ko`p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sonli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murojaatni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mutaxassislarni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tayyorlash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ketadigan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xarajatlarni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kamaytiradi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835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teng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huquqlilik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oluvchining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yashash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joyi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sog`lig`i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moddiy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ta’minlanish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darajasidan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qat’iy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nazar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hamma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qatori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huquqli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659" y="145576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Internatsionallilik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sohasida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erishilgan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jahon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standartlariga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javob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beradigan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yutuqlarni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eksport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qamrovlilik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Ko`p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sonli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o`quvchilarning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vaqtning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o`zida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elektron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kutubxona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bilimlar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bazasi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boshqalar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zahiralariga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murojaat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ko`p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sonli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o`quvchilarning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kommunikatsiya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vositalari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yordamida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o`zaro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o`qituvchi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muloqotda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bo`lish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O`qituvchining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roli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o`qitish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o`qituvchining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o`qitish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jarayonidagi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rolini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yanada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kengaytiradi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yangilaydi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o`qituvchi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o`zlashtirish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jarayonini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muvofiqlashtirishi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yangiliklar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innovatsiyalarga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ravishda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berayotgan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fanini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muntazam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mukammallashtirishi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saviya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ijodiy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faoliyatini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yanada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chuqurlashtirishi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talab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etiladi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o`qitish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usuli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sifati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bo`yicha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kunduzgi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turidan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qolishmaydi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Balki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beruvchi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kadrlarni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jalb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yaxshi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o`quv-metodik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darsliklar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nazorat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qiluvchi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testlardan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foydalangan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holda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o`quv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jarayonini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sifatini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oshirishi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Yuqoridagilarni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hisobga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olinganda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kompleksi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qulayliklarga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Lekin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masofaviy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bo`lib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qoldi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savol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tug`ilishi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tabiiy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savolga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javob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tariqasida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quyidagilarni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sanab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o`tish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 algn="just"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olishda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imkoniyatlar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olishning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arzonligi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vaqt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joyga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bog`liqmasligi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boshqalar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maskanlariga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talaba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qabul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sonining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cheklanganligi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Ta’lim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olishni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xohlovchilar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sonining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oshishi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- Sifatli axborot texnologiyalarining paydo bo`lishi va rivojlanishi.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Xalqaro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integratsiyaning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kuchayishi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6696744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prstTxWarp prst="textWave2">
              <a:avLst/>
            </a:prstTxWarp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Masofaviy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ta'lim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modellari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ru-RU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90750" y="4676369"/>
            <a:ext cx="5089525" cy="427038"/>
            <a:chOff x="1161" y="1572"/>
            <a:chExt cx="3206" cy="338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148895" y="4161447"/>
            <a:ext cx="5089525" cy="427038"/>
            <a:chOff x="1161" y="1572"/>
            <a:chExt cx="3206" cy="33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172572" y="5149767"/>
            <a:ext cx="5089525" cy="427038"/>
            <a:chOff x="1161" y="1572"/>
            <a:chExt cx="3206" cy="338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5629" y="3613621"/>
            <a:ext cx="5089525" cy="427038"/>
            <a:chOff x="1161" y="1572"/>
            <a:chExt cx="3206" cy="338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76463" y="3115226"/>
            <a:ext cx="5089525" cy="427037"/>
            <a:chOff x="1161" y="1572"/>
            <a:chExt cx="3206" cy="338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1219199" y="2092796"/>
            <a:ext cx="6934200" cy="4288532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gray">
          <a:xfrm>
            <a:off x="2976448" y="3659659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Konsortsium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gray">
          <a:xfrm>
            <a:off x="2934172" y="4170569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Franchayzing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gray">
          <a:xfrm>
            <a:off x="2968625" y="519580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Uzoqlashgan</a:t>
            </a:r>
            <a:r>
              <a:rPr lang="en-US" b="1" dirty="0"/>
              <a:t> </a:t>
            </a:r>
            <a:r>
              <a:rPr lang="en-US" b="1" dirty="0" err="1"/>
              <a:t>auditoriyalar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gray">
          <a:xfrm>
            <a:off x="3001955" y="4699388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Validatsiya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gray">
          <a:xfrm>
            <a:off x="2983706" y="3138244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Aralashgan</a:t>
            </a:r>
            <a:r>
              <a:rPr lang="en-US" b="1" dirty="0"/>
              <a:t> model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180174" y="2139188"/>
            <a:ext cx="5089525" cy="427037"/>
            <a:chOff x="1161" y="1572"/>
            <a:chExt cx="3206" cy="338"/>
          </a:xfrm>
        </p:grpSpPr>
        <p:sp>
          <p:nvSpPr>
            <p:cNvPr id="26" name="AutoShape 15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AutoShape 16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2172573" y="2627021"/>
            <a:ext cx="5089525" cy="427038"/>
            <a:chOff x="1161" y="1572"/>
            <a:chExt cx="3206" cy="338"/>
          </a:xfrm>
        </p:grpSpPr>
        <p:sp>
          <p:nvSpPr>
            <p:cNvPr id="29" name="AutoShape 12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AutoShape 13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1" name="AutoShape 23"/>
          <p:cNvSpPr>
            <a:spLocks noChangeArrowheads="1"/>
          </p:cNvSpPr>
          <p:nvPr/>
        </p:nvSpPr>
        <p:spPr bwMode="gray">
          <a:xfrm>
            <a:off x="2933699" y="2185225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Birlamchi</a:t>
            </a:r>
            <a:r>
              <a:rPr lang="en-US" b="1" dirty="0"/>
              <a:t> model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gray">
          <a:xfrm>
            <a:off x="2990850" y="2650040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Ikkilamchi</a:t>
            </a:r>
            <a:r>
              <a:rPr lang="en-US" b="1" dirty="0"/>
              <a:t> model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2196049" y="5633878"/>
            <a:ext cx="5089525" cy="427038"/>
            <a:chOff x="1161" y="1572"/>
            <a:chExt cx="3206" cy="338"/>
          </a:xfrm>
        </p:grpSpPr>
        <p:sp>
          <p:nvSpPr>
            <p:cNvPr id="34" name="AutoShape 3"/>
            <p:cNvSpPr>
              <a:spLocks noChangeArrowheads="1"/>
            </p:cNvSpPr>
            <p:nvPr/>
          </p:nvSpPr>
          <p:spPr bwMode="gray">
            <a:xfrm>
              <a:off x="1161" y="1572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AutoShape 4"/>
            <p:cNvSpPr>
              <a:spLocks noChangeArrowheads="1"/>
            </p:cNvSpPr>
            <p:nvPr/>
          </p:nvSpPr>
          <p:spPr bwMode="gray">
            <a:xfrm>
              <a:off x="1171" y="1578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6" name="AutoShape 20"/>
          <p:cNvSpPr>
            <a:spLocks noChangeArrowheads="1"/>
          </p:cNvSpPr>
          <p:nvPr/>
        </p:nvSpPr>
        <p:spPr bwMode="gray">
          <a:xfrm>
            <a:off x="3029406" y="5641459"/>
            <a:ext cx="3505200" cy="3810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b="1" dirty="0" err="1"/>
              <a:t>Proektlar</a:t>
            </a:r>
            <a:endParaRPr lang="en-US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Birlamchi</a:t>
            </a:r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67544" y="1916832"/>
            <a:ext cx="4116438" cy="4536504"/>
            <a:chOff x="720" y="1392"/>
            <a:chExt cx="4058" cy="48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42" name="Text Box 42"/>
          <p:cNvSpPr txBox="1">
            <a:spLocks noChangeArrowheads="1"/>
          </p:cNvSpPr>
          <p:nvPr/>
        </p:nvSpPr>
        <p:spPr bwMode="white">
          <a:xfrm>
            <a:off x="832222" y="2246091"/>
            <a:ext cx="3523753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Ushbu</a:t>
            </a:r>
            <a:r>
              <a:rPr lang="en-US" sz="1600" dirty="0" smtClean="0"/>
              <a:t> </a:t>
            </a:r>
            <a:r>
              <a:rPr lang="en-US" sz="1600" dirty="0"/>
              <a:t>model </a:t>
            </a:r>
            <a:r>
              <a:rPr lang="en-US" sz="1600" dirty="0" err="1"/>
              <a:t>faqat</a:t>
            </a:r>
            <a:r>
              <a:rPr lang="en-US" sz="1600" dirty="0"/>
              <a:t> </a:t>
            </a:r>
            <a:r>
              <a:rPr lang="en-US" sz="1600" dirty="0" err="1"/>
              <a:t>masofaviy</a:t>
            </a:r>
            <a:r>
              <a:rPr lang="en-US" sz="1600" dirty="0"/>
              <a:t> </a:t>
            </a:r>
            <a:r>
              <a:rPr lang="en-US" sz="1600" dirty="0" err="1"/>
              <a:t>o`quvchilar</a:t>
            </a:r>
            <a:r>
              <a:rPr lang="en-US" sz="1600" dirty="0"/>
              <a:t> </a:t>
            </a:r>
            <a:r>
              <a:rPr lang="en-US" sz="1600" dirty="0" err="1"/>
              <a:t>bilan</a:t>
            </a:r>
            <a:r>
              <a:rPr lang="en-US" sz="1600" dirty="0"/>
              <a:t> </a:t>
            </a:r>
            <a:r>
              <a:rPr lang="en-US" sz="1600" dirty="0" err="1"/>
              <a:t>ishlash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 smtClean="0"/>
              <a:t>yaratiladi</a:t>
            </a:r>
            <a:r>
              <a:rPr lang="en-US" sz="1600" dirty="0"/>
              <a:t>. </a:t>
            </a:r>
            <a:r>
              <a:rPr lang="en-US" sz="1600" dirty="0" err="1"/>
              <a:t>Ularning</a:t>
            </a:r>
            <a:r>
              <a:rPr lang="en-US" sz="1600" dirty="0"/>
              <a:t> </a:t>
            </a:r>
            <a:r>
              <a:rPr lang="en-US" sz="1600" dirty="0" err="1"/>
              <a:t>har</a:t>
            </a:r>
            <a:r>
              <a:rPr lang="en-US" sz="1600" dirty="0"/>
              <a:t> </a:t>
            </a:r>
            <a:r>
              <a:rPr lang="en-US" sz="1600" dirty="0" err="1"/>
              <a:t>bittasi</a:t>
            </a:r>
            <a:r>
              <a:rPr lang="en-US" sz="1600" dirty="0"/>
              <a:t> virtual </a:t>
            </a:r>
            <a:r>
              <a:rPr lang="en-US" sz="1600" dirty="0" err="1"/>
              <a:t>o`qituvchiga</a:t>
            </a:r>
            <a:r>
              <a:rPr lang="en-US" sz="1600" dirty="0"/>
              <a:t> </a:t>
            </a:r>
            <a:r>
              <a:rPr lang="en-US" sz="1600" dirty="0" err="1"/>
              <a:t>biriktirilgan</a:t>
            </a:r>
            <a:r>
              <a:rPr lang="en-US" sz="1600" dirty="0"/>
              <a:t> </a:t>
            </a:r>
            <a:r>
              <a:rPr lang="en-US" sz="1600" dirty="0" err="1"/>
              <a:t>bo`lishadi</a:t>
            </a:r>
            <a:r>
              <a:rPr lang="en-US" sz="1600" dirty="0"/>
              <a:t>. </a:t>
            </a:r>
            <a:r>
              <a:rPr lang="en-US" sz="1600" dirty="0" err="1"/>
              <a:t>Konsultatsiyalar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y</a:t>
            </a:r>
            <a:r>
              <a:rPr lang="en-US" sz="1600" dirty="0" err="1" smtClean="0"/>
              <a:t>akuniy</a:t>
            </a:r>
            <a:r>
              <a:rPr lang="en-US" sz="1600" dirty="0" smtClean="0"/>
              <a:t> </a:t>
            </a:r>
            <a:r>
              <a:rPr lang="en-US" sz="1600" dirty="0" err="1"/>
              <a:t>nazoratlarni</a:t>
            </a:r>
            <a:r>
              <a:rPr lang="en-US" sz="1600" dirty="0"/>
              <a:t> </a:t>
            </a:r>
            <a:r>
              <a:rPr lang="en-US" sz="1600" dirty="0" err="1"/>
              <a:t>topshirish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/>
              <a:t>esa</a:t>
            </a:r>
            <a:r>
              <a:rPr lang="en-US" sz="1600" dirty="0"/>
              <a:t> regional </a:t>
            </a:r>
            <a:r>
              <a:rPr lang="en-US" sz="1600" dirty="0" err="1"/>
              <a:t>bo`limlar</a:t>
            </a:r>
            <a:r>
              <a:rPr lang="en-US" sz="1600" dirty="0"/>
              <a:t> </a:t>
            </a:r>
            <a:r>
              <a:rPr lang="en-US" sz="1600" dirty="0" err="1"/>
              <a:t>bo`lishi</a:t>
            </a:r>
            <a:r>
              <a:rPr lang="en-US" sz="1600" dirty="0"/>
              <a:t> </a:t>
            </a:r>
            <a:r>
              <a:rPr lang="en-US" sz="1600" dirty="0" err="1"/>
              <a:t>shart</a:t>
            </a:r>
            <a:r>
              <a:rPr lang="en-US" sz="1600" dirty="0"/>
              <a:t>. </a:t>
            </a:r>
            <a:r>
              <a:rPr lang="en-US" sz="1600" dirty="0" err="1"/>
              <a:t>Shunday</a:t>
            </a:r>
            <a:r>
              <a:rPr lang="en-US" sz="1600" dirty="0"/>
              <a:t> </a:t>
            </a:r>
            <a:r>
              <a:rPr lang="en-US" sz="1600" dirty="0" err="1"/>
              <a:t>o`quv</a:t>
            </a:r>
            <a:r>
              <a:rPr lang="en-US" sz="1600" dirty="0"/>
              <a:t> </a:t>
            </a:r>
            <a:r>
              <a:rPr lang="en-US" sz="1600" dirty="0" err="1"/>
              <a:t>kurslarda</a:t>
            </a:r>
            <a:r>
              <a:rPr lang="en-US" sz="1600" dirty="0"/>
              <a:t> </a:t>
            </a:r>
            <a:r>
              <a:rPr lang="en-US" sz="1600" dirty="0" err="1"/>
              <a:t>o`qituvchi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o`quvchilarga</a:t>
            </a:r>
            <a:r>
              <a:rPr lang="en-US" sz="1600" dirty="0"/>
              <a:t> </a:t>
            </a:r>
            <a:r>
              <a:rPr lang="en-US" sz="1600" dirty="0" err="1"/>
              <a:t>o`quv</a:t>
            </a:r>
            <a:r>
              <a:rPr lang="en-US" sz="1600" dirty="0"/>
              <a:t> </a:t>
            </a:r>
            <a:r>
              <a:rPr lang="en-US" sz="1600" dirty="0" err="1"/>
              <a:t>shaklini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formasini</a:t>
            </a:r>
            <a:r>
              <a:rPr lang="en-US" sz="1600" dirty="0"/>
              <a:t> </a:t>
            </a:r>
            <a:r>
              <a:rPr lang="en-US" sz="1600" dirty="0" err="1"/>
              <a:t>tanlashda</a:t>
            </a:r>
            <a:r>
              <a:rPr lang="en-US" sz="1600" dirty="0"/>
              <a:t> </a:t>
            </a:r>
            <a:r>
              <a:rPr lang="en-US" sz="1600" dirty="0" err="1"/>
              <a:t>katta</a:t>
            </a:r>
            <a:r>
              <a:rPr lang="en-US" sz="1600" dirty="0"/>
              <a:t> </a:t>
            </a:r>
            <a:r>
              <a:rPr lang="en-US" sz="1600" dirty="0" err="1"/>
              <a:t>imkoniyatlar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 smtClean="0"/>
              <a:t>ozodliklar</a:t>
            </a:r>
            <a:r>
              <a:rPr lang="ru-RU" sz="1600" dirty="0"/>
              <a:t> </a:t>
            </a:r>
            <a:r>
              <a:rPr lang="en-US" sz="1600" dirty="0" err="1" smtClean="0"/>
              <a:t>beriladi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r>
              <a:rPr lang="en-US" sz="1600" dirty="0" smtClean="0"/>
              <a:t>Bu </a:t>
            </a:r>
            <a:r>
              <a:rPr lang="en-US" sz="1600" dirty="0" err="1"/>
              <a:t>modelga</a:t>
            </a:r>
            <a:r>
              <a:rPr lang="en-US" sz="1600" dirty="0"/>
              <a:t> </a:t>
            </a:r>
            <a:r>
              <a:rPr lang="en-US" sz="1600" dirty="0" err="1"/>
              <a:t>misol</a:t>
            </a:r>
            <a:r>
              <a:rPr lang="en-US" sz="1600" dirty="0"/>
              <a:t> </a:t>
            </a:r>
            <a:r>
              <a:rPr lang="en-US" sz="1600" dirty="0" err="1"/>
              <a:t>qilib</a:t>
            </a:r>
            <a:r>
              <a:rPr lang="en-US" sz="1600" dirty="0"/>
              <a:t> </a:t>
            </a:r>
            <a:r>
              <a:rPr lang="en-US" sz="1600" dirty="0" err="1"/>
              <a:t>Buyuk</a:t>
            </a:r>
            <a:r>
              <a:rPr lang="en-US" sz="1600" dirty="0"/>
              <a:t> </a:t>
            </a:r>
            <a:r>
              <a:rPr lang="en-US" sz="1600" dirty="0" err="1"/>
              <a:t>Britaniyaning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eaLnBrk="0" hangingPunct="0"/>
            <a:r>
              <a:rPr lang="en-US" sz="1600" dirty="0" err="1" smtClean="0"/>
              <a:t>Ochiq</a:t>
            </a:r>
            <a:r>
              <a:rPr lang="en-US" sz="1600" dirty="0" smtClean="0"/>
              <a:t>  </a:t>
            </a:r>
            <a:r>
              <a:rPr lang="en-US" sz="1600" dirty="0" err="1" smtClean="0"/>
              <a:t>Universitetidagi</a:t>
            </a:r>
            <a:r>
              <a:rPr lang="en-US" sz="1600" dirty="0" smtClean="0"/>
              <a:t>  </a:t>
            </a:r>
            <a:r>
              <a:rPr lang="en-US" sz="1600" b="1" dirty="0" smtClean="0"/>
              <a:t>(https</a:t>
            </a:r>
            <a:r>
              <a:rPr lang="en-US" sz="1600" b="1" dirty="0"/>
              <a:t>://www.open.ac.uk/) </a:t>
            </a:r>
            <a:r>
              <a:rPr lang="en-US" sz="1600" b="1" dirty="0" smtClean="0"/>
              <a:t> </a:t>
            </a:r>
            <a:r>
              <a:rPr lang="en-US" sz="1600" dirty="0" err="1" smtClean="0"/>
              <a:t>ta'limni</a:t>
            </a:r>
            <a:r>
              <a:rPr lang="en-US" sz="1600" dirty="0" smtClean="0"/>
              <a:t> </a:t>
            </a:r>
            <a:r>
              <a:rPr lang="en-US" sz="1600" dirty="0" err="1"/>
              <a:t>olish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r>
              <a:rPr lang="en-US" sz="1600" dirty="0"/>
              <a:t>.</a:t>
            </a:r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r="8434" b="4891"/>
          <a:stretch/>
        </p:blipFill>
        <p:spPr bwMode="auto">
          <a:xfrm>
            <a:off x="4716016" y="2246091"/>
            <a:ext cx="4032448" cy="379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37fdb6f37ed9c9dfcdb43ebb539dc2f626e91"/>
  <p:tag name="ISPRING_RESOURCE_PATHS_HASH_PRESENTER" val="4756d56f9e8e7710ac8356509127a659a259a9f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4094</TotalTime>
  <Words>1785</Words>
  <Application>Microsoft Office PowerPoint</Application>
  <PresentationFormat>Экран (4:3)</PresentationFormat>
  <Paragraphs>202</Paragraphs>
  <Slides>44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Samarqand Davlat Universiteti</vt:lpstr>
      <vt:lpstr> Masofaviy ta’lim (texnologiyalari, modellari hamda moodle platformasi)</vt:lpstr>
      <vt:lpstr>REJA:</vt:lpstr>
      <vt:lpstr>Masofaviy ta'lim</vt:lpstr>
      <vt:lpstr>Презентация PowerPoint</vt:lpstr>
      <vt:lpstr>Презентация PowerPoint</vt:lpstr>
      <vt:lpstr>Презентация PowerPoint</vt:lpstr>
      <vt:lpstr>Masofaviy ta'lim modellari.</vt:lpstr>
      <vt:lpstr>Birlamchi model</vt:lpstr>
      <vt:lpstr>Ikkilamchi model</vt:lpstr>
      <vt:lpstr>Aralashgan model</vt:lpstr>
      <vt:lpstr>Konsortsium</vt:lpstr>
      <vt:lpstr>Franchayzing. </vt:lpstr>
      <vt:lpstr>Validatsiya.</vt:lpstr>
      <vt:lpstr>Uzoqlashgan auditoriyalar</vt:lpstr>
      <vt:lpstr>Proektlar. </vt:lpstr>
      <vt:lpstr>Masofaviy ta'limning yutuqlari va kamchiliklari</vt:lpstr>
      <vt:lpstr> Metodik yutuqlar va afzalliklarga quyidagilarni kiritish mumkin: </vt:lpstr>
      <vt:lpstr> Iqtisodiy yutuqlar va afzalliklarga quyidagilarni kiritish mumkin:  </vt:lpstr>
      <vt:lpstr> Sotsial yutuqlar va afzalliklarga quyidagilarni kiritish mumkin: </vt:lpstr>
      <vt:lpstr>Masofaviy ta'limda salbiy tomonlari ham bor</vt:lpstr>
      <vt:lpstr>Masofaviy ta'lim texnologiyalari</vt:lpstr>
      <vt:lpstr>Презентация PowerPoint</vt:lpstr>
      <vt:lpstr>Презентация PowerPoint</vt:lpstr>
      <vt:lpstr>Презентация PowerPoint</vt:lpstr>
      <vt:lpstr>Masofaviy ta'lim texnologiyalari kabi ko'plab omillar bilan farq qiladi:</vt:lpstr>
      <vt:lpstr>Ushbu mezonlarga asoslanib, bugungi kunda uchta masofaviy ta'lim texnologiyalari mavjud</vt:lpstr>
      <vt:lpstr>Keys texnologiyasi</vt:lpstr>
      <vt:lpstr>Afzalliklari va kamchiliklari</vt:lpstr>
      <vt:lpstr>TV texnologiyasi</vt:lpstr>
      <vt:lpstr>Afzalliklari va kamchiliklari</vt:lpstr>
      <vt:lpstr>Tarmoq texnologiyasi</vt:lpstr>
      <vt:lpstr>Afzalliklari va kamchiliklari</vt:lpstr>
      <vt:lpstr>Moodle-masofaviy ta'limni tashkil qilish uchun mo’ljallangan platforma platforma</vt:lpstr>
      <vt:lpstr>Moodle</vt:lpstr>
      <vt:lpstr>Rasmiy sayti</vt:lpstr>
      <vt:lpstr>Kirish jarayoni</vt:lpstr>
      <vt:lpstr>Moodle</vt:lpstr>
      <vt:lpstr>Moodlening asosiy imkoniyatlari</vt:lpstr>
      <vt:lpstr>Moodle Xususiyatlari</vt:lpstr>
      <vt:lpstr>Moodle Xususiyatlari</vt:lpstr>
      <vt:lpstr>Moodle Xususiyatlari</vt:lpstr>
      <vt:lpstr>Moodle kim uchun foydali bo'ladi?</vt:lpstr>
      <vt:lpstr>E’tiboringiz uchun rahmat!!!</vt:lpstr>
    </vt:vector>
  </TitlesOfParts>
  <Company>http://presentation-creation.ru</Company>
  <LinksUpToDate>false</LinksUpToDate>
  <SharedDoc>false</SharedDoc>
  <HyperlinkBase>http://presentation-creation.ru/powerpoint-templates.html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презентации "Планшет"</dc:title>
  <dc:creator>obstinate</dc:creator>
  <cp:keywords>фон презентации, шаблон презентации, тема презентации</cp:keywords>
  <dc:description>Шаблон презентации с сайта http://presentation-creation.ru</dc:description>
  <cp:lastModifiedBy>RT</cp:lastModifiedBy>
  <cp:revision>66</cp:revision>
  <dcterms:created xsi:type="dcterms:W3CDTF">2017-12-25T11:24:30Z</dcterms:created>
  <dcterms:modified xsi:type="dcterms:W3CDTF">2022-10-21T12:51:15Z</dcterms:modified>
</cp:coreProperties>
</file>