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10" autoAdjust="0"/>
  </p:normalViewPr>
  <p:slideViewPr>
    <p:cSldViewPr>
      <p:cViewPr>
        <p:scale>
          <a:sx n="72" d="100"/>
          <a:sy n="72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A30A2-B9C8-41DD-874B-FC8646D3E15B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C6681-1FE0-4E24-AF94-4C30C22F68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6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C6681-1FE0-4E24-AF94-4C30C22F68D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C6681-1FE0-4E24-AF94-4C30C22F68D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54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0">
              <a:schemeClr val="bg2">
                <a:shade val="92000"/>
                <a:satMod val="230000"/>
                <a:alpha val="57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1EBA833-5EFC-472A-AAC4-0E1E2929D4FE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E8F112E-E4B4-430D-A085-047F06B4E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0" y="3861048"/>
            <a:ext cx="9144000" cy="1224136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800" i="0" u="none" strike="noStrike" kern="1200" normalizeH="0" baseline="0" noProof="0" dirty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708920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Мультимедиали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 </a:t>
            </a:r>
            <a:r>
              <a:rPr lang="ru-RU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ўқув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ресурсларини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яратиш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/>
              <a:t>	</a:t>
            </a:r>
          </a:p>
          <a:p>
            <a:pPr algn="ctr"/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4000" b="1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естни</a:t>
            </a:r>
            <a:r>
              <a:rPr lang="ru-RU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сақлаш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>
            <a:noAutofit/>
          </a:bodyPr>
          <a:lstStyle/>
          <a:p>
            <a:pPr marL="64008" indent="0" algn="just">
              <a:buNone/>
            </a:pP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Бунинг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дастурнинг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юқори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чап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жойлашган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“Публиковать”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тугмаси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босилади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Кейин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янги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ойна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пайдо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бўлади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ойнада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 тест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дастурини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сақлаш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керак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жойни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бизнинг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мисолмизда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кўрсатилган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файл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номини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бизнинг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мисолмизда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Информатикадан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саволлари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файл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бизнинг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мисолимизда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.эхе)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дастур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ойнаси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ўлчамини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кўрсатиш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Файл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eхе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белгиланганда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автоматик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равишда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сwф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 тест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сақланади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Шунинг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тестдан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фойдаланиш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Адобе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Флаш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Плаер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дастури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ўрнатилган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бўлиши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шарт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68655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“Публиковать”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тугмаси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босилади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Дастур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файлни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автоматик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равишда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кўрсатилган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жойга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сақлайди</a:t>
            </a:r>
            <a:r>
              <a:rPr lang="ru-RU" sz="2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 descr="image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3" y="1678924"/>
            <a:ext cx="7581354" cy="513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844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0"/>
            <a:ext cx="5184576" cy="1124744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algn="ctr"/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Ишдан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мақсад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340768"/>
            <a:ext cx="8388424" cy="460598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Таълим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жараёнлари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самарадорлиги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оширишда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муаллифлик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дастур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имкониятларидан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фойдаланиб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тестлар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китоблар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яратиш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кўникма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малакаларини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ривожлантириш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тестлар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яратиш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Ispring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Maker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танланади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экранда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қуйидаги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ойна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пайдо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бўлади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949280"/>
            <a:ext cx="8229600" cy="505528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Ispring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Maker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модулининг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илк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интерфейси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96" y="1633936"/>
            <a:ext cx="5493208" cy="418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4058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9721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Битта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жавобли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172" y="1196752"/>
            <a:ext cx="8229600" cy="1906232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вариантларини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кераклича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“Добавить”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тугмаси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ёрдамида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кўпайтириш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Саволга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тасвир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овозли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файл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видео файл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вариантларига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тасвирли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файлларни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илова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“Удалить”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тугмаси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ёрдамида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вариантларини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ўчириш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image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84" y="3356992"/>
            <a:ext cx="7432376" cy="32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2675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9721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Кўп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жавобли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тест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906232"/>
          </a:xfrm>
        </p:spPr>
        <p:txBody>
          <a:bodyPr>
            <a:normAutofit fontScale="92500"/>
          </a:bodyPr>
          <a:lstStyle/>
          <a:p>
            <a:pPr marL="64008" indent="0" algn="just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бунда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саволга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тегишли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ёки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белгилаш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вариантларини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кераклича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“Добавить”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тугмаси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ёрдамида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кўпайтириш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Саволга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тасвир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овозли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файл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видео файл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вариантларига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тасвирли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файлларни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илова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image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14669"/>
            <a:ext cx="7711830" cy="35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1896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6921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Тўғри-нотўғри</a:t>
            </a:r>
            <a:r>
              <a:rPr lang="ru-RU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3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кўринишдаги</a:t>
            </a:r>
            <a:r>
              <a:rPr lang="ru-RU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тест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3042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савол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турида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фақат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тўғри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ёки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нотоғри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бўлиши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яъни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бошқа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вариантларини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қўшиб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бўлмайди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 descr="image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8" y="2492896"/>
            <a:ext cx="7978724" cy="419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967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9721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Ёпиқ</a:t>
            </a:r>
            <a:r>
              <a:rPr lang="ru-RU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тест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016224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топширувчи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киритади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тузувчи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киритилиши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вариантларини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аввалдан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киритиб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қўйиши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керак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вариантига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тасвир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эмас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098" name="Picture 2" descr="image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50" y="2996952"/>
            <a:ext cx="6319700" cy="360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192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Сонни</a:t>
            </a:r>
            <a:r>
              <a:rPr lang="ru-RU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киритинг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174" y="980728"/>
            <a:ext cx="8229600" cy="233828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Сонли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кўринишдаги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берилиши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керак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саволлар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ушбу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туридан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фойдаланилади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Бунда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жавобда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маълум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сондан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кичик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ёки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кичик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ёки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эмас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вариантлардан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фойдаланиш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 descr="image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0" y="3300230"/>
            <a:ext cx="6855916" cy="336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0997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Тестлар</a:t>
            </a:r>
            <a:r>
              <a:rPr lang="ru-RU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базасини</a:t>
            </a:r>
            <a:r>
              <a:rPr lang="ru-RU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созлаш</a:t>
            </a:r>
            <a:r>
              <a:rPr lang="ru-RU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Тестлар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базасига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саволларни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киритиб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бўлинганидан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бажарилган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шаклда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сақлаш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керак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бўлади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Тайёр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сақлашдан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олдин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айрим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созлашларни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бажариш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керак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Чунки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созлашлар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тестдан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фойдаланилаётган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вақтда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аҳамиятга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Бунинг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Ispring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дастурининг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юқори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чап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жойлашган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“Настройка”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тугмаси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босилади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Натижада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янги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ойна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ҳосил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бўлади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4008" indent="0" algn="just">
              <a:buNone/>
            </a:pP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070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П.Ш.АХБОРОТ МАЙДОН 1-МАВЗУ"/>
  <p:tag name="ISPRING_FIRST_PUBLISH" val="1"/>
  <p:tag name="ISPRING_RESOURCE_PATHS_HASH_2" val="91e8a521c94b32c2f684372ec56bbc0aca5a4e"/>
  <p:tag name="ISPRING_RESOURCE_PATHS_HASH_PRESENTER" val="d7abfef5e5bd8497ba1e848695456e11c2894da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508</TotalTime>
  <Words>390</Words>
  <Application>Microsoft Office PowerPoint</Application>
  <PresentationFormat>Экран (4:3)</PresentationFormat>
  <Paragraphs>22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Презентация PowerPoint</vt:lpstr>
      <vt:lpstr>Ишдан мақсад.</vt:lpstr>
      <vt:lpstr>Электрон тестлар яратиш учун Ispring Quiz Maker модули танланади ва экранда қуйидаги ойна пайдо бўлади.</vt:lpstr>
      <vt:lpstr>Битта жавобли тест</vt:lpstr>
      <vt:lpstr>Кўп жавобли тест</vt:lpstr>
      <vt:lpstr>“Тўғри-нотўғри” кўринишдаги тест</vt:lpstr>
      <vt:lpstr>Ёпиқ тест</vt:lpstr>
      <vt:lpstr>Сонни киритинг</vt:lpstr>
      <vt:lpstr>Тестлар базасини созлаш. </vt:lpstr>
      <vt:lpstr>Тестни сақлаш</vt:lpstr>
      <vt:lpstr>“Публиковать” тугмаси босилади. Дастур файлни автоматик равишда кўрсатилган жойга сақлайди.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П.Ш.АХБОРОТ МАЙДОН 1-МАВЗУ</dc:title>
  <dc:creator>WORK</dc:creator>
  <cp:lastModifiedBy>RT</cp:lastModifiedBy>
  <cp:revision>108</cp:revision>
  <dcterms:created xsi:type="dcterms:W3CDTF">2018-01-10T08:41:52Z</dcterms:created>
  <dcterms:modified xsi:type="dcterms:W3CDTF">2022-10-21T12:54:04Z</dcterms:modified>
</cp:coreProperties>
</file>