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63" r:id="rId4"/>
    <p:sldId id="264" r:id="rId5"/>
    <p:sldId id="265" r:id="rId6"/>
    <p:sldId id="287" r:id="rId7"/>
    <p:sldId id="266" r:id="rId8"/>
    <p:sldId id="267" r:id="rId9"/>
    <p:sldId id="289" r:id="rId10"/>
    <p:sldId id="269" r:id="rId11"/>
    <p:sldId id="270" r:id="rId12"/>
    <p:sldId id="290" r:id="rId13"/>
    <p:sldId id="271" r:id="rId14"/>
    <p:sldId id="291" r:id="rId15"/>
    <p:sldId id="273" r:id="rId16"/>
    <p:sldId id="292" r:id="rId17"/>
    <p:sldId id="272" r:id="rId18"/>
    <p:sldId id="274" r:id="rId19"/>
    <p:sldId id="293" r:id="rId20"/>
    <p:sldId id="275" r:id="rId21"/>
    <p:sldId id="276" r:id="rId22"/>
    <p:sldId id="277" r:id="rId23"/>
    <p:sldId id="294" r:id="rId24"/>
    <p:sldId id="295" r:id="rId25"/>
    <p:sldId id="279" r:id="rId26"/>
    <p:sldId id="296" r:id="rId27"/>
    <p:sldId id="297" r:id="rId28"/>
    <p:sldId id="283" r:id="rId29"/>
    <p:sldId id="286" r:id="rId30"/>
    <p:sldId id="299" r:id="rId31"/>
    <p:sldId id="268" r:id="rId32"/>
  </p:sldIdLst>
  <p:sldSz cx="12192000" cy="6858000"/>
  <p:notesSz cx="6858000" cy="9144000"/>
  <p:custDataLst>
    <p:tags r:id="rId3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360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678606-1891-459C-B75D-8A3202AC0019}" type="doc">
      <dgm:prSet loTypeId="urn:microsoft.com/office/officeart/2005/8/layout/orgChart1" loCatId="hierarchy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21151F37-848B-4438-810D-A43EB1ED95A9}">
      <dgm:prSet phldrT="[Текст]" custT="1"/>
      <dgm:spPr/>
      <dgm:t>
        <a:bodyPr/>
        <a:lstStyle/>
        <a:p>
          <a:pPr algn="ctr"/>
          <a:r>
            <a:rPr lang="en-US" sz="24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Metodik</a:t>
          </a:r>
          <a:r>
            <a: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yutuqlar</a:t>
          </a:r>
          <a:r>
            <a: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va</a:t>
          </a:r>
          <a:r>
            <a: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afzalliklarga</a:t>
          </a:r>
          <a:r>
            <a: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quyidagilarni</a:t>
          </a:r>
          <a:r>
            <a: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kiritish</a:t>
          </a:r>
          <a:r>
            <a: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mumkin</a:t>
          </a:r>
          <a:r>
            <a: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ru-RU" sz="2400" dirty="0"/>
        </a:p>
      </dgm:t>
    </dgm:pt>
    <dgm:pt modelId="{E85DA71F-69C5-40E0-B1F8-CF95D946F297}" type="parTrans" cxnId="{E95AB456-5C7E-40C8-B28C-199482D58F07}">
      <dgm:prSet/>
      <dgm:spPr/>
      <dgm:t>
        <a:bodyPr/>
        <a:lstStyle/>
        <a:p>
          <a:pPr algn="just"/>
          <a:endParaRPr lang="ru-RU"/>
        </a:p>
      </dgm:t>
    </dgm:pt>
    <dgm:pt modelId="{DE7215B8-C112-4618-837F-2A62E327AC42}" type="sibTrans" cxnId="{E95AB456-5C7E-40C8-B28C-199482D58F07}">
      <dgm:prSet/>
      <dgm:spPr/>
      <dgm:t>
        <a:bodyPr/>
        <a:lstStyle/>
        <a:p>
          <a:pPr algn="just"/>
          <a:endParaRPr lang="ru-RU"/>
        </a:p>
      </dgm:t>
    </dgm:pt>
    <dgm:pt modelId="{5AEBA445-E5C8-4D93-A97D-3077715F253B}">
      <dgm:prSet phldrT="[Текст]" custT="1"/>
      <dgm:spPr/>
      <dgm:t>
        <a:bodyPr/>
        <a:lstStyle/>
        <a:p>
          <a:pPr algn="ctr"/>
          <a:r>
            <a:rPr lang="en-US" sz="1600" dirty="0" err="1" smtClean="0"/>
            <a:t>Dars</a:t>
          </a:r>
          <a:r>
            <a:rPr lang="en-US" sz="1600" dirty="0" smtClean="0"/>
            <a:t> </a:t>
          </a:r>
          <a:r>
            <a:rPr lang="en-US" sz="1600" dirty="0" err="1" smtClean="0"/>
            <a:t>jadvalni</a:t>
          </a:r>
          <a:r>
            <a:rPr lang="en-US" sz="1600" dirty="0" smtClean="0"/>
            <a:t> </a:t>
          </a:r>
          <a:r>
            <a:rPr lang="en-US" sz="1600" dirty="0" err="1" smtClean="0"/>
            <a:t>qulayligi</a:t>
          </a:r>
          <a:r>
            <a:rPr lang="en-US" sz="1600" dirty="0" smtClean="0"/>
            <a:t>. </a:t>
          </a:r>
          <a:r>
            <a:rPr lang="en-US" sz="1600" dirty="0" err="1" smtClean="0"/>
            <a:t>Oʻquvchi</a:t>
          </a:r>
          <a:r>
            <a:rPr lang="en-US" sz="1600" dirty="0" smtClean="0"/>
            <a:t> </a:t>
          </a:r>
          <a:r>
            <a:rPr lang="en-US" sz="1600" dirty="0" err="1" smtClean="0"/>
            <a:t>oʻziga</a:t>
          </a:r>
          <a:r>
            <a:rPr lang="en-US" sz="1600" dirty="0" smtClean="0"/>
            <a:t> </a:t>
          </a:r>
          <a:r>
            <a:rPr lang="en-US" sz="1600" dirty="0" err="1" smtClean="0"/>
            <a:t>ma’qul</a:t>
          </a:r>
          <a:r>
            <a:rPr lang="en-US" sz="1600" dirty="0" smtClean="0"/>
            <a:t> </a:t>
          </a:r>
          <a:r>
            <a:rPr lang="en-US" sz="1600" dirty="0" err="1" smtClean="0"/>
            <a:t>boʻlgan</a:t>
          </a:r>
          <a:r>
            <a:rPr lang="en-US" sz="1600" dirty="0" smtClean="0"/>
            <a:t> </a:t>
          </a:r>
          <a:r>
            <a:rPr lang="en-US" sz="1600" dirty="0" err="1" smtClean="0"/>
            <a:t>vaqtda</a:t>
          </a:r>
          <a:r>
            <a:rPr lang="en-US" sz="1600" dirty="0" smtClean="0"/>
            <a:t> </a:t>
          </a:r>
          <a:r>
            <a:rPr lang="en-US" sz="1600" dirty="0" err="1" smtClean="0"/>
            <a:t>oʻquv</a:t>
          </a:r>
          <a:r>
            <a:rPr lang="en-US" sz="1600" dirty="0" smtClean="0"/>
            <a:t> </a:t>
          </a:r>
          <a:r>
            <a:rPr lang="en-US" sz="1600" dirty="0" err="1" smtClean="0"/>
            <a:t>jarayoniga</a:t>
          </a:r>
          <a:r>
            <a:rPr lang="en-US" sz="1600" dirty="0" smtClean="0"/>
            <a:t> </a:t>
          </a:r>
          <a:r>
            <a:rPr lang="en-US" sz="1600" dirty="0" err="1" smtClean="0"/>
            <a:t>qatnashishi</a:t>
          </a:r>
          <a:r>
            <a:rPr lang="en-US" sz="1600" dirty="0" smtClean="0"/>
            <a:t> </a:t>
          </a:r>
          <a:r>
            <a:rPr lang="en-US" sz="1600" dirty="0" err="1" smtClean="0"/>
            <a:t>mumkin</a:t>
          </a:r>
          <a:r>
            <a:rPr lang="en-US" sz="1600" dirty="0" smtClean="0"/>
            <a:t>. </a:t>
          </a:r>
          <a:endParaRPr lang="ru-RU" sz="1600" dirty="0"/>
        </a:p>
      </dgm:t>
    </dgm:pt>
    <dgm:pt modelId="{71BB41A1-E1FD-4FCA-885A-4DE9A520242B}" type="parTrans" cxnId="{DCF64BB9-6AB6-45E9-AA74-5564AF285447}">
      <dgm:prSet/>
      <dgm:spPr/>
      <dgm:t>
        <a:bodyPr/>
        <a:lstStyle/>
        <a:p>
          <a:pPr algn="just"/>
          <a:endParaRPr lang="ru-RU"/>
        </a:p>
      </dgm:t>
    </dgm:pt>
    <dgm:pt modelId="{55F21BDC-BB52-485A-B568-B64C853FFE7C}" type="sibTrans" cxnId="{DCF64BB9-6AB6-45E9-AA74-5564AF285447}">
      <dgm:prSet/>
      <dgm:spPr/>
      <dgm:t>
        <a:bodyPr/>
        <a:lstStyle/>
        <a:p>
          <a:pPr algn="just"/>
          <a:endParaRPr lang="ru-RU"/>
        </a:p>
      </dgm:t>
    </dgm:pt>
    <dgm:pt modelId="{14D10316-F246-4B53-B74C-85C920D682DE}">
      <dgm:prSet phldrT="[Текст]" custT="1"/>
      <dgm:spPr/>
      <dgm:t>
        <a:bodyPr/>
        <a:lstStyle/>
        <a:p>
          <a:pPr algn="ctr"/>
          <a:r>
            <a:rPr lang="en-US" sz="1600" dirty="0" smtClean="0"/>
            <a:t> </a:t>
          </a:r>
          <a:r>
            <a:rPr lang="en-US" sz="1600" dirty="0" err="1" smtClean="0"/>
            <a:t>Qulay</a:t>
          </a:r>
          <a:r>
            <a:rPr lang="en-US" sz="1600" dirty="0" smtClean="0"/>
            <a:t>          </a:t>
          </a:r>
          <a:r>
            <a:rPr lang="en-US" sz="1600" dirty="0" err="1" smtClean="0"/>
            <a:t>foydalanish</a:t>
          </a:r>
          <a:r>
            <a:rPr lang="en-US" sz="1600" dirty="0" smtClean="0"/>
            <a:t> </a:t>
          </a:r>
          <a:r>
            <a:rPr lang="en-US" sz="1600" dirty="0" err="1" smtClean="0"/>
            <a:t>manzillari</a:t>
          </a:r>
          <a:r>
            <a:rPr lang="en-US" sz="1600" dirty="0" smtClean="0"/>
            <a:t>. </a:t>
          </a:r>
          <a:r>
            <a:rPr lang="en-US" sz="1600" dirty="0" err="1" smtClean="0"/>
            <a:t>Oʻquvchi</a:t>
          </a:r>
          <a:r>
            <a:rPr lang="en-US" sz="1600" dirty="0" smtClean="0"/>
            <a:t> internet </a:t>
          </a:r>
          <a:r>
            <a:rPr lang="en-US" sz="1600" dirty="0" err="1" smtClean="0"/>
            <a:t>kafe</a:t>
          </a:r>
          <a:r>
            <a:rPr lang="en-US" sz="1600" dirty="0" smtClean="0"/>
            <a:t>, </a:t>
          </a:r>
          <a:r>
            <a:rPr lang="en-US" sz="1600" dirty="0" err="1" smtClean="0"/>
            <a:t>uy</a:t>
          </a:r>
          <a:r>
            <a:rPr lang="en-US" sz="1600" dirty="0" smtClean="0"/>
            <a:t>, </a:t>
          </a:r>
          <a:r>
            <a:rPr lang="en-US" sz="1600" dirty="0" err="1" smtClean="0"/>
            <a:t>mehmonxona</a:t>
          </a:r>
          <a:r>
            <a:rPr lang="en-US" sz="1600" dirty="0" smtClean="0"/>
            <a:t>, </a:t>
          </a:r>
          <a:r>
            <a:rPr lang="en-US" sz="1600" dirty="0" err="1" smtClean="0"/>
            <a:t>ish</a:t>
          </a:r>
          <a:r>
            <a:rPr lang="en-US" sz="1600" dirty="0" smtClean="0"/>
            <a:t> </a:t>
          </a:r>
          <a:r>
            <a:rPr lang="en-US" sz="1600" dirty="0" err="1" smtClean="0"/>
            <a:t>joyida</a:t>
          </a:r>
          <a:r>
            <a:rPr lang="en-US" sz="1600" dirty="0" smtClean="0"/>
            <a:t> </a:t>
          </a:r>
          <a:r>
            <a:rPr lang="en-US" sz="1600" dirty="0" err="1" smtClean="0"/>
            <a:t>va</a:t>
          </a:r>
          <a:r>
            <a:rPr lang="en-US" sz="1600" dirty="0" smtClean="0"/>
            <a:t> </a:t>
          </a:r>
          <a:r>
            <a:rPr lang="en-US" sz="1600" dirty="0" err="1" smtClean="0"/>
            <a:t>boshqa</a:t>
          </a:r>
          <a:r>
            <a:rPr lang="en-US" sz="1600" dirty="0" smtClean="0"/>
            <a:t> </a:t>
          </a:r>
          <a:r>
            <a:rPr lang="en-US" sz="1600" dirty="0" err="1" smtClean="0"/>
            <a:t>joylardan</a:t>
          </a:r>
          <a:r>
            <a:rPr lang="en-US" sz="1600" dirty="0" smtClean="0"/>
            <a:t> </a:t>
          </a:r>
          <a:r>
            <a:rPr lang="en-US" sz="1600" dirty="0" err="1" smtClean="0"/>
            <a:t>oʻquv</a:t>
          </a:r>
          <a:r>
            <a:rPr lang="en-US" sz="1600" dirty="0" smtClean="0"/>
            <a:t> </a:t>
          </a:r>
          <a:r>
            <a:rPr lang="en-US" sz="1600" dirty="0" err="1" smtClean="0"/>
            <a:t>jarayoniga</a:t>
          </a:r>
          <a:r>
            <a:rPr lang="en-US" sz="1600" dirty="0" smtClean="0"/>
            <a:t> </a:t>
          </a:r>
          <a:r>
            <a:rPr lang="en-US" sz="1600" dirty="0" err="1" smtClean="0"/>
            <a:t>qatnashishi</a:t>
          </a:r>
          <a:r>
            <a:rPr lang="en-US" sz="1600" dirty="0" smtClean="0"/>
            <a:t> </a:t>
          </a:r>
          <a:r>
            <a:rPr lang="en-US" sz="1600" dirty="0" err="1" smtClean="0"/>
            <a:t>mumkin</a:t>
          </a:r>
          <a:r>
            <a:rPr lang="en-US" sz="1600" dirty="0" smtClean="0"/>
            <a:t>. </a:t>
          </a:r>
          <a:endParaRPr lang="ru-RU" sz="1600" dirty="0"/>
        </a:p>
      </dgm:t>
    </dgm:pt>
    <dgm:pt modelId="{69DE6779-6A2D-473D-A9E0-F1958FED33AA}" type="parTrans" cxnId="{E477D2A2-FB02-4A9D-9B2B-E6E5FDBA8F50}">
      <dgm:prSet/>
      <dgm:spPr/>
      <dgm:t>
        <a:bodyPr/>
        <a:lstStyle/>
        <a:p>
          <a:pPr algn="just"/>
          <a:endParaRPr lang="ru-RU"/>
        </a:p>
      </dgm:t>
    </dgm:pt>
    <dgm:pt modelId="{1A02016C-DE35-473D-965F-909644331D56}" type="sibTrans" cxnId="{E477D2A2-FB02-4A9D-9B2B-E6E5FDBA8F50}">
      <dgm:prSet/>
      <dgm:spPr/>
      <dgm:t>
        <a:bodyPr/>
        <a:lstStyle/>
        <a:p>
          <a:pPr algn="just"/>
          <a:endParaRPr lang="ru-RU"/>
        </a:p>
      </dgm:t>
    </dgm:pt>
    <dgm:pt modelId="{AB4E27F9-8453-4A61-9816-71C504866CEA}">
      <dgm:prSet phldrT="[Текст]" custT="1"/>
      <dgm:spPr/>
      <dgm:t>
        <a:bodyPr/>
        <a:lstStyle/>
        <a:p>
          <a:pPr algn="ctr"/>
          <a:r>
            <a:rPr lang="en-US" sz="1600" dirty="0" err="1" smtClean="0"/>
            <a:t>Qulay</a:t>
          </a:r>
          <a:r>
            <a:rPr lang="en-US" sz="1600" dirty="0" smtClean="0"/>
            <a:t> </a:t>
          </a:r>
          <a:r>
            <a:rPr lang="en-US" sz="1600" dirty="0" err="1" smtClean="0"/>
            <a:t>oʻqish</a:t>
          </a:r>
          <a:r>
            <a:rPr lang="en-US" sz="1600" dirty="0" smtClean="0"/>
            <a:t> tempi. </a:t>
          </a:r>
          <a:r>
            <a:rPr lang="en-US" sz="1600" dirty="0" err="1" smtClean="0"/>
            <a:t>Ta’lim</a:t>
          </a:r>
          <a:r>
            <a:rPr lang="en-US" sz="1600" dirty="0" smtClean="0"/>
            <a:t>, </a:t>
          </a:r>
          <a:r>
            <a:rPr lang="en-US" sz="1600" dirty="0" err="1" smtClean="0"/>
            <a:t>oʻquvchilar</a:t>
          </a:r>
          <a:r>
            <a:rPr lang="en-US" sz="1600" dirty="0" smtClean="0"/>
            <a:t> </a:t>
          </a:r>
          <a:r>
            <a:rPr lang="en-US" sz="1600" dirty="0" err="1" smtClean="0"/>
            <a:t>yangi</a:t>
          </a:r>
          <a:r>
            <a:rPr lang="en-US" sz="1600" dirty="0" smtClean="0"/>
            <a:t> </a:t>
          </a:r>
          <a:r>
            <a:rPr lang="en-US" sz="1600" dirty="0" err="1" smtClean="0"/>
            <a:t>bilimlarni</a:t>
          </a:r>
          <a:r>
            <a:rPr lang="en-US" sz="1600" dirty="0" smtClean="0"/>
            <a:t> </a:t>
          </a:r>
          <a:r>
            <a:rPr lang="en-US" sz="1600" dirty="0" err="1" smtClean="0"/>
            <a:t>tushunish</a:t>
          </a:r>
          <a:r>
            <a:rPr lang="en-US" sz="1600" dirty="0" smtClean="0"/>
            <a:t> </a:t>
          </a:r>
          <a:r>
            <a:rPr lang="en-US" sz="1600" dirty="0" err="1" smtClean="0"/>
            <a:t>tempida</a:t>
          </a:r>
          <a:r>
            <a:rPr lang="en-US" sz="1600" dirty="0" smtClean="0"/>
            <a:t> </a:t>
          </a:r>
          <a:r>
            <a:rPr lang="en-US" sz="1600" dirty="0" err="1" smtClean="0"/>
            <a:t>utkaziladi</a:t>
          </a:r>
          <a:r>
            <a:rPr lang="en-US" sz="1600" dirty="0" smtClean="0"/>
            <a:t>. </a:t>
          </a:r>
          <a:endParaRPr lang="ru-RU" sz="1600" dirty="0"/>
        </a:p>
      </dgm:t>
    </dgm:pt>
    <dgm:pt modelId="{208239B9-C69D-49FC-8994-D5FAE2074E93}" type="parTrans" cxnId="{9D2C1D48-3AD4-49A3-8219-A699546BF6D1}">
      <dgm:prSet/>
      <dgm:spPr/>
      <dgm:t>
        <a:bodyPr/>
        <a:lstStyle/>
        <a:p>
          <a:pPr algn="just"/>
          <a:endParaRPr lang="ru-RU"/>
        </a:p>
      </dgm:t>
    </dgm:pt>
    <dgm:pt modelId="{F489026B-11E3-4F8A-846F-75AB97412A49}" type="sibTrans" cxnId="{9D2C1D48-3AD4-49A3-8219-A699546BF6D1}">
      <dgm:prSet/>
      <dgm:spPr/>
      <dgm:t>
        <a:bodyPr/>
        <a:lstStyle/>
        <a:p>
          <a:pPr algn="just"/>
          <a:endParaRPr lang="ru-RU"/>
        </a:p>
      </dgm:t>
    </dgm:pt>
    <dgm:pt modelId="{59BFCEAB-A0FD-4684-9386-D869FBFAC796}">
      <dgm:prSet phldrT="[Текст]" custT="1"/>
      <dgm:spPr/>
      <dgm:t>
        <a:bodyPr/>
        <a:lstStyle/>
        <a:p>
          <a:pPr algn="ctr"/>
          <a:r>
            <a:rPr lang="en-US" sz="1600" dirty="0" err="1" smtClean="0"/>
            <a:t>Qulay</a:t>
          </a:r>
          <a:r>
            <a:rPr lang="en-US" sz="1600" dirty="0" smtClean="0"/>
            <a:t> </a:t>
          </a:r>
          <a:r>
            <a:rPr lang="en-US" sz="1600" dirty="0" err="1" smtClean="0"/>
            <a:t>oʻquv</a:t>
          </a:r>
          <a:r>
            <a:rPr lang="en-US" sz="1600" dirty="0" smtClean="0"/>
            <a:t> </a:t>
          </a:r>
          <a:r>
            <a:rPr lang="en-US" sz="1600" dirty="0" err="1" smtClean="0"/>
            <a:t>reja</a:t>
          </a:r>
          <a:r>
            <a:rPr lang="en-US" sz="1600" dirty="0" smtClean="0"/>
            <a:t>. </a:t>
          </a:r>
          <a:r>
            <a:rPr lang="en-US" sz="1600" dirty="0" err="1" smtClean="0"/>
            <a:t>Oʻquv</a:t>
          </a:r>
          <a:r>
            <a:rPr lang="en-US" sz="1600" dirty="0" smtClean="0"/>
            <a:t> </a:t>
          </a:r>
          <a:r>
            <a:rPr lang="en-US" sz="1600" dirty="0" err="1" smtClean="0"/>
            <a:t>rejani</a:t>
          </a:r>
          <a:r>
            <a:rPr lang="en-US" sz="1600" dirty="0" smtClean="0"/>
            <a:t> </a:t>
          </a:r>
          <a:r>
            <a:rPr lang="en-US" sz="1600" dirty="0" err="1" smtClean="0"/>
            <a:t>talabalarga</a:t>
          </a:r>
          <a:r>
            <a:rPr lang="en-US" sz="1600" dirty="0" smtClean="0"/>
            <a:t> individual </a:t>
          </a:r>
          <a:r>
            <a:rPr lang="en-US" sz="1600" dirty="0" err="1" smtClean="0"/>
            <a:t>va</a:t>
          </a:r>
          <a:r>
            <a:rPr lang="en-US" sz="1600" dirty="0" smtClean="0"/>
            <a:t> </a:t>
          </a:r>
          <a:r>
            <a:rPr lang="en-US" sz="1600" dirty="0" err="1" smtClean="0"/>
            <a:t>davlat</a:t>
          </a:r>
          <a:r>
            <a:rPr lang="en-US" sz="1600" dirty="0" smtClean="0"/>
            <a:t> </a:t>
          </a:r>
          <a:r>
            <a:rPr lang="en-US" sz="1600" dirty="0" err="1" smtClean="0"/>
            <a:t>ta’lim</a:t>
          </a:r>
          <a:r>
            <a:rPr lang="en-US" sz="1600" dirty="0" smtClean="0"/>
            <a:t> </a:t>
          </a:r>
          <a:r>
            <a:rPr lang="en-US" sz="1600" dirty="0" err="1" smtClean="0"/>
            <a:t>talablariga</a:t>
          </a:r>
          <a:r>
            <a:rPr lang="en-US" sz="1600" dirty="0" smtClean="0"/>
            <a:t> </a:t>
          </a:r>
          <a:r>
            <a:rPr lang="en-US" sz="1600" dirty="0" err="1" smtClean="0"/>
            <a:t>mos</a:t>
          </a:r>
          <a:r>
            <a:rPr lang="en-US" sz="1600" dirty="0" smtClean="0"/>
            <a:t> </a:t>
          </a:r>
          <a:r>
            <a:rPr lang="en-US" sz="1600" dirty="0" err="1" smtClean="0"/>
            <a:t>holatda</a:t>
          </a:r>
          <a:r>
            <a:rPr lang="en-US" sz="1600" dirty="0" smtClean="0"/>
            <a:t> </a:t>
          </a:r>
          <a:r>
            <a:rPr lang="en-US" sz="1600" dirty="0" err="1" smtClean="0"/>
            <a:t>tashkil</a:t>
          </a:r>
          <a:r>
            <a:rPr lang="en-US" sz="1600" dirty="0" smtClean="0"/>
            <a:t> </a:t>
          </a:r>
          <a:r>
            <a:rPr lang="en-US" sz="1600" dirty="0" err="1" smtClean="0"/>
            <a:t>qilish</a:t>
          </a:r>
          <a:r>
            <a:rPr lang="en-US" sz="1600" dirty="0" smtClean="0"/>
            <a:t> </a:t>
          </a:r>
          <a:r>
            <a:rPr lang="en-US" sz="1600" dirty="0" err="1" smtClean="0"/>
            <a:t>mumkin</a:t>
          </a:r>
          <a:r>
            <a:rPr lang="en-US" sz="1600" dirty="0" smtClean="0"/>
            <a:t>. </a:t>
          </a:r>
          <a:endParaRPr lang="ru-RU" sz="1600" dirty="0"/>
        </a:p>
      </dgm:t>
    </dgm:pt>
    <dgm:pt modelId="{E631D066-3BCA-4CDB-A5E9-50A523840C15}" type="parTrans" cxnId="{721189BA-6196-4FCC-A42A-7F5ACBAF4837}">
      <dgm:prSet/>
      <dgm:spPr/>
      <dgm:t>
        <a:bodyPr/>
        <a:lstStyle/>
        <a:p>
          <a:pPr algn="just"/>
          <a:endParaRPr lang="ru-RU"/>
        </a:p>
      </dgm:t>
    </dgm:pt>
    <dgm:pt modelId="{53F33973-9325-43E5-AC3C-3F5EBA1DF124}" type="sibTrans" cxnId="{721189BA-6196-4FCC-A42A-7F5ACBAF4837}">
      <dgm:prSet/>
      <dgm:spPr/>
      <dgm:t>
        <a:bodyPr/>
        <a:lstStyle/>
        <a:p>
          <a:pPr algn="just"/>
          <a:endParaRPr lang="ru-RU"/>
        </a:p>
      </dgm:t>
    </dgm:pt>
    <dgm:pt modelId="{48837EFA-702B-43F3-8001-1297DB89D420}">
      <dgm:prSet phldrT="[Текст]" custT="1"/>
      <dgm:spPr/>
      <dgm:t>
        <a:bodyPr/>
        <a:lstStyle/>
        <a:p>
          <a:pPr algn="ctr"/>
          <a:r>
            <a:rPr lang="en-US" sz="1600" dirty="0" err="1" smtClean="0"/>
            <a:t>Ma’lumotlar</a:t>
          </a:r>
          <a:r>
            <a:rPr lang="en-US" sz="1600" dirty="0" smtClean="0"/>
            <a:t> </a:t>
          </a:r>
          <a:r>
            <a:rPr lang="en-US" sz="1600" dirty="0" err="1" smtClean="0"/>
            <a:t>bazasini</a:t>
          </a:r>
          <a:r>
            <a:rPr lang="en-US" sz="1600" dirty="0" smtClean="0"/>
            <a:t> </a:t>
          </a:r>
          <a:r>
            <a:rPr lang="en-US" sz="1600" dirty="0" err="1" smtClean="0"/>
            <a:t>tuplanishi</a:t>
          </a:r>
          <a:r>
            <a:rPr lang="en-US" sz="1600" dirty="0" smtClean="0"/>
            <a:t>. </a:t>
          </a:r>
          <a:r>
            <a:rPr lang="en-US" sz="1600" dirty="0" err="1" smtClean="0"/>
            <a:t>Oldingi</a:t>
          </a:r>
          <a:r>
            <a:rPr lang="en-US" sz="1600" dirty="0" smtClean="0"/>
            <a:t> </a:t>
          </a:r>
          <a:r>
            <a:rPr lang="en-US" sz="1600" dirty="0" err="1" smtClean="0"/>
            <a:t>o’qigan</a:t>
          </a:r>
          <a:r>
            <a:rPr lang="en-US" sz="1600" dirty="0" smtClean="0"/>
            <a:t> </a:t>
          </a:r>
          <a:r>
            <a:rPr lang="en-US" sz="1600" dirty="0" err="1" smtClean="0"/>
            <a:t>talabalar</a:t>
          </a:r>
          <a:r>
            <a:rPr lang="en-US" sz="1600" dirty="0" smtClean="0"/>
            <a:t> </a:t>
          </a:r>
          <a:r>
            <a:rPr lang="en-US" sz="1600" dirty="0" err="1" smtClean="0"/>
            <a:t>bilimlarini</a:t>
          </a:r>
          <a:r>
            <a:rPr lang="en-US" sz="1600" dirty="0" smtClean="0"/>
            <a:t> </a:t>
          </a:r>
          <a:r>
            <a:rPr lang="en-US" sz="1600" dirty="0" err="1" smtClean="0"/>
            <a:t>to’plash</a:t>
          </a:r>
          <a:r>
            <a:rPr lang="en-US" sz="1600" dirty="0" smtClean="0"/>
            <a:t> </a:t>
          </a:r>
          <a:r>
            <a:rPr lang="en-US" sz="1600" dirty="0" err="1" smtClean="0"/>
            <a:t>va</a:t>
          </a:r>
          <a:r>
            <a:rPr lang="en-US" sz="1600" dirty="0" smtClean="0"/>
            <a:t> </a:t>
          </a:r>
          <a:r>
            <a:rPr lang="en-US" sz="1600" dirty="0" err="1" smtClean="0"/>
            <a:t>undan</a:t>
          </a:r>
          <a:r>
            <a:rPr lang="en-US" sz="1600" dirty="0" smtClean="0"/>
            <a:t> </a:t>
          </a:r>
          <a:r>
            <a:rPr lang="en-US" sz="1600" dirty="0" err="1" smtClean="0"/>
            <a:t>foydalanish</a:t>
          </a:r>
          <a:r>
            <a:rPr lang="en-US" sz="1600" dirty="0" smtClean="0"/>
            <a:t> </a:t>
          </a:r>
          <a:r>
            <a:rPr lang="en-US" sz="1600" dirty="0" err="1" smtClean="0"/>
            <a:t>imkoniyati</a:t>
          </a:r>
          <a:r>
            <a:rPr lang="en-US" sz="1600" dirty="0" smtClean="0"/>
            <a:t>. </a:t>
          </a:r>
          <a:endParaRPr lang="ru-RU" sz="1600" dirty="0"/>
        </a:p>
      </dgm:t>
    </dgm:pt>
    <dgm:pt modelId="{7CDD93BD-81D8-44A2-BD94-4D93290E3ACE}" type="parTrans" cxnId="{CB6BC6E6-ADA6-4F6B-A364-AC2F46E52264}">
      <dgm:prSet/>
      <dgm:spPr/>
      <dgm:t>
        <a:bodyPr/>
        <a:lstStyle/>
        <a:p>
          <a:pPr algn="just"/>
          <a:endParaRPr lang="ru-RU"/>
        </a:p>
      </dgm:t>
    </dgm:pt>
    <dgm:pt modelId="{06499F55-DD97-4917-A81E-2269648348AB}" type="sibTrans" cxnId="{CB6BC6E6-ADA6-4F6B-A364-AC2F46E52264}">
      <dgm:prSet/>
      <dgm:spPr/>
      <dgm:t>
        <a:bodyPr/>
        <a:lstStyle/>
        <a:p>
          <a:pPr algn="just"/>
          <a:endParaRPr lang="ru-RU"/>
        </a:p>
      </dgm:t>
    </dgm:pt>
    <dgm:pt modelId="{C446D1BB-3FD9-42F7-B8B7-42075C0199C0}">
      <dgm:prSet phldrT="[Текст]" custT="1"/>
      <dgm:spPr/>
      <dgm:t>
        <a:bodyPr/>
        <a:lstStyle/>
        <a:p>
          <a:pPr algn="ctr"/>
          <a:r>
            <a:rPr lang="en-US" sz="1600" dirty="0" err="1" smtClean="0"/>
            <a:t>Kurgazmali</a:t>
          </a:r>
          <a:r>
            <a:rPr lang="en-US" sz="1600" dirty="0" smtClean="0"/>
            <a:t> </a:t>
          </a:r>
          <a:r>
            <a:rPr lang="en-US" sz="1600" dirty="0" err="1" smtClean="0"/>
            <a:t>qulayliklari</a:t>
          </a:r>
          <a:r>
            <a:rPr lang="en-US" sz="1600" dirty="0" smtClean="0"/>
            <a:t>. </a:t>
          </a:r>
          <a:r>
            <a:rPr lang="en-US" sz="1600" dirty="0" err="1" smtClean="0"/>
            <a:t>Multimediya</a:t>
          </a:r>
          <a:r>
            <a:rPr lang="en-US" sz="1600" dirty="0" smtClean="0"/>
            <a:t> </a:t>
          </a:r>
          <a:r>
            <a:rPr lang="en-US" sz="1600" dirty="0" err="1" smtClean="0"/>
            <a:t>imkoniyatlaridan</a:t>
          </a:r>
          <a:r>
            <a:rPr lang="en-US" sz="1600" dirty="0" smtClean="0"/>
            <a:t> </a:t>
          </a:r>
          <a:r>
            <a:rPr lang="en-US" sz="1600" dirty="0" err="1" smtClean="0"/>
            <a:t>tulik</a:t>
          </a:r>
          <a:r>
            <a:rPr lang="en-US" sz="1600" dirty="0" smtClean="0"/>
            <a:t> </a:t>
          </a:r>
          <a:r>
            <a:rPr lang="en-US" sz="1600" dirty="0" err="1" smtClean="0"/>
            <a:t>foydalanish</a:t>
          </a:r>
          <a:r>
            <a:rPr lang="en-US" sz="1600" dirty="0" smtClean="0"/>
            <a:t> </a:t>
          </a:r>
          <a:r>
            <a:rPr lang="en-US" sz="1600" dirty="0" err="1" smtClean="0"/>
            <a:t>imkoniyati</a:t>
          </a:r>
          <a:r>
            <a:rPr lang="en-US" sz="1600" dirty="0" smtClean="0"/>
            <a:t>. </a:t>
          </a:r>
          <a:endParaRPr lang="ru-RU" sz="1600" dirty="0"/>
        </a:p>
      </dgm:t>
    </dgm:pt>
    <dgm:pt modelId="{39B36428-4049-43A9-8A00-ED439559FAD2}" type="parTrans" cxnId="{5DC849EC-60B9-4F11-B4FB-7CBA7FE6506E}">
      <dgm:prSet/>
      <dgm:spPr/>
      <dgm:t>
        <a:bodyPr/>
        <a:lstStyle/>
        <a:p>
          <a:pPr algn="just"/>
          <a:endParaRPr lang="ru-RU"/>
        </a:p>
      </dgm:t>
    </dgm:pt>
    <dgm:pt modelId="{F7D455C1-00F5-44A9-95E3-99D12E526B4C}" type="sibTrans" cxnId="{5DC849EC-60B9-4F11-B4FB-7CBA7FE6506E}">
      <dgm:prSet/>
      <dgm:spPr/>
      <dgm:t>
        <a:bodyPr/>
        <a:lstStyle/>
        <a:p>
          <a:pPr algn="just"/>
          <a:endParaRPr lang="ru-RU"/>
        </a:p>
      </dgm:t>
    </dgm:pt>
    <dgm:pt modelId="{AC7DE27A-F415-41E3-8A0D-75851D31D63A}">
      <dgm:prSet phldrT="[Текст]" custT="1"/>
      <dgm:spPr/>
      <dgm:t>
        <a:bodyPr/>
        <a:lstStyle/>
        <a:p>
          <a:pPr algn="ctr"/>
          <a:r>
            <a:rPr lang="en-US" sz="1600" dirty="0" err="1" smtClean="0"/>
            <a:t>Malakali</a:t>
          </a:r>
          <a:r>
            <a:rPr lang="en-US" sz="1600" dirty="0" smtClean="0"/>
            <a:t> </a:t>
          </a:r>
          <a:r>
            <a:rPr lang="en-US" sz="1600" dirty="0" err="1" smtClean="0"/>
            <a:t>oʻqituvchilarni</a:t>
          </a:r>
          <a:r>
            <a:rPr lang="en-US" sz="1600" dirty="0" smtClean="0"/>
            <a:t> </a:t>
          </a:r>
          <a:r>
            <a:rPr lang="en-US" sz="1600" dirty="0" err="1" smtClean="0"/>
            <a:t>tanlab</a:t>
          </a:r>
          <a:r>
            <a:rPr lang="en-US" sz="1600" dirty="0" smtClean="0"/>
            <a:t> </a:t>
          </a:r>
          <a:r>
            <a:rPr lang="en-US" sz="1600" dirty="0" err="1" smtClean="0"/>
            <a:t>ta’lim</a:t>
          </a:r>
          <a:r>
            <a:rPr lang="en-US" sz="1600" dirty="0" smtClean="0"/>
            <a:t> </a:t>
          </a:r>
          <a:r>
            <a:rPr lang="en-US" sz="1600" dirty="0" err="1" smtClean="0"/>
            <a:t>jarayoniga</a:t>
          </a:r>
          <a:r>
            <a:rPr lang="en-US" sz="1600" dirty="0" smtClean="0"/>
            <a:t> </a:t>
          </a:r>
          <a:r>
            <a:rPr lang="en-US" sz="1600" dirty="0" err="1" smtClean="0"/>
            <a:t>jalb</a:t>
          </a:r>
          <a:r>
            <a:rPr lang="en-US" sz="1600" dirty="0" smtClean="0"/>
            <a:t> </a:t>
          </a:r>
          <a:r>
            <a:rPr lang="en-US" sz="1600" dirty="0" err="1" smtClean="0"/>
            <a:t>qilish</a:t>
          </a:r>
          <a:r>
            <a:rPr lang="en-US" sz="1600" dirty="0" smtClean="0"/>
            <a:t>. </a:t>
          </a:r>
          <a:endParaRPr lang="ru-RU" sz="1600" dirty="0"/>
        </a:p>
      </dgm:t>
    </dgm:pt>
    <dgm:pt modelId="{EA8A47D9-60D3-46E1-AE97-390C43592658}" type="parTrans" cxnId="{F40D6B12-C63F-4DF2-9B1D-D8C1FBF5B38E}">
      <dgm:prSet/>
      <dgm:spPr/>
      <dgm:t>
        <a:bodyPr/>
        <a:lstStyle/>
        <a:p>
          <a:pPr algn="just"/>
          <a:endParaRPr lang="ru-RU"/>
        </a:p>
      </dgm:t>
    </dgm:pt>
    <dgm:pt modelId="{50D08196-F1F8-4981-9D4F-7BA17F1B04A7}" type="sibTrans" cxnId="{F40D6B12-C63F-4DF2-9B1D-D8C1FBF5B38E}">
      <dgm:prSet/>
      <dgm:spPr/>
      <dgm:t>
        <a:bodyPr/>
        <a:lstStyle/>
        <a:p>
          <a:pPr algn="just"/>
          <a:endParaRPr lang="ru-RU"/>
        </a:p>
      </dgm:t>
    </dgm:pt>
    <dgm:pt modelId="{5C0A5680-CFD5-41EF-9237-F53E7EB91734}" type="pres">
      <dgm:prSet presAssocID="{30678606-1891-459C-B75D-8A3202AC001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484DBBC4-B0F0-40BB-9D3E-67C3F2A68758}" type="pres">
      <dgm:prSet presAssocID="{21151F37-848B-4438-810D-A43EB1ED95A9}" presName="hierRoot1" presStyleCnt="0">
        <dgm:presLayoutVars>
          <dgm:hierBranch val="init"/>
        </dgm:presLayoutVars>
      </dgm:prSet>
      <dgm:spPr/>
    </dgm:pt>
    <dgm:pt modelId="{083AFD0B-D464-40D6-999B-977B9494577B}" type="pres">
      <dgm:prSet presAssocID="{21151F37-848B-4438-810D-A43EB1ED95A9}" presName="rootComposite1" presStyleCnt="0"/>
      <dgm:spPr/>
    </dgm:pt>
    <dgm:pt modelId="{DFE29DFC-D8F6-44CB-89DF-92DA7B6C062F}" type="pres">
      <dgm:prSet presAssocID="{21151F37-848B-4438-810D-A43EB1ED95A9}" presName="rootText1" presStyleLbl="node0" presStyleIdx="0" presStyleCnt="1" custScaleX="408600" custScaleY="166342" custLinFactNeighborX="-2142" custLinFactNeighborY="-1357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C699BB4-88A4-4CA7-939F-9155D27B65A2}" type="pres">
      <dgm:prSet presAssocID="{21151F37-848B-4438-810D-A43EB1ED95A9}" presName="rootConnector1" presStyleLbl="node1" presStyleIdx="0" presStyleCnt="0"/>
      <dgm:spPr/>
      <dgm:t>
        <a:bodyPr/>
        <a:lstStyle/>
        <a:p>
          <a:endParaRPr lang="ru-RU"/>
        </a:p>
      </dgm:t>
    </dgm:pt>
    <dgm:pt modelId="{3FB238A7-0803-4FA6-9AB8-C8BB6F0700A9}" type="pres">
      <dgm:prSet presAssocID="{21151F37-848B-4438-810D-A43EB1ED95A9}" presName="hierChild2" presStyleCnt="0"/>
      <dgm:spPr/>
    </dgm:pt>
    <dgm:pt modelId="{0C28A364-73F3-4902-A0EE-5E8687735E26}" type="pres">
      <dgm:prSet presAssocID="{71BB41A1-E1FD-4FCA-885A-4DE9A520242B}" presName="Name37" presStyleLbl="parChTrans1D2" presStyleIdx="0" presStyleCnt="7"/>
      <dgm:spPr/>
      <dgm:t>
        <a:bodyPr/>
        <a:lstStyle/>
        <a:p>
          <a:endParaRPr lang="ru-RU"/>
        </a:p>
      </dgm:t>
    </dgm:pt>
    <dgm:pt modelId="{1F214E80-915E-4350-B0C6-18A17C636A3E}" type="pres">
      <dgm:prSet presAssocID="{5AEBA445-E5C8-4D93-A97D-3077715F253B}" presName="hierRoot2" presStyleCnt="0">
        <dgm:presLayoutVars>
          <dgm:hierBranch val="init"/>
        </dgm:presLayoutVars>
      </dgm:prSet>
      <dgm:spPr/>
    </dgm:pt>
    <dgm:pt modelId="{107BD577-25E4-44E5-BFBF-3CA5B822E1FA}" type="pres">
      <dgm:prSet presAssocID="{5AEBA445-E5C8-4D93-A97D-3077715F253B}" presName="rootComposite" presStyleCnt="0"/>
      <dgm:spPr/>
    </dgm:pt>
    <dgm:pt modelId="{A7DC4D74-452F-449A-ACAC-B0A2016215E5}" type="pres">
      <dgm:prSet presAssocID="{5AEBA445-E5C8-4D93-A97D-3077715F253B}" presName="rootText" presStyleLbl="node2" presStyleIdx="0" presStyleCnt="7" custScaleX="124451" custScaleY="58404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8DC0304-B94F-4DB4-A733-6F8BD847853F}" type="pres">
      <dgm:prSet presAssocID="{5AEBA445-E5C8-4D93-A97D-3077715F253B}" presName="rootConnector" presStyleLbl="node2" presStyleIdx="0" presStyleCnt="7"/>
      <dgm:spPr/>
      <dgm:t>
        <a:bodyPr/>
        <a:lstStyle/>
        <a:p>
          <a:endParaRPr lang="ru-RU"/>
        </a:p>
      </dgm:t>
    </dgm:pt>
    <dgm:pt modelId="{988B4230-E6E0-41CB-BDA5-EDE3F92C3C19}" type="pres">
      <dgm:prSet presAssocID="{5AEBA445-E5C8-4D93-A97D-3077715F253B}" presName="hierChild4" presStyleCnt="0"/>
      <dgm:spPr/>
    </dgm:pt>
    <dgm:pt modelId="{A8E88DA3-7A94-4198-8DE4-86F087829841}" type="pres">
      <dgm:prSet presAssocID="{5AEBA445-E5C8-4D93-A97D-3077715F253B}" presName="hierChild5" presStyleCnt="0"/>
      <dgm:spPr/>
    </dgm:pt>
    <dgm:pt modelId="{D3F8825A-B08F-4174-9503-2FB80FF542C3}" type="pres">
      <dgm:prSet presAssocID="{69DE6779-6A2D-473D-A9E0-F1958FED33AA}" presName="Name37" presStyleLbl="parChTrans1D2" presStyleIdx="1" presStyleCnt="7"/>
      <dgm:spPr/>
      <dgm:t>
        <a:bodyPr/>
        <a:lstStyle/>
        <a:p>
          <a:endParaRPr lang="ru-RU"/>
        </a:p>
      </dgm:t>
    </dgm:pt>
    <dgm:pt modelId="{0BE03B2C-EE22-4230-ADD9-111B8EAB9348}" type="pres">
      <dgm:prSet presAssocID="{14D10316-F246-4B53-B74C-85C920D682DE}" presName="hierRoot2" presStyleCnt="0">
        <dgm:presLayoutVars>
          <dgm:hierBranch val="init"/>
        </dgm:presLayoutVars>
      </dgm:prSet>
      <dgm:spPr/>
    </dgm:pt>
    <dgm:pt modelId="{2788ED20-E8EC-4C86-883F-C8238995BAF9}" type="pres">
      <dgm:prSet presAssocID="{14D10316-F246-4B53-B74C-85C920D682DE}" presName="rootComposite" presStyleCnt="0"/>
      <dgm:spPr/>
    </dgm:pt>
    <dgm:pt modelId="{E905AC80-F66E-439A-9212-04655AD7FDDB}" type="pres">
      <dgm:prSet presAssocID="{14D10316-F246-4B53-B74C-85C920D682DE}" presName="rootText" presStyleLbl="node2" presStyleIdx="1" presStyleCnt="7" custScaleX="138522" custScaleY="58120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7473416-E50A-4D9A-94D2-86D87C912075}" type="pres">
      <dgm:prSet presAssocID="{14D10316-F246-4B53-B74C-85C920D682DE}" presName="rootConnector" presStyleLbl="node2" presStyleIdx="1" presStyleCnt="7"/>
      <dgm:spPr/>
      <dgm:t>
        <a:bodyPr/>
        <a:lstStyle/>
        <a:p>
          <a:endParaRPr lang="ru-RU"/>
        </a:p>
      </dgm:t>
    </dgm:pt>
    <dgm:pt modelId="{FBE0282B-AA32-4AF3-A5F4-8F53D381AA71}" type="pres">
      <dgm:prSet presAssocID="{14D10316-F246-4B53-B74C-85C920D682DE}" presName="hierChild4" presStyleCnt="0"/>
      <dgm:spPr/>
    </dgm:pt>
    <dgm:pt modelId="{FA229135-2130-4C1F-8CB0-BDFF91F73D07}" type="pres">
      <dgm:prSet presAssocID="{14D10316-F246-4B53-B74C-85C920D682DE}" presName="hierChild5" presStyleCnt="0"/>
      <dgm:spPr/>
    </dgm:pt>
    <dgm:pt modelId="{BE48025D-9467-43D1-BF0E-744E4E4749CF}" type="pres">
      <dgm:prSet presAssocID="{208239B9-C69D-49FC-8994-D5FAE2074E93}" presName="Name37" presStyleLbl="parChTrans1D2" presStyleIdx="2" presStyleCnt="7"/>
      <dgm:spPr/>
      <dgm:t>
        <a:bodyPr/>
        <a:lstStyle/>
        <a:p>
          <a:endParaRPr lang="ru-RU"/>
        </a:p>
      </dgm:t>
    </dgm:pt>
    <dgm:pt modelId="{C6C24331-71E5-467E-9976-CD2C2C8528D6}" type="pres">
      <dgm:prSet presAssocID="{AB4E27F9-8453-4A61-9816-71C504866CEA}" presName="hierRoot2" presStyleCnt="0">
        <dgm:presLayoutVars>
          <dgm:hierBranch val="init"/>
        </dgm:presLayoutVars>
      </dgm:prSet>
      <dgm:spPr/>
    </dgm:pt>
    <dgm:pt modelId="{E2A321BF-F644-4057-B6A5-DE0AF673CFC2}" type="pres">
      <dgm:prSet presAssocID="{AB4E27F9-8453-4A61-9816-71C504866CEA}" presName="rootComposite" presStyleCnt="0"/>
      <dgm:spPr/>
    </dgm:pt>
    <dgm:pt modelId="{470FE765-1D04-43D8-A717-F61615D73462}" type="pres">
      <dgm:prSet presAssocID="{AB4E27F9-8453-4A61-9816-71C504866CEA}" presName="rootText" presStyleLbl="node2" presStyleIdx="2" presStyleCnt="7" custScaleX="110584" custScaleY="58120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BF9106A-641B-45AD-A766-D10770B905C2}" type="pres">
      <dgm:prSet presAssocID="{AB4E27F9-8453-4A61-9816-71C504866CEA}" presName="rootConnector" presStyleLbl="node2" presStyleIdx="2" presStyleCnt="7"/>
      <dgm:spPr/>
      <dgm:t>
        <a:bodyPr/>
        <a:lstStyle/>
        <a:p>
          <a:endParaRPr lang="ru-RU"/>
        </a:p>
      </dgm:t>
    </dgm:pt>
    <dgm:pt modelId="{DD60BA73-C4A7-4A02-956E-6F9F937386C0}" type="pres">
      <dgm:prSet presAssocID="{AB4E27F9-8453-4A61-9816-71C504866CEA}" presName="hierChild4" presStyleCnt="0"/>
      <dgm:spPr/>
    </dgm:pt>
    <dgm:pt modelId="{8A0D115B-58DB-4515-8A9F-AC68474342EF}" type="pres">
      <dgm:prSet presAssocID="{AB4E27F9-8453-4A61-9816-71C504866CEA}" presName="hierChild5" presStyleCnt="0"/>
      <dgm:spPr/>
    </dgm:pt>
    <dgm:pt modelId="{6CD133F6-4877-42C1-A653-3D52B4967EB8}" type="pres">
      <dgm:prSet presAssocID="{E631D066-3BCA-4CDB-A5E9-50A523840C15}" presName="Name37" presStyleLbl="parChTrans1D2" presStyleIdx="3" presStyleCnt="7"/>
      <dgm:spPr/>
      <dgm:t>
        <a:bodyPr/>
        <a:lstStyle/>
        <a:p>
          <a:endParaRPr lang="ru-RU"/>
        </a:p>
      </dgm:t>
    </dgm:pt>
    <dgm:pt modelId="{574FA260-3AA3-4B28-A91A-2C2F613C8186}" type="pres">
      <dgm:prSet presAssocID="{59BFCEAB-A0FD-4684-9386-D869FBFAC796}" presName="hierRoot2" presStyleCnt="0">
        <dgm:presLayoutVars>
          <dgm:hierBranch val="init"/>
        </dgm:presLayoutVars>
      </dgm:prSet>
      <dgm:spPr/>
    </dgm:pt>
    <dgm:pt modelId="{E664066F-DF23-4AE4-A9FE-0E94F2FAA7AF}" type="pres">
      <dgm:prSet presAssocID="{59BFCEAB-A0FD-4684-9386-D869FBFAC796}" presName="rootComposite" presStyleCnt="0"/>
      <dgm:spPr/>
    </dgm:pt>
    <dgm:pt modelId="{7B2E8C16-E169-4CD0-A959-D981AA33930C}" type="pres">
      <dgm:prSet presAssocID="{59BFCEAB-A0FD-4684-9386-D869FBFAC796}" presName="rootText" presStyleLbl="node2" presStyleIdx="3" presStyleCnt="7" custScaleX="110584" custScaleY="58120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2265882-77B7-42C0-ABAB-88DF335C2446}" type="pres">
      <dgm:prSet presAssocID="{59BFCEAB-A0FD-4684-9386-D869FBFAC796}" presName="rootConnector" presStyleLbl="node2" presStyleIdx="3" presStyleCnt="7"/>
      <dgm:spPr/>
      <dgm:t>
        <a:bodyPr/>
        <a:lstStyle/>
        <a:p>
          <a:endParaRPr lang="ru-RU"/>
        </a:p>
      </dgm:t>
    </dgm:pt>
    <dgm:pt modelId="{E748193A-1A49-4C9C-9E1C-CBB105845994}" type="pres">
      <dgm:prSet presAssocID="{59BFCEAB-A0FD-4684-9386-D869FBFAC796}" presName="hierChild4" presStyleCnt="0"/>
      <dgm:spPr/>
    </dgm:pt>
    <dgm:pt modelId="{DFB08EDD-94BC-43B0-97C2-DD71121DB61F}" type="pres">
      <dgm:prSet presAssocID="{59BFCEAB-A0FD-4684-9386-D869FBFAC796}" presName="hierChild5" presStyleCnt="0"/>
      <dgm:spPr/>
    </dgm:pt>
    <dgm:pt modelId="{B667C94E-30FE-4997-A89C-E7E471F88334}" type="pres">
      <dgm:prSet presAssocID="{7CDD93BD-81D8-44A2-BD94-4D93290E3ACE}" presName="Name37" presStyleLbl="parChTrans1D2" presStyleIdx="4" presStyleCnt="7"/>
      <dgm:spPr/>
      <dgm:t>
        <a:bodyPr/>
        <a:lstStyle/>
        <a:p>
          <a:endParaRPr lang="ru-RU"/>
        </a:p>
      </dgm:t>
    </dgm:pt>
    <dgm:pt modelId="{99AD5A3D-6822-488B-B7F2-C9B98E15694C}" type="pres">
      <dgm:prSet presAssocID="{48837EFA-702B-43F3-8001-1297DB89D420}" presName="hierRoot2" presStyleCnt="0">
        <dgm:presLayoutVars>
          <dgm:hierBranch val="init"/>
        </dgm:presLayoutVars>
      </dgm:prSet>
      <dgm:spPr/>
    </dgm:pt>
    <dgm:pt modelId="{D440266E-D0CF-47A0-ABEA-3E5BDA4A75C7}" type="pres">
      <dgm:prSet presAssocID="{48837EFA-702B-43F3-8001-1297DB89D420}" presName="rootComposite" presStyleCnt="0"/>
      <dgm:spPr/>
    </dgm:pt>
    <dgm:pt modelId="{8FB4D096-13F8-4436-8509-29080F97F8F4}" type="pres">
      <dgm:prSet presAssocID="{48837EFA-702B-43F3-8001-1297DB89D420}" presName="rootText" presStyleLbl="node2" presStyleIdx="4" presStyleCnt="7" custScaleX="110584" custScaleY="58120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47ADE15-8A22-43CE-8B63-8B3702E022F6}" type="pres">
      <dgm:prSet presAssocID="{48837EFA-702B-43F3-8001-1297DB89D420}" presName="rootConnector" presStyleLbl="node2" presStyleIdx="4" presStyleCnt="7"/>
      <dgm:spPr/>
      <dgm:t>
        <a:bodyPr/>
        <a:lstStyle/>
        <a:p>
          <a:endParaRPr lang="ru-RU"/>
        </a:p>
      </dgm:t>
    </dgm:pt>
    <dgm:pt modelId="{90EA009E-C645-4FF8-9B09-A812ECD50A46}" type="pres">
      <dgm:prSet presAssocID="{48837EFA-702B-43F3-8001-1297DB89D420}" presName="hierChild4" presStyleCnt="0"/>
      <dgm:spPr/>
    </dgm:pt>
    <dgm:pt modelId="{1EF5C559-AF13-4A35-8904-6E21909632C3}" type="pres">
      <dgm:prSet presAssocID="{48837EFA-702B-43F3-8001-1297DB89D420}" presName="hierChild5" presStyleCnt="0"/>
      <dgm:spPr/>
    </dgm:pt>
    <dgm:pt modelId="{B4CA2372-2145-4C49-B7EF-AB922AA20BC9}" type="pres">
      <dgm:prSet presAssocID="{39B36428-4049-43A9-8A00-ED439559FAD2}" presName="Name37" presStyleLbl="parChTrans1D2" presStyleIdx="5" presStyleCnt="7"/>
      <dgm:spPr/>
      <dgm:t>
        <a:bodyPr/>
        <a:lstStyle/>
        <a:p>
          <a:endParaRPr lang="ru-RU"/>
        </a:p>
      </dgm:t>
    </dgm:pt>
    <dgm:pt modelId="{82258AE0-F973-4927-BD4F-973FBEBD5975}" type="pres">
      <dgm:prSet presAssocID="{C446D1BB-3FD9-42F7-B8B7-42075C0199C0}" presName="hierRoot2" presStyleCnt="0">
        <dgm:presLayoutVars>
          <dgm:hierBranch val="init"/>
        </dgm:presLayoutVars>
      </dgm:prSet>
      <dgm:spPr/>
    </dgm:pt>
    <dgm:pt modelId="{5E18714D-4140-4987-BE57-CC9C011845DD}" type="pres">
      <dgm:prSet presAssocID="{C446D1BB-3FD9-42F7-B8B7-42075C0199C0}" presName="rootComposite" presStyleCnt="0"/>
      <dgm:spPr/>
    </dgm:pt>
    <dgm:pt modelId="{5CCFFECA-CC51-4333-ABFF-C93553D2CD08}" type="pres">
      <dgm:prSet presAssocID="{C446D1BB-3FD9-42F7-B8B7-42075C0199C0}" presName="rootText" presStyleLbl="node2" presStyleIdx="5" presStyleCnt="7" custScaleX="110584" custScaleY="58120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8C93714-C5D4-4129-806D-69215745605E}" type="pres">
      <dgm:prSet presAssocID="{C446D1BB-3FD9-42F7-B8B7-42075C0199C0}" presName="rootConnector" presStyleLbl="node2" presStyleIdx="5" presStyleCnt="7"/>
      <dgm:spPr/>
      <dgm:t>
        <a:bodyPr/>
        <a:lstStyle/>
        <a:p>
          <a:endParaRPr lang="ru-RU"/>
        </a:p>
      </dgm:t>
    </dgm:pt>
    <dgm:pt modelId="{A819A2D0-BB6F-4F86-A853-F1A3E6B5F5E9}" type="pres">
      <dgm:prSet presAssocID="{C446D1BB-3FD9-42F7-B8B7-42075C0199C0}" presName="hierChild4" presStyleCnt="0"/>
      <dgm:spPr/>
    </dgm:pt>
    <dgm:pt modelId="{8073ABE9-5ACB-401A-8BEF-7BCA7BDAA68E}" type="pres">
      <dgm:prSet presAssocID="{C446D1BB-3FD9-42F7-B8B7-42075C0199C0}" presName="hierChild5" presStyleCnt="0"/>
      <dgm:spPr/>
    </dgm:pt>
    <dgm:pt modelId="{90253EC8-899A-4063-89AF-985CB9F36639}" type="pres">
      <dgm:prSet presAssocID="{EA8A47D9-60D3-46E1-AE97-390C43592658}" presName="Name37" presStyleLbl="parChTrans1D2" presStyleIdx="6" presStyleCnt="7"/>
      <dgm:spPr/>
      <dgm:t>
        <a:bodyPr/>
        <a:lstStyle/>
        <a:p>
          <a:endParaRPr lang="ru-RU"/>
        </a:p>
      </dgm:t>
    </dgm:pt>
    <dgm:pt modelId="{FE73C27A-F187-4B4A-AB52-7AF71599F1A2}" type="pres">
      <dgm:prSet presAssocID="{AC7DE27A-F415-41E3-8A0D-75851D31D63A}" presName="hierRoot2" presStyleCnt="0">
        <dgm:presLayoutVars>
          <dgm:hierBranch val="init"/>
        </dgm:presLayoutVars>
      </dgm:prSet>
      <dgm:spPr/>
    </dgm:pt>
    <dgm:pt modelId="{24BA45D6-C9DC-45CA-9160-249A2AE8B680}" type="pres">
      <dgm:prSet presAssocID="{AC7DE27A-F415-41E3-8A0D-75851D31D63A}" presName="rootComposite" presStyleCnt="0"/>
      <dgm:spPr/>
    </dgm:pt>
    <dgm:pt modelId="{D9C8A6F8-4E93-43F2-B8D8-5DD2E6482620}" type="pres">
      <dgm:prSet presAssocID="{AC7DE27A-F415-41E3-8A0D-75851D31D63A}" presName="rootText" presStyleLbl="node2" presStyleIdx="6" presStyleCnt="7" custScaleX="138487" custScaleY="58120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72C7A7C-5CCF-4BB7-B47A-89C8B6A46CB4}" type="pres">
      <dgm:prSet presAssocID="{AC7DE27A-F415-41E3-8A0D-75851D31D63A}" presName="rootConnector" presStyleLbl="node2" presStyleIdx="6" presStyleCnt="7"/>
      <dgm:spPr/>
      <dgm:t>
        <a:bodyPr/>
        <a:lstStyle/>
        <a:p>
          <a:endParaRPr lang="ru-RU"/>
        </a:p>
      </dgm:t>
    </dgm:pt>
    <dgm:pt modelId="{E5946717-1A38-4578-A42F-0D474F2E0980}" type="pres">
      <dgm:prSet presAssocID="{AC7DE27A-F415-41E3-8A0D-75851D31D63A}" presName="hierChild4" presStyleCnt="0"/>
      <dgm:spPr/>
    </dgm:pt>
    <dgm:pt modelId="{482A29E4-C2C2-4BA9-B9E6-EAE03990304F}" type="pres">
      <dgm:prSet presAssocID="{AC7DE27A-F415-41E3-8A0D-75851D31D63A}" presName="hierChild5" presStyleCnt="0"/>
      <dgm:spPr/>
    </dgm:pt>
    <dgm:pt modelId="{E30C4EF4-D34D-4DD2-9C9E-2F408988A63A}" type="pres">
      <dgm:prSet presAssocID="{21151F37-848B-4438-810D-A43EB1ED95A9}" presName="hierChild3" presStyleCnt="0"/>
      <dgm:spPr/>
    </dgm:pt>
  </dgm:ptLst>
  <dgm:cxnLst>
    <dgm:cxn modelId="{9D2C1D48-3AD4-49A3-8219-A699546BF6D1}" srcId="{21151F37-848B-4438-810D-A43EB1ED95A9}" destId="{AB4E27F9-8453-4A61-9816-71C504866CEA}" srcOrd="2" destOrd="0" parTransId="{208239B9-C69D-49FC-8994-D5FAE2074E93}" sibTransId="{F489026B-11E3-4F8A-846F-75AB97412A49}"/>
    <dgm:cxn modelId="{E95AB456-5C7E-40C8-B28C-199482D58F07}" srcId="{30678606-1891-459C-B75D-8A3202AC0019}" destId="{21151F37-848B-4438-810D-A43EB1ED95A9}" srcOrd="0" destOrd="0" parTransId="{E85DA71F-69C5-40E0-B1F8-CF95D946F297}" sibTransId="{DE7215B8-C112-4618-837F-2A62E327AC42}"/>
    <dgm:cxn modelId="{C4A7E311-165A-47BC-B743-0FFCAF8E12C1}" type="presOf" srcId="{48837EFA-702B-43F3-8001-1297DB89D420}" destId="{447ADE15-8A22-43CE-8B63-8B3702E022F6}" srcOrd="1" destOrd="0" presId="urn:microsoft.com/office/officeart/2005/8/layout/orgChart1"/>
    <dgm:cxn modelId="{B266D90A-7339-4B61-AAB0-4CB5DEBCAA37}" type="presOf" srcId="{14D10316-F246-4B53-B74C-85C920D682DE}" destId="{D7473416-E50A-4D9A-94D2-86D87C912075}" srcOrd="1" destOrd="0" presId="urn:microsoft.com/office/officeart/2005/8/layout/orgChart1"/>
    <dgm:cxn modelId="{69B4CF10-E31F-4142-AA3F-A0BBA1C3F0A2}" type="presOf" srcId="{AC7DE27A-F415-41E3-8A0D-75851D31D63A}" destId="{272C7A7C-5CCF-4BB7-B47A-89C8B6A46CB4}" srcOrd="1" destOrd="0" presId="urn:microsoft.com/office/officeart/2005/8/layout/orgChart1"/>
    <dgm:cxn modelId="{DCF64BB9-6AB6-45E9-AA74-5564AF285447}" srcId="{21151F37-848B-4438-810D-A43EB1ED95A9}" destId="{5AEBA445-E5C8-4D93-A97D-3077715F253B}" srcOrd="0" destOrd="0" parTransId="{71BB41A1-E1FD-4FCA-885A-4DE9A520242B}" sibTransId="{55F21BDC-BB52-485A-B568-B64C853FFE7C}"/>
    <dgm:cxn modelId="{B981CA10-9724-4D31-9D09-E4D11784A56E}" type="presOf" srcId="{E631D066-3BCA-4CDB-A5E9-50A523840C15}" destId="{6CD133F6-4877-42C1-A653-3D52B4967EB8}" srcOrd="0" destOrd="0" presId="urn:microsoft.com/office/officeart/2005/8/layout/orgChart1"/>
    <dgm:cxn modelId="{070DD4C3-8A5B-4DB3-827E-31C6087A9527}" type="presOf" srcId="{C446D1BB-3FD9-42F7-B8B7-42075C0199C0}" destId="{5CCFFECA-CC51-4333-ABFF-C93553D2CD08}" srcOrd="0" destOrd="0" presId="urn:microsoft.com/office/officeart/2005/8/layout/orgChart1"/>
    <dgm:cxn modelId="{05346874-1D4A-453F-9598-653A571772AD}" type="presOf" srcId="{59BFCEAB-A0FD-4684-9386-D869FBFAC796}" destId="{7B2E8C16-E169-4CD0-A959-D981AA33930C}" srcOrd="0" destOrd="0" presId="urn:microsoft.com/office/officeart/2005/8/layout/orgChart1"/>
    <dgm:cxn modelId="{163B7758-EC27-4557-9B78-0774293FD6EC}" type="presOf" srcId="{7CDD93BD-81D8-44A2-BD94-4D93290E3ACE}" destId="{B667C94E-30FE-4997-A89C-E7E471F88334}" srcOrd="0" destOrd="0" presId="urn:microsoft.com/office/officeart/2005/8/layout/orgChart1"/>
    <dgm:cxn modelId="{5DC849EC-60B9-4F11-B4FB-7CBA7FE6506E}" srcId="{21151F37-848B-4438-810D-A43EB1ED95A9}" destId="{C446D1BB-3FD9-42F7-B8B7-42075C0199C0}" srcOrd="5" destOrd="0" parTransId="{39B36428-4049-43A9-8A00-ED439559FAD2}" sibTransId="{F7D455C1-00F5-44A9-95E3-99D12E526B4C}"/>
    <dgm:cxn modelId="{18D30929-4892-45DE-895E-220C8294C789}" type="presOf" srcId="{59BFCEAB-A0FD-4684-9386-D869FBFAC796}" destId="{C2265882-77B7-42C0-ABAB-88DF335C2446}" srcOrd="1" destOrd="0" presId="urn:microsoft.com/office/officeart/2005/8/layout/orgChart1"/>
    <dgm:cxn modelId="{CB6BC6E6-ADA6-4F6B-A364-AC2F46E52264}" srcId="{21151F37-848B-4438-810D-A43EB1ED95A9}" destId="{48837EFA-702B-43F3-8001-1297DB89D420}" srcOrd="4" destOrd="0" parTransId="{7CDD93BD-81D8-44A2-BD94-4D93290E3ACE}" sibTransId="{06499F55-DD97-4917-A81E-2269648348AB}"/>
    <dgm:cxn modelId="{21B3483A-0ABC-4E69-8D25-0021D79CAD8F}" type="presOf" srcId="{AB4E27F9-8453-4A61-9816-71C504866CEA}" destId="{470FE765-1D04-43D8-A717-F61615D73462}" srcOrd="0" destOrd="0" presId="urn:microsoft.com/office/officeart/2005/8/layout/orgChart1"/>
    <dgm:cxn modelId="{DB1DD402-5DE8-424E-AF71-9F4396FE1A14}" type="presOf" srcId="{208239B9-C69D-49FC-8994-D5FAE2074E93}" destId="{BE48025D-9467-43D1-BF0E-744E4E4749CF}" srcOrd="0" destOrd="0" presId="urn:microsoft.com/office/officeart/2005/8/layout/orgChart1"/>
    <dgm:cxn modelId="{432E46E1-7C2A-41BE-9AC4-EC5387178D97}" type="presOf" srcId="{39B36428-4049-43A9-8A00-ED439559FAD2}" destId="{B4CA2372-2145-4C49-B7EF-AB922AA20BC9}" srcOrd="0" destOrd="0" presId="urn:microsoft.com/office/officeart/2005/8/layout/orgChart1"/>
    <dgm:cxn modelId="{E477D2A2-FB02-4A9D-9B2B-E6E5FDBA8F50}" srcId="{21151F37-848B-4438-810D-A43EB1ED95A9}" destId="{14D10316-F246-4B53-B74C-85C920D682DE}" srcOrd="1" destOrd="0" parTransId="{69DE6779-6A2D-473D-A9E0-F1958FED33AA}" sibTransId="{1A02016C-DE35-473D-965F-909644331D56}"/>
    <dgm:cxn modelId="{C4370309-9542-4496-9891-90BF1343637B}" type="presOf" srcId="{69DE6779-6A2D-473D-A9E0-F1958FED33AA}" destId="{D3F8825A-B08F-4174-9503-2FB80FF542C3}" srcOrd="0" destOrd="0" presId="urn:microsoft.com/office/officeart/2005/8/layout/orgChart1"/>
    <dgm:cxn modelId="{CD5046D3-D27B-4392-9B9A-BAE98A57904C}" type="presOf" srcId="{21151F37-848B-4438-810D-A43EB1ED95A9}" destId="{6C699BB4-88A4-4CA7-939F-9155D27B65A2}" srcOrd="1" destOrd="0" presId="urn:microsoft.com/office/officeart/2005/8/layout/orgChart1"/>
    <dgm:cxn modelId="{758921D5-9435-400E-8106-3752041A510A}" type="presOf" srcId="{21151F37-848B-4438-810D-A43EB1ED95A9}" destId="{DFE29DFC-D8F6-44CB-89DF-92DA7B6C062F}" srcOrd="0" destOrd="0" presId="urn:microsoft.com/office/officeart/2005/8/layout/orgChart1"/>
    <dgm:cxn modelId="{DEE9E806-06B4-4234-8AAD-0DE6367258C6}" type="presOf" srcId="{30678606-1891-459C-B75D-8A3202AC0019}" destId="{5C0A5680-CFD5-41EF-9237-F53E7EB91734}" srcOrd="0" destOrd="0" presId="urn:microsoft.com/office/officeart/2005/8/layout/orgChart1"/>
    <dgm:cxn modelId="{721189BA-6196-4FCC-A42A-7F5ACBAF4837}" srcId="{21151F37-848B-4438-810D-A43EB1ED95A9}" destId="{59BFCEAB-A0FD-4684-9386-D869FBFAC796}" srcOrd="3" destOrd="0" parTransId="{E631D066-3BCA-4CDB-A5E9-50A523840C15}" sibTransId="{53F33973-9325-43E5-AC3C-3F5EBA1DF124}"/>
    <dgm:cxn modelId="{890A507E-4AC5-46EB-959B-1EB6BE2C113D}" type="presOf" srcId="{AC7DE27A-F415-41E3-8A0D-75851D31D63A}" destId="{D9C8A6F8-4E93-43F2-B8D8-5DD2E6482620}" srcOrd="0" destOrd="0" presId="urn:microsoft.com/office/officeart/2005/8/layout/orgChart1"/>
    <dgm:cxn modelId="{80A345C8-648B-4F2E-87D3-5869C46BED1F}" type="presOf" srcId="{14D10316-F246-4B53-B74C-85C920D682DE}" destId="{E905AC80-F66E-439A-9212-04655AD7FDDB}" srcOrd="0" destOrd="0" presId="urn:microsoft.com/office/officeart/2005/8/layout/orgChart1"/>
    <dgm:cxn modelId="{F40D6B12-C63F-4DF2-9B1D-D8C1FBF5B38E}" srcId="{21151F37-848B-4438-810D-A43EB1ED95A9}" destId="{AC7DE27A-F415-41E3-8A0D-75851D31D63A}" srcOrd="6" destOrd="0" parTransId="{EA8A47D9-60D3-46E1-AE97-390C43592658}" sibTransId="{50D08196-F1F8-4981-9D4F-7BA17F1B04A7}"/>
    <dgm:cxn modelId="{13BD911B-B243-46D6-83F4-D9E509A50CC6}" type="presOf" srcId="{AB4E27F9-8453-4A61-9816-71C504866CEA}" destId="{2BF9106A-641B-45AD-A766-D10770B905C2}" srcOrd="1" destOrd="0" presId="urn:microsoft.com/office/officeart/2005/8/layout/orgChart1"/>
    <dgm:cxn modelId="{28C4B21D-EFA2-4C02-A32D-F13FDA6E481F}" type="presOf" srcId="{48837EFA-702B-43F3-8001-1297DB89D420}" destId="{8FB4D096-13F8-4436-8509-29080F97F8F4}" srcOrd="0" destOrd="0" presId="urn:microsoft.com/office/officeart/2005/8/layout/orgChart1"/>
    <dgm:cxn modelId="{D53B8313-08E0-4A71-B40A-E8D567B1B611}" type="presOf" srcId="{C446D1BB-3FD9-42F7-B8B7-42075C0199C0}" destId="{08C93714-C5D4-4129-806D-69215745605E}" srcOrd="1" destOrd="0" presId="urn:microsoft.com/office/officeart/2005/8/layout/orgChart1"/>
    <dgm:cxn modelId="{324D02E3-18CD-4026-80FD-C44BAB53BDEF}" type="presOf" srcId="{71BB41A1-E1FD-4FCA-885A-4DE9A520242B}" destId="{0C28A364-73F3-4902-A0EE-5E8687735E26}" srcOrd="0" destOrd="0" presId="urn:microsoft.com/office/officeart/2005/8/layout/orgChart1"/>
    <dgm:cxn modelId="{74693165-54E4-4FA6-9068-5F97835AD991}" type="presOf" srcId="{5AEBA445-E5C8-4D93-A97D-3077715F253B}" destId="{C8DC0304-B94F-4DB4-A733-6F8BD847853F}" srcOrd="1" destOrd="0" presId="urn:microsoft.com/office/officeart/2005/8/layout/orgChart1"/>
    <dgm:cxn modelId="{3A533DBF-F792-4C5E-BBCE-5F671F9100A7}" type="presOf" srcId="{5AEBA445-E5C8-4D93-A97D-3077715F253B}" destId="{A7DC4D74-452F-449A-ACAC-B0A2016215E5}" srcOrd="0" destOrd="0" presId="urn:microsoft.com/office/officeart/2005/8/layout/orgChart1"/>
    <dgm:cxn modelId="{7E4369FC-BB10-47AD-90FE-8FA801CD86D9}" type="presOf" srcId="{EA8A47D9-60D3-46E1-AE97-390C43592658}" destId="{90253EC8-899A-4063-89AF-985CB9F36639}" srcOrd="0" destOrd="0" presId="urn:microsoft.com/office/officeart/2005/8/layout/orgChart1"/>
    <dgm:cxn modelId="{56FE84DA-E1D9-4CBF-8580-3561C9DD102A}" type="presParOf" srcId="{5C0A5680-CFD5-41EF-9237-F53E7EB91734}" destId="{484DBBC4-B0F0-40BB-9D3E-67C3F2A68758}" srcOrd="0" destOrd="0" presId="urn:microsoft.com/office/officeart/2005/8/layout/orgChart1"/>
    <dgm:cxn modelId="{2AC42783-0ADD-4828-9430-AFAC2A02420B}" type="presParOf" srcId="{484DBBC4-B0F0-40BB-9D3E-67C3F2A68758}" destId="{083AFD0B-D464-40D6-999B-977B9494577B}" srcOrd="0" destOrd="0" presId="urn:microsoft.com/office/officeart/2005/8/layout/orgChart1"/>
    <dgm:cxn modelId="{CF627B36-3DC0-4576-9B5F-8F394EB2195C}" type="presParOf" srcId="{083AFD0B-D464-40D6-999B-977B9494577B}" destId="{DFE29DFC-D8F6-44CB-89DF-92DA7B6C062F}" srcOrd="0" destOrd="0" presId="urn:microsoft.com/office/officeart/2005/8/layout/orgChart1"/>
    <dgm:cxn modelId="{FBBC0468-ED71-4E63-B282-1D7ED6D5F14C}" type="presParOf" srcId="{083AFD0B-D464-40D6-999B-977B9494577B}" destId="{6C699BB4-88A4-4CA7-939F-9155D27B65A2}" srcOrd="1" destOrd="0" presId="urn:microsoft.com/office/officeart/2005/8/layout/orgChart1"/>
    <dgm:cxn modelId="{5B2EC7A2-4203-4BB4-A81C-B13798DCDE43}" type="presParOf" srcId="{484DBBC4-B0F0-40BB-9D3E-67C3F2A68758}" destId="{3FB238A7-0803-4FA6-9AB8-C8BB6F0700A9}" srcOrd="1" destOrd="0" presId="urn:microsoft.com/office/officeart/2005/8/layout/orgChart1"/>
    <dgm:cxn modelId="{89A9714E-908D-4CBD-999B-F621F6250521}" type="presParOf" srcId="{3FB238A7-0803-4FA6-9AB8-C8BB6F0700A9}" destId="{0C28A364-73F3-4902-A0EE-5E8687735E26}" srcOrd="0" destOrd="0" presId="urn:microsoft.com/office/officeart/2005/8/layout/orgChart1"/>
    <dgm:cxn modelId="{9CCCA590-97BF-4DA4-99AC-F1FDA5EFC54A}" type="presParOf" srcId="{3FB238A7-0803-4FA6-9AB8-C8BB6F0700A9}" destId="{1F214E80-915E-4350-B0C6-18A17C636A3E}" srcOrd="1" destOrd="0" presId="urn:microsoft.com/office/officeart/2005/8/layout/orgChart1"/>
    <dgm:cxn modelId="{60B34D70-8497-42B9-AFF4-AD21C577CDEC}" type="presParOf" srcId="{1F214E80-915E-4350-B0C6-18A17C636A3E}" destId="{107BD577-25E4-44E5-BFBF-3CA5B822E1FA}" srcOrd="0" destOrd="0" presId="urn:microsoft.com/office/officeart/2005/8/layout/orgChart1"/>
    <dgm:cxn modelId="{0F21CE39-F7C4-4B56-ADC2-C9C75A328FA8}" type="presParOf" srcId="{107BD577-25E4-44E5-BFBF-3CA5B822E1FA}" destId="{A7DC4D74-452F-449A-ACAC-B0A2016215E5}" srcOrd="0" destOrd="0" presId="urn:microsoft.com/office/officeart/2005/8/layout/orgChart1"/>
    <dgm:cxn modelId="{5E346A55-B812-4DD1-8053-36E515BEFBBA}" type="presParOf" srcId="{107BD577-25E4-44E5-BFBF-3CA5B822E1FA}" destId="{C8DC0304-B94F-4DB4-A733-6F8BD847853F}" srcOrd="1" destOrd="0" presId="urn:microsoft.com/office/officeart/2005/8/layout/orgChart1"/>
    <dgm:cxn modelId="{44CC066D-5C17-45C9-BAEE-B45D299F7B83}" type="presParOf" srcId="{1F214E80-915E-4350-B0C6-18A17C636A3E}" destId="{988B4230-E6E0-41CB-BDA5-EDE3F92C3C19}" srcOrd="1" destOrd="0" presId="urn:microsoft.com/office/officeart/2005/8/layout/orgChart1"/>
    <dgm:cxn modelId="{5386733C-F054-4ECC-B56B-77E239E03B69}" type="presParOf" srcId="{1F214E80-915E-4350-B0C6-18A17C636A3E}" destId="{A8E88DA3-7A94-4198-8DE4-86F087829841}" srcOrd="2" destOrd="0" presId="urn:microsoft.com/office/officeart/2005/8/layout/orgChart1"/>
    <dgm:cxn modelId="{09A15E6E-E8D1-4016-B20F-7F54ED9448E0}" type="presParOf" srcId="{3FB238A7-0803-4FA6-9AB8-C8BB6F0700A9}" destId="{D3F8825A-B08F-4174-9503-2FB80FF542C3}" srcOrd="2" destOrd="0" presId="urn:microsoft.com/office/officeart/2005/8/layout/orgChart1"/>
    <dgm:cxn modelId="{08272263-3AD9-4AA1-A0CE-057EC06E8CC7}" type="presParOf" srcId="{3FB238A7-0803-4FA6-9AB8-C8BB6F0700A9}" destId="{0BE03B2C-EE22-4230-ADD9-111B8EAB9348}" srcOrd="3" destOrd="0" presId="urn:microsoft.com/office/officeart/2005/8/layout/orgChart1"/>
    <dgm:cxn modelId="{C50CA9AA-6D6B-478F-923F-F0C8C309F6E8}" type="presParOf" srcId="{0BE03B2C-EE22-4230-ADD9-111B8EAB9348}" destId="{2788ED20-E8EC-4C86-883F-C8238995BAF9}" srcOrd="0" destOrd="0" presId="urn:microsoft.com/office/officeart/2005/8/layout/orgChart1"/>
    <dgm:cxn modelId="{C9F91E34-8981-464E-BBC0-4E4963E3B34D}" type="presParOf" srcId="{2788ED20-E8EC-4C86-883F-C8238995BAF9}" destId="{E905AC80-F66E-439A-9212-04655AD7FDDB}" srcOrd="0" destOrd="0" presId="urn:microsoft.com/office/officeart/2005/8/layout/orgChart1"/>
    <dgm:cxn modelId="{EBA85639-1C55-4858-8D35-065D57B3857A}" type="presParOf" srcId="{2788ED20-E8EC-4C86-883F-C8238995BAF9}" destId="{D7473416-E50A-4D9A-94D2-86D87C912075}" srcOrd="1" destOrd="0" presId="urn:microsoft.com/office/officeart/2005/8/layout/orgChart1"/>
    <dgm:cxn modelId="{12C65C39-F51F-4392-8111-AA518DF58534}" type="presParOf" srcId="{0BE03B2C-EE22-4230-ADD9-111B8EAB9348}" destId="{FBE0282B-AA32-4AF3-A5F4-8F53D381AA71}" srcOrd="1" destOrd="0" presId="urn:microsoft.com/office/officeart/2005/8/layout/orgChart1"/>
    <dgm:cxn modelId="{28A31A66-EBF8-44F6-B010-71D1300028A3}" type="presParOf" srcId="{0BE03B2C-EE22-4230-ADD9-111B8EAB9348}" destId="{FA229135-2130-4C1F-8CB0-BDFF91F73D07}" srcOrd="2" destOrd="0" presId="urn:microsoft.com/office/officeart/2005/8/layout/orgChart1"/>
    <dgm:cxn modelId="{A9836C79-1589-4B12-BDA6-B7B381498D36}" type="presParOf" srcId="{3FB238A7-0803-4FA6-9AB8-C8BB6F0700A9}" destId="{BE48025D-9467-43D1-BF0E-744E4E4749CF}" srcOrd="4" destOrd="0" presId="urn:microsoft.com/office/officeart/2005/8/layout/orgChart1"/>
    <dgm:cxn modelId="{3EFB54F8-17D3-4479-B2F3-FEB83A971C20}" type="presParOf" srcId="{3FB238A7-0803-4FA6-9AB8-C8BB6F0700A9}" destId="{C6C24331-71E5-467E-9976-CD2C2C8528D6}" srcOrd="5" destOrd="0" presId="urn:microsoft.com/office/officeart/2005/8/layout/orgChart1"/>
    <dgm:cxn modelId="{666F9E4E-3856-4BF5-A268-B46B6C4533EA}" type="presParOf" srcId="{C6C24331-71E5-467E-9976-CD2C2C8528D6}" destId="{E2A321BF-F644-4057-B6A5-DE0AF673CFC2}" srcOrd="0" destOrd="0" presId="urn:microsoft.com/office/officeart/2005/8/layout/orgChart1"/>
    <dgm:cxn modelId="{4D7DADDD-37D9-4C48-B37A-C681D719B1E8}" type="presParOf" srcId="{E2A321BF-F644-4057-B6A5-DE0AF673CFC2}" destId="{470FE765-1D04-43D8-A717-F61615D73462}" srcOrd="0" destOrd="0" presId="urn:microsoft.com/office/officeart/2005/8/layout/orgChart1"/>
    <dgm:cxn modelId="{81D48738-3FF5-4B0B-BB33-93F11AF1969C}" type="presParOf" srcId="{E2A321BF-F644-4057-B6A5-DE0AF673CFC2}" destId="{2BF9106A-641B-45AD-A766-D10770B905C2}" srcOrd="1" destOrd="0" presId="urn:microsoft.com/office/officeart/2005/8/layout/orgChart1"/>
    <dgm:cxn modelId="{5469E2F8-4C6F-4870-8D73-29CCEA08FA54}" type="presParOf" srcId="{C6C24331-71E5-467E-9976-CD2C2C8528D6}" destId="{DD60BA73-C4A7-4A02-956E-6F9F937386C0}" srcOrd="1" destOrd="0" presId="urn:microsoft.com/office/officeart/2005/8/layout/orgChart1"/>
    <dgm:cxn modelId="{BBE2E260-78ED-4913-B57E-2E6309A96515}" type="presParOf" srcId="{C6C24331-71E5-467E-9976-CD2C2C8528D6}" destId="{8A0D115B-58DB-4515-8A9F-AC68474342EF}" srcOrd="2" destOrd="0" presId="urn:microsoft.com/office/officeart/2005/8/layout/orgChart1"/>
    <dgm:cxn modelId="{7EC4E81B-A476-420D-A76D-B73DB2B69BA7}" type="presParOf" srcId="{3FB238A7-0803-4FA6-9AB8-C8BB6F0700A9}" destId="{6CD133F6-4877-42C1-A653-3D52B4967EB8}" srcOrd="6" destOrd="0" presId="urn:microsoft.com/office/officeart/2005/8/layout/orgChart1"/>
    <dgm:cxn modelId="{CF81AF4F-F31E-4FC1-B96F-BD27CFBABA14}" type="presParOf" srcId="{3FB238A7-0803-4FA6-9AB8-C8BB6F0700A9}" destId="{574FA260-3AA3-4B28-A91A-2C2F613C8186}" srcOrd="7" destOrd="0" presId="urn:microsoft.com/office/officeart/2005/8/layout/orgChart1"/>
    <dgm:cxn modelId="{AAC87F2F-1F44-4B6D-9F3C-BAFAA0E54B9C}" type="presParOf" srcId="{574FA260-3AA3-4B28-A91A-2C2F613C8186}" destId="{E664066F-DF23-4AE4-A9FE-0E94F2FAA7AF}" srcOrd="0" destOrd="0" presId="urn:microsoft.com/office/officeart/2005/8/layout/orgChart1"/>
    <dgm:cxn modelId="{AEA5CB73-8DAE-4FCA-97E2-0016CA445F6B}" type="presParOf" srcId="{E664066F-DF23-4AE4-A9FE-0E94F2FAA7AF}" destId="{7B2E8C16-E169-4CD0-A959-D981AA33930C}" srcOrd="0" destOrd="0" presId="urn:microsoft.com/office/officeart/2005/8/layout/orgChart1"/>
    <dgm:cxn modelId="{69145151-63AA-48D6-BC06-42DE9A35EB1A}" type="presParOf" srcId="{E664066F-DF23-4AE4-A9FE-0E94F2FAA7AF}" destId="{C2265882-77B7-42C0-ABAB-88DF335C2446}" srcOrd="1" destOrd="0" presId="urn:microsoft.com/office/officeart/2005/8/layout/orgChart1"/>
    <dgm:cxn modelId="{F66462B5-A680-47B6-A3B0-C8E3E78DDA74}" type="presParOf" srcId="{574FA260-3AA3-4B28-A91A-2C2F613C8186}" destId="{E748193A-1A49-4C9C-9E1C-CBB105845994}" srcOrd="1" destOrd="0" presId="urn:microsoft.com/office/officeart/2005/8/layout/orgChart1"/>
    <dgm:cxn modelId="{AF01999E-C125-4405-81B0-6C5710C69CBD}" type="presParOf" srcId="{574FA260-3AA3-4B28-A91A-2C2F613C8186}" destId="{DFB08EDD-94BC-43B0-97C2-DD71121DB61F}" srcOrd="2" destOrd="0" presId="urn:microsoft.com/office/officeart/2005/8/layout/orgChart1"/>
    <dgm:cxn modelId="{AB8D4EDD-135A-4E3D-9283-063D3DF71E60}" type="presParOf" srcId="{3FB238A7-0803-4FA6-9AB8-C8BB6F0700A9}" destId="{B667C94E-30FE-4997-A89C-E7E471F88334}" srcOrd="8" destOrd="0" presId="urn:microsoft.com/office/officeart/2005/8/layout/orgChart1"/>
    <dgm:cxn modelId="{DCC91027-7D7D-48D4-A0A6-5E3469170558}" type="presParOf" srcId="{3FB238A7-0803-4FA6-9AB8-C8BB6F0700A9}" destId="{99AD5A3D-6822-488B-B7F2-C9B98E15694C}" srcOrd="9" destOrd="0" presId="urn:microsoft.com/office/officeart/2005/8/layout/orgChart1"/>
    <dgm:cxn modelId="{3971B31B-F66B-47DF-9B48-3F8B3C58645D}" type="presParOf" srcId="{99AD5A3D-6822-488B-B7F2-C9B98E15694C}" destId="{D440266E-D0CF-47A0-ABEA-3E5BDA4A75C7}" srcOrd="0" destOrd="0" presId="urn:microsoft.com/office/officeart/2005/8/layout/orgChart1"/>
    <dgm:cxn modelId="{00EBF1C5-A4EE-47CB-BB8C-B687BCB88F29}" type="presParOf" srcId="{D440266E-D0CF-47A0-ABEA-3E5BDA4A75C7}" destId="{8FB4D096-13F8-4436-8509-29080F97F8F4}" srcOrd="0" destOrd="0" presId="urn:microsoft.com/office/officeart/2005/8/layout/orgChart1"/>
    <dgm:cxn modelId="{C6E6F236-6A5D-4270-9310-B8BA144D20EF}" type="presParOf" srcId="{D440266E-D0CF-47A0-ABEA-3E5BDA4A75C7}" destId="{447ADE15-8A22-43CE-8B63-8B3702E022F6}" srcOrd="1" destOrd="0" presId="urn:microsoft.com/office/officeart/2005/8/layout/orgChart1"/>
    <dgm:cxn modelId="{6A99190C-E132-45B5-A9CC-7796A1D67022}" type="presParOf" srcId="{99AD5A3D-6822-488B-B7F2-C9B98E15694C}" destId="{90EA009E-C645-4FF8-9B09-A812ECD50A46}" srcOrd="1" destOrd="0" presId="urn:microsoft.com/office/officeart/2005/8/layout/orgChart1"/>
    <dgm:cxn modelId="{284658CD-1596-40FC-BD02-6A4D959ABF72}" type="presParOf" srcId="{99AD5A3D-6822-488B-B7F2-C9B98E15694C}" destId="{1EF5C559-AF13-4A35-8904-6E21909632C3}" srcOrd="2" destOrd="0" presId="urn:microsoft.com/office/officeart/2005/8/layout/orgChart1"/>
    <dgm:cxn modelId="{F29C47AE-38AA-4640-9180-6DA72F907EF3}" type="presParOf" srcId="{3FB238A7-0803-4FA6-9AB8-C8BB6F0700A9}" destId="{B4CA2372-2145-4C49-B7EF-AB922AA20BC9}" srcOrd="10" destOrd="0" presId="urn:microsoft.com/office/officeart/2005/8/layout/orgChart1"/>
    <dgm:cxn modelId="{F3C9DE12-E712-45FA-86A9-B0A31A1370F2}" type="presParOf" srcId="{3FB238A7-0803-4FA6-9AB8-C8BB6F0700A9}" destId="{82258AE0-F973-4927-BD4F-973FBEBD5975}" srcOrd="11" destOrd="0" presId="urn:microsoft.com/office/officeart/2005/8/layout/orgChart1"/>
    <dgm:cxn modelId="{E202543A-9C40-46DF-98EC-859E0BF723C6}" type="presParOf" srcId="{82258AE0-F973-4927-BD4F-973FBEBD5975}" destId="{5E18714D-4140-4987-BE57-CC9C011845DD}" srcOrd="0" destOrd="0" presId="urn:microsoft.com/office/officeart/2005/8/layout/orgChart1"/>
    <dgm:cxn modelId="{DB2F7CF7-7913-4AB8-8363-012107482A62}" type="presParOf" srcId="{5E18714D-4140-4987-BE57-CC9C011845DD}" destId="{5CCFFECA-CC51-4333-ABFF-C93553D2CD08}" srcOrd="0" destOrd="0" presId="urn:microsoft.com/office/officeart/2005/8/layout/orgChart1"/>
    <dgm:cxn modelId="{58EAC76B-0771-4FEF-A316-4D0541DF3B32}" type="presParOf" srcId="{5E18714D-4140-4987-BE57-CC9C011845DD}" destId="{08C93714-C5D4-4129-806D-69215745605E}" srcOrd="1" destOrd="0" presId="urn:microsoft.com/office/officeart/2005/8/layout/orgChart1"/>
    <dgm:cxn modelId="{258F4406-315D-405F-AF82-F16F2738DA7A}" type="presParOf" srcId="{82258AE0-F973-4927-BD4F-973FBEBD5975}" destId="{A819A2D0-BB6F-4F86-A853-F1A3E6B5F5E9}" srcOrd="1" destOrd="0" presId="urn:microsoft.com/office/officeart/2005/8/layout/orgChart1"/>
    <dgm:cxn modelId="{F1A570F6-7DFA-482E-8D54-8749EF642905}" type="presParOf" srcId="{82258AE0-F973-4927-BD4F-973FBEBD5975}" destId="{8073ABE9-5ACB-401A-8BEF-7BCA7BDAA68E}" srcOrd="2" destOrd="0" presId="urn:microsoft.com/office/officeart/2005/8/layout/orgChart1"/>
    <dgm:cxn modelId="{1C1E87A6-8057-4B06-9280-A7DFF7FBD39B}" type="presParOf" srcId="{3FB238A7-0803-4FA6-9AB8-C8BB6F0700A9}" destId="{90253EC8-899A-4063-89AF-985CB9F36639}" srcOrd="12" destOrd="0" presId="urn:microsoft.com/office/officeart/2005/8/layout/orgChart1"/>
    <dgm:cxn modelId="{3243493B-83C3-42EE-8BA4-B5FAF032EF66}" type="presParOf" srcId="{3FB238A7-0803-4FA6-9AB8-C8BB6F0700A9}" destId="{FE73C27A-F187-4B4A-AB52-7AF71599F1A2}" srcOrd="13" destOrd="0" presId="urn:microsoft.com/office/officeart/2005/8/layout/orgChart1"/>
    <dgm:cxn modelId="{74DD8F12-4AFB-4B55-AECD-46DDE257BA23}" type="presParOf" srcId="{FE73C27A-F187-4B4A-AB52-7AF71599F1A2}" destId="{24BA45D6-C9DC-45CA-9160-249A2AE8B680}" srcOrd="0" destOrd="0" presId="urn:microsoft.com/office/officeart/2005/8/layout/orgChart1"/>
    <dgm:cxn modelId="{448F78DD-9B27-41F2-A838-C3983CEB8E59}" type="presParOf" srcId="{24BA45D6-C9DC-45CA-9160-249A2AE8B680}" destId="{D9C8A6F8-4E93-43F2-B8D8-5DD2E6482620}" srcOrd="0" destOrd="0" presId="urn:microsoft.com/office/officeart/2005/8/layout/orgChart1"/>
    <dgm:cxn modelId="{B31CD062-A751-47FF-B0FD-2BC530EFA8A9}" type="presParOf" srcId="{24BA45D6-C9DC-45CA-9160-249A2AE8B680}" destId="{272C7A7C-5CCF-4BB7-B47A-89C8B6A46CB4}" srcOrd="1" destOrd="0" presId="urn:microsoft.com/office/officeart/2005/8/layout/orgChart1"/>
    <dgm:cxn modelId="{AA0DE040-72F1-4ECB-A434-715CAECC2D73}" type="presParOf" srcId="{FE73C27A-F187-4B4A-AB52-7AF71599F1A2}" destId="{E5946717-1A38-4578-A42F-0D474F2E0980}" srcOrd="1" destOrd="0" presId="urn:microsoft.com/office/officeart/2005/8/layout/orgChart1"/>
    <dgm:cxn modelId="{BDB73AEF-92F9-4F15-AC24-853159354251}" type="presParOf" srcId="{FE73C27A-F187-4B4A-AB52-7AF71599F1A2}" destId="{482A29E4-C2C2-4BA9-B9E6-EAE03990304F}" srcOrd="2" destOrd="0" presId="urn:microsoft.com/office/officeart/2005/8/layout/orgChart1"/>
    <dgm:cxn modelId="{67B76907-D0A2-43B2-8B44-D52472BB740E}" type="presParOf" srcId="{484DBBC4-B0F0-40BB-9D3E-67C3F2A68758}" destId="{E30C4EF4-D34D-4DD2-9C9E-2F408988A63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678606-1891-459C-B75D-8A3202AC0019}" type="doc">
      <dgm:prSet loTypeId="urn:microsoft.com/office/officeart/2005/8/layout/orgChart1" loCatId="hierarchy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21151F37-848B-4438-810D-A43EB1ED95A9}">
      <dgm:prSet phldrT="[Текст]" custT="1"/>
      <dgm:spPr/>
      <dgm:t>
        <a:bodyPr/>
        <a:lstStyle/>
        <a:p>
          <a:r>
            <a:rPr lang="en-US" sz="28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Iqtisodiy</a:t>
          </a:r>
          <a:r>
            <a: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yutuqlar</a:t>
          </a:r>
          <a:r>
            <a: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va</a:t>
          </a:r>
          <a:r>
            <a: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afzalliklarga</a:t>
          </a:r>
          <a:r>
            <a: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quyidagilarni</a:t>
          </a:r>
          <a:r>
            <a: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kiritish</a:t>
          </a:r>
          <a:r>
            <a: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mumkin</a:t>
          </a:r>
          <a:r>
            <a: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endParaRPr lang="ru-RU" sz="2800" dirty="0"/>
        </a:p>
      </dgm:t>
    </dgm:pt>
    <dgm:pt modelId="{E85DA71F-69C5-40E0-B1F8-CF95D946F297}" type="parTrans" cxnId="{E95AB456-5C7E-40C8-B28C-199482D58F07}">
      <dgm:prSet/>
      <dgm:spPr/>
      <dgm:t>
        <a:bodyPr/>
        <a:lstStyle/>
        <a:p>
          <a:endParaRPr lang="ru-RU"/>
        </a:p>
      </dgm:t>
    </dgm:pt>
    <dgm:pt modelId="{DE7215B8-C112-4618-837F-2A62E327AC42}" type="sibTrans" cxnId="{E95AB456-5C7E-40C8-B28C-199482D58F07}">
      <dgm:prSet/>
      <dgm:spPr/>
      <dgm:t>
        <a:bodyPr/>
        <a:lstStyle/>
        <a:p>
          <a:endParaRPr lang="ru-RU"/>
        </a:p>
      </dgm:t>
    </dgm:pt>
    <dgm:pt modelId="{5AEBA445-E5C8-4D93-A97D-3077715F253B}">
      <dgm:prSet phldrT="[Текст]" custT="1"/>
      <dgm:spPr/>
      <dgm:t>
        <a:bodyPr/>
        <a:lstStyle/>
        <a:p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Cheksiz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masofaga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ta’lim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berish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Oʻqituvchi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va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oʻquvchilar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oʻrtasidagi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masofa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hech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qanday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ahamiyatga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ega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emas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endParaRPr lang="ru-RU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1BB41A1-E1FD-4FCA-885A-4DE9A520242B}" type="parTrans" cxnId="{DCF64BB9-6AB6-45E9-AA74-5564AF285447}">
      <dgm:prSet/>
      <dgm:spPr/>
      <dgm:t>
        <a:bodyPr/>
        <a:lstStyle/>
        <a:p>
          <a:endParaRPr lang="ru-RU"/>
        </a:p>
      </dgm:t>
    </dgm:pt>
    <dgm:pt modelId="{55F21BDC-BB52-485A-B568-B64C853FFE7C}" type="sibTrans" cxnId="{DCF64BB9-6AB6-45E9-AA74-5564AF285447}">
      <dgm:prSet/>
      <dgm:spPr/>
      <dgm:t>
        <a:bodyPr/>
        <a:lstStyle/>
        <a:p>
          <a:endParaRPr lang="ru-RU"/>
        </a:p>
      </dgm:t>
    </dgm:pt>
    <dgm:pt modelId="{14D10316-F246-4B53-B74C-85C920D682DE}">
      <dgm:prSet phldrT="[Текст]" custT="1"/>
      <dgm:spPr/>
      <dgm:t>
        <a:bodyPr/>
        <a:lstStyle/>
        <a:p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Ish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jarayoniga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halaqit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bermasligi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Oʻquvchi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ishdan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ajralmas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holatda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ta’lim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oladi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endParaRPr lang="ru-RU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9DE6779-6A2D-473D-A9E0-F1958FED33AA}" type="parTrans" cxnId="{E477D2A2-FB02-4A9D-9B2B-E6E5FDBA8F50}">
      <dgm:prSet/>
      <dgm:spPr/>
      <dgm:t>
        <a:bodyPr/>
        <a:lstStyle/>
        <a:p>
          <a:endParaRPr lang="ru-RU"/>
        </a:p>
      </dgm:t>
    </dgm:pt>
    <dgm:pt modelId="{1A02016C-DE35-473D-965F-909644331D56}" type="sibTrans" cxnId="{E477D2A2-FB02-4A9D-9B2B-E6E5FDBA8F50}">
      <dgm:prSet/>
      <dgm:spPr/>
      <dgm:t>
        <a:bodyPr/>
        <a:lstStyle/>
        <a:p>
          <a:endParaRPr lang="ru-RU"/>
        </a:p>
      </dgm:t>
    </dgm:pt>
    <dgm:pt modelId="{AB4E27F9-8453-4A61-9816-71C504866CEA}">
      <dgm:prSet phldrT="[Текст]" custT="1"/>
      <dgm:spPr/>
      <dgm:t>
        <a:bodyPr/>
        <a:lstStyle/>
        <a:p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Oʻquvchilar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sonini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oshirilishi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Masofaviy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ta’lim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texnologiyalarni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toʻliq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qoʻllagan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oʻquv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muassasa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talabalar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soni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2-3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barovar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oshishi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mumkin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endParaRPr lang="ru-RU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8239B9-C69D-49FC-8994-D5FAE2074E93}" type="parTrans" cxnId="{9D2C1D48-3AD4-49A3-8219-A699546BF6D1}">
      <dgm:prSet/>
      <dgm:spPr/>
      <dgm:t>
        <a:bodyPr/>
        <a:lstStyle/>
        <a:p>
          <a:endParaRPr lang="ru-RU"/>
        </a:p>
      </dgm:t>
    </dgm:pt>
    <dgm:pt modelId="{F489026B-11E3-4F8A-846F-75AB97412A49}" type="sibTrans" cxnId="{9D2C1D48-3AD4-49A3-8219-A699546BF6D1}">
      <dgm:prSet/>
      <dgm:spPr/>
      <dgm:t>
        <a:bodyPr/>
        <a:lstStyle/>
        <a:p>
          <a:endParaRPr lang="ru-RU"/>
        </a:p>
      </dgm:t>
    </dgm:pt>
    <dgm:pt modelId="{7B1767BC-A658-4D51-A83C-185C5242D0B8}">
      <dgm:prSet phldrT="[Текст]" custT="1"/>
      <dgm:spPr/>
      <dgm:t>
        <a:bodyPr/>
        <a:lstStyle/>
        <a:p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Narhi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Masofaviy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ta’lim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kurslari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2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va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3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barobar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oddiy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kurslarga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qaraganda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arzon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endParaRPr lang="ru-RU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69A9B0-0D9E-4585-8C0C-BC0313CAE20A}" type="parTrans" cxnId="{6CEF35AC-2D9B-484A-A575-2A3D3C090C6C}">
      <dgm:prSet/>
      <dgm:spPr/>
      <dgm:t>
        <a:bodyPr/>
        <a:lstStyle/>
        <a:p>
          <a:endParaRPr lang="ru-RU"/>
        </a:p>
      </dgm:t>
    </dgm:pt>
    <dgm:pt modelId="{D295C810-2547-4BFB-A19C-67A39E0E9803}" type="sibTrans" cxnId="{6CEF35AC-2D9B-484A-A575-2A3D3C090C6C}">
      <dgm:prSet/>
      <dgm:spPr/>
      <dgm:t>
        <a:bodyPr/>
        <a:lstStyle/>
        <a:p>
          <a:endParaRPr lang="ru-RU"/>
        </a:p>
      </dgm:t>
    </dgm:pt>
    <dgm:pt modelId="{5C0A5680-CFD5-41EF-9237-F53E7EB91734}" type="pres">
      <dgm:prSet presAssocID="{30678606-1891-459C-B75D-8A3202AC001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484DBBC4-B0F0-40BB-9D3E-67C3F2A68758}" type="pres">
      <dgm:prSet presAssocID="{21151F37-848B-4438-810D-A43EB1ED95A9}" presName="hierRoot1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083AFD0B-D464-40D6-999B-977B9494577B}" type="pres">
      <dgm:prSet presAssocID="{21151F37-848B-4438-810D-A43EB1ED95A9}" presName="rootComposite1" presStyleCnt="0"/>
      <dgm:spPr/>
      <dgm:t>
        <a:bodyPr/>
        <a:lstStyle/>
        <a:p>
          <a:endParaRPr lang="ru-RU"/>
        </a:p>
      </dgm:t>
    </dgm:pt>
    <dgm:pt modelId="{DFE29DFC-D8F6-44CB-89DF-92DA7B6C062F}" type="pres">
      <dgm:prSet presAssocID="{21151F37-848B-4438-810D-A43EB1ED95A9}" presName="rootText1" presStyleLbl="node0" presStyleIdx="0" presStyleCnt="1" custScaleX="651488" custScaleY="318220" custLinFactNeighborX="2257" custLinFactNeighborY="-8126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C699BB4-88A4-4CA7-939F-9155D27B65A2}" type="pres">
      <dgm:prSet presAssocID="{21151F37-848B-4438-810D-A43EB1ED95A9}" presName="rootConnector1" presStyleLbl="node1" presStyleIdx="0" presStyleCnt="0"/>
      <dgm:spPr/>
      <dgm:t>
        <a:bodyPr/>
        <a:lstStyle/>
        <a:p>
          <a:endParaRPr lang="ru-RU"/>
        </a:p>
      </dgm:t>
    </dgm:pt>
    <dgm:pt modelId="{3FB238A7-0803-4FA6-9AB8-C8BB6F0700A9}" type="pres">
      <dgm:prSet presAssocID="{21151F37-848B-4438-810D-A43EB1ED95A9}" presName="hierChild2" presStyleCnt="0"/>
      <dgm:spPr/>
      <dgm:t>
        <a:bodyPr/>
        <a:lstStyle/>
        <a:p>
          <a:endParaRPr lang="ru-RU"/>
        </a:p>
      </dgm:t>
    </dgm:pt>
    <dgm:pt modelId="{0C28A364-73F3-4902-A0EE-5E8687735E26}" type="pres">
      <dgm:prSet presAssocID="{71BB41A1-E1FD-4FCA-885A-4DE9A520242B}" presName="Name37" presStyleLbl="parChTrans1D2" presStyleIdx="0" presStyleCnt="4"/>
      <dgm:spPr/>
      <dgm:t>
        <a:bodyPr/>
        <a:lstStyle/>
        <a:p>
          <a:endParaRPr lang="ru-RU"/>
        </a:p>
      </dgm:t>
    </dgm:pt>
    <dgm:pt modelId="{1F214E80-915E-4350-B0C6-18A17C636A3E}" type="pres">
      <dgm:prSet presAssocID="{5AEBA445-E5C8-4D93-A97D-3077715F253B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107BD577-25E4-44E5-BFBF-3CA5B822E1FA}" type="pres">
      <dgm:prSet presAssocID="{5AEBA445-E5C8-4D93-A97D-3077715F253B}" presName="rootComposite" presStyleCnt="0"/>
      <dgm:spPr/>
      <dgm:t>
        <a:bodyPr/>
        <a:lstStyle/>
        <a:p>
          <a:endParaRPr lang="ru-RU"/>
        </a:p>
      </dgm:t>
    </dgm:pt>
    <dgm:pt modelId="{A7DC4D74-452F-449A-ACAC-B0A2016215E5}" type="pres">
      <dgm:prSet presAssocID="{5AEBA445-E5C8-4D93-A97D-3077715F253B}" presName="rootText" presStyleLbl="node2" presStyleIdx="0" presStyleCnt="4" custScaleX="308399" custScaleY="82490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8DC0304-B94F-4DB4-A733-6F8BD847853F}" type="pres">
      <dgm:prSet presAssocID="{5AEBA445-E5C8-4D93-A97D-3077715F253B}" presName="rootConnector" presStyleLbl="node2" presStyleIdx="0" presStyleCnt="4"/>
      <dgm:spPr/>
      <dgm:t>
        <a:bodyPr/>
        <a:lstStyle/>
        <a:p>
          <a:endParaRPr lang="ru-RU"/>
        </a:p>
      </dgm:t>
    </dgm:pt>
    <dgm:pt modelId="{988B4230-E6E0-41CB-BDA5-EDE3F92C3C19}" type="pres">
      <dgm:prSet presAssocID="{5AEBA445-E5C8-4D93-A97D-3077715F253B}" presName="hierChild4" presStyleCnt="0"/>
      <dgm:spPr/>
      <dgm:t>
        <a:bodyPr/>
        <a:lstStyle/>
        <a:p>
          <a:endParaRPr lang="ru-RU"/>
        </a:p>
      </dgm:t>
    </dgm:pt>
    <dgm:pt modelId="{A8E88DA3-7A94-4198-8DE4-86F087829841}" type="pres">
      <dgm:prSet presAssocID="{5AEBA445-E5C8-4D93-A97D-3077715F253B}" presName="hierChild5" presStyleCnt="0"/>
      <dgm:spPr/>
      <dgm:t>
        <a:bodyPr/>
        <a:lstStyle/>
        <a:p>
          <a:endParaRPr lang="ru-RU"/>
        </a:p>
      </dgm:t>
    </dgm:pt>
    <dgm:pt modelId="{D3F8825A-B08F-4174-9503-2FB80FF542C3}" type="pres">
      <dgm:prSet presAssocID="{69DE6779-6A2D-473D-A9E0-F1958FED33AA}" presName="Name37" presStyleLbl="parChTrans1D2" presStyleIdx="1" presStyleCnt="4"/>
      <dgm:spPr/>
      <dgm:t>
        <a:bodyPr/>
        <a:lstStyle/>
        <a:p>
          <a:endParaRPr lang="ru-RU"/>
        </a:p>
      </dgm:t>
    </dgm:pt>
    <dgm:pt modelId="{0BE03B2C-EE22-4230-ADD9-111B8EAB9348}" type="pres">
      <dgm:prSet presAssocID="{14D10316-F246-4B53-B74C-85C920D682DE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2788ED20-E8EC-4C86-883F-C8238995BAF9}" type="pres">
      <dgm:prSet presAssocID="{14D10316-F246-4B53-B74C-85C920D682DE}" presName="rootComposite" presStyleCnt="0"/>
      <dgm:spPr/>
      <dgm:t>
        <a:bodyPr/>
        <a:lstStyle/>
        <a:p>
          <a:endParaRPr lang="ru-RU"/>
        </a:p>
      </dgm:t>
    </dgm:pt>
    <dgm:pt modelId="{E905AC80-F66E-439A-9212-04655AD7FDDB}" type="pres">
      <dgm:prSet presAssocID="{14D10316-F246-4B53-B74C-85C920D682DE}" presName="rootText" presStyleLbl="node2" presStyleIdx="1" presStyleCnt="4" custScaleX="308399" custScaleY="82490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7473416-E50A-4D9A-94D2-86D87C912075}" type="pres">
      <dgm:prSet presAssocID="{14D10316-F246-4B53-B74C-85C920D682DE}" presName="rootConnector" presStyleLbl="node2" presStyleIdx="1" presStyleCnt="4"/>
      <dgm:spPr/>
      <dgm:t>
        <a:bodyPr/>
        <a:lstStyle/>
        <a:p>
          <a:endParaRPr lang="ru-RU"/>
        </a:p>
      </dgm:t>
    </dgm:pt>
    <dgm:pt modelId="{FBE0282B-AA32-4AF3-A5F4-8F53D381AA71}" type="pres">
      <dgm:prSet presAssocID="{14D10316-F246-4B53-B74C-85C920D682DE}" presName="hierChild4" presStyleCnt="0"/>
      <dgm:spPr/>
      <dgm:t>
        <a:bodyPr/>
        <a:lstStyle/>
        <a:p>
          <a:endParaRPr lang="ru-RU"/>
        </a:p>
      </dgm:t>
    </dgm:pt>
    <dgm:pt modelId="{FA229135-2130-4C1F-8CB0-BDFF91F73D07}" type="pres">
      <dgm:prSet presAssocID="{14D10316-F246-4B53-B74C-85C920D682DE}" presName="hierChild5" presStyleCnt="0"/>
      <dgm:spPr/>
      <dgm:t>
        <a:bodyPr/>
        <a:lstStyle/>
        <a:p>
          <a:endParaRPr lang="ru-RU"/>
        </a:p>
      </dgm:t>
    </dgm:pt>
    <dgm:pt modelId="{BE48025D-9467-43D1-BF0E-744E4E4749CF}" type="pres">
      <dgm:prSet presAssocID="{208239B9-C69D-49FC-8994-D5FAE2074E93}" presName="Name37" presStyleLbl="parChTrans1D2" presStyleIdx="2" presStyleCnt="4"/>
      <dgm:spPr/>
      <dgm:t>
        <a:bodyPr/>
        <a:lstStyle/>
        <a:p>
          <a:endParaRPr lang="ru-RU"/>
        </a:p>
      </dgm:t>
    </dgm:pt>
    <dgm:pt modelId="{C6C24331-71E5-467E-9976-CD2C2C8528D6}" type="pres">
      <dgm:prSet presAssocID="{AB4E27F9-8453-4A61-9816-71C504866CEA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E2A321BF-F644-4057-B6A5-DE0AF673CFC2}" type="pres">
      <dgm:prSet presAssocID="{AB4E27F9-8453-4A61-9816-71C504866CEA}" presName="rootComposite" presStyleCnt="0"/>
      <dgm:spPr/>
      <dgm:t>
        <a:bodyPr/>
        <a:lstStyle/>
        <a:p>
          <a:endParaRPr lang="ru-RU"/>
        </a:p>
      </dgm:t>
    </dgm:pt>
    <dgm:pt modelId="{470FE765-1D04-43D8-A717-F61615D73462}" type="pres">
      <dgm:prSet presAssocID="{AB4E27F9-8453-4A61-9816-71C504866CEA}" presName="rootText" presStyleLbl="node2" presStyleIdx="2" presStyleCnt="4" custScaleX="308399" custScaleY="82490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BF9106A-641B-45AD-A766-D10770B905C2}" type="pres">
      <dgm:prSet presAssocID="{AB4E27F9-8453-4A61-9816-71C504866CEA}" presName="rootConnector" presStyleLbl="node2" presStyleIdx="2" presStyleCnt="4"/>
      <dgm:spPr/>
      <dgm:t>
        <a:bodyPr/>
        <a:lstStyle/>
        <a:p>
          <a:endParaRPr lang="ru-RU"/>
        </a:p>
      </dgm:t>
    </dgm:pt>
    <dgm:pt modelId="{DD60BA73-C4A7-4A02-956E-6F9F937386C0}" type="pres">
      <dgm:prSet presAssocID="{AB4E27F9-8453-4A61-9816-71C504866CEA}" presName="hierChild4" presStyleCnt="0"/>
      <dgm:spPr/>
      <dgm:t>
        <a:bodyPr/>
        <a:lstStyle/>
        <a:p>
          <a:endParaRPr lang="ru-RU"/>
        </a:p>
      </dgm:t>
    </dgm:pt>
    <dgm:pt modelId="{8A0D115B-58DB-4515-8A9F-AC68474342EF}" type="pres">
      <dgm:prSet presAssocID="{AB4E27F9-8453-4A61-9816-71C504866CEA}" presName="hierChild5" presStyleCnt="0"/>
      <dgm:spPr/>
      <dgm:t>
        <a:bodyPr/>
        <a:lstStyle/>
        <a:p>
          <a:endParaRPr lang="ru-RU"/>
        </a:p>
      </dgm:t>
    </dgm:pt>
    <dgm:pt modelId="{75E9B852-9B9E-4888-8DC1-864B9608E9AB}" type="pres">
      <dgm:prSet presAssocID="{B969A9B0-0D9E-4585-8C0C-BC0313CAE20A}" presName="Name37" presStyleLbl="parChTrans1D2" presStyleIdx="3" presStyleCnt="4"/>
      <dgm:spPr/>
      <dgm:t>
        <a:bodyPr/>
        <a:lstStyle/>
        <a:p>
          <a:endParaRPr lang="ru-RU"/>
        </a:p>
      </dgm:t>
    </dgm:pt>
    <dgm:pt modelId="{34BB1100-8977-413A-A76F-577D892E1479}" type="pres">
      <dgm:prSet presAssocID="{7B1767BC-A658-4D51-A83C-185C5242D0B8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CCE1A841-618D-4A5C-8E6A-53F57A263411}" type="pres">
      <dgm:prSet presAssocID="{7B1767BC-A658-4D51-A83C-185C5242D0B8}" presName="rootComposite" presStyleCnt="0"/>
      <dgm:spPr/>
      <dgm:t>
        <a:bodyPr/>
        <a:lstStyle/>
        <a:p>
          <a:endParaRPr lang="ru-RU"/>
        </a:p>
      </dgm:t>
    </dgm:pt>
    <dgm:pt modelId="{6C969F2F-44FF-4A4A-BE58-EB2C8168013D}" type="pres">
      <dgm:prSet presAssocID="{7B1767BC-A658-4D51-A83C-185C5242D0B8}" presName="rootText" presStyleLbl="node2" presStyleIdx="3" presStyleCnt="4" custScaleX="308399" custScaleY="82490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4E86621-7C6E-436E-B4FF-C6B3B393ED1E}" type="pres">
      <dgm:prSet presAssocID="{7B1767BC-A658-4D51-A83C-185C5242D0B8}" presName="rootConnector" presStyleLbl="node2" presStyleIdx="3" presStyleCnt="4"/>
      <dgm:spPr/>
      <dgm:t>
        <a:bodyPr/>
        <a:lstStyle/>
        <a:p>
          <a:endParaRPr lang="ru-RU"/>
        </a:p>
      </dgm:t>
    </dgm:pt>
    <dgm:pt modelId="{DC9F2CE5-1EE5-494A-AA05-8D191C5297E6}" type="pres">
      <dgm:prSet presAssocID="{7B1767BC-A658-4D51-A83C-185C5242D0B8}" presName="hierChild4" presStyleCnt="0"/>
      <dgm:spPr/>
      <dgm:t>
        <a:bodyPr/>
        <a:lstStyle/>
        <a:p>
          <a:endParaRPr lang="ru-RU"/>
        </a:p>
      </dgm:t>
    </dgm:pt>
    <dgm:pt modelId="{37978B5C-DC0C-4034-BFF8-A75839EA277F}" type="pres">
      <dgm:prSet presAssocID="{7B1767BC-A658-4D51-A83C-185C5242D0B8}" presName="hierChild5" presStyleCnt="0"/>
      <dgm:spPr/>
      <dgm:t>
        <a:bodyPr/>
        <a:lstStyle/>
        <a:p>
          <a:endParaRPr lang="ru-RU"/>
        </a:p>
      </dgm:t>
    </dgm:pt>
    <dgm:pt modelId="{E30C4EF4-D34D-4DD2-9C9E-2F408988A63A}" type="pres">
      <dgm:prSet presAssocID="{21151F37-848B-4438-810D-A43EB1ED95A9}" presName="hierChild3" presStyleCnt="0"/>
      <dgm:spPr/>
      <dgm:t>
        <a:bodyPr/>
        <a:lstStyle/>
        <a:p>
          <a:endParaRPr lang="ru-RU"/>
        </a:p>
      </dgm:t>
    </dgm:pt>
  </dgm:ptLst>
  <dgm:cxnLst>
    <dgm:cxn modelId="{80A345C8-648B-4F2E-87D3-5869C46BED1F}" type="presOf" srcId="{14D10316-F246-4B53-B74C-85C920D682DE}" destId="{E905AC80-F66E-439A-9212-04655AD7FDDB}" srcOrd="0" destOrd="0" presId="urn:microsoft.com/office/officeart/2005/8/layout/orgChart1"/>
    <dgm:cxn modelId="{DCF64BB9-6AB6-45E9-AA74-5564AF285447}" srcId="{21151F37-848B-4438-810D-A43EB1ED95A9}" destId="{5AEBA445-E5C8-4D93-A97D-3077715F253B}" srcOrd="0" destOrd="0" parTransId="{71BB41A1-E1FD-4FCA-885A-4DE9A520242B}" sibTransId="{55F21BDC-BB52-485A-B568-B64C853FFE7C}"/>
    <dgm:cxn modelId="{CD5046D3-D27B-4392-9B9A-BAE98A57904C}" type="presOf" srcId="{21151F37-848B-4438-810D-A43EB1ED95A9}" destId="{6C699BB4-88A4-4CA7-939F-9155D27B65A2}" srcOrd="1" destOrd="0" presId="urn:microsoft.com/office/officeart/2005/8/layout/orgChart1"/>
    <dgm:cxn modelId="{B266D90A-7339-4B61-AAB0-4CB5DEBCAA37}" type="presOf" srcId="{14D10316-F246-4B53-B74C-85C920D682DE}" destId="{D7473416-E50A-4D9A-94D2-86D87C912075}" srcOrd="1" destOrd="0" presId="urn:microsoft.com/office/officeart/2005/8/layout/orgChart1"/>
    <dgm:cxn modelId="{74693165-54E4-4FA6-9068-5F97835AD991}" type="presOf" srcId="{5AEBA445-E5C8-4D93-A97D-3077715F253B}" destId="{C8DC0304-B94F-4DB4-A733-6F8BD847853F}" srcOrd="1" destOrd="0" presId="urn:microsoft.com/office/officeart/2005/8/layout/orgChart1"/>
    <dgm:cxn modelId="{773F39CF-8DD2-4FB3-9560-3137C206CC02}" type="presOf" srcId="{7B1767BC-A658-4D51-A83C-185C5242D0B8}" destId="{D4E86621-7C6E-436E-B4FF-C6B3B393ED1E}" srcOrd="1" destOrd="0" presId="urn:microsoft.com/office/officeart/2005/8/layout/orgChart1"/>
    <dgm:cxn modelId="{C6E98D60-43D3-4437-A3B5-60E36F49C691}" type="presOf" srcId="{B969A9B0-0D9E-4585-8C0C-BC0313CAE20A}" destId="{75E9B852-9B9E-4888-8DC1-864B9608E9AB}" srcOrd="0" destOrd="0" presId="urn:microsoft.com/office/officeart/2005/8/layout/orgChart1"/>
    <dgm:cxn modelId="{758921D5-9435-400E-8106-3752041A510A}" type="presOf" srcId="{21151F37-848B-4438-810D-A43EB1ED95A9}" destId="{DFE29DFC-D8F6-44CB-89DF-92DA7B6C062F}" srcOrd="0" destOrd="0" presId="urn:microsoft.com/office/officeart/2005/8/layout/orgChart1"/>
    <dgm:cxn modelId="{E95AB456-5C7E-40C8-B28C-199482D58F07}" srcId="{30678606-1891-459C-B75D-8A3202AC0019}" destId="{21151F37-848B-4438-810D-A43EB1ED95A9}" srcOrd="0" destOrd="0" parTransId="{E85DA71F-69C5-40E0-B1F8-CF95D946F297}" sibTransId="{DE7215B8-C112-4618-837F-2A62E327AC42}"/>
    <dgm:cxn modelId="{C4370309-9542-4496-9891-90BF1343637B}" type="presOf" srcId="{69DE6779-6A2D-473D-A9E0-F1958FED33AA}" destId="{D3F8825A-B08F-4174-9503-2FB80FF542C3}" srcOrd="0" destOrd="0" presId="urn:microsoft.com/office/officeart/2005/8/layout/orgChart1"/>
    <dgm:cxn modelId="{324D02E3-18CD-4026-80FD-C44BAB53BDEF}" type="presOf" srcId="{71BB41A1-E1FD-4FCA-885A-4DE9A520242B}" destId="{0C28A364-73F3-4902-A0EE-5E8687735E26}" srcOrd="0" destOrd="0" presId="urn:microsoft.com/office/officeart/2005/8/layout/orgChart1"/>
    <dgm:cxn modelId="{3A533DBF-F792-4C5E-BBCE-5F671F9100A7}" type="presOf" srcId="{5AEBA445-E5C8-4D93-A97D-3077715F253B}" destId="{A7DC4D74-452F-449A-ACAC-B0A2016215E5}" srcOrd="0" destOrd="0" presId="urn:microsoft.com/office/officeart/2005/8/layout/orgChart1"/>
    <dgm:cxn modelId="{DB1DD402-5DE8-424E-AF71-9F4396FE1A14}" type="presOf" srcId="{208239B9-C69D-49FC-8994-D5FAE2074E93}" destId="{BE48025D-9467-43D1-BF0E-744E4E4749CF}" srcOrd="0" destOrd="0" presId="urn:microsoft.com/office/officeart/2005/8/layout/orgChart1"/>
    <dgm:cxn modelId="{9D2C1D48-3AD4-49A3-8219-A699546BF6D1}" srcId="{21151F37-848B-4438-810D-A43EB1ED95A9}" destId="{AB4E27F9-8453-4A61-9816-71C504866CEA}" srcOrd="2" destOrd="0" parTransId="{208239B9-C69D-49FC-8994-D5FAE2074E93}" sibTransId="{F489026B-11E3-4F8A-846F-75AB97412A49}"/>
    <dgm:cxn modelId="{13BD911B-B243-46D6-83F4-D9E509A50CC6}" type="presOf" srcId="{AB4E27F9-8453-4A61-9816-71C504866CEA}" destId="{2BF9106A-641B-45AD-A766-D10770B905C2}" srcOrd="1" destOrd="0" presId="urn:microsoft.com/office/officeart/2005/8/layout/orgChart1"/>
    <dgm:cxn modelId="{E477D2A2-FB02-4A9D-9B2B-E6E5FDBA8F50}" srcId="{21151F37-848B-4438-810D-A43EB1ED95A9}" destId="{14D10316-F246-4B53-B74C-85C920D682DE}" srcOrd="1" destOrd="0" parTransId="{69DE6779-6A2D-473D-A9E0-F1958FED33AA}" sibTransId="{1A02016C-DE35-473D-965F-909644331D56}"/>
    <dgm:cxn modelId="{DEE9E806-06B4-4234-8AAD-0DE6367258C6}" type="presOf" srcId="{30678606-1891-459C-B75D-8A3202AC0019}" destId="{5C0A5680-CFD5-41EF-9237-F53E7EB91734}" srcOrd="0" destOrd="0" presId="urn:microsoft.com/office/officeart/2005/8/layout/orgChart1"/>
    <dgm:cxn modelId="{6CEF35AC-2D9B-484A-A575-2A3D3C090C6C}" srcId="{21151F37-848B-4438-810D-A43EB1ED95A9}" destId="{7B1767BC-A658-4D51-A83C-185C5242D0B8}" srcOrd="3" destOrd="0" parTransId="{B969A9B0-0D9E-4585-8C0C-BC0313CAE20A}" sibTransId="{D295C810-2547-4BFB-A19C-67A39E0E9803}"/>
    <dgm:cxn modelId="{21B3483A-0ABC-4E69-8D25-0021D79CAD8F}" type="presOf" srcId="{AB4E27F9-8453-4A61-9816-71C504866CEA}" destId="{470FE765-1D04-43D8-A717-F61615D73462}" srcOrd="0" destOrd="0" presId="urn:microsoft.com/office/officeart/2005/8/layout/orgChart1"/>
    <dgm:cxn modelId="{3D7F4163-DF9B-4109-BA11-F2E400360852}" type="presOf" srcId="{7B1767BC-A658-4D51-A83C-185C5242D0B8}" destId="{6C969F2F-44FF-4A4A-BE58-EB2C8168013D}" srcOrd="0" destOrd="0" presId="urn:microsoft.com/office/officeart/2005/8/layout/orgChart1"/>
    <dgm:cxn modelId="{56FE84DA-E1D9-4CBF-8580-3561C9DD102A}" type="presParOf" srcId="{5C0A5680-CFD5-41EF-9237-F53E7EB91734}" destId="{484DBBC4-B0F0-40BB-9D3E-67C3F2A68758}" srcOrd="0" destOrd="0" presId="urn:microsoft.com/office/officeart/2005/8/layout/orgChart1"/>
    <dgm:cxn modelId="{2AC42783-0ADD-4828-9430-AFAC2A02420B}" type="presParOf" srcId="{484DBBC4-B0F0-40BB-9D3E-67C3F2A68758}" destId="{083AFD0B-D464-40D6-999B-977B9494577B}" srcOrd="0" destOrd="0" presId="urn:microsoft.com/office/officeart/2005/8/layout/orgChart1"/>
    <dgm:cxn modelId="{CF627B36-3DC0-4576-9B5F-8F394EB2195C}" type="presParOf" srcId="{083AFD0B-D464-40D6-999B-977B9494577B}" destId="{DFE29DFC-D8F6-44CB-89DF-92DA7B6C062F}" srcOrd="0" destOrd="0" presId="urn:microsoft.com/office/officeart/2005/8/layout/orgChart1"/>
    <dgm:cxn modelId="{FBBC0468-ED71-4E63-B282-1D7ED6D5F14C}" type="presParOf" srcId="{083AFD0B-D464-40D6-999B-977B9494577B}" destId="{6C699BB4-88A4-4CA7-939F-9155D27B65A2}" srcOrd="1" destOrd="0" presId="urn:microsoft.com/office/officeart/2005/8/layout/orgChart1"/>
    <dgm:cxn modelId="{5B2EC7A2-4203-4BB4-A81C-B13798DCDE43}" type="presParOf" srcId="{484DBBC4-B0F0-40BB-9D3E-67C3F2A68758}" destId="{3FB238A7-0803-4FA6-9AB8-C8BB6F0700A9}" srcOrd="1" destOrd="0" presId="urn:microsoft.com/office/officeart/2005/8/layout/orgChart1"/>
    <dgm:cxn modelId="{89A9714E-908D-4CBD-999B-F621F6250521}" type="presParOf" srcId="{3FB238A7-0803-4FA6-9AB8-C8BB6F0700A9}" destId="{0C28A364-73F3-4902-A0EE-5E8687735E26}" srcOrd="0" destOrd="0" presId="urn:microsoft.com/office/officeart/2005/8/layout/orgChart1"/>
    <dgm:cxn modelId="{9CCCA590-97BF-4DA4-99AC-F1FDA5EFC54A}" type="presParOf" srcId="{3FB238A7-0803-4FA6-9AB8-C8BB6F0700A9}" destId="{1F214E80-915E-4350-B0C6-18A17C636A3E}" srcOrd="1" destOrd="0" presId="urn:microsoft.com/office/officeart/2005/8/layout/orgChart1"/>
    <dgm:cxn modelId="{60B34D70-8497-42B9-AFF4-AD21C577CDEC}" type="presParOf" srcId="{1F214E80-915E-4350-B0C6-18A17C636A3E}" destId="{107BD577-25E4-44E5-BFBF-3CA5B822E1FA}" srcOrd="0" destOrd="0" presId="urn:microsoft.com/office/officeart/2005/8/layout/orgChart1"/>
    <dgm:cxn modelId="{0F21CE39-F7C4-4B56-ADC2-C9C75A328FA8}" type="presParOf" srcId="{107BD577-25E4-44E5-BFBF-3CA5B822E1FA}" destId="{A7DC4D74-452F-449A-ACAC-B0A2016215E5}" srcOrd="0" destOrd="0" presId="urn:microsoft.com/office/officeart/2005/8/layout/orgChart1"/>
    <dgm:cxn modelId="{5E346A55-B812-4DD1-8053-36E515BEFBBA}" type="presParOf" srcId="{107BD577-25E4-44E5-BFBF-3CA5B822E1FA}" destId="{C8DC0304-B94F-4DB4-A733-6F8BD847853F}" srcOrd="1" destOrd="0" presId="urn:microsoft.com/office/officeart/2005/8/layout/orgChart1"/>
    <dgm:cxn modelId="{44CC066D-5C17-45C9-BAEE-B45D299F7B83}" type="presParOf" srcId="{1F214E80-915E-4350-B0C6-18A17C636A3E}" destId="{988B4230-E6E0-41CB-BDA5-EDE3F92C3C19}" srcOrd="1" destOrd="0" presId="urn:microsoft.com/office/officeart/2005/8/layout/orgChart1"/>
    <dgm:cxn modelId="{5386733C-F054-4ECC-B56B-77E239E03B69}" type="presParOf" srcId="{1F214E80-915E-4350-B0C6-18A17C636A3E}" destId="{A8E88DA3-7A94-4198-8DE4-86F087829841}" srcOrd="2" destOrd="0" presId="urn:microsoft.com/office/officeart/2005/8/layout/orgChart1"/>
    <dgm:cxn modelId="{09A15E6E-E8D1-4016-B20F-7F54ED9448E0}" type="presParOf" srcId="{3FB238A7-0803-4FA6-9AB8-C8BB6F0700A9}" destId="{D3F8825A-B08F-4174-9503-2FB80FF542C3}" srcOrd="2" destOrd="0" presId="urn:microsoft.com/office/officeart/2005/8/layout/orgChart1"/>
    <dgm:cxn modelId="{08272263-3AD9-4AA1-A0CE-057EC06E8CC7}" type="presParOf" srcId="{3FB238A7-0803-4FA6-9AB8-C8BB6F0700A9}" destId="{0BE03B2C-EE22-4230-ADD9-111B8EAB9348}" srcOrd="3" destOrd="0" presId="urn:microsoft.com/office/officeart/2005/8/layout/orgChart1"/>
    <dgm:cxn modelId="{C50CA9AA-6D6B-478F-923F-F0C8C309F6E8}" type="presParOf" srcId="{0BE03B2C-EE22-4230-ADD9-111B8EAB9348}" destId="{2788ED20-E8EC-4C86-883F-C8238995BAF9}" srcOrd="0" destOrd="0" presId="urn:microsoft.com/office/officeart/2005/8/layout/orgChart1"/>
    <dgm:cxn modelId="{C9F91E34-8981-464E-BBC0-4E4963E3B34D}" type="presParOf" srcId="{2788ED20-E8EC-4C86-883F-C8238995BAF9}" destId="{E905AC80-F66E-439A-9212-04655AD7FDDB}" srcOrd="0" destOrd="0" presId="urn:microsoft.com/office/officeart/2005/8/layout/orgChart1"/>
    <dgm:cxn modelId="{EBA85639-1C55-4858-8D35-065D57B3857A}" type="presParOf" srcId="{2788ED20-E8EC-4C86-883F-C8238995BAF9}" destId="{D7473416-E50A-4D9A-94D2-86D87C912075}" srcOrd="1" destOrd="0" presId="urn:microsoft.com/office/officeart/2005/8/layout/orgChart1"/>
    <dgm:cxn modelId="{12C65C39-F51F-4392-8111-AA518DF58534}" type="presParOf" srcId="{0BE03B2C-EE22-4230-ADD9-111B8EAB9348}" destId="{FBE0282B-AA32-4AF3-A5F4-8F53D381AA71}" srcOrd="1" destOrd="0" presId="urn:microsoft.com/office/officeart/2005/8/layout/orgChart1"/>
    <dgm:cxn modelId="{28A31A66-EBF8-44F6-B010-71D1300028A3}" type="presParOf" srcId="{0BE03B2C-EE22-4230-ADD9-111B8EAB9348}" destId="{FA229135-2130-4C1F-8CB0-BDFF91F73D07}" srcOrd="2" destOrd="0" presId="urn:microsoft.com/office/officeart/2005/8/layout/orgChart1"/>
    <dgm:cxn modelId="{A9836C79-1589-4B12-BDA6-B7B381498D36}" type="presParOf" srcId="{3FB238A7-0803-4FA6-9AB8-C8BB6F0700A9}" destId="{BE48025D-9467-43D1-BF0E-744E4E4749CF}" srcOrd="4" destOrd="0" presId="urn:microsoft.com/office/officeart/2005/8/layout/orgChart1"/>
    <dgm:cxn modelId="{3EFB54F8-17D3-4479-B2F3-FEB83A971C20}" type="presParOf" srcId="{3FB238A7-0803-4FA6-9AB8-C8BB6F0700A9}" destId="{C6C24331-71E5-467E-9976-CD2C2C8528D6}" srcOrd="5" destOrd="0" presId="urn:microsoft.com/office/officeart/2005/8/layout/orgChart1"/>
    <dgm:cxn modelId="{666F9E4E-3856-4BF5-A268-B46B6C4533EA}" type="presParOf" srcId="{C6C24331-71E5-467E-9976-CD2C2C8528D6}" destId="{E2A321BF-F644-4057-B6A5-DE0AF673CFC2}" srcOrd="0" destOrd="0" presId="urn:microsoft.com/office/officeart/2005/8/layout/orgChart1"/>
    <dgm:cxn modelId="{4D7DADDD-37D9-4C48-B37A-C681D719B1E8}" type="presParOf" srcId="{E2A321BF-F644-4057-B6A5-DE0AF673CFC2}" destId="{470FE765-1D04-43D8-A717-F61615D73462}" srcOrd="0" destOrd="0" presId="urn:microsoft.com/office/officeart/2005/8/layout/orgChart1"/>
    <dgm:cxn modelId="{81D48738-3FF5-4B0B-BB33-93F11AF1969C}" type="presParOf" srcId="{E2A321BF-F644-4057-B6A5-DE0AF673CFC2}" destId="{2BF9106A-641B-45AD-A766-D10770B905C2}" srcOrd="1" destOrd="0" presId="urn:microsoft.com/office/officeart/2005/8/layout/orgChart1"/>
    <dgm:cxn modelId="{5469E2F8-4C6F-4870-8D73-29CCEA08FA54}" type="presParOf" srcId="{C6C24331-71E5-467E-9976-CD2C2C8528D6}" destId="{DD60BA73-C4A7-4A02-956E-6F9F937386C0}" srcOrd="1" destOrd="0" presId="urn:microsoft.com/office/officeart/2005/8/layout/orgChart1"/>
    <dgm:cxn modelId="{BBE2E260-78ED-4913-B57E-2E6309A96515}" type="presParOf" srcId="{C6C24331-71E5-467E-9976-CD2C2C8528D6}" destId="{8A0D115B-58DB-4515-8A9F-AC68474342EF}" srcOrd="2" destOrd="0" presId="urn:microsoft.com/office/officeart/2005/8/layout/orgChart1"/>
    <dgm:cxn modelId="{B1CA912A-728D-4419-A29C-DA35D38341CB}" type="presParOf" srcId="{3FB238A7-0803-4FA6-9AB8-C8BB6F0700A9}" destId="{75E9B852-9B9E-4888-8DC1-864B9608E9AB}" srcOrd="6" destOrd="0" presId="urn:microsoft.com/office/officeart/2005/8/layout/orgChart1"/>
    <dgm:cxn modelId="{23956F95-3FFE-47EF-BEF2-1AA8343BE393}" type="presParOf" srcId="{3FB238A7-0803-4FA6-9AB8-C8BB6F0700A9}" destId="{34BB1100-8977-413A-A76F-577D892E1479}" srcOrd="7" destOrd="0" presId="urn:microsoft.com/office/officeart/2005/8/layout/orgChart1"/>
    <dgm:cxn modelId="{9A49CB69-F40D-4C01-AD06-7C02188E65AE}" type="presParOf" srcId="{34BB1100-8977-413A-A76F-577D892E1479}" destId="{CCE1A841-618D-4A5C-8E6A-53F57A263411}" srcOrd="0" destOrd="0" presId="urn:microsoft.com/office/officeart/2005/8/layout/orgChart1"/>
    <dgm:cxn modelId="{8BED962E-C4D0-46E8-BF4A-9C680C2EBF39}" type="presParOf" srcId="{CCE1A841-618D-4A5C-8E6A-53F57A263411}" destId="{6C969F2F-44FF-4A4A-BE58-EB2C8168013D}" srcOrd="0" destOrd="0" presId="urn:microsoft.com/office/officeart/2005/8/layout/orgChart1"/>
    <dgm:cxn modelId="{35EBD82F-5E67-4360-85F1-495C7C91240F}" type="presParOf" srcId="{CCE1A841-618D-4A5C-8E6A-53F57A263411}" destId="{D4E86621-7C6E-436E-B4FF-C6B3B393ED1E}" srcOrd="1" destOrd="0" presId="urn:microsoft.com/office/officeart/2005/8/layout/orgChart1"/>
    <dgm:cxn modelId="{F5938A3F-FDB6-4AA6-AC4A-B50A59135736}" type="presParOf" srcId="{34BB1100-8977-413A-A76F-577D892E1479}" destId="{DC9F2CE5-1EE5-494A-AA05-8D191C5297E6}" srcOrd="1" destOrd="0" presId="urn:microsoft.com/office/officeart/2005/8/layout/orgChart1"/>
    <dgm:cxn modelId="{8A427B5B-C926-418D-B990-A2AE60A167D9}" type="presParOf" srcId="{34BB1100-8977-413A-A76F-577D892E1479}" destId="{37978B5C-DC0C-4034-BFF8-A75839EA277F}" srcOrd="2" destOrd="0" presId="urn:microsoft.com/office/officeart/2005/8/layout/orgChart1"/>
    <dgm:cxn modelId="{67B76907-D0A2-43B2-8B44-D52472BB740E}" type="presParOf" srcId="{484DBBC4-B0F0-40BB-9D3E-67C3F2A68758}" destId="{E30C4EF4-D34D-4DD2-9C9E-2F408988A63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678606-1891-459C-B75D-8A3202AC0019}" type="doc">
      <dgm:prSet loTypeId="urn:microsoft.com/office/officeart/2005/8/layout/orgChart1" loCatId="hierarchy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21151F37-848B-4438-810D-A43EB1ED95A9}">
      <dgm:prSet phldrT="[Текст]" custT="1"/>
      <dgm:spPr/>
      <dgm:t>
        <a:bodyPr/>
        <a:lstStyle/>
        <a:p>
          <a:pPr algn="ctr"/>
          <a:r>
            <a: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Web 2.0 </a:t>
          </a:r>
          <a:r>
            <a:rPr lang="en-US" sz="28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texnologiyalar</a:t>
          </a:r>
          <a:r>
            <a: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yordamida</a:t>
          </a:r>
          <a:r>
            <a: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quyidagi</a:t>
          </a:r>
          <a:r>
            <a: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jamoaviy</a:t>
          </a:r>
          <a:r>
            <a: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faoliyatni</a:t>
          </a:r>
          <a:r>
            <a: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amalga</a:t>
          </a:r>
          <a:r>
            <a: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oshirish</a:t>
          </a:r>
          <a:r>
            <a: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mumkin</a:t>
          </a:r>
          <a:r>
            <a: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ru-RU" sz="2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85DA71F-69C5-40E0-B1F8-CF95D946F297}" type="parTrans" cxnId="{E95AB456-5C7E-40C8-B28C-199482D58F07}">
      <dgm:prSet/>
      <dgm:spPr/>
      <dgm:t>
        <a:bodyPr/>
        <a:lstStyle/>
        <a:p>
          <a:pPr algn="just"/>
          <a:endParaRPr lang="ru-RU"/>
        </a:p>
      </dgm:t>
    </dgm:pt>
    <dgm:pt modelId="{DE7215B8-C112-4618-837F-2A62E327AC42}" type="sibTrans" cxnId="{E95AB456-5C7E-40C8-B28C-199482D58F07}">
      <dgm:prSet/>
      <dgm:spPr/>
      <dgm:t>
        <a:bodyPr/>
        <a:lstStyle/>
        <a:p>
          <a:pPr algn="just"/>
          <a:endParaRPr lang="ru-RU"/>
        </a:p>
      </dgm:t>
    </dgm:pt>
    <dgm:pt modelId="{5AEBA445-E5C8-4D93-A97D-3077715F253B}">
      <dgm:prSet phldrT="[Текст]" custT="1"/>
      <dgm:spPr/>
      <dgm:t>
        <a:bodyPr/>
        <a:lstStyle/>
        <a:p>
          <a:pPr algn="ctr"/>
          <a:r>
            <a:rPr lang="en-US" sz="2400" dirty="0" err="1" smtClean="0">
              <a:latin typeface="+mn-lt"/>
            </a:rPr>
            <a:t>Hamkorlikda</a:t>
          </a:r>
          <a:r>
            <a:rPr lang="en-US" sz="2400" dirty="0" smtClean="0">
              <a:latin typeface="+mn-lt"/>
            </a:rPr>
            <a:t> </a:t>
          </a:r>
          <a:r>
            <a:rPr lang="en-US" sz="2400" dirty="0" err="1" smtClean="0">
              <a:latin typeface="+mn-lt"/>
            </a:rPr>
            <a:t>qidiruv</a:t>
          </a:r>
          <a:r>
            <a:rPr lang="en-US" sz="2400" dirty="0" smtClean="0">
              <a:latin typeface="+mn-lt"/>
            </a:rPr>
            <a:t>;</a:t>
          </a:r>
          <a:endParaRPr lang="ru-RU" sz="2400" dirty="0">
            <a:latin typeface="+mn-lt"/>
          </a:endParaRPr>
        </a:p>
      </dgm:t>
    </dgm:pt>
    <dgm:pt modelId="{71BB41A1-E1FD-4FCA-885A-4DE9A520242B}" type="parTrans" cxnId="{DCF64BB9-6AB6-45E9-AA74-5564AF285447}">
      <dgm:prSet/>
      <dgm:spPr/>
      <dgm:t>
        <a:bodyPr/>
        <a:lstStyle/>
        <a:p>
          <a:pPr algn="just"/>
          <a:endParaRPr lang="ru-RU"/>
        </a:p>
      </dgm:t>
    </dgm:pt>
    <dgm:pt modelId="{55F21BDC-BB52-485A-B568-B64C853FFE7C}" type="sibTrans" cxnId="{DCF64BB9-6AB6-45E9-AA74-5564AF285447}">
      <dgm:prSet/>
      <dgm:spPr/>
      <dgm:t>
        <a:bodyPr/>
        <a:lstStyle/>
        <a:p>
          <a:pPr algn="just"/>
          <a:endParaRPr lang="ru-RU"/>
        </a:p>
      </dgm:t>
    </dgm:pt>
    <dgm:pt modelId="{14D10316-F246-4B53-B74C-85C920D682DE}">
      <dgm:prSet phldrT="[Текст]" custT="1"/>
      <dgm:spPr/>
      <dgm:t>
        <a:bodyPr/>
        <a:lstStyle/>
        <a:p>
          <a:pPr algn="ctr"/>
          <a:r>
            <a:rPr lang="en-US" sz="2400" dirty="0" err="1" smtClean="0">
              <a:latin typeface="+mn-lt"/>
            </a:rPr>
            <a:t>Zakladkalarni</a:t>
          </a:r>
          <a:r>
            <a:rPr lang="en-US" sz="2400" dirty="0" smtClean="0">
              <a:latin typeface="+mn-lt"/>
            </a:rPr>
            <a:t> </a:t>
          </a:r>
          <a:r>
            <a:rPr lang="en-US" sz="2400" dirty="0" err="1" smtClean="0">
              <a:latin typeface="+mn-lt"/>
            </a:rPr>
            <a:t>hamkorlikda</a:t>
          </a:r>
          <a:r>
            <a:rPr lang="en-US" sz="2400" dirty="0" smtClean="0">
              <a:latin typeface="+mn-lt"/>
            </a:rPr>
            <a:t> </a:t>
          </a:r>
          <a:r>
            <a:rPr lang="en-US" sz="2400" dirty="0" err="1" smtClean="0">
              <a:latin typeface="+mn-lt"/>
            </a:rPr>
            <a:t>saqlash</a:t>
          </a:r>
          <a:r>
            <a:rPr lang="en-US" sz="2400" dirty="0" smtClean="0">
              <a:latin typeface="+mn-lt"/>
            </a:rPr>
            <a:t>;</a:t>
          </a:r>
          <a:endParaRPr lang="ru-RU" sz="2400" dirty="0">
            <a:latin typeface="+mn-lt"/>
          </a:endParaRPr>
        </a:p>
      </dgm:t>
    </dgm:pt>
    <dgm:pt modelId="{69DE6779-6A2D-473D-A9E0-F1958FED33AA}" type="parTrans" cxnId="{E477D2A2-FB02-4A9D-9B2B-E6E5FDBA8F50}">
      <dgm:prSet/>
      <dgm:spPr/>
      <dgm:t>
        <a:bodyPr/>
        <a:lstStyle/>
        <a:p>
          <a:pPr algn="just"/>
          <a:endParaRPr lang="ru-RU"/>
        </a:p>
      </dgm:t>
    </dgm:pt>
    <dgm:pt modelId="{1A02016C-DE35-473D-965F-909644331D56}" type="sibTrans" cxnId="{E477D2A2-FB02-4A9D-9B2B-E6E5FDBA8F50}">
      <dgm:prSet/>
      <dgm:spPr/>
      <dgm:t>
        <a:bodyPr/>
        <a:lstStyle/>
        <a:p>
          <a:pPr algn="just"/>
          <a:endParaRPr lang="ru-RU"/>
        </a:p>
      </dgm:t>
    </dgm:pt>
    <dgm:pt modelId="{AB4E27F9-8453-4A61-9816-71C504866CEA}">
      <dgm:prSet phldrT="[Текст]" custT="1"/>
      <dgm:spPr/>
      <dgm:t>
        <a:bodyPr/>
        <a:lstStyle/>
        <a:p>
          <a:pPr algn="ctr"/>
          <a:r>
            <a:rPr lang="en-US" sz="2400" dirty="0" err="1" smtClean="0">
              <a:latin typeface="+mn-lt"/>
              <a:cs typeface="Times New Roman" panose="02020603050405020304" pitchFamily="18" charset="0"/>
            </a:rPr>
            <a:t>Mediamateriallarni</a:t>
          </a:r>
          <a:r>
            <a:rPr lang="en-US" sz="2400" dirty="0" smtClean="0">
              <a:latin typeface="+mn-lt"/>
              <a:cs typeface="Times New Roman" panose="02020603050405020304" pitchFamily="18" charset="0"/>
            </a:rPr>
            <a:t> (</a:t>
          </a:r>
          <a:r>
            <a:rPr lang="en-US" sz="2400" dirty="0" err="1" smtClean="0">
              <a:latin typeface="+mn-lt"/>
              <a:cs typeface="Times New Roman" panose="02020603050405020304" pitchFamily="18" charset="0"/>
            </a:rPr>
            <a:t>fotosuratlar</a:t>
          </a:r>
          <a:r>
            <a:rPr lang="en-US" sz="2400" dirty="0" smtClean="0">
              <a:latin typeface="+mn-lt"/>
              <a:cs typeface="Times New Roman" panose="02020603050405020304" pitchFamily="18" charset="0"/>
            </a:rPr>
            <a:t>, </a:t>
          </a:r>
          <a:r>
            <a:rPr lang="en-US" sz="2400" dirty="0" err="1" smtClean="0">
              <a:latin typeface="+mn-lt"/>
              <a:cs typeface="Times New Roman" panose="02020603050405020304" pitchFamily="18" charset="0"/>
            </a:rPr>
            <a:t>videotasmalar</a:t>
          </a:r>
          <a:r>
            <a:rPr lang="en-US" sz="2400" dirty="0" smtClean="0">
              <a:latin typeface="+mn-lt"/>
              <a:cs typeface="Times New Roman" panose="02020603050405020304" pitchFamily="18" charset="0"/>
            </a:rPr>
            <a:t>, </a:t>
          </a:r>
          <a:r>
            <a:rPr lang="en-US" sz="2400" dirty="0" err="1" smtClean="0">
              <a:latin typeface="+mn-lt"/>
              <a:cs typeface="Times New Roman" panose="02020603050405020304" pitchFamily="18" charset="0"/>
            </a:rPr>
            <a:t>audiotasmalar</a:t>
          </a:r>
          <a:r>
            <a:rPr lang="en-US" sz="2400" dirty="0" smtClean="0">
              <a:latin typeface="+mn-lt"/>
              <a:cs typeface="Times New Roman" panose="02020603050405020304" pitchFamily="18" charset="0"/>
            </a:rPr>
            <a:t>) </a:t>
          </a:r>
          <a:r>
            <a:rPr lang="en-US" sz="2400" dirty="0" err="1" smtClean="0">
              <a:latin typeface="+mn-lt"/>
              <a:cs typeface="Times New Roman" panose="02020603050405020304" pitchFamily="18" charset="0"/>
            </a:rPr>
            <a:t>hamkorlikda</a:t>
          </a:r>
          <a:r>
            <a:rPr lang="en-US" sz="2400" dirty="0" smtClean="0">
              <a:latin typeface="+mn-lt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+mn-lt"/>
              <a:cs typeface="Times New Roman" panose="02020603050405020304" pitchFamily="18" charset="0"/>
            </a:rPr>
            <a:t>yaratish</a:t>
          </a:r>
          <a:r>
            <a:rPr lang="en-US" sz="2400" dirty="0" smtClean="0">
              <a:latin typeface="+mn-lt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+mn-lt"/>
              <a:cs typeface="Times New Roman" panose="02020603050405020304" pitchFamily="18" charset="0"/>
            </a:rPr>
            <a:t>va</a:t>
          </a:r>
          <a:r>
            <a:rPr lang="en-US" sz="2400" dirty="0" smtClean="0">
              <a:latin typeface="+mn-lt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+mn-lt"/>
              <a:cs typeface="Times New Roman" panose="02020603050405020304" pitchFamily="18" charset="0"/>
            </a:rPr>
            <a:t>ishlatish</a:t>
          </a:r>
          <a:r>
            <a:rPr lang="en-US" sz="2400" dirty="0" smtClean="0">
              <a:latin typeface="+mn-lt"/>
              <a:cs typeface="Times New Roman" panose="02020603050405020304" pitchFamily="18" charset="0"/>
            </a:rPr>
            <a:t>;</a:t>
          </a:r>
          <a:endParaRPr lang="ru-RU" sz="2400" dirty="0">
            <a:latin typeface="+mn-lt"/>
            <a:cs typeface="Times New Roman" panose="02020603050405020304" pitchFamily="18" charset="0"/>
          </a:endParaRPr>
        </a:p>
      </dgm:t>
    </dgm:pt>
    <dgm:pt modelId="{208239B9-C69D-49FC-8994-D5FAE2074E93}" type="parTrans" cxnId="{9D2C1D48-3AD4-49A3-8219-A699546BF6D1}">
      <dgm:prSet/>
      <dgm:spPr/>
      <dgm:t>
        <a:bodyPr/>
        <a:lstStyle/>
        <a:p>
          <a:pPr algn="just"/>
          <a:endParaRPr lang="ru-RU"/>
        </a:p>
      </dgm:t>
    </dgm:pt>
    <dgm:pt modelId="{F489026B-11E3-4F8A-846F-75AB97412A49}" type="sibTrans" cxnId="{9D2C1D48-3AD4-49A3-8219-A699546BF6D1}">
      <dgm:prSet/>
      <dgm:spPr/>
      <dgm:t>
        <a:bodyPr/>
        <a:lstStyle/>
        <a:p>
          <a:pPr algn="just"/>
          <a:endParaRPr lang="ru-RU"/>
        </a:p>
      </dgm:t>
    </dgm:pt>
    <dgm:pt modelId="{59BFCEAB-A0FD-4684-9386-D869FBFAC796}">
      <dgm:prSet phldrT="[Текст]" custT="1"/>
      <dgm:spPr/>
      <dgm:t>
        <a:bodyPr/>
        <a:lstStyle/>
        <a:p>
          <a:pPr algn="ctr"/>
          <a:r>
            <a:rPr lang="en-US" sz="2400" dirty="0" err="1" smtClean="0">
              <a:latin typeface="+mn-lt"/>
            </a:rPr>
            <a:t>Gipermatnlarni</a:t>
          </a:r>
          <a:r>
            <a:rPr lang="en-US" sz="2400" dirty="0" smtClean="0">
              <a:latin typeface="+mn-lt"/>
            </a:rPr>
            <a:t> </a:t>
          </a:r>
          <a:r>
            <a:rPr lang="en-US" sz="2400" dirty="0" err="1" smtClean="0">
              <a:latin typeface="+mn-lt"/>
            </a:rPr>
            <a:t>hamkorlikda</a:t>
          </a:r>
          <a:r>
            <a:rPr lang="en-US" sz="2400" dirty="0" smtClean="0">
              <a:latin typeface="+mn-lt"/>
            </a:rPr>
            <a:t> </a:t>
          </a:r>
          <a:r>
            <a:rPr lang="en-US" sz="2400" dirty="0" err="1" smtClean="0">
              <a:latin typeface="+mn-lt"/>
            </a:rPr>
            <a:t>yaratish</a:t>
          </a:r>
          <a:r>
            <a:rPr lang="en-US" sz="2400" dirty="0" smtClean="0">
              <a:latin typeface="+mn-lt"/>
            </a:rPr>
            <a:t> </a:t>
          </a:r>
          <a:r>
            <a:rPr lang="en-US" sz="2400" dirty="0" err="1" smtClean="0">
              <a:latin typeface="+mn-lt"/>
            </a:rPr>
            <a:t>va</a:t>
          </a:r>
          <a:r>
            <a:rPr lang="en-US" sz="2400" dirty="0" smtClean="0">
              <a:latin typeface="+mn-lt"/>
            </a:rPr>
            <a:t> </a:t>
          </a:r>
          <a:r>
            <a:rPr lang="en-US" sz="2400" dirty="0" err="1" smtClean="0">
              <a:latin typeface="+mn-lt"/>
            </a:rPr>
            <a:t>tahrir</a:t>
          </a:r>
          <a:r>
            <a:rPr lang="en-US" sz="2400" dirty="0" smtClean="0">
              <a:latin typeface="+mn-lt"/>
            </a:rPr>
            <a:t> </a:t>
          </a:r>
          <a:r>
            <a:rPr lang="en-US" sz="2400" dirty="0" err="1" smtClean="0">
              <a:latin typeface="+mn-lt"/>
            </a:rPr>
            <a:t>qilish</a:t>
          </a:r>
          <a:r>
            <a:rPr lang="en-US" sz="2400" dirty="0" smtClean="0">
              <a:latin typeface="+mn-lt"/>
            </a:rPr>
            <a:t>;</a:t>
          </a:r>
          <a:endParaRPr lang="ru-RU" sz="2400" dirty="0">
            <a:latin typeface="+mn-lt"/>
          </a:endParaRPr>
        </a:p>
      </dgm:t>
    </dgm:pt>
    <dgm:pt modelId="{E631D066-3BCA-4CDB-A5E9-50A523840C15}" type="parTrans" cxnId="{721189BA-6196-4FCC-A42A-7F5ACBAF4837}">
      <dgm:prSet/>
      <dgm:spPr/>
      <dgm:t>
        <a:bodyPr/>
        <a:lstStyle/>
        <a:p>
          <a:pPr algn="just"/>
          <a:endParaRPr lang="ru-RU"/>
        </a:p>
      </dgm:t>
    </dgm:pt>
    <dgm:pt modelId="{53F33973-9325-43E5-AC3C-3F5EBA1DF124}" type="sibTrans" cxnId="{721189BA-6196-4FCC-A42A-7F5ACBAF4837}">
      <dgm:prSet/>
      <dgm:spPr/>
      <dgm:t>
        <a:bodyPr/>
        <a:lstStyle/>
        <a:p>
          <a:pPr algn="just"/>
          <a:endParaRPr lang="ru-RU"/>
        </a:p>
      </dgm:t>
    </dgm:pt>
    <dgm:pt modelId="{48837EFA-702B-43F3-8001-1297DB89D420}">
      <dgm:prSet phldrT="[Текст]" custT="1"/>
      <dgm:spPr/>
      <dgm:t>
        <a:bodyPr/>
        <a:lstStyle/>
        <a:p>
          <a:pPr algn="ctr"/>
          <a:r>
            <a:rPr lang="en-US" sz="2400" dirty="0" err="1" smtClean="0">
              <a:latin typeface="+mn-lt"/>
            </a:rPr>
            <a:t>Tarmoqda</a:t>
          </a:r>
          <a:r>
            <a:rPr lang="en-US" sz="2400" dirty="0" smtClean="0">
              <a:latin typeface="+mn-lt"/>
            </a:rPr>
            <a:t> </a:t>
          </a:r>
          <a:r>
            <a:rPr lang="en-US" sz="2400" dirty="0" err="1" smtClean="0">
              <a:latin typeface="+mn-lt"/>
            </a:rPr>
            <a:t>hujjatlar</a:t>
          </a:r>
          <a:r>
            <a:rPr lang="en-US" sz="2400" dirty="0" smtClean="0">
              <a:latin typeface="+mn-lt"/>
            </a:rPr>
            <a:t>, </a:t>
          </a:r>
          <a:r>
            <a:rPr lang="en-US" sz="2400" dirty="0" err="1" smtClean="0">
              <a:latin typeface="+mn-lt"/>
            </a:rPr>
            <a:t>elektron</a:t>
          </a:r>
          <a:r>
            <a:rPr lang="en-US" sz="2400" dirty="0" smtClean="0">
              <a:latin typeface="+mn-lt"/>
            </a:rPr>
            <a:t> </a:t>
          </a:r>
          <a:r>
            <a:rPr lang="en-US" sz="2400" dirty="0" err="1" smtClean="0">
              <a:latin typeface="+mn-lt"/>
            </a:rPr>
            <a:t>jadvallar</a:t>
          </a:r>
          <a:r>
            <a:rPr lang="en-US" sz="2400" dirty="0" smtClean="0">
              <a:latin typeface="+mn-lt"/>
            </a:rPr>
            <a:t>, </a:t>
          </a:r>
          <a:r>
            <a:rPr lang="en-US" sz="2400" dirty="0" err="1" smtClean="0">
              <a:latin typeface="+mn-lt"/>
            </a:rPr>
            <a:t>prezentatsiyalar</a:t>
          </a:r>
          <a:r>
            <a:rPr lang="en-US" sz="2400" dirty="0" smtClean="0">
              <a:latin typeface="+mn-lt"/>
            </a:rPr>
            <a:t> (</a:t>
          </a:r>
          <a:r>
            <a:rPr lang="en-US" sz="2400" dirty="0" err="1" smtClean="0">
              <a:latin typeface="+mn-lt"/>
            </a:rPr>
            <a:t>taqdimotlar</a:t>
          </a:r>
          <a:r>
            <a:rPr lang="en-US" sz="2400" dirty="0" smtClean="0">
              <a:latin typeface="+mn-lt"/>
            </a:rPr>
            <a:t>)	</a:t>
          </a:r>
          <a:r>
            <a:rPr lang="en-US" sz="2400" dirty="0" err="1" smtClean="0">
              <a:latin typeface="+mn-lt"/>
            </a:rPr>
            <a:t>va</a:t>
          </a:r>
          <a:r>
            <a:rPr lang="en-US" sz="2400" dirty="0" smtClean="0">
              <a:latin typeface="+mn-lt"/>
            </a:rPr>
            <a:t> </a:t>
          </a:r>
          <a:r>
            <a:rPr lang="en-US" sz="2400" dirty="0" err="1" smtClean="0">
              <a:latin typeface="+mn-lt"/>
            </a:rPr>
            <a:t>boshqa</a:t>
          </a:r>
          <a:r>
            <a:rPr lang="en-US" sz="2400" dirty="0" smtClean="0">
              <a:latin typeface="+mn-lt"/>
            </a:rPr>
            <a:t> </a:t>
          </a:r>
          <a:r>
            <a:rPr lang="en-US" sz="2400" dirty="0" err="1" smtClean="0">
              <a:latin typeface="+mn-lt"/>
            </a:rPr>
            <a:t>hujjatlarni</a:t>
          </a:r>
          <a:r>
            <a:rPr lang="en-US" sz="2400" dirty="0" smtClean="0">
              <a:latin typeface="+mn-lt"/>
            </a:rPr>
            <a:t> </a:t>
          </a:r>
          <a:r>
            <a:rPr lang="en-US" sz="2400" dirty="0" err="1" smtClean="0">
              <a:latin typeface="+mn-lt"/>
            </a:rPr>
            <a:t>hamkorlikda</a:t>
          </a:r>
          <a:r>
            <a:rPr lang="en-US" sz="2400" dirty="0" smtClean="0">
              <a:latin typeface="+mn-lt"/>
            </a:rPr>
            <a:t> </a:t>
          </a:r>
          <a:r>
            <a:rPr lang="en-US" sz="2400" dirty="0" err="1" smtClean="0">
              <a:latin typeface="+mn-lt"/>
            </a:rPr>
            <a:t>yaratish</a:t>
          </a:r>
          <a:r>
            <a:rPr lang="en-US" sz="2400" dirty="0" smtClean="0">
              <a:latin typeface="+mn-lt"/>
            </a:rPr>
            <a:t>, </a:t>
          </a:r>
          <a:r>
            <a:rPr lang="en-US" sz="2400" dirty="0" err="1" smtClean="0">
              <a:latin typeface="+mn-lt"/>
            </a:rPr>
            <a:t>tahrir</a:t>
          </a:r>
          <a:r>
            <a:rPr lang="en-US" sz="2400" dirty="0" smtClean="0">
              <a:latin typeface="+mn-lt"/>
            </a:rPr>
            <a:t> </a:t>
          </a:r>
          <a:r>
            <a:rPr lang="en-US" sz="2400" dirty="0" err="1" smtClean="0">
              <a:latin typeface="+mn-lt"/>
            </a:rPr>
            <a:t>qilish</a:t>
          </a:r>
          <a:r>
            <a:rPr lang="en-US" sz="2400" dirty="0" smtClean="0">
              <a:latin typeface="+mn-lt"/>
            </a:rPr>
            <a:t> </a:t>
          </a:r>
          <a:r>
            <a:rPr lang="en-US" sz="2400" dirty="0" err="1" smtClean="0">
              <a:latin typeface="+mn-lt"/>
            </a:rPr>
            <a:t>va</a:t>
          </a:r>
          <a:r>
            <a:rPr lang="en-US" sz="2400" dirty="0" smtClean="0">
              <a:latin typeface="+mn-lt"/>
            </a:rPr>
            <a:t> </a:t>
          </a:r>
          <a:r>
            <a:rPr lang="en-US" sz="2400" dirty="0" err="1" smtClean="0">
              <a:latin typeface="+mn-lt"/>
            </a:rPr>
            <a:t>foydalanish</a:t>
          </a:r>
          <a:r>
            <a:rPr lang="en-US" sz="2400" dirty="0" smtClean="0">
              <a:latin typeface="+mn-lt"/>
            </a:rPr>
            <a:t>.</a:t>
          </a:r>
          <a:endParaRPr lang="ru-RU" sz="2400" dirty="0">
            <a:latin typeface="+mn-lt"/>
          </a:endParaRPr>
        </a:p>
      </dgm:t>
    </dgm:pt>
    <dgm:pt modelId="{7CDD93BD-81D8-44A2-BD94-4D93290E3ACE}" type="parTrans" cxnId="{CB6BC6E6-ADA6-4F6B-A364-AC2F46E52264}">
      <dgm:prSet/>
      <dgm:spPr/>
      <dgm:t>
        <a:bodyPr/>
        <a:lstStyle/>
        <a:p>
          <a:pPr algn="just"/>
          <a:endParaRPr lang="ru-RU"/>
        </a:p>
      </dgm:t>
    </dgm:pt>
    <dgm:pt modelId="{06499F55-DD97-4917-A81E-2269648348AB}" type="sibTrans" cxnId="{CB6BC6E6-ADA6-4F6B-A364-AC2F46E52264}">
      <dgm:prSet/>
      <dgm:spPr/>
      <dgm:t>
        <a:bodyPr/>
        <a:lstStyle/>
        <a:p>
          <a:pPr algn="just"/>
          <a:endParaRPr lang="ru-RU"/>
        </a:p>
      </dgm:t>
    </dgm:pt>
    <dgm:pt modelId="{5C0A5680-CFD5-41EF-9237-F53E7EB91734}" type="pres">
      <dgm:prSet presAssocID="{30678606-1891-459C-B75D-8A3202AC001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484DBBC4-B0F0-40BB-9D3E-67C3F2A68758}" type="pres">
      <dgm:prSet presAssocID="{21151F37-848B-4438-810D-A43EB1ED95A9}" presName="hierRoot1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083AFD0B-D464-40D6-999B-977B9494577B}" type="pres">
      <dgm:prSet presAssocID="{21151F37-848B-4438-810D-A43EB1ED95A9}" presName="rootComposite1" presStyleCnt="0"/>
      <dgm:spPr/>
      <dgm:t>
        <a:bodyPr/>
        <a:lstStyle/>
        <a:p>
          <a:endParaRPr lang="ru-RU"/>
        </a:p>
      </dgm:t>
    </dgm:pt>
    <dgm:pt modelId="{DFE29DFC-D8F6-44CB-89DF-92DA7B6C062F}" type="pres">
      <dgm:prSet presAssocID="{21151F37-848B-4438-810D-A43EB1ED95A9}" presName="rootText1" presStyleLbl="node0" presStyleIdx="0" presStyleCnt="1" custScaleX="442440" custScaleY="320340" custLinFactNeighborX="-2142" custLinFactNeighborY="-1357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C699BB4-88A4-4CA7-939F-9155D27B65A2}" type="pres">
      <dgm:prSet presAssocID="{21151F37-848B-4438-810D-A43EB1ED95A9}" presName="rootConnector1" presStyleLbl="node1" presStyleIdx="0" presStyleCnt="0"/>
      <dgm:spPr/>
      <dgm:t>
        <a:bodyPr/>
        <a:lstStyle/>
        <a:p>
          <a:endParaRPr lang="ru-RU"/>
        </a:p>
      </dgm:t>
    </dgm:pt>
    <dgm:pt modelId="{3FB238A7-0803-4FA6-9AB8-C8BB6F0700A9}" type="pres">
      <dgm:prSet presAssocID="{21151F37-848B-4438-810D-A43EB1ED95A9}" presName="hierChild2" presStyleCnt="0"/>
      <dgm:spPr/>
      <dgm:t>
        <a:bodyPr/>
        <a:lstStyle/>
        <a:p>
          <a:endParaRPr lang="ru-RU"/>
        </a:p>
      </dgm:t>
    </dgm:pt>
    <dgm:pt modelId="{0C28A364-73F3-4902-A0EE-5E8687735E26}" type="pres">
      <dgm:prSet presAssocID="{71BB41A1-E1FD-4FCA-885A-4DE9A520242B}" presName="Name37" presStyleLbl="parChTrans1D2" presStyleIdx="0" presStyleCnt="5"/>
      <dgm:spPr/>
      <dgm:t>
        <a:bodyPr/>
        <a:lstStyle/>
        <a:p>
          <a:endParaRPr lang="ru-RU"/>
        </a:p>
      </dgm:t>
    </dgm:pt>
    <dgm:pt modelId="{1F214E80-915E-4350-B0C6-18A17C636A3E}" type="pres">
      <dgm:prSet presAssocID="{5AEBA445-E5C8-4D93-A97D-3077715F253B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107BD577-25E4-44E5-BFBF-3CA5B822E1FA}" type="pres">
      <dgm:prSet presAssocID="{5AEBA445-E5C8-4D93-A97D-3077715F253B}" presName="rootComposite" presStyleCnt="0"/>
      <dgm:spPr/>
      <dgm:t>
        <a:bodyPr/>
        <a:lstStyle/>
        <a:p>
          <a:endParaRPr lang="ru-RU"/>
        </a:p>
      </dgm:t>
    </dgm:pt>
    <dgm:pt modelId="{A7DC4D74-452F-449A-ACAC-B0A2016215E5}" type="pres">
      <dgm:prSet presAssocID="{5AEBA445-E5C8-4D93-A97D-3077715F253B}" presName="rootText" presStyleLbl="node2" presStyleIdx="0" presStyleCnt="5" custScaleX="173992" custScaleY="58404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8DC0304-B94F-4DB4-A733-6F8BD847853F}" type="pres">
      <dgm:prSet presAssocID="{5AEBA445-E5C8-4D93-A97D-3077715F253B}" presName="rootConnector" presStyleLbl="node2" presStyleIdx="0" presStyleCnt="5"/>
      <dgm:spPr/>
      <dgm:t>
        <a:bodyPr/>
        <a:lstStyle/>
        <a:p>
          <a:endParaRPr lang="ru-RU"/>
        </a:p>
      </dgm:t>
    </dgm:pt>
    <dgm:pt modelId="{988B4230-E6E0-41CB-BDA5-EDE3F92C3C19}" type="pres">
      <dgm:prSet presAssocID="{5AEBA445-E5C8-4D93-A97D-3077715F253B}" presName="hierChild4" presStyleCnt="0"/>
      <dgm:spPr/>
      <dgm:t>
        <a:bodyPr/>
        <a:lstStyle/>
        <a:p>
          <a:endParaRPr lang="ru-RU"/>
        </a:p>
      </dgm:t>
    </dgm:pt>
    <dgm:pt modelId="{A8E88DA3-7A94-4198-8DE4-86F087829841}" type="pres">
      <dgm:prSet presAssocID="{5AEBA445-E5C8-4D93-A97D-3077715F253B}" presName="hierChild5" presStyleCnt="0"/>
      <dgm:spPr/>
      <dgm:t>
        <a:bodyPr/>
        <a:lstStyle/>
        <a:p>
          <a:endParaRPr lang="ru-RU"/>
        </a:p>
      </dgm:t>
    </dgm:pt>
    <dgm:pt modelId="{D3F8825A-B08F-4174-9503-2FB80FF542C3}" type="pres">
      <dgm:prSet presAssocID="{69DE6779-6A2D-473D-A9E0-F1958FED33AA}" presName="Name37" presStyleLbl="parChTrans1D2" presStyleIdx="1" presStyleCnt="5"/>
      <dgm:spPr/>
      <dgm:t>
        <a:bodyPr/>
        <a:lstStyle/>
        <a:p>
          <a:endParaRPr lang="ru-RU"/>
        </a:p>
      </dgm:t>
    </dgm:pt>
    <dgm:pt modelId="{0BE03B2C-EE22-4230-ADD9-111B8EAB9348}" type="pres">
      <dgm:prSet presAssocID="{14D10316-F246-4B53-B74C-85C920D682DE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2788ED20-E8EC-4C86-883F-C8238995BAF9}" type="pres">
      <dgm:prSet presAssocID="{14D10316-F246-4B53-B74C-85C920D682DE}" presName="rootComposite" presStyleCnt="0"/>
      <dgm:spPr/>
      <dgm:t>
        <a:bodyPr/>
        <a:lstStyle/>
        <a:p>
          <a:endParaRPr lang="ru-RU"/>
        </a:p>
      </dgm:t>
    </dgm:pt>
    <dgm:pt modelId="{E905AC80-F66E-439A-9212-04655AD7FDDB}" type="pres">
      <dgm:prSet presAssocID="{14D10316-F246-4B53-B74C-85C920D682DE}" presName="rootText" presStyleLbl="node2" presStyleIdx="1" presStyleCnt="5" custScaleX="208744" custScaleY="581200" custLinFactNeighborX="18487" custLinFactNeighborY="160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7473416-E50A-4D9A-94D2-86D87C912075}" type="pres">
      <dgm:prSet presAssocID="{14D10316-F246-4B53-B74C-85C920D682DE}" presName="rootConnector" presStyleLbl="node2" presStyleIdx="1" presStyleCnt="5"/>
      <dgm:spPr/>
      <dgm:t>
        <a:bodyPr/>
        <a:lstStyle/>
        <a:p>
          <a:endParaRPr lang="ru-RU"/>
        </a:p>
      </dgm:t>
    </dgm:pt>
    <dgm:pt modelId="{FBE0282B-AA32-4AF3-A5F4-8F53D381AA71}" type="pres">
      <dgm:prSet presAssocID="{14D10316-F246-4B53-B74C-85C920D682DE}" presName="hierChild4" presStyleCnt="0"/>
      <dgm:spPr/>
      <dgm:t>
        <a:bodyPr/>
        <a:lstStyle/>
        <a:p>
          <a:endParaRPr lang="ru-RU"/>
        </a:p>
      </dgm:t>
    </dgm:pt>
    <dgm:pt modelId="{FA229135-2130-4C1F-8CB0-BDFF91F73D07}" type="pres">
      <dgm:prSet presAssocID="{14D10316-F246-4B53-B74C-85C920D682DE}" presName="hierChild5" presStyleCnt="0"/>
      <dgm:spPr/>
      <dgm:t>
        <a:bodyPr/>
        <a:lstStyle/>
        <a:p>
          <a:endParaRPr lang="ru-RU"/>
        </a:p>
      </dgm:t>
    </dgm:pt>
    <dgm:pt modelId="{BE48025D-9467-43D1-BF0E-744E4E4749CF}" type="pres">
      <dgm:prSet presAssocID="{208239B9-C69D-49FC-8994-D5FAE2074E93}" presName="Name37" presStyleLbl="parChTrans1D2" presStyleIdx="2" presStyleCnt="5"/>
      <dgm:spPr/>
      <dgm:t>
        <a:bodyPr/>
        <a:lstStyle/>
        <a:p>
          <a:endParaRPr lang="ru-RU"/>
        </a:p>
      </dgm:t>
    </dgm:pt>
    <dgm:pt modelId="{C6C24331-71E5-467E-9976-CD2C2C8528D6}" type="pres">
      <dgm:prSet presAssocID="{AB4E27F9-8453-4A61-9816-71C504866CEA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E2A321BF-F644-4057-B6A5-DE0AF673CFC2}" type="pres">
      <dgm:prSet presAssocID="{AB4E27F9-8453-4A61-9816-71C504866CEA}" presName="rootComposite" presStyleCnt="0"/>
      <dgm:spPr/>
      <dgm:t>
        <a:bodyPr/>
        <a:lstStyle/>
        <a:p>
          <a:endParaRPr lang="ru-RU"/>
        </a:p>
      </dgm:t>
    </dgm:pt>
    <dgm:pt modelId="{470FE765-1D04-43D8-A717-F61615D73462}" type="pres">
      <dgm:prSet presAssocID="{AB4E27F9-8453-4A61-9816-71C504866CEA}" presName="rootText" presStyleLbl="node2" presStyleIdx="2" presStyleCnt="5" custScaleX="190543" custScaleY="581200" custLinFactNeighborX="15580" custLinFactNeighborY="745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BF9106A-641B-45AD-A766-D10770B905C2}" type="pres">
      <dgm:prSet presAssocID="{AB4E27F9-8453-4A61-9816-71C504866CEA}" presName="rootConnector" presStyleLbl="node2" presStyleIdx="2" presStyleCnt="5"/>
      <dgm:spPr/>
      <dgm:t>
        <a:bodyPr/>
        <a:lstStyle/>
        <a:p>
          <a:endParaRPr lang="ru-RU"/>
        </a:p>
      </dgm:t>
    </dgm:pt>
    <dgm:pt modelId="{DD60BA73-C4A7-4A02-956E-6F9F937386C0}" type="pres">
      <dgm:prSet presAssocID="{AB4E27F9-8453-4A61-9816-71C504866CEA}" presName="hierChild4" presStyleCnt="0"/>
      <dgm:spPr/>
      <dgm:t>
        <a:bodyPr/>
        <a:lstStyle/>
        <a:p>
          <a:endParaRPr lang="ru-RU"/>
        </a:p>
      </dgm:t>
    </dgm:pt>
    <dgm:pt modelId="{8A0D115B-58DB-4515-8A9F-AC68474342EF}" type="pres">
      <dgm:prSet presAssocID="{AB4E27F9-8453-4A61-9816-71C504866CEA}" presName="hierChild5" presStyleCnt="0"/>
      <dgm:spPr/>
      <dgm:t>
        <a:bodyPr/>
        <a:lstStyle/>
        <a:p>
          <a:endParaRPr lang="ru-RU"/>
        </a:p>
      </dgm:t>
    </dgm:pt>
    <dgm:pt modelId="{6CD133F6-4877-42C1-A653-3D52B4967EB8}" type="pres">
      <dgm:prSet presAssocID="{E631D066-3BCA-4CDB-A5E9-50A523840C15}" presName="Name37" presStyleLbl="parChTrans1D2" presStyleIdx="3" presStyleCnt="5"/>
      <dgm:spPr/>
      <dgm:t>
        <a:bodyPr/>
        <a:lstStyle/>
        <a:p>
          <a:endParaRPr lang="ru-RU"/>
        </a:p>
      </dgm:t>
    </dgm:pt>
    <dgm:pt modelId="{574FA260-3AA3-4B28-A91A-2C2F613C8186}" type="pres">
      <dgm:prSet presAssocID="{59BFCEAB-A0FD-4684-9386-D869FBFAC796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E664066F-DF23-4AE4-A9FE-0E94F2FAA7AF}" type="pres">
      <dgm:prSet presAssocID="{59BFCEAB-A0FD-4684-9386-D869FBFAC796}" presName="rootComposite" presStyleCnt="0"/>
      <dgm:spPr/>
      <dgm:t>
        <a:bodyPr/>
        <a:lstStyle/>
        <a:p>
          <a:endParaRPr lang="ru-RU"/>
        </a:p>
      </dgm:t>
    </dgm:pt>
    <dgm:pt modelId="{7B2E8C16-E169-4CD0-A959-D981AA33930C}" type="pres">
      <dgm:prSet presAssocID="{59BFCEAB-A0FD-4684-9386-D869FBFAC796}" presName="rootText" presStyleLbl="node2" presStyleIdx="3" presStyleCnt="5" custScaleX="197516" custScaleY="581200" custLinFactNeighborX="1335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2265882-77B7-42C0-ABAB-88DF335C2446}" type="pres">
      <dgm:prSet presAssocID="{59BFCEAB-A0FD-4684-9386-D869FBFAC796}" presName="rootConnector" presStyleLbl="node2" presStyleIdx="3" presStyleCnt="5"/>
      <dgm:spPr/>
      <dgm:t>
        <a:bodyPr/>
        <a:lstStyle/>
        <a:p>
          <a:endParaRPr lang="ru-RU"/>
        </a:p>
      </dgm:t>
    </dgm:pt>
    <dgm:pt modelId="{E748193A-1A49-4C9C-9E1C-CBB105845994}" type="pres">
      <dgm:prSet presAssocID="{59BFCEAB-A0FD-4684-9386-D869FBFAC796}" presName="hierChild4" presStyleCnt="0"/>
      <dgm:spPr/>
      <dgm:t>
        <a:bodyPr/>
        <a:lstStyle/>
        <a:p>
          <a:endParaRPr lang="ru-RU"/>
        </a:p>
      </dgm:t>
    </dgm:pt>
    <dgm:pt modelId="{DFB08EDD-94BC-43B0-97C2-DD71121DB61F}" type="pres">
      <dgm:prSet presAssocID="{59BFCEAB-A0FD-4684-9386-D869FBFAC796}" presName="hierChild5" presStyleCnt="0"/>
      <dgm:spPr/>
      <dgm:t>
        <a:bodyPr/>
        <a:lstStyle/>
        <a:p>
          <a:endParaRPr lang="ru-RU"/>
        </a:p>
      </dgm:t>
    </dgm:pt>
    <dgm:pt modelId="{B667C94E-30FE-4997-A89C-E7E471F88334}" type="pres">
      <dgm:prSet presAssocID="{7CDD93BD-81D8-44A2-BD94-4D93290E3ACE}" presName="Name37" presStyleLbl="parChTrans1D2" presStyleIdx="4" presStyleCnt="5"/>
      <dgm:spPr/>
      <dgm:t>
        <a:bodyPr/>
        <a:lstStyle/>
        <a:p>
          <a:endParaRPr lang="ru-RU"/>
        </a:p>
      </dgm:t>
    </dgm:pt>
    <dgm:pt modelId="{99AD5A3D-6822-488B-B7F2-C9B98E15694C}" type="pres">
      <dgm:prSet presAssocID="{48837EFA-702B-43F3-8001-1297DB89D420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D440266E-D0CF-47A0-ABEA-3E5BDA4A75C7}" type="pres">
      <dgm:prSet presAssocID="{48837EFA-702B-43F3-8001-1297DB89D420}" presName="rootComposite" presStyleCnt="0"/>
      <dgm:spPr/>
      <dgm:t>
        <a:bodyPr/>
        <a:lstStyle/>
        <a:p>
          <a:endParaRPr lang="ru-RU"/>
        </a:p>
      </dgm:t>
    </dgm:pt>
    <dgm:pt modelId="{8FB4D096-13F8-4436-8509-29080F97F8F4}" type="pres">
      <dgm:prSet presAssocID="{48837EFA-702B-43F3-8001-1297DB89D420}" presName="rootText" presStyleLbl="node2" presStyleIdx="4" presStyleCnt="5" custScaleX="209797" custScaleY="768519" custLinFactNeighborX="24482" custLinFactNeighborY="445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47ADE15-8A22-43CE-8B63-8B3702E022F6}" type="pres">
      <dgm:prSet presAssocID="{48837EFA-702B-43F3-8001-1297DB89D420}" presName="rootConnector" presStyleLbl="node2" presStyleIdx="4" presStyleCnt="5"/>
      <dgm:spPr/>
      <dgm:t>
        <a:bodyPr/>
        <a:lstStyle/>
        <a:p>
          <a:endParaRPr lang="ru-RU"/>
        </a:p>
      </dgm:t>
    </dgm:pt>
    <dgm:pt modelId="{90EA009E-C645-4FF8-9B09-A812ECD50A46}" type="pres">
      <dgm:prSet presAssocID="{48837EFA-702B-43F3-8001-1297DB89D420}" presName="hierChild4" presStyleCnt="0"/>
      <dgm:spPr/>
      <dgm:t>
        <a:bodyPr/>
        <a:lstStyle/>
        <a:p>
          <a:endParaRPr lang="ru-RU"/>
        </a:p>
      </dgm:t>
    </dgm:pt>
    <dgm:pt modelId="{1EF5C559-AF13-4A35-8904-6E21909632C3}" type="pres">
      <dgm:prSet presAssocID="{48837EFA-702B-43F3-8001-1297DB89D420}" presName="hierChild5" presStyleCnt="0"/>
      <dgm:spPr/>
      <dgm:t>
        <a:bodyPr/>
        <a:lstStyle/>
        <a:p>
          <a:endParaRPr lang="ru-RU"/>
        </a:p>
      </dgm:t>
    </dgm:pt>
    <dgm:pt modelId="{E30C4EF4-D34D-4DD2-9C9E-2F408988A63A}" type="pres">
      <dgm:prSet presAssocID="{21151F37-848B-4438-810D-A43EB1ED95A9}" presName="hierChild3" presStyleCnt="0"/>
      <dgm:spPr/>
      <dgm:t>
        <a:bodyPr/>
        <a:lstStyle/>
        <a:p>
          <a:endParaRPr lang="ru-RU"/>
        </a:p>
      </dgm:t>
    </dgm:pt>
  </dgm:ptLst>
  <dgm:cxnLst>
    <dgm:cxn modelId="{80A345C8-648B-4F2E-87D3-5869C46BED1F}" type="presOf" srcId="{14D10316-F246-4B53-B74C-85C920D682DE}" destId="{E905AC80-F66E-439A-9212-04655AD7FDDB}" srcOrd="0" destOrd="0" presId="urn:microsoft.com/office/officeart/2005/8/layout/orgChart1"/>
    <dgm:cxn modelId="{B981CA10-9724-4D31-9D09-E4D11784A56E}" type="presOf" srcId="{E631D066-3BCA-4CDB-A5E9-50A523840C15}" destId="{6CD133F6-4877-42C1-A653-3D52B4967EB8}" srcOrd="0" destOrd="0" presId="urn:microsoft.com/office/officeart/2005/8/layout/orgChart1"/>
    <dgm:cxn modelId="{DCF64BB9-6AB6-45E9-AA74-5564AF285447}" srcId="{21151F37-848B-4438-810D-A43EB1ED95A9}" destId="{5AEBA445-E5C8-4D93-A97D-3077715F253B}" srcOrd="0" destOrd="0" parTransId="{71BB41A1-E1FD-4FCA-885A-4DE9A520242B}" sibTransId="{55F21BDC-BB52-485A-B568-B64C853FFE7C}"/>
    <dgm:cxn modelId="{28C4B21D-EFA2-4C02-A32D-F13FDA6E481F}" type="presOf" srcId="{48837EFA-702B-43F3-8001-1297DB89D420}" destId="{8FB4D096-13F8-4436-8509-29080F97F8F4}" srcOrd="0" destOrd="0" presId="urn:microsoft.com/office/officeart/2005/8/layout/orgChart1"/>
    <dgm:cxn modelId="{CD5046D3-D27B-4392-9B9A-BAE98A57904C}" type="presOf" srcId="{21151F37-848B-4438-810D-A43EB1ED95A9}" destId="{6C699BB4-88A4-4CA7-939F-9155D27B65A2}" srcOrd="1" destOrd="0" presId="urn:microsoft.com/office/officeart/2005/8/layout/orgChart1"/>
    <dgm:cxn modelId="{B266D90A-7339-4B61-AAB0-4CB5DEBCAA37}" type="presOf" srcId="{14D10316-F246-4B53-B74C-85C920D682DE}" destId="{D7473416-E50A-4D9A-94D2-86D87C912075}" srcOrd="1" destOrd="0" presId="urn:microsoft.com/office/officeart/2005/8/layout/orgChart1"/>
    <dgm:cxn modelId="{74693165-54E4-4FA6-9068-5F97835AD991}" type="presOf" srcId="{5AEBA445-E5C8-4D93-A97D-3077715F253B}" destId="{C8DC0304-B94F-4DB4-A733-6F8BD847853F}" srcOrd="1" destOrd="0" presId="urn:microsoft.com/office/officeart/2005/8/layout/orgChart1"/>
    <dgm:cxn modelId="{758921D5-9435-400E-8106-3752041A510A}" type="presOf" srcId="{21151F37-848B-4438-810D-A43EB1ED95A9}" destId="{DFE29DFC-D8F6-44CB-89DF-92DA7B6C062F}" srcOrd="0" destOrd="0" presId="urn:microsoft.com/office/officeart/2005/8/layout/orgChart1"/>
    <dgm:cxn modelId="{E95AB456-5C7E-40C8-B28C-199482D58F07}" srcId="{30678606-1891-459C-B75D-8A3202AC0019}" destId="{21151F37-848B-4438-810D-A43EB1ED95A9}" srcOrd="0" destOrd="0" parTransId="{E85DA71F-69C5-40E0-B1F8-CF95D946F297}" sibTransId="{DE7215B8-C112-4618-837F-2A62E327AC42}"/>
    <dgm:cxn modelId="{C4370309-9542-4496-9891-90BF1343637B}" type="presOf" srcId="{69DE6779-6A2D-473D-A9E0-F1958FED33AA}" destId="{D3F8825A-B08F-4174-9503-2FB80FF542C3}" srcOrd="0" destOrd="0" presId="urn:microsoft.com/office/officeart/2005/8/layout/orgChart1"/>
    <dgm:cxn modelId="{721189BA-6196-4FCC-A42A-7F5ACBAF4837}" srcId="{21151F37-848B-4438-810D-A43EB1ED95A9}" destId="{59BFCEAB-A0FD-4684-9386-D869FBFAC796}" srcOrd="3" destOrd="0" parTransId="{E631D066-3BCA-4CDB-A5E9-50A523840C15}" sibTransId="{53F33973-9325-43E5-AC3C-3F5EBA1DF124}"/>
    <dgm:cxn modelId="{324D02E3-18CD-4026-80FD-C44BAB53BDEF}" type="presOf" srcId="{71BB41A1-E1FD-4FCA-885A-4DE9A520242B}" destId="{0C28A364-73F3-4902-A0EE-5E8687735E26}" srcOrd="0" destOrd="0" presId="urn:microsoft.com/office/officeart/2005/8/layout/orgChart1"/>
    <dgm:cxn modelId="{CB6BC6E6-ADA6-4F6B-A364-AC2F46E52264}" srcId="{21151F37-848B-4438-810D-A43EB1ED95A9}" destId="{48837EFA-702B-43F3-8001-1297DB89D420}" srcOrd="4" destOrd="0" parTransId="{7CDD93BD-81D8-44A2-BD94-4D93290E3ACE}" sibTransId="{06499F55-DD97-4917-A81E-2269648348AB}"/>
    <dgm:cxn modelId="{3A533DBF-F792-4C5E-BBCE-5F671F9100A7}" type="presOf" srcId="{5AEBA445-E5C8-4D93-A97D-3077715F253B}" destId="{A7DC4D74-452F-449A-ACAC-B0A2016215E5}" srcOrd="0" destOrd="0" presId="urn:microsoft.com/office/officeart/2005/8/layout/orgChart1"/>
    <dgm:cxn modelId="{DB1DD402-5DE8-424E-AF71-9F4396FE1A14}" type="presOf" srcId="{208239B9-C69D-49FC-8994-D5FAE2074E93}" destId="{BE48025D-9467-43D1-BF0E-744E4E4749CF}" srcOrd="0" destOrd="0" presId="urn:microsoft.com/office/officeart/2005/8/layout/orgChart1"/>
    <dgm:cxn modelId="{18D30929-4892-45DE-895E-220C8294C789}" type="presOf" srcId="{59BFCEAB-A0FD-4684-9386-D869FBFAC796}" destId="{C2265882-77B7-42C0-ABAB-88DF335C2446}" srcOrd="1" destOrd="0" presId="urn:microsoft.com/office/officeart/2005/8/layout/orgChart1"/>
    <dgm:cxn modelId="{9D2C1D48-3AD4-49A3-8219-A699546BF6D1}" srcId="{21151F37-848B-4438-810D-A43EB1ED95A9}" destId="{AB4E27F9-8453-4A61-9816-71C504866CEA}" srcOrd="2" destOrd="0" parTransId="{208239B9-C69D-49FC-8994-D5FAE2074E93}" sibTransId="{F489026B-11E3-4F8A-846F-75AB97412A49}"/>
    <dgm:cxn modelId="{13BD911B-B243-46D6-83F4-D9E509A50CC6}" type="presOf" srcId="{AB4E27F9-8453-4A61-9816-71C504866CEA}" destId="{2BF9106A-641B-45AD-A766-D10770B905C2}" srcOrd="1" destOrd="0" presId="urn:microsoft.com/office/officeart/2005/8/layout/orgChart1"/>
    <dgm:cxn modelId="{E477D2A2-FB02-4A9D-9B2B-E6E5FDBA8F50}" srcId="{21151F37-848B-4438-810D-A43EB1ED95A9}" destId="{14D10316-F246-4B53-B74C-85C920D682DE}" srcOrd="1" destOrd="0" parTransId="{69DE6779-6A2D-473D-A9E0-F1958FED33AA}" sibTransId="{1A02016C-DE35-473D-965F-909644331D56}"/>
    <dgm:cxn modelId="{163B7758-EC27-4557-9B78-0774293FD6EC}" type="presOf" srcId="{7CDD93BD-81D8-44A2-BD94-4D93290E3ACE}" destId="{B667C94E-30FE-4997-A89C-E7E471F88334}" srcOrd="0" destOrd="0" presId="urn:microsoft.com/office/officeart/2005/8/layout/orgChart1"/>
    <dgm:cxn modelId="{DEE9E806-06B4-4234-8AAD-0DE6367258C6}" type="presOf" srcId="{30678606-1891-459C-B75D-8A3202AC0019}" destId="{5C0A5680-CFD5-41EF-9237-F53E7EB91734}" srcOrd="0" destOrd="0" presId="urn:microsoft.com/office/officeart/2005/8/layout/orgChart1"/>
    <dgm:cxn modelId="{C4A7E311-165A-47BC-B743-0FFCAF8E12C1}" type="presOf" srcId="{48837EFA-702B-43F3-8001-1297DB89D420}" destId="{447ADE15-8A22-43CE-8B63-8B3702E022F6}" srcOrd="1" destOrd="0" presId="urn:microsoft.com/office/officeart/2005/8/layout/orgChart1"/>
    <dgm:cxn modelId="{05346874-1D4A-453F-9598-653A571772AD}" type="presOf" srcId="{59BFCEAB-A0FD-4684-9386-D869FBFAC796}" destId="{7B2E8C16-E169-4CD0-A959-D981AA33930C}" srcOrd="0" destOrd="0" presId="urn:microsoft.com/office/officeart/2005/8/layout/orgChart1"/>
    <dgm:cxn modelId="{21B3483A-0ABC-4E69-8D25-0021D79CAD8F}" type="presOf" srcId="{AB4E27F9-8453-4A61-9816-71C504866CEA}" destId="{470FE765-1D04-43D8-A717-F61615D73462}" srcOrd="0" destOrd="0" presId="urn:microsoft.com/office/officeart/2005/8/layout/orgChart1"/>
    <dgm:cxn modelId="{56FE84DA-E1D9-4CBF-8580-3561C9DD102A}" type="presParOf" srcId="{5C0A5680-CFD5-41EF-9237-F53E7EB91734}" destId="{484DBBC4-B0F0-40BB-9D3E-67C3F2A68758}" srcOrd="0" destOrd="0" presId="urn:microsoft.com/office/officeart/2005/8/layout/orgChart1"/>
    <dgm:cxn modelId="{2AC42783-0ADD-4828-9430-AFAC2A02420B}" type="presParOf" srcId="{484DBBC4-B0F0-40BB-9D3E-67C3F2A68758}" destId="{083AFD0B-D464-40D6-999B-977B9494577B}" srcOrd="0" destOrd="0" presId="urn:microsoft.com/office/officeart/2005/8/layout/orgChart1"/>
    <dgm:cxn modelId="{CF627B36-3DC0-4576-9B5F-8F394EB2195C}" type="presParOf" srcId="{083AFD0B-D464-40D6-999B-977B9494577B}" destId="{DFE29DFC-D8F6-44CB-89DF-92DA7B6C062F}" srcOrd="0" destOrd="0" presId="urn:microsoft.com/office/officeart/2005/8/layout/orgChart1"/>
    <dgm:cxn modelId="{FBBC0468-ED71-4E63-B282-1D7ED6D5F14C}" type="presParOf" srcId="{083AFD0B-D464-40D6-999B-977B9494577B}" destId="{6C699BB4-88A4-4CA7-939F-9155D27B65A2}" srcOrd="1" destOrd="0" presId="urn:microsoft.com/office/officeart/2005/8/layout/orgChart1"/>
    <dgm:cxn modelId="{5B2EC7A2-4203-4BB4-A81C-B13798DCDE43}" type="presParOf" srcId="{484DBBC4-B0F0-40BB-9D3E-67C3F2A68758}" destId="{3FB238A7-0803-4FA6-9AB8-C8BB6F0700A9}" srcOrd="1" destOrd="0" presId="urn:microsoft.com/office/officeart/2005/8/layout/orgChart1"/>
    <dgm:cxn modelId="{89A9714E-908D-4CBD-999B-F621F6250521}" type="presParOf" srcId="{3FB238A7-0803-4FA6-9AB8-C8BB6F0700A9}" destId="{0C28A364-73F3-4902-A0EE-5E8687735E26}" srcOrd="0" destOrd="0" presId="urn:microsoft.com/office/officeart/2005/8/layout/orgChart1"/>
    <dgm:cxn modelId="{9CCCA590-97BF-4DA4-99AC-F1FDA5EFC54A}" type="presParOf" srcId="{3FB238A7-0803-4FA6-9AB8-C8BB6F0700A9}" destId="{1F214E80-915E-4350-B0C6-18A17C636A3E}" srcOrd="1" destOrd="0" presId="urn:microsoft.com/office/officeart/2005/8/layout/orgChart1"/>
    <dgm:cxn modelId="{60B34D70-8497-42B9-AFF4-AD21C577CDEC}" type="presParOf" srcId="{1F214E80-915E-4350-B0C6-18A17C636A3E}" destId="{107BD577-25E4-44E5-BFBF-3CA5B822E1FA}" srcOrd="0" destOrd="0" presId="urn:microsoft.com/office/officeart/2005/8/layout/orgChart1"/>
    <dgm:cxn modelId="{0F21CE39-F7C4-4B56-ADC2-C9C75A328FA8}" type="presParOf" srcId="{107BD577-25E4-44E5-BFBF-3CA5B822E1FA}" destId="{A7DC4D74-452F-449A-ACAC-B0A2016215E5}" srcOrd="0" destOrd="0" presId="urn:microsoft.com/office/officeart/2005/8/layout/orgChart1"/>
    <dgm:cxn modelId="{5E346A55-B812-4DD1-8053-36E515BEFBBA}" type="presParOf" srcId="{107BD577-25E4-44E5-BFBF-3CA5B822E1FA}" destId="{C8DC0304-B94F-4DB4-A733-6F8BD847853F}" srcOrd="1" destOrd="0" presId="urn:microsoft.com/office/officeart/2005/8/layout/orgChart1"/>
    <dgm:cxn modelId="{44CC066D-5C17-45C9-BAEE-B45D299F7B83}" type="presParOf" srcId="{1F214E80-915E-4350-B0C6-18A17C636A3E}" destId="{988B4230-E6E0-41CB-BDA5-EDE3F92C3C19}" srcOrd="1" destOrd="0" presId="urn:microsoft.com/office/officeart/2005/8/layout/orgChart1"/>
    <dgm:cxn modelId="{5386733C-F054-4ECC-B56B-77E239E03B69}" type="presParOf" srcId="{1F214E80-915E-4350-B0C6-18A17C636A3E}" destId="{A8E88DA3-7A94-4198-8DE4-86F087829841}" srcOrd="2" destOrd="0" presId="urn:microsoft.com/office/officeart/2005/8/layout/orgChart1"/>
    <dgm:cxn modelId="{09A15E6E-E8D1-4016-B20F-7F54ED9448E0}" type="presParOf" srcId="{3FB238A7-0803-4FA6-9AB8-C8BB6F0700A9}" destId="{D3F8825A-B08F-4174-9503-2FB80FF542C3}" srcOrd="2" destOrd="0" presId="urn:microsoft.com/office/officeart/2005/8/layout/orgChart1"/>
    <dgm:cxn modelId="{08272263-3AD9-4AA1-A0CE-057EC06E8CC7}" type="presParOf" srcId="{3FB238A7-0803-4FA6-9AB8-C8BB6F0700A9}" destId="{0BE03B2C-EE22-4230-ADD9-111B8EAB9348}" srcOrd="3" destOrd="0" presId="urn:microsoft.com/office/officeart/2005/8/layout/orgChart1"/>
    <dgm:cxn modelId="{C50CA9AA-6D6B-478F-923F-F0C8C309F6E8}" type="presParOf" srcId="{0BE03B2C-EE22-4230-ADD9-111B8EAB9348}" destId="{2788ED20-E8EC-4C86-883F-C8238995BAF9}" srcOrd="0" destOrd="0" presId="urn:microsoft.com/office/officeart/2005/8/layout/orgChart1"/>
    <dgm:cxn modelId="{C9F91E34-8981-464E-BBC0-4E4963E3B34D}" type="presParOf" srcId="{2788ED20-E8EC-4C86-883F-C8238995BAF9}" destId="{E905AC80-F66E-439A-9212-04655AD7FDDB}" srcOrd="0" destOrd="0" presId="urn:microsoft.com/office/officeart/2005/8/layout/orgChart1"/>
    <dgm:cxn modelId="{EBA85639-1C55-4858-8D35-065D57B3857A}" type="presParOf" srcId="{2788ED20-E8EC-4C86-883F-C8238995BAF9}" destId="{D7473416-E50A-4D9A-94D2-86D87C912075}" srcOrd="1" destOrd="0" presId="urn:microsoft.com/office/officeart/2005/8/layout/orgChart1"/>
    <dgm:cxn modelId="{12C65C39-F51F-4392-8111-AA518DF58534}" type="presParOf" srcId="{0BE03B2C-EE22-4230-ADD9-111B8EAB9348}" destId="{FBE0282B-AA32-4AF3-A5F4-8F53D381AA71}" srcOrd="1" destOrd="0" presId="urn:microsoft.com/office/officeart/2005/8/layout/orgChart1"/>
    <dgm:cxn modelId="{28A31A66-EBF8-44F6-B010-71D1300028A3}" type="presParOf" srcId="{0BE03B2C-EE22-4230-ADD9-111B8EAB9348}" destId="{FA229135-2130-4C1F-8CB0-BDFF91F73D07}" srcOrd="2" destOrd="0" presId="urn:microsoft.com/office/officeart/2005/8/layout/orgChart1"/>
    <dgm:cxn modelId="{A9836C79-1589-4B12-BDA6-B7B381498D36}" type="presParOf" srcId="{3FB238A7-0803-4FA6-9AB8-C8BB6F0700A9}" destId="{BE48025D-9467-43D1-BF0E-744E4E4749CF}" srcOrd="4" destOrd="0" presId="urn:microsoft.com/office/officeart/2005/8/layout/orgChart1"/>
    <dgm:cxn modelId="{3EFB54F8-17D3-4479-B2F3-FEB83A971C20}" type="presParOf" srcId="{3FB238A7-0803-4FA6-9AB8-C8BB6F0700A9}" destId="{C6C24331-71E5-467E-9976-CD2C2C8528D6}" srcOrd="5" destOrd="0" presId="urn:microsoft.com/office/officeart/2005/8/layout/orgChart1"/>
    <dgm:cxn modelId="{666F9E4E-3856-4BF5-A268-B46B6C4533EA}" type="presParOf" srcId="{C6C24331-71E5-467E-9976-CD2C2C8528D6}" destId="{E2A321BF-F644-4057-B6A5-DE0AF673CFC2}" srcOrd="0" destOrd="0" presId="urn:microsoft.com/office/officeart/2005/8/layout/orgChart1"/>
    <dgm:cxn modelId="{4D7DADDD-37D9-4C48-B37A-C681D719B1E8}" type="presParOf" srcId="{E2A321BF-F644-4057-B6A5-DE0AF673CFC2}" destId="{470FE765-1D04-43D8-A717-F61615D73462}" srcOrd="0" destOrd="0" presId="urn:microsoft.com/office/officeart/2005/8/layout/orgChart1"/>
    <dgm:cxn modelId="{81D48738-3FF5-4B0B-BB33-93F11AF1969C}" type="presParOf" srcId="{E2A321BF-F644-4057-B6A5-DE0AF673CFC2}" destId="{2BF9106A-641B-45AD-A766-D10770B905C2}" srcOrd="1" destOrd="0" presId="urn:microsoft.com/office/officeart/2005/8/layout/orgChart1"/>
    <dgm:cxn modelId="{5469E2F8-4C6F-4870-8D73-29CCEA08FA54}" type="presParOf" srcId="{C6C24331-71E5-467E-9976-CD2C2C8528D6}" destId="{DD60BA73-C4A7-4A02-956E-6F9F937386C0}" srcOrd="1" destOrd="0" presId="urn:microsoft.com/office/officeart/2005/8/layout/orgChart1"/>
    <dgm:cxn modelId="{BBE2E260-78ED-4913-B57E-2E6309A96515}" type="presParOf" srcId="{C6C24331-71E5-467E-9976-CD2C2C8528D6}" destId="{8A0D115B-58DB-4515-8A9F-AC68474342EF}" srcOrd="2" destOrd="0" presId="urn:microsoft.com/office/officeart/2005/8/layout/orgChart1"/>
    <dgm:cxn modelId="{7EC4E81B-A476-420D-A76D-B73DB2B69BA7}" type="presParOf" srcId="{3FB238A7-0803-4FA6-9AB8-C8BB6F0700A9}" destId="{6CD133F6-4877-42C1-A653-3D52B4967EB8}" srcOrd="6" destOrd="0" presId="urn:microsoft.com/office/officeart/2005/8/layout/orgChart1"/>
    <dgm:cxn modelId="{CF81AF4F-F31E-4FC1-B96F-BD27CFBABA14}" type="presParOf" srcId="{3FB238A7-0803-4FA6-9AB8-C8BB6F0700A9}" destId="{574FA260-3AA3-4B28-A91A-2C2F613C8186}" srcOrd="7" destOrd="0" presId="urn:microsoft.com/office/officeart/2005/8/layout/orgChart1"/>
    <dgm:cxn modelId="{AAC87F2F-1F44-4B6D-9F3C-BAFAA0E54B9C}" type="presParOf" srcId="{574FA260-3AA3-4B28-A91A-2C2F613C8186}" destId="{E664066F-DF23-4AE4-A9FE-0E94F2FAA7AF}" srcOrd="0" destOrd="0" presId="urn:microsoft.com/office/officeart/2005/8/layout/orgChart1"/>
    <dgm:cxn modelId="{AEA5CB73-8DAE-4FCA-97E2-0016CA445F6B}" type="presParOf" srcId="{E664066F-DF23-4AE4-A9FE-0E94F2FAA7AF}" destId="{7B2E8C16-E169-4CD0-A959-D981AA33930C}" srcOrd="0" destOrd="0" presId="urn:microsoft.com/office/officeart/2005/8/layout/orgChart1"/>
    <dgm:cxn modelId="{69145151-63AA-48D6-BC06-42DE9A35EB1A}" type="presParOf" srcId="{E664066F-DF23-4AE4-A9FE-0E94F2FAA7AF}" destId="{C2265882-77B7-42C0-ABAB-88DF335C2446}" srcOrd="1" destOrd="0" presId="urn:microsoft.com/office/officeart/2005/8/layout/orgChart1"/>
    <dgm:cxn modelId="{F66462B5-A680-47B6-A3B0-C8E3E78DDA74}" type="presParOf" srcId="{574FA260-3AA3-4B28-A91A-2C2F613C8186}" destId="{E748193A-1A49-4C9C-9E1C-CBB105845994}" srcOrd="1" destOrd="0" presId="urn:microsoft.com/office/officeart/2005/8/layout/orgChart1"/>
    <dgm:cxn modelId="{AF01999E-C125-4405-81B0-6C5710C69CBD}" type="presParOf" srcId="{574FA260-3AA3-4B28-A91A-2C2F613C8186}" destId="{DFB08EDD-94BC-43B0-97C2-DD71121DB61F}" srcOrd="2" destOrd="0" presId="urn:microsoft.com/office/officeart/2005/8/layout/orgChart1"/>
    <dgm:cxn modelId="{AB8D4EDD-135A-4E3D-9283-063D3DF71E60}" type="presParOf" srcId="{3FB238A7-0803-4FA6-9AB8-C8BB6F0700A9}" destId="{B667C94E-30FE-4997-A89C-E7E471F88334}" srcOrd="8" destOrd="0" presId="urn:microsoft.com/office/officeart/2005/8/layout/orgChart1"/>
    <dgm:cxn modelId="{DCC91027-7D7D-48D4-A0A6-5E3469170558}" type="presParOf" srcId="{3FB238A7-0803-4FA6-9AB8-C8BB6F0700A9}" destId="{99AD5A3D-6822-488B-B7F2-C9B98E15694C}" srcOrd="9" destOrd="0" presId="urn:microsoft.com/office/officeart/2005/8/layout/orgChart1"/>
    <dgm:cxn modelId="{3971B31B-F66B-47DF-9B48-3F8B3C58645D}" type="presParOf" srcId="{99AD5A3D-6822-488B-B7F2-C9B98E15694C}" destId="{D440266E-D0CF-47A0-ABEA-3E5BDA4A75C7}" srcOrd="0" destOrd="0" presId="urn:microsoft.com/office/officeart/2005/8/layout/orgChart1"/>
    <dgm:cxn modelId="{00EBF1C5-A4EE-47CB-BB8C-B687BCB88F29}" type="presParOf" srcId="{D440266E-D0CF-47A0-ABEA-3E5BDA4A75C7}" destId="{8FB4D096-13F8-4436-8509-29080F97F8F4}" srcOrd="0" destOrd="0" presId="urn:microsoft.com/office/officeart/2005/8/layout/orgChart1"/>
    <dgm:cxn modelId="{C6E6F236-6A5D-4270-9310-B8BA144D20EF}" type="presParOf" srcId="{D440266E-D0CF-47A0-ABEA-3E5BDA4A75C7}" destId="{447ADE15-8A22-43CE-8B63-8B3702E022F6}" srcOrd="1" destOrd="0" presId="urn:microsoft.com/office/officeart/2005/8/layout/orgChart1"/>
    <dgm:cxn modelId="{6A99190C-E132-45B5-A9CC-7796A1D67022}" type="presParOf" srcId="{99AD5A3D-6822-488B-B7F2-C9B98E15694C}" destId="{90EA009E-C645-4FF8-9B09-A812ECD50A46}" srcOrd="1" destOrd="0" presId="urn:microsoft.com/office/officeart/2005/8/layout/orgChart1"/>
    <dgm:cxn modelId="{284658CD-1596-40FC-BD02-6A4D959ABF72}" type="presParOf" srcId="{99AD5A3D-6822-488B-B7F2-C9B98E15694C}" destId="{1EF5C559-AF13-4A35-8904-6E21909632C3}" srcOrd="2" destOrd="0" presId="urn:microsoft.com/office/officeart/2005/8/layout/orgChart1"/>
    <dgm:cxn modelId="{67B76907-D0A2-43B2-8B44-D52472BB740E}" type="presParOf" srcId="{484DBBC4-B0F0-40BB-9D3E-67C3F2A68758}" destId="{E30C4EF4-D34D-4DD2-9C9E-2F408988A63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253EC8-899A-4063-89AF-985CB9F36639}">
      <dsp:nvSpPr>
        <dsp:cNvPr id="0" name=""/>
        <dsp:cNvSpPr/>
      </dsp:nvSpPr>
      <dsp:spPr>
        <a:xfrm>
          <a:off x="5756452" y="1395172"/>
          <a:ext cx="4976156" cy="3309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878"/>
              </a:lnTo>
              <a:lnTo>
                <a:pt x="4976156" y="205878"/>
              </a:lnTo>
              <a:lnTo>
                <a:pt x="4976156" y="330938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CA2372-2145-4C49-B7EF-AB922AA20BC9}">
      <dsp:nvSpPr>
        <dsp:cNvPr id="0" name=""/>
        <dsp:cNvSpPr/>
      </dsp:nvSpPr>
      <dsp:spPr>
        <a:xfrm>
          <a:off x="5756452" y="1395172"/>
          <a:ext cx="3242759" cy="3309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878"/>
              </a:lnTo>
              <a:lnTo>
                <a:pt x="3242759" y="205878"/>
              </a:lnTo>
              <a:lnTo>
                <a:pt x="3242759" y="330938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67C94E-30FE-4997-A89C-E7E471F88334}">
      <dsp:nvSpPr>
        <dsp:cNvPr id="0" name=""/>
        <dsp:cNvSpPr/>
      </dsp:nvSpPr>
      <dsp:spPr>
        <a:xfrm>
          <a:off x="5756452" y="1395172"/>
          <a:ext cx="1675530" cy="3309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878"/>
              </a:lnTo>
              <a:lnTo>
                <a:pt x="1675530" y="205878"/>
              </a:lnTo>
              <a:lnTo>
                <a:pt x="1675530" y="330938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D133F6-4877-42C1-A653-3D52B4967EB8}">
      <dsp:nvSpPr>
        <dsp:cNvPr id="0" name=""/>
        <dsp:cNvSpPr/>
      </dsp:nvSpPr>
      <dsp:spPr>
        <a:xfrm>
          <a:off x="5756452" y="1395172"/>
          <a:ext cx="108301" cy="3309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878"/>
              </a:lnTo>
              <a:lnTo>
                <a:pt x="108301" y="205878"/>
              </a:lnTo>
              <a:lnTo>
                <a:pt x="108301" y="330938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48025D-9467-43D1-BF0E-744E4E4749CF}">
      <dsp:nvSpPr>
        <dsp:cNvPr id="0" name=""/>
        <dsp:cNvSpPr/>
      </dsp:nvSpPr>
      <dsp:spPr>
        <a:xfrm>
          <a:off x="4297525" y="1395172"/>
          <a:ext cx="1458926" cy="330938"/>
        </a:xfrm>
        <a:custGeom>
          <a:avLst/>
          <a:gdLst/>
          <a:ahLst/>
          <a:cxnLst/>
          <a:rect l="0" t="0" r="0" b="0"/>
          <a:pathLst>
            <a:path>
              <a:moveTo>
                <a:pt x="1458926" y="0"/>
              </a:moveTo>
              <a:lnTo>
                <a:pt x="1458926" y="205878"/>
              </a:lnTo>
              <a:lnTo>
                <a:pt x="0" y="205878"/>
              </a:lnTo>
              <a:lnTo>
                <a:pt x="0" y="330938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F8825A-B08F-4174-9503-2FB80FF542C3}">
      <dsp:nvSpPr>
        <dsp:cNvPr id="0" name=""/>
        <dsp:cNvSpPr/>
      </dsp:nvSpPr>
      <dsp:spPr>
        <a:xfrm>
          <a:off x="2563919" y="1395172"/>
          <a:ext cx="3192532" cy="330938"/>
        </a:xfrm>
        <a:custGeom>
          <a:avLst/>
          <a:gdLst/>
          <a:ahLst/>
          <a:cxnLst/>
          <a:rect l="0" t="0" r="0" b="0"/>
          <a:pathLst>
            <a:path>
              <a:moveTo>
                <a:pt x="3192532" y="0"/>
              </a:moveTo>
              <a:lnTo>
                <a:pt x="3192532" y="205878"/>
              </a:lnTo>
              <a:lnTo>
                <a:pt x="0" y="205878"/>
              </a:lnTo>
              <a:lnTo>
                <a:pt x="0" y="330938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28A364-73F3-4902-A0EE-5E8687735E26}">
      <dsp:nvSpPr>
        <dsp:cNvPr id="0" name=""/>
        <dsp:cNvSpPr/>
      </dsp:nvSpPr>
      <dsp:spPr>
        <a:xfrm>
          <a:off x="747732" y="1395172"/>
          <a:ext cx="5008720" cy="330938"/>
        </a:xfrm>
        <a:custGeom>
          <a:avLst/>
          <a:gdLst/>
          <a:ahLst/>
          <a:cxnLst/>
          <a:rect l="0" t="0" r="0" b="0"/>
          <a:pathLst>
            <a:path>
              <a:moveTo>
                <a:pt x="5008720" y="0"/>
              </a:moveTo>
              <a:lnTo>
                <a:pt x="5008720" y="205878"/>
              </a:lnTo>
              <a:lnTo>
                <a:pt x="0" y="205878"/>
              </a:lnTo>
              <a:lnTo>
                <a:pt x="0" y="330938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E29DFC-D8F6-44CB-89DF-92DA7B6C062F}">
      <dsp:nvSpPr>
        <dsp:cNvPr id="0" name=""/>
        <dsp:cNvSpPr/>
      </dsp:nvSpPr>
      <dsp:spPr>
        <a:xfrm>
          <a:off x="3323141" y="404566"/>
          <a:ext cx="4866622" cy="99060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Metodik</a:t>
          </a:r>
          <a:r>
            <a:rPr lang="en-US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1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yutuqlar</a:t>
          </a:r>
          <a:r>
            <a:rPr lang="en-US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1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va</a:t>
          </a:r>
          <a:r>
            <a:rPr lang="en-US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1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afzalliklarga</a:t>
          </a:r>
          <a:r>
            <a:rPr lang="en-US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1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quyidagilarni</a:t>
          </a:r>
          <a:r>
            <a:rPr lang="en-US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1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kiritish</a:t>
          </a:r>
          <a:r>
            <a:rPr lang="en-US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1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mumkin</a:t>
          </a:r>
          <a:r>
            <a:rPr lang="en-US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ru-RU" sz="2400" kern="1200" dirty="0"/>
        </a:p>
      </dsp:txBody>
      <dsp:txXfrm>
        <a:off x="3323141" y="404566"/>
        <a:ext cx="4866622" cy="990606"/>
      </dsp:txXfrm>
    </dsp:sp>
    <dsp:sp modelId="{A7DC4D74-452F-449A-ACAC-B0A2016215E5}">
      <dsp:nvSpPr>
        <dsp:cNvPr id="0" name=""/>
        <dsp:cNvSpPr/>
      </dsp:nvSpPr>
      <dsp:spPr>
        <a:xfrm>
          <a:off x="6596" y="1726111"/>
          <a:ext cx="1482271" cy="347810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Dars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jadvalni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qulayligi</a:t>
          </a:r>
          <a:r>
            <a:rPr lang="en-US" sz="1600" kern="1200" dirty="0" smtClean="0"/>
            <a:t>. </a:t>
          </a:r>
          <a:r>
            <a:rPr lang="en-US" sz="1600" kern="1200" dirty="0" err="1" smtClean="0"/>
            <a:t>Oʻquvchi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oʻziga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ma’qul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boʻlgan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vaqtda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oʻquv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jarayoniga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qatnashishi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mumkin</a:t>
          </a:r>
          <a:r>
            <a:rPr lang="en-US" sz="1600" kern="1200" dirty="0" smtClean="0"/>
            <a:t>. </a:t>
          </a:r>
          <a:endParaRPr lang="ru-RU" sz="1600" kern="1200" dirty="0"/>
        </a:p>
      </dsp:txBody>
      <dsp:txXfrm>
        <a:off x="6596" y="1726111"/>
        <a:ext cx="1482271" cy="3478104"/>
      </dsp:txXfrm>
    </dsp:sp>
    <dsp:sp modelId="{E905AC80-F66E-439A-9212-04655AD7FDDB}">
      <dsp:nvSpPr>
        <dsp:cNvPr id="0" name=""/>
        <dsp:cNvSpPr/>
      </dsp:nvSpPr>
      <dsp:spPr>
        <a:xfrm>
          <a:off x="1738987" y="1726111"/>
          <a:ext cx="1649863" cy="346118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 </a:t>
          </a:r>
          <a:r>
            <a:rPr lang="en-US" sz="1600" kern="1200" dirty="0" err="1" smtClean="0"/>
            <a:t>Qulay</a:t>
          </a:r>
          <a:r>
            <a:rPr lang="en-US" sz="1600" kern="1200" dirty="0" smtClean="0"/>
            <a:t>          </a:t>
          </a:r>
          <a:r>
            <a:rPr lang="en-US" sz="1600" kern="1200" dirty="0" err="1" smtClean="0"/>
            <a:t>foydalanish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manzillari</a:t>
          </a:r>
          <a:r>
            <a:rPr lang="en-US" sz="1600" kern="1200" dirty="0" smtClean="0"/>
            <a:t>. </a:t>
          </a:r>
          <a:r>
            <a:rPr lang="en-US" sz="1600" kern="1200" dirty="0" err="1" smtClean="0"/>
            <a:t>Oʻquvchi</a:t>
          </a:r>
          <a:r>
            <a:rPr lang="en-US" sz="1600" kern="1200" dirty="0" smtClean="0"/>
            <a:t> internet </a:t>
          </a:r>
          <a:r>
            <a:rPr lang="en-US" sz="1600" kern="1200" dirty="0" err="1" smtClean="0"/>
            <a:t>kafe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uy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mehmonxona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ish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joyida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va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boshqa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joylardan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oʻquv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jarayoniga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qatnashishi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mumkin</a:t>
          </a:r>
          <a:r>
            <a:rPr lang="en-US" sz="1600" kern="1200" dirty="0" smtClean="0"/>
            <a:t>. </a:t>
          </a:r>
          <a:endParaRPr lang="ru-RU" sz="1600" kern="1200" dirty="0"/>
        </a:p>
      </dsp:txBody>
      <dsp:txXfrm>
        <a:off x="1738987" y="1726111"/>
        <a:ext cx="1649863" cy="3461185"/>
      </dsp:txXfrm>
    </dsp:sp>
    <dsp:sp modelId="{470FE765-1D04-43D8-A717-F61615D73462}">
      <dsp:nvSpPr>
        <dsp:cNvPr id="0" name=""/>
        <dsp:cNvSpPr/>
      </dsp:nvSpPr>
      <dsp:spPr>
        <a:xfrm>
          <a:off x="3638971" y="1726111"/>
          <a:ext cx="1317108" cy="346118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Qulay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oʻqish</a:t>
          </a:r>
          <a:r>
            <a:rPr lang="en-US" sz="1600" kern="1200" dirty="0" smtClean="0"/>
            <a:t> tempi. </a:t>
          </a:r>
          <a:r>
            <a:rPr lang="en-US" sz="1600" kern="1200" dirty="0" err="1" smtClean="0"/>
            <a:t>Ta’lim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oʻquvchilar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yangi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bilimlarni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tushunish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tempida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utkaziladi</a:t>
          </a:r>
          <a:r>
            <a:rPr lang="en-US" sz="1600" kern="1200" dirty="0" smtClean="0"/>
            <a:t>. </a:t>
          </a:r>
          <a:endParaRPr lang="ru-RU" sz="1600" kern="1200" dirty="0"/>
        </a:p>
      </dsp:txBody>
      <dsp:txXfrm>
        <a:off x="3638971" y="1726111"/>
        <a:ext cx="1317108" cy="3461185"/>
      </dsp:txXfrm>
    </dsp:sp>
    <dsp:sp modelId="{7B2E8C16-E169-4CD0-A959-D981AA33930C}">
      <dsp:nvSpPr>
        <dsp:cNvPr id="0" name=""/>
        <dsp:cNvSpPr/>
      </dsp:nvSpPr>
      <dsp:spPr>
        <a:xfrm>
          <a:off x="5206199" y="1726111"/>
          <a:ext cx="1317108" cy="346118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Qulay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oʻquv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reja</a:t>
          </a:r>
          <a:r>
            <a:rPr lang="en-US" sz="1600" kern="1200" dirty="0" smtClean="0"/>
            <a:t>. </a:t>
          </a:r>
          <a:r>
            <a:rPr lang="en-US" sz="1600" kern="1200" dirty="0" err="1" smtClean="0"/>
            <a:t>Oʻquv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rejani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talabalarga</a:t>
          </a:r>
          <a:r>
            <a:rPr lang="en-US" sz="1600" kern="1200" dirty="0" smtClean="0"/>
            <a:t> individual </a:t>
          </a:r>
          <a:r>
            <a:rPr lang="en-US" sz="1600" kern="1200" dirty="0" err="1" smtClean="0"/>
            <a:t>va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davlat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ta’lim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talablariga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mos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holatda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tashkil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qilish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mumkin</a:t>
          </a:r>
          <a:r>
            <a:rPr lang="en-US" sz="1600" kern="1200" dirty="0" smtClean="0"/>
            <a:t>. </a:t>
          </a:r>
          <a:endParaRPr lang="ru-RU" sz="1600" kern="1200" dirty="0"/>
        </a:p>
      </dsp:txBody>
      <dsp:txXfrm>
        <a:off x="5206199" y="1726111"/>
        <a:ext cx="1317108" cy="3461185"/>
      </dsp:txXfrm>
    </dsp:sp>
    <dsp:sp modelId="{8FB4D096-13F8-4436-8509-29080F97F8F4}">
      <dsp:nvSpPr>
        <dsp:cNvPr id="0" name=""/>
        <dsp:cNvSpPr/>
      </dsp:nvSpPr>
      <dsp:spPr>
        <a:xfrm>
          <a:off x="6773428" y="1726111"/>
          <a:ext cx="1317108" cy="346118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Ma’lumotlar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bazasini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tuplanishi</a:t>
          </a:r>
          <a:r>
            <a:rPr lang="en-US" sz="1600" kern="1200" dirty="0" smtClean="0"/>
            <a:t>. </a:t>
          </a:r>
          <a:r>
            <a:rPr lang="en-US" sz="1600" kern="1200" dirty="0" err="1" smtClean="0"/>
            <a:t>Oldingi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o’qigan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talabalar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bilimlarini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to’plash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va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undan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foydalanish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imkoniyati</a:t>
          </a:r>
          <a:r>
            <a:rPr lang="en-US" sz="1600" kern="1200" dirty="0" smtClean="0"/>
            <a:t>. </a:t>
          </a:r>
          <a:endParaRPr lang="ru-RU" sz="1600" kern="1200" dirty="0"/>
        </a:p>
      </dsp:txBody>
      <dsp:txXfrm>
        <a:off x="6773428" y="1726111"/>
        <a:ext cx="1317108" cy="3461185"/>
      </dsp:txXfrm>
    </dsp:sp>
    <dsp:sp modelId="{5CCFFECA-CC51-4333-ABFF-C93553D2CD08}">
      <dsp:nvSpPr>
        <dsp:cNvPr id="0" name=""/>
        <dsp:cNvSpPr/>
      </dsp:nvSpPr>
      <dsp:spPr>
        <a:xfrm>
          <a:off x="8340657" y="1726111"/>
          <a:ext cx="1317108" cy="346118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Kurgazmali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qulayliklari</a:t>
          </a:r>
          <a:r>
            <a:rPr lang="en-US" sz="1600" kern="1200" dirty="0" smtClean="0"/>
            <a:t>. </a:t>
          </a:r>
          <a:r>
            <a:rPr lang="en-US" sz="1600" kern="1200" dirty="0" err="1" smtClean="0"/>
            <a:t>Multimediya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imkoniyatlaridan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tulik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foydalanish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imkoniyati</a:t>
          </a:r>
          <a:r>
            <a:rPr lang="en-US" sz="1600" kern="1200" dirty="0" smtClean="0"/>
            <a:t>. </a:t>
          </a:r>
          <a:endParaRPr lang="ru-RU" sz="1600" kern="1200" dirty="0"/>
        </a:p>
      </dsp:txBody>
      <dsp:txXfrm>
        <a:off x="8340657" y="1726111"/>
        <a:ext cx="1317108" cy="3461185"/>
      </dsp:txXfrm>
    </dsp:sp>
    <dsp:sp modelId="{D9C8A6F8-4E93-43F2-B8D8-5DD2E6482620}">
      <dsp:nvSpPr>
        <dsp:cNvPr id="0" name=""/>
        <dsp:cNvSpPr/>
      </dsp:nvSpPr>
      <dsp:spPr>
        <a:xfrm>
          <a:off x="9907885" y="1726111"/>
          <a:ext cx="1649446" cy="346118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Malakali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oʻqituvchilarni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tanlab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ta’lim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jarayoniga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jalb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qilish</a:t>
          </a:r>
          <a:r>
            <a:rPr lang="en-US" sz="1600" kern="1200" dirty="0" smtClean="0"/>
            <a:t>. </a:t>
          </a:r>
          <a:endParaRPr lang="ru-RU" sz="1600" kern="1200" dirty="0"/>
        </a:p>
      </dsp:txBody>
      <dsp:txXfrm>
        <a:off x="9907885" y="1726111"/>
        <a:ext cx="1649446" cy="34611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E9B852-9B9E-4888-8DC1-864B9608E9AB}">
      <dsp:nvSpPr>
        <dsp:cNvPr id="0" name=""/>
        <dsp:cNvSpPr/>
      </dsp:nvSpPr>
      <dsp:spPr>
        <a:xfrm>
          <a:off x="5774269" y="1411003"/>
          <a:ext cx="4361698" cy="3573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4274"/>
              </a:lnTo>
              <a:lnTo>
                <a:pt x="4361698" y="264274"/>
              </a:lnTo>
              <a:lnTo>
                <a:pt x="4361698" y="35738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48025D-9467-43D1-BF0E-744E4E4749CF}">
      <dsp:nvSpPr>
        <dsp:cNvPr id="0" name=""/>
        <dsp:cNvSpPr/>
      </dsp:nvSpPr>
      <dsp:spPr>
        <a:xfrm>
          <a:off x="5774269" y="1411003"/>
          <a:ext cx="1440556" cy="3573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4274"/>
              </a:lnTo>
              <a:lnTo>
                <a:pt x="1440556" y="264274"/>
              </a:lnTo>
              <a:lnTo>
                <a:pt x="1440556" y="35738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F8825A-B08F-4174-9503-2FB80FF542C3}">
      <dsp:nvSpPr>
        <dsp:cNvPr id="0" name=""/>
        <dsp:cNvSpPr/>
      </dsp:nvSpPr>
      <dsp:spPr>
        <a:xfrm>
          <a:off x="4293683" y="1411003"/>
          <a:ext cx="1480586" cy="357389"/>
        </a:xfrm>
        <a:custGeom>
          <a:avLst/>
          <a:gdLst/>
          <a:ahLst/>
          <a:cxnLst/>
          <a:rect l="0" t="0" r="0" b="0"/>
          <a:pathLst>
            <a:path>
              <a:moveTo>
                <a:pt x="1480586" y="0"/>
              </a:moveTo>
              <a:lnTo>
                <a:pt x="1480586" y="264274"/>
              </a:lnTo>
              <a:lnTo>
                <a:pt x="0" y="264274"/>
              </a:lnTo>
              <a:lnTo>
                <a:pt x="0" y="35738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28A364-73F3-4902-A0EE-5E8687735E26}">
      <dsp:nvSpPr>
        <dsp:cNvPr id="0" name=""/>
        <dsp:cNvSpPr/>
      </dsp:nvSpPr>
      <dsp:spPr>
        <a:xfrm>
          <a:off x="1372540" y="1411003"/>
          <a:ext cx="4401729" cy="357389"/>
        </a:xfrm>
        <a:custGeom>
          <a:avLst/>
          <a:gdLst/>
          <a:ahLst/>
          <a:cxnLst/>
          <a:rect l="0" t="0" r="0" b="0"/>
          <a:pathLst>
            <a:path>
              <a:moveTo>
                <a:pt x="4401729" y="0"/>
              </a:moveTo>
              <a:lnTo>
                <a:pt x="4401729" y="264274"/>
              </a:lnTo>
              <a:lnTo>
                <a:pt x="0" y="264274"/>
              </a:lnTo>
              <a:lnTo>
                <a:pt x="0" y="35738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E29DFC-D8F6-44CB-89DF-92DA7B6C062F}">
      <dsp:nvSpPr>
        <dsp:cNvPr id="0" name=""/>
        <dsp:cNvSpPr/>
      </dsp:nvSpPr>
      <dsp:spPr>
        <a:xfrm>
          <a:off x="2885539" y="0"/>
          <a:ext cx="5777459" cy="141100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Iqtisodiy</a:t>
          </a:r>
          <a:r>
            <a:rPr lang="en-US" sz="2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yutuqlar</a:t>
          </a:r>
          <a:r>
            <a:rPr lang="en-US" sz="2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va</a:t>
          </a:r>
          <a:r>
            <a:rPr lang="en-US" sz="2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afzalliklarga</a:t>
          </a:r>
          <a:r>
            <a:rPr lang="en-US" sz="2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quyidagilarni</a:t>
          </a:r>
          <a:r>
            <a:rPr lang="en-US" sz="2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kiritish</a:t>
          </a:r>
          <a:r>
            <a:rPr lang="en-US" sz="2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mumkin</a:t>
          </a:r>
          <a:r>
            <a:rPr lang="en-US" sz="2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endParaRPr lang="ru-RU" sz="2800" kern="1200" dirty="0"/>
        </a:p>
      </dsp:txBody>
      <dsp:txXfrm>
        <a:off x="2885539" y="0"/>
        <a:ext cx="5777459" cy="1411003"/>
      </dsp:txXfrm>
    </dsp:sp>
    <dsp:sp modelId="{A7DC4D74-452F-449A-ACAC-B0A2016215E5}">
      <dsp:nvSpPr>
        <dsp:cNvPr id="0" name=""/>
        <dsp:cNvSpPr/>
      </dsp:nvSpPr>
      <dsp:spPr>
        <a:xfrm>
          <a:off x="5083" y="1768392"/>
          <a:ext cx="2734912" cy="365768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Cheksiz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masofaga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ta’lim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berish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Oʻqituvchi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va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oʻquvchilar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oʻrtasidagi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masofa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hech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qanday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ahamiyatga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ega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emas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endParaRPr lang="ru-RU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83" y="1768392"/>
        <a:ext cx="2734912" cy="3657682"/>
      </dsp:txXfrm>
    </dsp:sp>
    <dsp:sp modelId="{E905AC80-F66E-439A-9212-04655AD7FDDB}">
      <dsp:nvSpPr>
        <dsp:cNvPr id="0" name=""/>
        <dsp:cNvSpPr/>
      </dsp:nvSpPr>
      <dsp:spPr>
        <a:xfrm>
          <a:off x="2926226" y="1768392"/>
          <a:ext cx="2734912" cy="365768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Ish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jarayoniga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halaqit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bermasligi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Oʻquvchi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ishdan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ajralmas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holatda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ta’lim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oladi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endParaRPr lang="ru-RU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26226" y="1768392"/>
        <a:ext cx="2734912" cy="3657682"/>
      </dsp:txXfrm>
    </dsp:sp>
    <dsp:sp modelId="{470FE765-1D04-43D8-A717-F61615D73462}">
      <dsp:nvSpPr>
        <dsp:cNvPr id="0" name=""/>
        <dsp:cNvSpPr/>
      </dsp:nvSpPr>
      <dsp:spPr>
        <a:xfrm>
          <a:off x="5847369" y="1768392"/>
          <a:ext cx="2734912" cy="365768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Oʻquvchilar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sonini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oshirilishi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Masofaviy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ta’lim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texnologiyalarni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toʻliq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qoʻllagan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oʻquv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muassasa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talabalar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soni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2-3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barovar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oshishi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mumkin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endParaRPr lang="ru-RU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47369" y="1768392"/>
        <a:ext cx="2734912" cy="3657682"/>
      </dsp:txXfrm>
    </dsp:sp>
    <dsp:sp modelId="{6C969F2F-44FF-4A4A-BE58-EB2C8168013D}">
      <dsp:nvSpPr>
        <dsp:cNvPr id="0" name=""/>
        <dsp:cNvSpPr/>
      </dsp:nvSpPr>
      <dsp:spPr>
        <a:xfrm>
          <a:off x="8768512" y="1768392"/>
          <a:ext cx="2734912" cy="365768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Narhi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Masofaviy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ta’lim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kurslari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2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va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3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barobar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oddiy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kurslarga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qaraganda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arzon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endParaRPr lang="ru-RU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768512" y="1768392"/>
        <a:ext cx="2734912" cy="36576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9BFB4-E34A-4952-BB8D-0A22DE0A6BB3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30C275-CA13-49F3-8956-86A70AB0C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09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F7A6-5FA5-4AA3-945B-7C9AB14302C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6B8D-5F0F-4569-8C1F-5A80775AE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66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F7A6-5FA5-4AA3-945B-7C9AB14302C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6B8D-5F0F-4569-8C1F-5A80775AE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66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F7A6-5FA5-4AA3-945B-7C9AB14302C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6B8D-5F0F-4569-8C1F-5A80775AE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61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F7A6-5FA5-4AA3-945B-7C9AB14302C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6B8D-5F0F-4569-8C1F-5A80775AE7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6717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F7A6-5FA5-4AA3-945B-7C9AB14302C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6B8D-5F0F-4569-8C1F-5A80775AE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26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F7A6-5FA5-4AA3-945B-7C9AB14302C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6B8D-5F0F-4569-8C1F-5A80775AE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73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F7A6-5FA5-4AA3-945B-7C9AB14302C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6B8D-5F0F-4569-8C1F-5A80775AE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21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F7A6-5FA5-4AA3-945B-7C9AB14302C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6B8D-5F0F-4569-8C1F-5A80775AE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137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F7A6-5FA5-4AA3-945B-7C9AB14302C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6B8D-5F0F-4569-8C1F-5A80775AE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51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F7A6-5FA5-4AA3-945B-7C9AB14302C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6B8D-5F0F-4569-8C1F-5A80775AE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62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F7A6-5FA5-4AA3-945B-7C9AB14302C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6B8D-5F0F-4569-8C1F-5A80775AE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47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F7A6-5FA5-4AA3-945B-7C9AB14302C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6B8D-5F0F-4569-8C1F-5A80775AE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8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F7A6-5FA5-4AA3-945B-7C9AB14302C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6B8D-5F0F-4569-8C1F-5A80775AE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4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F7A6-5FA5-4AA3-945B-7C9AB14302C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6B8D-5F0F-4569-8C1F-5A80775AE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8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F7A6-5FA5-4AA3-945B-7C9AB14302C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6B8D-5F0F-4569-8C1F-5A80775AE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04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F7A6-5FA5-4AA3-945B-7C9AB14302C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6B8D-5F0F-4569-8C1F-5A80775AE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9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F7A6-5FA5-4AA3-945B-7C9AB14302C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6B8D-5F0F-4569-8C1F-5A80775AE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81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6F7A6-5FA5-4AA3-945B-7C9AB14302C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E6B8D-5F0F-4569-8C1F-5A80775AE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135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fi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36287" y="2068946"/>
            <a:ext cx="10827640" cy="3362181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MASOFAVIY TA’LIMNING YUTUQLARI VA KAMCHILIKLARI. MASOFAVIY TA’LIMDA INTERNET TEXNOLOGIYALAR VA XIZMATLAR. WEB  2.0  VA  WEB3.0 TEXNOLOGIYALARI. 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BULUTLI TEXNOLOGIYALAR</a:t>
            </a:r>
          </a:p>
        </p:txBody>
      </p:sp>
    </p:spTree>
    <p:extLst>
      <p:ext uri="{BB962C8B-B14F-4D97-AF65-F5344CB8AC3E}">
        <p14:creationId xmlns:p14="http://schemas.microsoft.com/office/powerpoint/2010/main" val="68710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1352375792"/>
              </p:ext>
            </p:extLst>
          </p:nvPr>
        </p:nvGraphicFramePr>
        <p:xfrm>
          <a:off x="207527" y="457200"/>
          <a:ext cx="11784448" cy="6153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736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07843" y="214959"/>
            <a:ext cx="11582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2.0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texnologiyalarning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qulayligi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ta’lim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jarayoniga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ijobiy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ta’sir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koʻrsatadi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Bunday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texnologiyalar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ta’lim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oluvchilarga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amkorlikda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oʻqish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usullarini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tanlashga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imkoniyat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birgalikda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usullarni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tanlaydilar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shuningdek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tajriba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almashish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maqsadida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ijtimoiy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jamoalarida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qatnashish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imkoniyatini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Blog,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viki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servislari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yaxshi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didaktik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xususiyatlarga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Xizmatlarning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afzalligi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ularnig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qulayligi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doʻstonaligi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bepulligidir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0" hangingPunct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3.0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texnologiyalarda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Internetdagi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axborotlarning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oʻzaro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yangicha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bog‘lanishi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qaraladi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Web 2.0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texnologiyasida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qidirish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soʻzga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asoslanadi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Ya’ni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soʻz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ibora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―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Informatika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soʻzi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qidirilganda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tarkibida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―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Informatika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soʻzi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boʻlgan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barcha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kontentlarni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taqdim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etadi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0" hangingPunct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3.0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texnologiyasida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bunday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qidirish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jarayoni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ikkinchi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qadamga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oʻtkazadi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Web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3.0</a:t>
            </a:r>
          </a:p>
          <a:p>
            <a:pPr algn="just" eaLnBrk="0" hangingPunct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semantik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texnologiyaga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asoslanadi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koʻrinishigini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balki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nimaligini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ifodalaydi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391" y="3781425"/>
            <a:ext cx="5150984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16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69743" y="223048"/>
            <a:ext cx="9588449" cy="6320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Umumiy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olganda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Web  3.0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texnologiyasini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―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mashina-mashina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usulidagi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oʻzaro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munosabat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interfaol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xizmatlar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dinamik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ilovalar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WWW   –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butun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dunyo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oʻrgimchak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toʻrining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―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bajariluvchi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‖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iborasi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tasniflash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Web 3.0 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kelajakka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yoʻnaltiriluvchi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semantik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tarmoqdir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Web 3.0 da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kompyuterlar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axborotlarni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odamlar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kabi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talqin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intellektual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shakllantirish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foydalanuvchilar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zarurlarini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aniqlash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tarqatish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imkoniga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boʻladi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0" hangingPunct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asbob-uskunalari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xizmatlari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Google apps - Web 2.0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texnologiyalariga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misol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boʻladi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0" hangingPunct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asbob-uskunalari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servislaridan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oʻquv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jarayonini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axborot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ta’lim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maydonini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loyihalashtirish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imkoniyatini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muhitida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Google Disk, Google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Hujjatlar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elektron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jadval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taqdimotlar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grafik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muharirlari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Google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taqvim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kalendar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Google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formalari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soʻrovnomalar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Google Hangouts (Messenger) Google+, Google Blogger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saytlar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oʻquv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jarayonini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tashkillashtirish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boshqarish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oʻquv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jarayoni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oshirishga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sabab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boʻladi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264160" algn="just" eaLnBrk="0" hangingPunct="0">
              <a:lnSpc>
                <a:spcPct val="115000"/>
              </a:lnSpc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:\Users\User\Desktop\Raqamli universitet\Без названия (19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8192" y="235743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44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993" y="527848"/>
            <a:ext cx="11582400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docs - Google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Hujjatlar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(Google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jadval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Google Forma, Google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</a:p>
          <a:p>
            <a:pPr algn="just" eaLnBrk="0" hangingPunct="0"/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hujjat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Google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taqdimot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deb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umumiy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nomlanib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ichiga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elektron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jadval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taqdimotlar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grafik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muharirlari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kiritish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vaqtda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hujjat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ustida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necha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foydalanuvchi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ishlashi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algn="just" eaLnBrk="0" hangingPunct="0"/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boʻladi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0" hangingPunct="0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Foydalanuvchilar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dunyoning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ixtiyoriy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nuqtasidan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tarmog‘i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ularga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taqdim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etilgan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hujjat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ustida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ishlashlari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boʻladi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0" hangingPunct="0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taqvim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kalendar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vaqtingizni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rejalashtirishda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oʻquv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jadvalini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tuzishda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talabalar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qayta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topshirish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vaqtlari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majlis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konferensiyalar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tug‘ilgan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kunlarni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eslatib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turish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imkoniyatlari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Google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taqvim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sizning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telefoniz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integratsiyalashi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Google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taqvimni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oʻzingiz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guruh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boʻlib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shaklantirishingiz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bo’ladi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" name="image1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8318" y="427805"/>
            <a:ext cx="1754332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1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60218" y="693821"/>
            <a:ext cx="11582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Google blogger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yordamida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oʻzingizning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shaxsiy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saytingizni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blogingizni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yaratishingiz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yaratilgan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saytga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oʻzingizning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ilmiy-uslubiy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ishlaringizni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joylashtirishingiz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talabalarga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oʻzingizning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faningiz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boʻyicha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oʻquv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majmualarni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maxsus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boʻlim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ochib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yuklab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qoʻyishingiz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Fan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boʻyicha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boʻlayotgan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ilmiy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yangiliklarni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berib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borishingiz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soʻrovnomalar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utkazishingiz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boʻladi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3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202" y="568091"/>
            <a:ext cx="1468652" cy="524492"/>
          </a:xfrm>
          <a:prstGeom prst="rect">
            <a:avLst/>
          </a:prstGeom>
        </p:spPr>
      </p:pic>
      <p:pic>
        <p:nvPicPr>
          <p:cNvPr id="7" name="image4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98596" y="503320"/>
            <a:ext cx="639879" cy="601579"/>
          </a:xfrm>
          <a:prstGeom prst="rect">
            <a:avLst/>
          </a:prstGeom>
        </p:spPr>
      </p:pic>
      <p:pic>
        <p:nvPicPr>
          <p:cNvPr id="8" name="image5.jpe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2126" y="3594659"/>
            <a:ext cx="1687727" cy="134881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179243" y="3455883"/>
            <a:ext cx="11582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Hangouts –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kommunikatsiya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boʻlib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video, audio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kichik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xabarlar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yuborish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imkoniyatini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beruvchi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hisoblanadi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Google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Hangouts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vebinarlar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tashkillashtirishingiz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0" hangingPunct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Google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ilovalari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bepul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boʻlib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qanday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litsenziya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talab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qilmaydi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0" hangingPunct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36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02491" y="485775"/>
            <a:ext cx="11582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/>
            <a:r>
              <a:rPr lang="en-US" sz="28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Bulutli</a:t>
            </a: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texnologiyalar</a:t>
            </a: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iste’molchiga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namoyon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Bulutli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hisoblashlarning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yuzaga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kelishida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virtualizatsiya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texnologiyalarining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ahamiyati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hisoblanadi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0" hangingPunct="0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2000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yildan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boshlanib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holat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oʻzgara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boshladi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yillarga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qadar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WMware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x86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razryadli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virtualizatsiyada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monopoliyani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qoʻlga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kiritdi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2005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yilda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WMware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kompaniyasi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virtual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mashinalarni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DTdan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bepul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tadbiq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25" y="4436364"/>
            <a:ext cx="4324350" cy="222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48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13566" y="187890"/>
            <a:ext cx="11160692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2006-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yilda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Microsoft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kompaniyasi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virtual PC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Windows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versiyasini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ishga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tushirishda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2006-yilda Amazon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kompaniyasi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oʻz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qurilmalarida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serverlarni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kengaytirish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Amazon Elastic Compute Cloud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yuzaga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keldi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buning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sabablaridan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virtual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serverlarni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qurilmalarga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istemolchilarga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ijaraga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bulutli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texnologiyalarni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chiqishiga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turtki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boʻldi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Bulut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AT-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infratuzilma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tashkilotlarining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innovatsion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konsepsiya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hisoblanib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alohida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ajratilgan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taqsimlangan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konfiguratsiyalangan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apparat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resurslaridan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dasturiy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ta’minotdan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tashkil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masofadagi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provayderlarni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markazida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yotadi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560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69166" y="633201"/>
            <a:ext cx="11582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Model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yagona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tarmoqdan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qulay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vaqtning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oʻzida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konfiguratsiyalangan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resurslaridan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birgalikda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imkoniyatini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yaratadi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misol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bazasi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ilovalar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servislar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minimal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boshqarishda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oparativ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erkin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ishlash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imkoniyatini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taqdim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Bulutning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ta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xarakteristika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3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ta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taqsimlash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modellaridan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iborat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093993" y="177580"/>
            <a:ext cx="3135795" cy="6227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Bulutli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hisoblash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28" t="28223" r="30090" b="13968"/>
          <a:stretch>
            <a:fillRect/>
          </a:stretch>
        </p:blipFill>
        <p:spPr bwMode="auto">
          <a:xfrm>
            <a:off x="2571461" y="3310857"/>
            <a:ext cx="6391564" cy="34199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8380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97741" y="983323"/>
            <a:ext cx="11582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Ularni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turdagi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hisoblashlardan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farqlash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(Internet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resurslaridan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 eaLnBrk="0" hangingPunct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1.Talab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boʻyicha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oʻz-oʻziga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xizmat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koʻrsatish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Foydalanuvchi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vaqtini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saqlash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ombori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xajmini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zarur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boʻlganda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avtomatik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tarzda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xizmat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koʻrsatayotgan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provayder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oʻzaro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bog’liq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boʻlmagan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kuchini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mustaqil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tarzda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aniqlash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oʻzgartirish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888080" y="135439"/>
            <a:ext cx="4174541" cy="6227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Asosiy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tavsiflari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35" t="25655" r="29610" b="22179"/>
          <a:stretch>
            <a:fillRect/>
          </a:stretch>
        </p:blipFill>
        <p:spPr bwMode="auto">
          <a:xfrm>
            <a:off x="3048578" y="2922315"/>
            <a:ext cx="6381172" cy="36023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7044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19100" y="348280"/>
            <a:ext cx="11582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2.Tarmoqdan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kuchi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imkoniyatlari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tarmoqda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mexaniimlar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masofada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turdagi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mijoz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platformasidan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(terminal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qurilmalar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qamrovda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imkonini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Resurslarni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birlashtirish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Konfiguratsiyalangan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provayder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resurslarini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yagona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joyga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birlashtirish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koʻp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sonli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foydalanuvchilar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resurslardan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birgalikda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imkoniyatiga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boʻladilar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Resurslarni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tezkor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elastikligi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Foydalanuvchilarning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talabiga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qarab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bulut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xizmatlari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kengayishi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taqdim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etilishi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qisqartirilishi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0" hangingPunct="0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Oʻlchangan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aslida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foydalanilgan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bugalteriya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iste’mol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servisi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toʻlov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xizmatlarini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imkoniyatlari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.)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Bulutli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tizimlar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qarab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abstraksiyaning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ba’zi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darajalarida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oʻlchashni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oshirish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orqaliresurslardan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foydalanishni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optimallashtiradi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ustidan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avtomatik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nazorat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qiladi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835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20800" y="1219199"/>
            <a:ext cx="9550400" cy="3863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Reja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1.Masofaviy </a:t>
            </a:r>
            <a:r>
              <a:rPr lang="en-US" sz="3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ta’limning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yutuqlari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kamchiliklari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2.Masofaviy </a:t>
            </a:r>
            <a:r>
              <a:rPr lang="en-US" sz="3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ta’limda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internet </a:t>
            </a:r>
            <a:r>
              <a:rPr lang="en-US" sz="3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texnologiyalar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xizmatlar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3.Web  2.0  </a:t>
            </a:r>
            <a:r>
              <a:rPr lang="en-US" sz="3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web3.0 </a:t>
            </a:r>
            <a:r>
              <a:rPr lang="en-US" sz="3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texnologiyalari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4.Bulutli </a:t>
            </a:r>
            <a:r>
              <a:rPr lang="en-US" sz="3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texnologiyalar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169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78691" y="630898"/>
            <a:ext cx="11582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xususiy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bulut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infratuzilma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bulutli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hisoblashni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tadbiq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etishda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yagona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tashkilot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doirasida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foydalaniladi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jamoaviy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infratuzilmada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bulutli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hisoblashdan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faqatgina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tashkilotning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alohida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jamoasi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boʻlim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foydalanishi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ommaviy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infratuzilma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bulutli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hisoblash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xizmatlaridan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foydalanish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imkoniyatiga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Hybrid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gibrid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infratuzilma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tarqatish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modellarini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barchasini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oʻz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ichiga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xususiy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jamoaviy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ommaviy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005580" y="46123"/>
            <a:ext cx="37639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Tarqatish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modellari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50" t="20810" r="27365" b="33009"/>
          <a:stretch>
            <a:fillRect/>
          </a:stretch>
        </p:blipFill>
        <p:spPr bwMode="auto">
          <a:xfrm>
            <a:off x="481533" y="3775438"/>
            <a:ext cx="4681018" cy="2978653"/>
          </a:xfrm>
          <a:prstGeom prst="rect">
            <a:avLst/>
          </a:prstGeom>
          <a:noFill/>
        </p:spPr>
      </p:pic>
      <p:pic>
        <p:nvPicPr>
          <p:cNvPr id="7" name="Рисунок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19" t="30502" r="27686" b="40707"/>
          <a:stretch>
            <a:fillRect/>
          </a:stretch>
        </p:blipFill>
        <p:spPr bwMode="auto">
          <a:xfrm>
            <a:off x="5932053" y="3775438"/>
            <a:ext cx="4869297" cy="27777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6521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78691" y="918951"/>
            <a:ext cx="11582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Service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(SaaS) 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xizmat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dasturiy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ta’minot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Iste’molchi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provayder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tomonidan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bulutli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infratuzilmasida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tushurilgan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ilovadan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Interfeys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veb-brauzer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interfeysi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mijoz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foydalana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Istemolchi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bulutli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infratuzilma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boshqarish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nazorat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xuquqiga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operatsion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tizimni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bazasini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xatto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ilovalar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parameterlarini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oʻzgartirish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imkoniyati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berilmagan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0" hangingPunct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Service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(PaaS) 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xizmat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platforma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Bulutli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hisoblash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istemolchiga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dasturiy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platformadan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ruxsat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berilgan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hisoblanadi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quydagi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imkoniyatlardan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operatsion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tizim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bazasi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prikladnoy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DT,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vositalari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sinovi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Istemolchi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kompyuter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platformasiga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oʻrnatilgan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operatsion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tizim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web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ilovalarni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tarqatish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boshqarish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maxsus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vositalar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ijaraga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beriladi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Istemolchi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infratuzilma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boshqarish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xuquqiga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jumladan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operatsion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tizimlar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bazasini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ham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lekin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tarqatilgan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ilovalar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borayotgan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muhit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konfiguratsiya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parametlarni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sozlash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imkoniyati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213222" y="174975"/>
            <a:ext cx="103691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Servis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modellari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asosiy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yetkazib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beruvchi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provayderlar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3873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50936" y="200415"/>
            <a:ext cx="11318741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as a Service (IaaS) –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xizmat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infrastruktura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0" hangingPunct="0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Istemolchi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bulutli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ishlov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vositalarini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boshqarish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saqlash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fundamental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resurslari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(virtual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tarmoq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infrastrukturalar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nazorat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xuquqiga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istemolchi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oʻzining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xohishiga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koʻra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operatsion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tizimlar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dasturlarni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mustaqil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tarzda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oʻrnatish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Shunda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istemolchi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abstrak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kuchi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(server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vaqti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disk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maydoni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kanallarni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oʻtkazish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qobilyati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autsorsing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infrastrukturalardan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Istemolchi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infrasutrukturasini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boshqarmaydi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lekin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operatsion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tizim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saqlanayotgan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tarqalgan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ilovalarni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boshqarish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imkoniyatiga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0" hangingPunct="0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Bulutli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markazi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ma’lumotlarga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ishlov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berish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markazida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quydagilar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joylashtirilgan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boʻladi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fizik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uskunalar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saqlash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bazasi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stansiyalar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tizimli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dasturiy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ta’minot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(OS,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virtualizatsiya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vositasi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avtomatizatsiya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instrumental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prikladnoy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DT,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uskunalarni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boshqarish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tizimi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(Equipment management systems),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tarmoq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infratuzilmasi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(Network infrastructure):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marshutizator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kommutatorlar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routers 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switches)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fizik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uskunalarni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birlashtirish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Shu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tizim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muxandisi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ta’minoti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markazi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normal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taminlaydi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(Systems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engineering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02267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9244" y="581907"/>
            <a:ext cx="987051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SaaS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sxemasi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boʻyicha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turdagi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ilovalari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xizmat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koʻrsatadi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Apps, Office Web Apps, Management Apps, Communications, Security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SaaS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AQSh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tarqalgan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hisoblanadi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koʻp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tarqalgan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bulutli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ilovalarga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quydagilar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CRM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mijozlar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oʻrtasidagi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oʻzaro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munosabatlarni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boshqarish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tizimi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, HRM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kadrlar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hodimlar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tizimi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ERP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resurslar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tashkillashtirish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tizimi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misol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1C),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offis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ilovalari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kommunikatsiya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manbai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Dunyo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miqiyosida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Salesforce.com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kompaniyasi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bulutli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ilovalarni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tarqatishda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yetakchi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hisoblanadi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8286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60218" y="761933"/>
            <a:ext cx="11582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Bulutli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hisoblashda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SaaS 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xizmatini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xildagilari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Cisco WebEx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web 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konferensiyalar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oʻtkazishdagi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bulutli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CMS –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SaaS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modeliga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(SaaS – platform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UMI.Cloud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E-Commerce B2B/B2C –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SaaS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modeliga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an; Marketing SaaS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asoslangan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«Antivirus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Dr.Web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SaaS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modeliga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a-n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SugarCRM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CRM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tijorat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tizimi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ochiq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BPMonline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CRM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instrumentlari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biznes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jarayoni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modelashtirish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avtomatlashtirish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0" hangingPunct="0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aytib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oʻtish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joizki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bulutli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konsepsiyasi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istemolchilarga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qancha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qoʻshimcha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turdagi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bulutli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xizmatlarni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taqdim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Stroge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-as-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asService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Database-as-a-Service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Information-as-a-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Service,Process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-as-a-Service, Process-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-Service, Integration-as-a-Service, Testing-as-a-Service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bundan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tashqari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Storage-as-a-Service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koʻp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bulutli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saqlash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fayllari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 eaLnBrk="0" hangingPunct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Simple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Stroge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Service (Amazon S3),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DropBox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GoogleDrive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MicrosoftOneDrive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4176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93543" y="780983"/>
            <a:ext cx="11582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Bulutli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texnologiyalarni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bulutli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hisoblashlarni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talim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yurtlarida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qanday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tadbiq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Google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kompaniyasi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ta’lim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yurtlariga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Google Apps for education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bulutli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ilovani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elektron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ta’lim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taqdim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Microsoft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kompaniyasi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oʻquv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yurti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talabalariga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Office 365 for education (Windows Azure in education)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xizmatini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tavsiya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Bulutli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hisoblashni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(Cloud Computing)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maktablarga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oʻquv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yurtlariga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tadbiq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oʻquvchi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talabalarni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bilim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yetarlicha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ta’minlaydi.Bulutli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talablari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internet 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resurslari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aynan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tegishli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ekanligini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aniqlash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xarakteristikalarini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bulutli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hisoblashni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xarakteristikalari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tekshirish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National Institute of Standards and Technology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talab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boʻyicha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oʻz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oʻziga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xizmat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koʻrsatish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resurslarda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yagona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boʻyicha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hamjihatlikda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vaqtning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oʻzida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elastic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mashtablashgan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faqatgina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xizmatdan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foydalanganda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toʻlash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universal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kirishi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59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60218" y="390458"/>
            <a:ext cx="11582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/>
            <a:r>
              <a:rPr lang="en-US" sz="24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Ikkinchi</a:t>
            </a:r>
            <a:r>
              <a:rPr lang="en-US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qatlam</a:t>
            </a:r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PaaS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platforma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PaaS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xizmati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oʻzida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platformasini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taqdim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etiladi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oʻz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ichiga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algn="just" eaLnBrk="0" hangingPunct="0"/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OS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operatsion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tizim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tarmog’i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(Unix-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sistemalar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Ubuntu Server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BSD/OS Family, Solaris/SunOS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Windows Server)</a:t>
            </a:r>
          </a:p>
          <a:p>
            <a:pPr algn="just" eaLnBrk="0" hangingPunct="0"/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Database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bazasini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boshqarish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tizimi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MBBT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Microsoft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SQL, SQL Database, PostgreSQL, Oracle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</a:p>
          <a:p>
            <a:pPr algn="just" eaLnBrk="0" hangingPunct="0"/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Middleware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oʻrtacha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qatlam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dasturiy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ta’minoti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aloqador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dasturiy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ta’minot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ilovalar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tizim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komponentalarni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ishlashini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taminlab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- Software development tools and testing – instrumental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dasturiy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ta’minot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veb-ilovalarni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chiqishda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vaularni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testlashda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qoʻllaniladi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0" hangingPunct="0"/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App server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ilovalar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chiqishda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testlashda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ilovalar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ishlashda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qoʻllaniladi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593" y="4914773"/>
            <a:ext cx="2867025" cy="15906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17" y="4914773"/>
            <a:ext cx="6393007" cy="170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66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14901" y="1733194"/>
            <a:ext cx="11582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/>
            <a:r>
              <a:rPr lang="en-US" sz="2400" b="1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Afzalliklari</a:t>
            </a:r>
            <a:r>
              <a:rPr lang="en-US" sz="2400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z="2400" b="1" i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  <a:p>
            <a:pPr algn="just" eaLnBrk="0" hangingPunct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Iste’molchilar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kompuyuterlardan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kuchi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xarakteristikalariga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qaramaydi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Kompyuterlar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yuqori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kuchda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ishlashi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xotira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koʻp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xajmli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disklarga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boʻlgan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boʻlishlari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Chunki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barcha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hamma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serverlarida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saqlanadi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xajmga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boʻlgan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shaxsiy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statsionar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kompyuterlar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noutbuklar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netbuklar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istemolchilar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bulutga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kirishlari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Istemolchilar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kompuyuterlarni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ishlash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sifati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oshdi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Istemolchilar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kompyuter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dasturlar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fayllarni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masofadan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turib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ishga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tushirishda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yukli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qilishlari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ilovalardan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foydalanishlari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Misol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Panda Cloud Antivirus – antivirus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dasturi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vebservis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foydalana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olish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Panda Cloud Antivirus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kuchli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ma’lumotlaridagi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viruslarni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masofadan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turib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skanerlash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imkoni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istemolchi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kompyuterida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tushirish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ishlash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yuki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barobar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koʻpayardi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798618" y="233418"/>
            <a:ext cx="724131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Bulutli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texnologiyalardan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foydalanishda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afzalliklari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va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kamchiliklari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</a:rPr>
              <a:t/>
            </a:r>
            <a:b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0726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72051" y="1548761"/>
            <a:ext cx="11582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IT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infratuzilmadan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samaradorligi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oshadi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chiqimlar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soni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kamayadi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Agar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kompaniya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oʻrtacha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yuklanish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boholashini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oladigan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boʻlsak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13%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tashkil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hollarda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kompaniya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oʻzining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qoʻshimcha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resurslari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kuchini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ishlatishga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toʻg’ri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lekin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hollarda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resurslari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boʻsh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ishlatilinmaydi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albatta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pulning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sarfi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bekor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boʻladi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Agar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kompaniya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resurslaridan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masofadagi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serverlaridan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foydalansa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xolda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kompaniya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sarflari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kamayadi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kelib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chiqqan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xolda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nobarqaror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iqtisodiy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chiqarish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moslashuvchanligi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oshib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boradi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Oʻzining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tashkilotlarda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saqlashiga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ishonchlilik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qobilyati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yoʻqolganda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kompaniyaning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oʻzi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shaxsiy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virtualizatsiya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infratuzilmalarini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barcha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imkoniyatlaridan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toʻla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qoniligicha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boʻladi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31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86326" y="771169"/>
            <a:ext cx="11582400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/>
            <a:r>
              <a:rPr lang="en-US" sz="2400" b="1" i="1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Kamchiliklari</a:t>
            </a:r>
            <a:r>
              <a:rPr lang="en-US" sz="2400" b="1" i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</a:p>
          <a:p>
            <a:pPr algn="just" eaLnBrk="0" hangingPunct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Doyimiy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tarmog’i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aloqada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boʻlishi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lozim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Bulutli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hisoblash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texnologiyalaridan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foydalanishda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vaqt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Internetga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boʻlishi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lozim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tashqari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necha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ilovalar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boʻlib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kompyuterlarga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yuklanadi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uzoq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muddatgacha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imkoniyati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boʻladi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holatlarda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doimgidek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oddiy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hisoblanib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ulanish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boʻlmasa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ham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boʻlmaydi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Koʻpchilikning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fikricha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bulutli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hisoblashlarning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kamchiligi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yurutishadi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Axborot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texnologiyalari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rivojlanishini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olgan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xolda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aytishimiz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mumkunki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tarmog’i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hozirgi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kunda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joyda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muammoli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qarashlar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vaqtlar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ichida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umuman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e’tibordan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0" hangingPunct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Ishlash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tezligi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sekinligi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Koʻpgina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bulutli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servislar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toʻla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qonligicha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ishlashlari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normal Internet 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ulanishni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talab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muomoni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kelib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chiqishini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olishda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choralar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koʻrilyapti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muomo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kunlarda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zudlik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toʻg’irlanishiga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ishonch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yuqori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darajada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35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91126" y="147252"/>
            <a:ext cx="10187710" cy="1578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0" marR="11430" indent="166370" algn="ctr">
              <a:lnSpc>
                <a:spcPct val="115000"/>
              </a:lnSpc>
              <a:spcAft>
                <a:spcPts val="0"/>
              </a:spcAft>
            </a:pP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Masofaviy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ta’limning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oʻzini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metodik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iqtisodiy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sotsial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yutuqlari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afzalliklarga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28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amda</a:t>
            </a: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oʻzining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kamchiliklari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salbiy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tomonlarga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ega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3960497282"/>
              </p:ext>
            </p:extLst>
          </p:nvPr>
        </p:nvGraphicFramePr>
        <p:xfrm>
          <a:off x="314034" y="1385455"/>
          <a:ext cx="11563929" cy="568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414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86326" y="771169"/>
            <a:ext cx="11582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Dasturlarni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sekin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ishlashi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toʻiq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funksional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imkoniyatlarga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boʻlmagan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holda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necha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dasturlar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bulutli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tizimlarda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sekin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ishlashlari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lokal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kompyuter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tizimiga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qaraganda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uzoq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masofadagi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serverlarni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yuklash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qiyinchiliklari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tufayli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yuzaga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kelishi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 eaLnBrk="0" hangingPunct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xavfsizligiga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xavf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borligi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Istemolchilar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tomonidan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bulut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texnologiyalariga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qoʻyilgan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ma’lumot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xavfsizligi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xavf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ostida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boʻlishi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Lekin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bunda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birinchi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masala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provayderga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istemolchining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ishonishi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muhim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oʻrinda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turadi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Agar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bulutli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texnologiyalar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provayderi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almashishini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ishonchli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shifrlasa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zaxira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nusxalasa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bulutli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texnologiyalar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soxasi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bozorida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oʻziga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yarasha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tajribaga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boʻlsa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holda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xavfsizlik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borasida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muomolar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tug’ilmaydi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Fakt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shuni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aytish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mumkinki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bulutda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yoʻqolgan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ma’lumotlarni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qaytarish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0" hangingPunct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21672" y="983605"/>
            <a:ext cx="11582400" cy="2606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4160" algn="just" eaLnBrk="0" hangingPunct="0">
              <a:lnSpc>
                <a:spcPct val="115000"/>
              </a:lnSpc>
              <a:spcAft>
                <a:spcPts val="0"/>
              </a:spcAft>
            </a:pP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Nazariy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savollar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64160" algn="just" eaLnBrk="0" hangingPunct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1.Masofaviy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ta’limning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yutuqlari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kamchiliklari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tushuntirib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bering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  <a:p>
            <a:pPr indent="264160" algn="just" eaLnBrk="0" hangingPunct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2.Masofaviy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ta’limda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internet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texnologiyalar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xizmatlar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tushuntirib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bering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?  </a:t>
            </a:r>
          </a:p>
          <a:p>
            <a:pPr indent="264160" algn="just" eaLnBrk="0" hangingPunct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3.Web  2.0 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web3.0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texnologiyalari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tushuntirib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bering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?  </a:t>
            </a:r>
          </a:p>
          <a:p>
            <a:pPr indent="264160" algn="just" eaLnBrk="0" hangingPunct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4.Bulutli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texnologiyalar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tushuntirib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bering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indent="264160" algn="just" eaLnBrk="0" hangingPunct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5.Bulutli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hisoblashlarni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tushuntirib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bering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0879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4016085371"/>
              </p:ext>
            </p:extLst>
          </p:nvPr>
        </p:nvGraphicFramePr>
        <p:xfrm>
          <a:off x="304800" y="803564"/>
          <a:ext cx="11508509" cy="5597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928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15637" y="707321"/>
            <a:ext cx="11212946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Sotsial</a:t>
            </a:r>
            <a:r>
              <a:rPr lang="en-US" sz="36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yutuqlar</a:t>
            </a:r>
            <a:r>
              <a:rPr lang="en-US" sz="36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va</a:t>
            </a:r>
            <a:r>
              <a:rPr lang="en-US" sz="36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afzalliklarga</a:t>
            </a:r>
            <a:r>
              <a:rPr lang="en-US" sz="36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quyidagilarni</a:t>
            </a:r>
            <a:r>
              <a:rPr lang="en-US" sz="36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kiritish</a:t>
            </a:r>
            <a:r>
              <a:rPr lang="en-US" sz="36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mumkin</a:t>
            </a:r>
            <a:endParaRPr lang="en-US" sz="36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28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Ijtimoiy</a:t>
            </a: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guruxlarga</a:t>
            </a: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ajratish</a:t>
            </a: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yoʻqligi</a:t>
            </a:r>
            <a:r>
              <a:rPr lang="en-US" sz="2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masofaviy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ta’lim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kursida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ikkinchi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oliy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yoki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qoʻshimcha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ma’lumot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oluvchilar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malaka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oshirish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qayta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tayyorganlik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oʻtash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istagida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boʻlganlar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;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ikkinchi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paralel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ma’lumot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olishni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istagan</a:t>
            </a:r>
            <a:r>
              <a:rPr lang="en-US" sz="2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talabalar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;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markazdan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uzoqda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kam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oʻzlashtirilgan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mintaqalar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aholisi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;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jismoniy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nuqsonlari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boʻlgan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shaxslar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; </a:t>
            </a:r>
            <a:r>
              <a:rPr lang="en-US" sz="28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davlat</a:t>
            </a:r>
            <a:r>
              <a:rPr lang="en-US" sz="2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</a:t>
            </a:r>
            <a:r>
              <a:rPr lang="en-US" sz="28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izmatida</a:t>
            </a:r>
            <a:r>
              <a:rPr lang="en-US" sz="2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boʻlgan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shaxslar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;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erkin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kuchib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yurishi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cheklangan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shaxslar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boshqalar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qatnashishi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mumkin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2547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23273" y="474767"/>
            <a:ext cx="11711709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Yosh</a:t>
            </a: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cheklanishlari</a:t>
            </a: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yoʻqligi</a:t>
            </a: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Oʻqishga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jalb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</a:t>
            </a:r>
            <a:r>
              <a:rPr lang="en-US" sz="28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ilinuvchilarning</a:t>
            </a:r>
            <a:r>
              <a:rPr lang="en-US" sz="2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yosh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cheklanishlarini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istisno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</a:t>
            </a:r>
            <a:r>
              <a:rPr lang="en-US" sz="28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ilinadi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Ammo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masofaviy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ta’limda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salbiy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tomonlari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ham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borligi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haqida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aytish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lozim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Ularga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quyidagilarni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kiritishimiz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mumkin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</a:t>
            </a:r>
          </a:p>
          <a:p>
            <a:pPr algn="just"/>
            <a:r>
              <a:rPr lang="en-US" sz="28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Elektron</a:t>
            </a: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holatdagi</a:t>
            </a: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ta’lim</a:t>
            </a: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va</a:t>
            </a: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muloqot</a:t>
            </a: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jarayonlarga</a:t>
            </a: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ishonchsizlik</a:t>
            </a: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Ushbu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sababdan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talabalar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asosan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virtual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holatdagi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ta’lim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turida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emas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balki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oddiy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(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kunduzgi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sirtqi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ta’lim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turlarida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oʻqish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istagida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boʻlishadi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sz="28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Davlat</a:t>
            </a: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masofaviy</a:t>
            </a: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ta’lim</a:t>
            </a: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standartlari</a:t>
            </a: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yoʻqligi</a:t>
            </a: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va</a:t>
            </a: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natijada</a:t>
            </a: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davlat</a:t>
            </a: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nusxasidagi</a:t>
            </a: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diplom</a:t>
            </a: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berilmasligi</a:t>
            </a: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Shu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sababdan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koʻpgina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masofaviy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ta’lim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kurslari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bitiruvchilariga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faqat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ushbu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kursni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bitirganligi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haqida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sertifikat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yoki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guvoxnomalar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berishadi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Virtual </a:t>
            </a:r>
            <a:r>
              <a:rPr lang="en-US" sz="28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muhit</a:t>
            </a:r>
            <a:r>
              <a:rPr lang="en-US" sz="28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va</a:t>
            </a: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texnika</a:t>
            </a: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ta’minot</a:t>
            </a: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bilan</a:t>
            </a: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bog’liqligi</a:t>
            </a: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Masofaviy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ta’lim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internet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borligi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undan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foydalanish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narhi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tezligi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servislar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mavjudligiga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maxsus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kommunikatsion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texnikalar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mavjudligi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ular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ishlashiga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taalluqliligi</a:t>
            </a:r>
            <a:r>
              <a:rPr lang="en-US" sz="2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73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60218" y="632623"/>
            <a:ext cx="11582400" cy="5150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Hozirgi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kunda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zamonaviy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axborot-kommunikatsiya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texnologiyalari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texnologiyalari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hizmatlari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bog‘langan.Internet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taraqqiyotining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zamonaviy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tendensiyalari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2.0, </a:t>
            </a:r>
            <a:r>
              <a:rPr lang="en-US" sz="28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bulutli</a:t>
            </a: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texnologiyalariga</a:t>
            </a: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ommaviy</a:t>
            </a:r>
            <a:r>
              <a:rPr lang="en-US" sz="2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ochiq</a:t>
            </a:r>
            <a:r>
              <a:rPr lang="en-US" sz="2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onlayn</a:t>
            </a:r>
            <a:r>
              <a:rPr lang="en-US" sz="2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kurslarga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asoslangan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kompyuter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tarmoqlari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jamoaviy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muloqotning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universal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vositasiga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aylanib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borayotgan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yangi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ijtimoiy-iqtisodiy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sharoitda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qanday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olayotgani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bilimlarini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qanday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oshirayotganini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koʻrib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chiqishni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taqozo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etmoqda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Ta’lim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tizimi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oldida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elektron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axborot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muhitida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maxsus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koʻnikma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malakalarga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raqobatbardosh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shaxslarni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voyaga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yetkazish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vazifalari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Hozirgi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kunda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texnologiyalarining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rivojlanishi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2.0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3.0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kabi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texnologiyalarning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yaratilishiga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boʻlmoqda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64160" algn="just" eaLnBrk="0" hangingPunct="0">
              <a:lnSpc>
                <a:spcPct val="115000"/>
              </a:lnSpc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97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3272" y="143096"/>
            <a:ext cx="11582400" cy="653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4160" algn="just" eaLnBrk="0" hangingPunct="0">
              <a:lnSpc>
                <a:spcPct val="115000"/>
              </a:lnSpc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 1.0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texnologiyasi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1999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yilgacha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foydalanilgan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funksiyalarini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gipermurojatlar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hamda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veb-sahifalar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bajargan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Internet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rivojlanib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boshlaganda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yutug‘i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foydalanuvchilarning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axborot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almashishilarini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tashkil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etish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boʻlgan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Tarmoq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takomillashtirilib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foydalanuvchilar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zarur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axborotlarni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aniq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oson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topish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imkonlarini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beruvchi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uskunalar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chiqildi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Umumiy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olganda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 1.0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passiv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ma’lumotli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WWW  – 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butun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dunyo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oʻrgumchak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toʻrining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―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oʻqiluvchi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iborasi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tasniflash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8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ct val="115000"/>
              </a:lnSpc>
              <a:spcAft>
                <a:spcPts val="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 1.0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foydalanuvchilar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endParaRPr lang="en-US" sz="28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ct val="115000"/>
              </a:lnSpc>
              <a:spcAft>
                <a:spcPts val="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oʻz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fikr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mulohazalarini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kiritish</a:t>
            </a:r>
            <a:endParaRPr lang="en-US" sz="28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ct val="115000"/>
              </a:lnSpc>
              <a:spcAft>
                <a:spcPts val="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imoni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boʻlmagan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passiv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ct val="115000"/>
              </a:lnSpc>
              <a:spcAft>
                <a:spcPts val="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holatda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axborot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olishi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boʻlgan</a:t>
            </a:r>
            <a:endParaRPr lang="en-US" sz="28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ct val="115000"/>
              </a:lnSpc>
              <a:spcAft>
                <a:spcPts val="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axboriy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portaldir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618" y="3841929"/>
            <a:ext cx="3494953" cy="28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09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02622" y="167630"/>
            <a:ext cx="11582400" cy="653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4160" algn="just" eaLnBrk="0" hangingPunct="0">
              <a:lnSpc>
                <a:spcPct val="115000"/>
              </a:lnSpc>
              <a:spcAft>
                <a:spcPts val="0"/>
              </a:spcAft>
            </a:pP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Internetning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qoʻllanilish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doirasi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 2.0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texnologiyasi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ostida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birlashuvchi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yangi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texnologiyalar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hisobiga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doimiy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kengayib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bormoqda.Ya’ni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 2.0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 1.0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muhim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farqi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kontentini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xamma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yarata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oladi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Ijtimoiy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servislar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Web 2.0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tarmog‘ining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nomidir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Ijtimoiy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ta’minotning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yangi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servislari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materiallarni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yaratish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ularni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tarmoqda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nashr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jarayonlarini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soddalashtirdi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264160" algn="just" eaLnBrk="0" hangingPunct="0">
              <a:lnSpc>
                <a:spcPct val="115000"/>
              </a:lnSpc>
              <a:spcAft>
                <a:spcPts val="0"/>
              </a:spcAft>
            </a:pP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Bugungi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kunda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2.0</a:t>
            </a:r>
          </a:p>
          <a:p>
            <a:pPr indent="264160" algn="just" eaLnBrk="0" hangingPunct="0">
              <a:lnSpc>
                <a:spcPct val="115000"/>
              </a:lnSpc>
              <a:spcAft>
                <a:spcPts val="0"/>
              </a:spcAft>
            </a:pP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texnologiyalardan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foydalangan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holda</a:t>
            </a:r>
            <a:endParaRPr lang="en-US" sz="28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64160" algn="just" eaLnBrk="0" hangingPunct="0">
              <a:lnSpc>
                <a:spcPct val="115000"/>
              </a:lnSpc>
              <a:spcAft>
                <a:spcPts val="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millionlab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odamlar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tomonidan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yangi</a:t>
            </a:r>
            <a:endParaRPr lang="en-US" sz="28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64160" algn="just" eaLnBrk="0" hangingPunct="0">
              <a:lnSpc>
                <a:spcPct val="115000"/>
              </a:lnSpc>
              <a:spcAft>
                <a:spcPts val="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kontent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yaratilmoqda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Umumiy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olganda</a:t>
            </a:r>
            <a:endParaRPr lang="en-US" sz="28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64160" algn="just" eaLnBrk="0" hangingPunct="0">
              <a:lnSpc>
                <a:spcPct val="115000"/>
              </a:lnSpc>
              <a:spcAft>
                <a:spcPts val="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 2.0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texnologiyasi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interfaol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ma’lumotli</a:t>
            </a:r>
            <a:endParaRPr lang="en-US" sz="28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64160" algn="just" eaLnBrk="0" hangingPunct="0">
              <a:lnSpc>
                <a:spcPct val="115000"/>
              </a:lnSpc>
              <a:spcAft>
                <a:spcPts val="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WWW  – 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butun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dunyo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oʻrgumchak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toʻrining</a:t>
            </a:r>
            <a:endParaRPr lang="en-US" sz="28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64160" algn="just" eaLnBrk="0" hangingPunct="0">
              <a:lnSpc>
                <a:spcPct val="115000"/>
              </a:lnSpc>
              <a:spcAft>
                <a:spcPts val="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―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yoziluvchi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‖ 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iborasi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tasniflash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936" y="3128962"/>
            <a:ext cx="4291086" cy="324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68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6dfd4f3cdce5b4781201a582ae0661bfbce5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TM04033921[[fn=Дамаск]]</Template>
  <TotalTime>207</TotalTime>
  <Words>2598</Words>
  <Application>Microsoft Office PowerPoint</Application>
  <PresentationFormat>Произвольный</PresentationFormat>
  <Paragraphs>121</Paragraphs>
  <Slides>31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2" baseType="lpstr">
      <vt:lpstr>Damask</vt:lpstr>
      <vt:lpstr>MASOFAVIY TA’LIMNING YUTUQLARI VA KAMCHILIKLARI. MASOFAVIY TA’LIMDA INTERNET TEXNOLOGIYALAR VA XIZMATLAR. WEB  2.0  VA  WEB3.0 TEXNOLOGIYALARI.  BULUTLI TEXNOLOGIYALAR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MASOFAVIY TA’LIM VA MASOFAVIY OʻQITISH TUSHUNCHALARI. MASOFAVIY TA’LIM TEXNOLOGIYALARI VA MODELLARI</dc:title>
  <dc:creator>Admin</dc:creator>
  <cp:lastModifiedBy>RT</cp:lastModifiedBy>
  <cp:revision>115</cp:revision>
  <dcterms:created xsi:type="dcterms:W3CDTF">2022-01-31T16:07:45Z</dcterms:created>
  <dcterms:modified xsi:type="dcterms:W3CDTF">2022-10-04T05:16:39Z</dcterms:modified>
</cp:coreProperties>
</file>