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9" r:id="rId6"/>
    <p:sldId id="260" r:id="rId7"/>
    <p:sldId id="270" r:id="rId8"/>
    <p:sldId id="271" r:id="rId9"/>
    <p:sldId id="261" r:id="rId10"/>
    <p:sldId id="262" r:id="rId11"/>
    <p:sldId id="263" r:id="rId12"/>
    <p:sldId id="264" r:id="rId13"/>
    <p:sldId id="265" r:id="rId14"/>
    <p:sldId id="272" r:id="rId15"/>
    <p:sldId id="273" r:id="rId16"/>
    <p:sldId id="274" r:id="rId17"/>
    <p:sldId id="275" r:id="rId18"/>
    <p:sldId id="279" r:id="rId19"/>
    <p:sldId id="266" r:id="rId20"/>
    <p:sldId id="276" r:id="rId21"/>
    <p:sldId id="277" r:id="rId22"/>
    <p:sldId id="278" r:id="rId23"/>
    <p:sldId id="267" r:id="rId24"/>
    <p:sldId id="280" r:id="rId25"/>
    <p:sldId id="281" r:id="rId26"/>
    <p:sldId id="282" r:id="rId27"/>
    <p:sldId id="268" r:id="rId28"/>
  </p:sldIdLst>
  <p:sldSz cx="12192000" cy="6858000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396" y="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678606-1891-459C-B75D-8A3202AC0019}" type="doc">
      <dgm:prSet loTypeId="urn:microsoft.com/office/officeart/2005/8/layout/orgChart1" loCatId="hierarchy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21151F37-848B-4438-810D-A43EB1ED95A9}">
      <dgm:prSet phldrT="[Текст]" custT="1"/>
      <dgm:spPr/>
      <dgm:t>
        <a:bodyPr/>
        <a:lstStyle/>
        <a:p>
          <a:r>
            <a:rPr lang="en-US" sz="3200" b="1" dirty="0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INTERAKTIV </a:t>
          </a:r>
          <a:r>
            <a:rPr lang="en-US" sz="3200" b="1" dirty="0" err="1" smtClean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texnologiyalar</a:t>
          </a:r>
          <a:endParaRPr lang="ru-RU" sz="3200" dirty="0"/>
        </a:p>
      </dgm:t>
    </dgm:pt>
    <dgm:pt modelId="{E85DA71F-69C5-40E0-B1F8-CF95D946F297}" type="parTrans" cxnId="{E95AB456-5C7E-40C8-B28C-199482D58F07}">
      <dgm:prSet/>
      <dgm:spPr/>
      <dgm:t>
        <a:bodyPr/>
        <a:lstStyle/>
        <a:p>
          <a:endParaRPr lang="ru-RU"/>
        </a:p>
      </dgm:t>
    </dgm:pt>
    <dgm:pt modelId="{DE7215B8-C112-4618-837F-2A62E327AC42}" type="sibTrans" cxnId="{E95AB456-5C7E-40C8-B28C-199482D58F07}">
      <dgm:prSet/>
      <dgm:spPr/>
      <dgm:t>
        <a:bodyPr/>
        <a:lstStyle/>
        <a:p>
          <a:endParaRPr lang="ru-RU"/>
        </a:p>
      </dgm:t>
    </dgm:pt>
    <dgm:pt modelId="{5AEBA445-E5C8-4D93-A97D-3077715F253B}">
      <dgm:prSet phldrT="[Текст]" custT="1"/>
      <dgm:spPr/>
      <dgm:t>
        <a:bodyPr/>
        <a:lstStyle/>
        <a:p>
          <a:r>
            <a:rPr lang="ru-RU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internet</a:t>
          </a:r>
          <a:r>
            <a: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masofaviy</a:t>
          </a:r>
          <a:r>
            <a: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ta’lim</a:t>
          </a:r>
          <a:r>
            <a: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portali</a:t>
          </a:r>
          <a:r>
            <a: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ru-RU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1BB41A1-E1FD-4FCA-885A-4DE9A520242B}" type="parTrans" cxnId="{DCF64BB9-6AB6-45E9-AA74-5564AF285447}">
      <dgm:prSet/>
      <dgm:spPr/>
      <dgm:t>
        <a:bodyPr/>
        <a:lstStyle/>
        <a:p>
          <a:endParaRPr lang="ru-RU"/>
        </a:p>
      </dgm:t>
    </dgm:pt>
    <dgm:pt modelId="{55F21BDC-BB52-485A-B568-B64C853FFE7C}" type="sibTrans" cxnId="{DCF64BB9-6AB6-45E9-AA74-5564AF285447}">
      <dgm:prSet/>
      <dgm:spPr/>
      <dgm:t>
        <a:bodyPr/>
        <a:lstStyle/>
        <a:p>
          <a:endParaRPr lang="ru-RU"/>
        </a:p>
      </dgm:t>
    </dgm:pt>
    <dgm:pt modelId="{14D10316-F246-4B53-B74C-85C920D682DE}">
      <dgm:prSet phldrT="[Текст]" custT="1"/>
      <dgm:spPr/>
      <dgm:t>
        <a:bodyPr/>
        <a:lstStyle/>
        <a:p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video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va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audio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konferensiyalar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ru-RU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9DE6779-6A2D-473D-A9E0-F1958FED33AA}" type="parTrans" cxnId="{E477D2A2-FB02-4A9D-9B2B-E6E5FDBA8F50}">
      <dgm:prSet/>
      <dgm:spPr/>
      <dgm:t>
        <a:bodyPr/>
        <a:lstStyle/>
        <a:p>
          <a:endParaRPr lang="ru-RU"/>
        </a:p>
      </dgm:t>
    </dgm:pt>
    <dgm:pt modelId="{1A02016C-DE35-473D-965F-909644331D56}" type="sibTrans" cxnId="{E477D2A2-FB02-4A9D-9B2B-E6E5FDBA8F50}">
      <dgm:prSet/>
      <dgm:spPr/>
      <dgm:t>
        <a:bodyPr/>
        <a:lstStyle/>
        <a:p>
          <a:endParaRPr lang="ru-RU"/>
        </a:p>
      </dgm:t>
    </dgm:pt>
    <dgm:pt modelId="{AB4E27F9-8453-4A61-9816-71C504866CEA}">
      <dgm:prSet phldrT="[Текст]" custT="1"/>
      <dgm:spPr/>
      <dgm:t>
        <a:bodyPr/>
        <a:lstStyle/>
        <a:p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elekron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pochta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orqali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ta’lim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;	</a:t>
          </a:r>
          <a:endParaRPr lang="ru-RU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8239B9-C69D-49FC-8994-D5FAE2074E93}" type="parTrans" cxnId="{9D2C1D48-3AD4-49A3-8219-A699546BF6D1}">
      <dgm:prSet/>
      <dgm:spPr/>
      <dgm:t>
        <a:bodyPr/>
        <a:lstStyle/>
        <a:p>
          <a:endParaRPr lang="ru-RU"/>
        </a:p>
      </dgm:t>
    </dgm:pt>
    <dgm:pt modelId="{F489026B-11E3-4F8A-846F-75AB97412A49}" type="sibTrans" cxnId="{9D2C1D48-3AD4-49A3-8219-A699546BF6D1}">
      <dgm:prSet/>
      <dgm:spPr/>
      <dgm:t>
        <a:bodyPr/>
        <a:lstStyle/>
        <a:p>
          <a:endParaRPr lang="ru-RU"/>
        </a:p>
      </dgm:t>
    </dgm:pt>
    <dgm:pt modelId="{59BFCEAB-A0FD-4684-9386-D869FBFAC796}">
      <dgm:prSet phldrT="[Текст]" custT="1"/>
      <dgm:spPr/>
      <dgm:t>
        <a:bodyPr/>
        <a:lstStyle/>
        <a:p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internet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orqali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mustakil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ta’1im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olish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ru-RU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631D066-3BCA-4CDB-A5E9-50A523840C15}" type="parTrans" cxnId="{721189BA-6196-4FCC-A42A-7F5ACBAF4837}">
      <dgm:prSet/>
      <dgm:spPr/>
      <dgm:t>
        <a:bodyPr/>
        <a:lstStyle/>
        <a:p>
          <a:endParaRPr lang="ru-RU"/>
        </a:p>
      </dgm:t>
    </dgm:pt>
    <dgm:pt modelId="{53F33973-9325-43E5-AC3C-3F5EBA1DF124}" type="sibTrans" cxnId="{721189BA-6196-4FCC-A42A-7F5ACBAF4837}">
      <dgm:prSet/>
      <dgm:spPr/>
      <dgm:t>
        <a:bodyPr/>
        <a:lstStyle/>
        <a:p>
          <a:endParaRPr lang="ru-RU"/>
        </a:p>
      </dgm:t>
    </dgm:pt>
    <dgm:pt modelId="{48837EFA-702B-43F3-8001-1297DB89D420}">
      <dgm:prSet phldrT="[Текст]" custT="1"/>
      <dgm:spPr/>
      <dgm:t>
        <a:bodyPr/>
        <a:lstStyle/>
        <a:p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uzoqdan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boshqarish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tizimlari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ru-RU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CDD93BD-81D8-44A2-BD94-4D93290E3ACE}" type="parTrans" cxnId="{CB6BC6E6-ADA6-4F6B-A364-AC2F46E52264}">
      <dgm:prSet/>
      <dgm:spPr/>
      <dgm:t>
        <a:bodyPr/>
        <a:lstStyle/>
        <a:p>
          <a:endParaRPr lang="ru-RU"/>
        </a:p>
      </dgm:t>
    </dgm:pt>
    <dgm:pt modelId="{06499F55-DD97-4917-A81E-2269648348AB}" type="sibTrans" cxnId="{CB6BC6E6-ADA6-4F6B-A364-AC2F46E52264}">
      <dgm:prSet/>
      <dgm:spPr/>
      <dgm:t>
        <a:bodyPr/>
        <a:lstStyle/>
        <a:p>
          <a:endParaRPr lang="ru-RU"/>
        </a:p>
      </dgm:t>
    </dgm:pt>
    <dgm:pt modelId="{C446D1BB-3FD9-42F7-B8B7-42075C0199C0}">
      <dgm:prSet phldrT="[Текст]" custT="1"/>
      <dgm:spPr/>
      <dgm:t>
        <a:bodyPr/>
        <a:lstStyle/>
        <a:p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onlayn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simulyator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va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oʻquv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dasturlari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ru-RU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9B36428-4049-43A9-8A00-ED439559FAD2}" type="parTrans" cxnId="{5DC849EC-60B9-4F11-B4FB-7CBA7FE6506E}">
      <dgm:prSet/>
      <dgm:spPr/>
      <dgm:t>
        <a:bodyPr/>
        <a:lstStyle/>
        <a:p>
          <a:endParaRPr lang="ru-RU"/>
        </a:p>
      </dgm:t>
    </dgm:pt>
    <dgm:pt modelId="{F7D455C1-00F5-44A9-95E3-99D12E526B4C}" type="sibTrans" cxnId="{5DC849EC-60B9-4F11-B4FB-7CBA7FE6506E}">
      <dgm:prSet/>
      <dgm:spPr/>
      <dgm:t>
        <a:bodyPr/>
        <a:lstStyle/>
        <a:p>
          <a:endParaRPr lang="ru-RU"/>
        </a:p>
      </dgm:t>
    </dgm:pt>
    <dgm:pt modelId="{AC7DE27A-F415-41E3-8A0D-75851D31D63A}">
      <dgm:prSet phldrT="[Текст]" custT="1"/>
      <dgm:spPr/>
      <dgm:t>
        <a:bodyPr/>
        <a:lstStyle/>
        <a:p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test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topshirish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tizimlari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ru-RU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A8A47D9-60D3-46E1-AE97-390C43592658}" type="parTrans" cxnId="{F40D6B12-C63F-4DF2-9B1D-D8C1FBF5B38E}">
      <dgm:prSet/>
      <dgm:spPr/>
      <dgm:t>
        <a:bodyPr/>
        <a:lstStyle/>
        <a:p>
          <a:endParaRPr lang="ru-RU"/>
        </a:p>
      </dgm:t>
    </dgm:pt>
    <dgm:pt modelId="{50D08196-F1F8-4981-9D4F-7BA17F1B04A7}" type="sibTrans" cxnId="{F40D6B12-C63F-4DF2-9B1D-D8C1FBF5B38E}">
      <dgm:prSet/>
      <dgm:spPr/>
      <dgm:t>
        <a:bodyPr/>
        <a:lstStyle/>
        <a:p>
          <a:endParaRPr lang="ru-RU"/>
        </a:p>
      </dgm:t>
    </dgm:pt>
    <dgm:pt modelId="{5C0A5680-CFD5-41EF-9237-F53E7EB91734}" type="pres">
      <dgm:prSet presAssocID="{30678606-1891-459C-B75D-8A3202AC001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484DBBC4-B0F0-40BB-9D3E-67C3F2A68758}" type="pres">
      <dgm:prSet presAssocID="{21151F37-848B-4438-810D-A43EB1ED95A9}" presName="hierRoot1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083AFD0B-D464-40D6-999B-977B9494577B}" type="pres">
      <dgm:prSet presAssocID="{21151F37-848B-4438-810D-A43EB1ED95A9}" presName="rootComposite1" presStyleCnt="0"/>
      <dgm:spPr/>
      <dgm:t>
        <a:bodyPr/>
        <a:lstStyle/>
        <a:p>
          <a:endParaRPr lang="ru-RU"/>
        </a:p>
      </dgm:t>
    </dgm:pt>
    <dgm:pt modelId="{DFE29DFC-D8F6-44CB-89DF-92DA7B6C062F}" type="pres">
      <dgm:prSet presAssocID="{21151F37-848B-4438-810D-A43EB1ED95A9}" presName="rootText1" presStyleLbl="node0" presStyleIdx="0" presStyleCnt="1" custScaleX="490254" custScaleY="476213" custLinFactY="-35517" custLinFactNeighborX="-8131" custLinFactNeighborY="-10000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C699BB4-88A4-4CA7-939F-9155D27B65A2}" type="pres">
      <dgm:prSet presAssocID="{21151F37-848B-4438-810D-A43EB1ED95A9}" presName="rootConnector1" presStyleLbl="node1" presStyleIdx="0" presStyleCnt="0"/>
      <dgm:spPr/>
      <dgm:t>
        <a:bodyPr/>
        <a:lstStyle/>
        <a:p>
          <a:endParaRPr lang="ru-RU"/>
        </a:p>
      </dgm:t>
    </dgm:pt>
    <dgm:pt modelId="{3FB238A7-0803-4FA6-9AB8-C8BB6F0700A9}" type="pres">
      <dgm:prSet presAssocID="{21151F37-848B-4438-810D-A43EB1ED95A9}" presName="hierChild2" presStyleCnt="0"/>
      <dgm:spPr/>
      <dgm:t>
        <a:bodyPr/>
        <a:lstStyle/>
        <a:p>
          <a:endParaRPr lang="ru-RU"/>
        </a:p>
      </dgm:t>
    </dgm:pt>
    <dgm:pt modelId="{0C28A364-73F3-4902-A0EE-5E8687735E26}" type="pres">
      <dgm:prSet presAssocID="{71BB41A1-E1FD-4FCA-885A-4DE9A520242B}" presName="Name37" presStyleLbl="parChTrans1D2" presStyleIdx="0" presStyleCnt="7"/>
      <dgm:spPr/>
      <dgm:t>
        <a:bodyPr/>
        <a:lstStyle/>
        <a:p>
          <a:endParaRPr lang="ru-RU"/>
        </a:p>
      </dgm:t>
    </dgm:pt>
    <dgm:pt modelId="{1F214E80-915E-4350-B0C6-18A17C636A3E}" type="pres">
      <dgm:prSet presAssocID="{5AEBA445-E5C8-4D93-A97D-3077715F253B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107BD577-25E4-44E5-BFBF-3CA5B822E1FA}" type="pres">
      <dgm:prSet presAssocID="{5AEBA445-E5C8-4D93-A97D-3077715F253B}" presName="rootComposite" presStyleCnt="0"/>
      <dgm:spPr/>
      <dgm:t>
        <a:bodyPr/>
        <a:lstStyle/>
        <a:p>
          <a:endParaRPr lang="ru-RU"/>
        </a:p>
      </dgm:t>
    </dgm:pt>
    <dgm:pt modelId="{A7DC4D74-452F-449A-ACAC-B0A2016215E5}" type="pres">
      <dgm:prSet presAssocID="{5AEBA445-E5C8-4D93-A97D-3077715F253B}" presName="rootText" presStyleLbl="node2" presStyleIdx="0" presStyleCnt="7" custScaleX="265403" custScaleY="60196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8DC0304-B94F-4DB4-A733-6F8BD847853F}" type="pres">
      <dgm:prSet presAssocID="{5AEBA445-E5C8-4D93-A97D-3077715F253B}" presName="rootConnector" presStyleLbl="node2" presStyleIdx="0" presStyleCnt="7"/>
      <dgm:spPr/>
      <dgm:t>
        <a:bodyPr/>
        <a:lstStyle/>
        <a:p>
          <a:endParaRPr lang="ru-RU"/>
        </a:p>
      </dgm:t>
    </dgm:pt>
    <dgm:pt modelId="{988B4230-E6E0-41CB-BDA5-EDE3F92C3C19}" type="pres">
      <dgm:prSet presAssocID="{5AEBA445-E5C8-4D93-A97D-3077715F253B}" presName="hierChild4" presStyleCnt="0"/>
      <dgm:spPr/>
      <dgm:t>
        <a:bodyPr/>
        <a:lstStyle/>
        <a:p>
          <a:endParaRPr lang="ru-RU"/>
        </a:p>
      </dgm:t>
    </dgm:pt>
    <dgm:pt modelId="{A8E88DA3-7A94-4198-8DE4-86F087829841}" type="pres">
      <dgm:prSet presAssocID="{5AEBA445-E5C8-4D93-A97D-3077715F253B}" presName="hierChild5" presStyleCnt="0"/>
      <dgm:spPr/>
      <dgm:t>
        <a:bodyPr/>
        <a:lstStyle/>
        <a:p>
          <a:endParaRPr lang="ru-RU"/>
        </a:p>
      </dgm:t>
    </dgm:pt>
    <dgm:pt modelId="{D3F8825A-B08F-4174-9503-2FB80FF542C3}" type="pres">
      <dgm:prSet presAssocID="{69DE6779-6A2D-473D-A9E0-F1958FED33AA}" presName="Name37" presStyleLbl="parChTrans1D2" presStyleIdx="1" presStyleCnt="7"/>
      <dgm:spPr/>
      <dgm:t>
        <a:bodyPr/>
        <a:lstStyle/>
        <a:p>
          <a:endParaRPr lang="ru-RU"/>
        </a:p>
      </dgm:t>
    </dgm:pt>
    <dgm:pt modelId="{0BE03B2C-EE22-4230-ADD9-111B8EAB9348}" type="pres">
      <dgm:prSet presAssocID="{14D10316-F246-4B53-B74C-85C920D682DE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2788ED20-E8EC-4C86-883F-C8238995BAF9}" type="pres">
      <dgm:prSet presAssocID="{14D10316-F246-4B53-B74C-85C920D682DE}" presName="rootComposite" presStyleCnt="0"/>
      <dgm:spPr/>
      <dgm:t>
        <a:bodyPr/>
        <a:lstStyle/>
        <a:p>
          <a:endParaRPr lang="ru-RU"/>
        </a:p>
      </dgm:t>
    </dgm:pt>
    <dgm:pt modelId="{E905AC80-F66E-439A-9212-04655AD7FDDB}" type="pres">
      <dgm:prSet presAssocID="{14D10316-F246-4B53-B74C-85C920D682DE}" presName="rootText" presStyleLbl="node2" presStyleIdx="1" presStyleCnt="7" custScaleX="221884" custScaleY="60196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7473416-E50A-4D9A-94D2-86D87C912075}" type="pres">
      <dgm:prSet presAssocID="{14D10316-F246-4B53-B74C-85C920D682DE}" presName="rootConnector" presStyleLbl="node2" presStyleIdx="1" presStyleCnt="7"/>
      <dgm:spPr/>
      <dgm:t>
        <a:bodyPr/>
        <a:lstStyle/>
        <a:p>
          <a:endParaRPr lang="ru-RU"/>
        </a:p>
      </dgm:t>
    </dgm:pt>
    <dgm:pt modelId="{FBE0282B-AA32-4AF3-A5F4-8F53D381AA71}" type="pres">
      <dgm:prSet presAssocID="{14D10316-F246-4B53-B74C-85C920D682DE}" presName="hierChild4" presStyleCnt="0"/>
      <dgm:spPr/>
      <dgm:t>
        <a:bodyPr/>
        <a:lstStyle/>
        <a:p>
          <a:endParaRPr lang="ru-RU"/>
        </a:p>
      </dgm:t>
    </dgm:pt>
    <dgm:pt modelId="{FA229135-2130-4C1F-8CB0-BDFF91F73D07}" type="pres">
      <dgm:prSet presAssocID="{14D10316-F246-4B53-B74C-85C920D682DE}" presName="hierChild5" presStyleCnt="0"/>
      <dgm:spPr/>
      <dgm:t>
        <a:bodyPr/>
        <a:lstStyle/>
        <a:p>
          <a:endParaRPr lang="ru-RU"/>
        </a:p>
      </dgm:t>
    </dgm:pt>
    <dgm:pt modelId="{BE48025D-9467-43D1-BF0E-744E4E4749CF}" type="pres">
      <dgm:prSet presAssocID="{208239B9-C69D-49FC-8994-D5FAE2074E93}" presName="Name37" presStyleLbl="parChTrans1D2" presStyleIdx="2" presStyleCnt="7"/>
      <dgm:spPr/>
      <dgm:t>
        <a:bodyPr/>
        <a:lstStyle/>
        <a:p>
          <a:endParaRPr lang="ru-RU"/>
        </a:p>
      </dgm:t>
    </dgm:pt>
    <dgm:pt modelId="{C6C24331-71E5-467E-9976-CD2C2C8528D6}" type="pres">
      <dgm:prSet presAssocID="{AB4E27F9-8453-4A61-9816-71C504866CEA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E2A321BF-F644-4057-B6A5-DE0AF673CFC2}" type="pres">
      <dgm:prSet presAssocID="{AB4E27F9-8453-4A61-9816-71C504866CEA}" presName="rootComposite" presStyleCnt="0"/>
      <dgm:spPr/>
      <dgm:t>
        <a:bodyPr/>
        <a:lstStyle/>
        <a:p>
          <a:endParaRPr lang="ru-RU"/>
        </a:p>
      </dgm:t>
    </dgm:pt>
    <dgm:pt modelId="{470FE765-1D04-43D8-A717-F61615D73462}" type="pres">
      <dgm:prSet presAssocID="{AB4E27F9-8453-4A61-9816-71C504866CEA}" presName="rootText" presStyleLbl="node2" presStyleIdx="2" presStyleCnt="7" custScaleX="221884" custScaleY="60196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BF9106A-641B-45AD-A766-D10770B905C2}" type="pres">
      <dgm:prSet presAssocID="{AB4E27F9-8453-4A61-9816-71C504866CEA}" presName="rootConnector" presStyleLbl="node2" presStyleIdx="2" presStyleCnt="7"/>
      <dgm:spPr/>
      <dgm:t>
        <a:bodyPr/>
        <a:lstStyle/>
        <a:p>
          <a:endParaRPr lang="ru-RU"/>
        </a:p>
      </dgm:t>
    </dgm:pt>
    <dgm:pt modelId="{DD60BA73-C4A7-4A02-956E-6F9F937386C0}" type="pres">
      <dgm:prSet presAssocID="{AB4E27F9-8453-4A61-9816-71C504866CEA}" presName="hierChild4" presStyleCnt="0"/>
      <dgm:spPr/>
      <dgm:t>
        <a:bodyPr/>
        <a:lstStyle/>
        <a:p>
          <a:endParaRPr lang="ru-RU"/>
        </a:p>
      </dgm:t>
    </dgm:pt>
    <dgm:pt modelId="{8A0D115B-58DB-4515-8A9F-AC68474342EF}" type="pres">
      <dgm:prSet presAssocID="{AB4E27F9-8453-4A61-9816-71C504866CEA}" presName="hierChild5" presStyleCnt="0"/>
      <dgm:spPr/>
      <dgm:t>
        <a:bodyPr/>
        <a:lstStyle/>
        <a:p>
          <a:endParaRPr lang="ru-RU"/>
        </a:p>
      </dgm:t>
    </dgm:pt>
    <dgm:pt modelId="{6CD133F6-4877-42C1-A653-3D52B4967EB8}" type="pres">
      <dgm:prSet presAssocID="{E631D066-3BCA-4CDB-A5E9-50A523840C15}" presName="Name37" presStyleLbl="parChTrans1D2" presStyleIdx="3" presStyleCnt="7"/>
      <dgm:spPr/>
      <dgm:t>
        <a:bodyPr/>
        <a:lstStyle/>
        <a:p>
          <a:endParaRPr lang="ru-RU"/>
        </a:p>
      </dgm:t>
    </dgm:pt>
    <dgm:pt modelId="{574FA260-3AA3-4B28-A91A-2C2F613C8186}" type="pres">
      <dgm:prSet presAssocID="{59BFCEAB-A0FD-4684-9386-D869FBFAC796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E664066F-DF23-4AE4-A9FE-0E94F2FAA7AF}" type="pres">
      <dgm:prSet presAssocID="{59BFCEAB-A0FD-4684-9386-D869FBFAC796}" presName="rootComposite" presStyleCnt="0"/>
      <dgm:spPr/>
      <dgm:t>
        <a:bodyPr/>
        <a:lstStyle/>
        <a:p>
          <a:endParaRPr lang="ru-RU"/>
        </a:p>
      </dgm:t>
    </dgm:pt>
    <dgm:pt modelId="{7B2E8C16-E169-4CD0-A959-D981AA33930C}" type="pres">
      <dgm:prSet presAssocID="{59BFCEAB-A0FD-4684-9386-D869FBFAC796}" presName="rootText" presStyleLbl="node2" presStyleIdx="3" presStyleCnt="7" custScaleX="221884" custScaleY="60196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2265882-77B7-42C0-ABAB-88DF335C2446}" type="pres">
      <dgm:prSet presAssocID="{59BFCEAB-A0FD-4684-9386-D869FBFAC796}" presName="rootConnector" presStyleLbl="node2" presStyleIdx="3" presStyleCnt="7"/>
      <dgm:spPr/>
      <dgm:t>
        <a:bodyPr/>
        <a:lstStyle/>
        <a:p>
          <a:endParaRPr lang="ru-RU"/>
        </a:p>
      </dgm:t>
    </dgm:pt>
    <dgm:pt modelId="{E748193A-1A49-4C9C-9E1C-CBB105845994}" type="pres">
      <dgm:prSet presAssocID="{59BFCEAB-A0FD-4684-9386-D869FBFAC796}" presName="hierChild4" presStyleCnt="0"/>
      <dgm:spPr/>
      <dgm:t>
        <a:bodyPr/>
        <a:lstStyle/>
        <a:p>
          <a:endParaRPr lang="ru-RU"/>
        </a:p>
      </dgm:t>
    </dgm:pt>
    <dgm:pt modelId="{DFB08EDD-94BC-43B0-97C2-DD71121DB61F}" type="pres">
      <dgm:prSet presAssocID="{59BFCEAB-A0FD-4684-9386-D869FBFAC796}" presName="hierChild5" presStyleCnt="0"/>
      <dgm:spPr/>
      <dgm:t>
        <a:bodyPr/>
        <a:lstStyle/>
        <a:p>
          <a:endParaRPr lang="ru-RU"/>
        </a:p>
      </dgm:t>
    </dgm:pt>
    <dgm:pt modelId="{B667C94E-30FE-4997-A89C-E7E471F88334}" type="pres">
      <dgm:prSet presAssocID="{7CDD93BD-81D8-44A2-BD94-4D93290E3ACE}" presName="Name37" presStyleLbl="parChTrans1D2" presStyleIdx="4" presStyleCnt="7"/>
      <dgm:spPr/>
      <dgm:t>
        <a:bodyPr/>
        <a:lstStyle/>
        <a:p>
          <a:endParaRPr lang="ru-RU"/>
        </a:p>
      </dgm:t>
    </dgm:pt>
    <dgm:pt modelId="{99AD5A3D-6822-488B-B7F2-C9B98E15694C}" type="pres">
      <dgm:prSet presAssocID="{48837EFA-702B-43F3-8001-1297DB89D420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D440266E-D0CF-47A0-ABEA-3E5BDA4A75C7}" type="pres">
      <dgm:prSet presAssocID="{48837EFA-702B-43F3-8001-1297DB89D420}" presName="rootComposite" presStyleCnt="0"/>
      <dgm:spPr/>
      <dgm:t>
        <a:bodyPr/>
        <a:lstStyle/>
        <a:p>
          <a:endParaRPr lang="ru-RU"/>
        </a:p>
      </dgm:t>
    </dgm:pt>
    <dgm:pt modelId="{8FB4D096-13F8-4436-8509-29080F97F8F4}" type="pres">
      <dgm:prSet presAssocID="{48837EFA-702B-43F3-8001-1297DB89D420}" presName="rootText" presStyleLbl="node2" presStyleIdx="4" presStyleCnt="7" custScaleX="248734" custScaleY="60196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447ADE15-8A22-43CE-8B63-8B3702E022F6}" type="pres">
      <dgm:prSet presAssocID="{48837EFA-702B-43F3-8001-1297DB89D420}" presName="rootConnector" presStyleLbl="node2" presStyleIdx="4" presStyleCnt="7"/>
      <dgm:spPr/>
      <dgm:t>
        <a:bodyPr/>
        <a:lstStyle/>
        <a:p>
          <a:endParaRPr lang="ru-RU"/>
        </a:p>
      </dgm:t>
    </dgm:pt>
    <dgm:pt modelId="{90EA009E-C645-4FF8-9B09-A812ECD50A46}" type="pres">
      <dgm:prSet presAssocID="{48837EFA-702B-43F3-8001-1297DB89D420}" presName="hierChild4" presStyleCnt="0"/>
      <dgm:spPr/>
      <dgm:t>
        <a:bodyPr/>
        <a:lstStyle/>
        <a:p>
          <a:endParaRPr lang="ru-RU"/>
        </a:p>
      </dgm:t>
    </dgm:pt>
    <dgm:pt modelId="{1EF5C559-AF13-4A35-8904-6E21909632C3}" type="pres">
      <dgm:prSet presAssocID="{48837EFA-702B-43F3-8001-1297DB89D420}" presName="hierChild5" presStyleCnt="0"/>
      <dgm:spPr/>
      <dgm:t>
        <a:bodyPr/>
        <a:lstStyle/>
        <a:p>
          <a:endParaRPr lang="ru-RU"/>
        </a:p>
      </dgm:t>
    </dgm:pt>
    <dgm:pt modelId="{B4CA2372-2145-4C49-B7EF-AB922AA20BC9}" type="pres">
      <dgm:prSet presAssocID="{39B36428-4049-43A9-8A00-ED439559FAD2}" presName="Name37" presStyleLbl="parChTrans1D2" presStyleIdx="5" presStyleCnt="7"/>
      <dgm:spPr/>
      <dgm:t>
        <a:bodyPr/>
        <a:lstStyle/>
        <a:p>
          <a:endParaRPr lang="ru-RU"/>
        </a:p>
      </dgm:t>
    </dgm:pt>
    <dgm:pt modelId="{82258AE0-F973-4927-BD4F-973FBEBD5975}" type="pres">
      <dgm:prSet presAssocID="{C446D1BB-3FD9-42F7-B8B7-42075C0199C0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5E18714D-4140-4987-BE57-CC9C011845DD}" type="pres">
      <dgm:prSet presAssocID="{C446D1BB-3FD9-42F7-B8B7-42075C0199C0}" presName="rootComposite" presStyleCnt="0"/>
      <dgm:spPr/>
      <dgm:t>
        <a:bodyPr/>
        <a:lstStyle/>
        <a:p>
          <a:endParaRPr lang="ru-RU"/>
        </a:p>
      </dgm:t>
    </dgm:pt>
    <dgm:pt modelId="{5CCFFECA-CC51-4333-ABFF-C93553D2CD08}" type="pres">
      <dgm:prSet presAssocID="{C446D1BB-3FD9-42F7-B8B7-42075C0199C0}" presName="rootText" presStyleLbl="node2" presStyleIdx="5" presStyleCnt="7" custScaleX="319271" custScaleY="60196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08C93714-C5D4-4129-806D-69215745605E}" type="pres">
      <dgm:prSet presAssocID="{C446D1BB-3FD9-42F7-B8B7-42075C0199C0}" presName="rootConnector" presStyleLbl="node2" presStyleIdx="5" presStyleCnt="7"/>
      <dgm:spPr/>
      <dgm:t>
        <a:bodyPr/>
        <a:lstStyle/>
        <a:p>
          <a:endParaRPr lang="ru-RU"/>
        </a:p>
      </dgm:t>
    </dgm:pt>
    <dgm:pt modelId="{A819A2D0-BB6F-4F86-A853-F1A3E6B5F5E9}" type="pres">
      <dgm:prSet presAssocID="{C446D1BB-3FD9-42F7-B8B7-42075C0199C0}" presName="hierChild4" presStyleCnt="0"/>
      <dgm:spPr/>
      <dgm:t>
        <a:bodyPr/>
        <a:lstStyle/>
        <a:p>
          <a:endParaRPr lang="ru-RU"/>
        </a:p>
      </dgm:t>
    </dgm:pt>
    <dgm:pt modelId="{8073ABE9-5ACB-401A-8BEF-7BCA7BDAA68E}" type="pres">
      <dgm:prSet presAssocID="{C446D1BB-3FD9-42F7-B8B7-42075C0199C0}" presName="hierChild5" presStyleCnt="0"/>
      <dgm:spPr/>
      <dgm:t>
        <a:bodyPr/>
        <a:lstStyle/>
        <a:p>
          <a:endParaRPr lang="ru-RU"/>
        </a:p>
      </dgm:t>
    </dgm:pt>
    <dgm:pt modelId="{90253EC8-899A-4063-89AF-985CB9F36639}" type="pres">
      <dgm:prSet presAssocID="{EA8A47D9-60D3-46E1-AE97-390C43592658}" presName="Name37" presStyleLbl="parChTrans1D2" presStyleIdx="6" presStyleCnt="7"/>
      <dgm:spPr/>
      <dgm:t>
        <a:bodyPr/>
        <a:lstStyle/>
        <a:p>
          <a:endParaRPr lang="ru-RU"/>
        </a:p>
      </dgm:t>
    </dgm:pt>
    <dgm:pt modelId="{FE73C27A-F187-4B4A-AB52-7AF71599F1A2}" type="pres">
      <dgm:prSet presAssocID="{AC7DE27A-F415-41E3-8A0D-75851D31D63A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24BA45D6-C9DC-45CA-9160-249A2AE8B680}" type="pres">
      <dgm:prSet presAssocID="{AC7DE27A-F415-41E3-8A0D-75851D31D63A}" presName="rootComposite" presStyleCnt="0"/>
      <dgm:spPr/>
      <dgm:t>
        <a:bodyPr/>
        <a:lstStyle/>
        <a:p>
          <a:endParaRPr lang="ru-RU"/>
        </a:p>
      </dgm:t>
    </dgm:pt>
    <dgm:pt modelId="{D9C8A6F8-4E93-43F2-B8D8-5DD2E6482620}" type="pres">
      <dgm:prSet presAssocID="{AC7DE27A-F415-41E3-8A0D-75851D31D63A}" presName="rootText" presStyleLbl="node2" presStyleIdx="6" presStyleCnt="7" custScaleX="281872" custScaleY="60196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72C7A7C-5CCF-4BB7-B47A-89C8B6A46CB4}" type="pres">
      <dgm:prSet presAssocID="{AC7DE27A-F415-41E3-8A0D-75851D31D63A}" presName="rootConnector" presStyleLbl="node2" presStyleIdx="6" presStyleCnt="7"/>
      <dgm:spPr/>
      <dgm:t>
        <a:bodyPr/>
        <a:lstStyle/>
        <a:p>
          <a:endParaRPr lang="ru-RU"/>
        </a:p>
      </dgm:t>
    </dgm:pt>
    <dgm:pt modelId="{E5946717-1A38-4578-A42F-0D474F2E0980}" type="pres">
      <dgm:prSet presAssocID="{AC7DE27A-F415-41E3-8A0D-75851D31D63A}" presName="hierChild4" presStyleCnt="0"/>
      <dgm:spPr/>
      <dgm:t>
        <a:bodyPr/>
        <a:lstStyle/>
        <a:p>
          <a:endParaRPr lang="ru-RU"/>
        </a:p>
      </dgm:t>
    </dgm:pt>
    <dgm:pt modelId="{482A29E4-C2C2-4BA9-B9E6-EAE03990304F}" type="pres">
      <dgm:prSet presAssocID="{AC7DE27A-F415-41E3-8A0D-75851D31D63A}" presName="hierChild5" presStyleCnt="0"/>
      <dgm:spPr/>
      <dgm:t>
        <a:bodyPr/>
        <a:lstStyle/>
        <a:p>
          <a:endParaRPr lang="ru-RU"/>
        </a:p>
      </dgm:t>
    </dgm:pt>
    <dgm:pt modelId="{E30C4EF4-D34D-4DD2-9C9E-2F408988A63A}" type="pres">
      <dgm:prSet presAssocID="{21151F37-848B-4438-810D-A43EB1ED95A9}" presName="hierChild3" presStyleCnt="0"/>
      <dgm:spPr/>
      <dgm:t>
        <a:bodyPr/>
        <a:lstStyle/>
        <a:p>
          <a:endParaRPr lang="ru-RU"/>
        </a:p>
      </dgm:t>
    </dgm:pt>
  </dgm:ptLst>
  <dgm:cxnLst>
    <dgm:cxn modelId="{9D2C1D48-3AD4-49A3-8219-A699546BF6D1}" srcId="{21151F37-848B-4438-810D-A43EB1ED95A9}" destId="{AB4E27F9-8453-4A61-9816-71C504866CEA}" srcOrd="2" destOrd="0" parTransId="{208239B9-C69D-49FC-8994-D5FAE2074E93}" sibTransId="{F489026B-11E3-4F8A-846F-75AB97412A49}"/>
    <dgm:cxn modelId="{E95AB456-5C7E-40C8-B28C-199482D58F07}" srcId="{30678606-1891-459C-B75D-8A3202AC0019}" destId="{21151F37-848B-4438-810D-A43EB1ED95A9}" srcOrd="0" destOrd="0" parTransId="{E85DA71F-69C5-40E0-B1F8-CF95D946F297}" sibTransId="{DE7215B8-C112-4618-837F-2A62E327AC42}"/>
    <dgm:cxn modelId="{C4A7E311-165A-47BC-B743-0FFCAF8E12C1}" type="presOf" srcId="{48837EFA-702B-43F3-8001-1297DB89D420}" destId="{447ADE15-8A22-43CE-8B63-8B3702E022F6}" srcOrd="1" destOrd="0" presId="urn:microsoft.com/office/officeart/2005/8/layout/orgChart1"/>
    <dgm:cxn modelId="{B266D90A-7339-4B61-AAB0-4CB5DEBCAA37}" type="presOf" srcId="{14D10316-F246-4B53-B74C-85C920D682DE}" destId="{D7473416-E50A-4D9A-94D2-86D87C912075}" srcOrd="1" destOrd="0" presId="urn:microsoft.com/office/officeart/2005/8/layout/orgChart1"/>
    <dgm:cxn modelId="{69B4CF10-E31F-4142-AA3F-A0BBA1C3F0A2}" type="presOf" srcId="{AC7DE27A-F415-41E3-8A0D-75851D31D63A}" destId="{272C7A7C-5CCF-4BB7-B47A-89C8B6A46CB4}" srcOrd="1" destOrd="0" presId="urn:microsoft.com/office/officeart/2005/8/layout/orgChart1"/>
    <dgm:cxn modelId="{DCF64BB9-6AB6-45E9-AA74-5564AF285447}" srcId="{21151F37-848B-4438-810D-A43EB1ED95A9}" destId="{5AEBA445-E5C8-4D93-A97D-3077715F253B}" srcOrd="0" destOrd="0" parTransId="{71BB41A1-E1FD-4FCA-885A-4DE9A520242B}" sibTransId="{55F21BDC-BB52-485A-B568-B64C853FFE7C}"/>
    <dgm:cxn modelId="{B981CA10-9724-4D31-9D09-E4D11784A56E}" type="presOf" srcId="{E631D066-3BCA-4CDB-A5E9-50A523840C15}" destId="{6CD133F6-4877-42C1-A653-3D52B4967EB8}" srcOrd="0" destOrd="0" presId="urn:microsoft.com/office/officeart/2005/8/layout/orgChart1"/>
    <dgm:cxn modelId="{070DD4C3-8A5B-4DB3-827E-31C6087A9527}" type="presOf" srcId="{C446D1BB-3FD9-42F7-B8B7-42075C0199C0}" destId="{5CCFFECA-CC51-4333-ABFF-C93553D2CD08}" srcOrd="0" destOrd="0" presId="urn:microsoft.com/office/officeart/2005/8/layout/orgChart1"/>
    <dgm:cxn modelId="{05346874-1D4A-453F-9598-653A571772AD}" type="presOf" srcId="{59BFCEAB-A0FD-4684-9386-D869FBFAC796}" destId="{7B2E8C16-E169-4CD0-A959-D981AA33930C}" srcOrd="0" destOrd="0" presId="urn:microsoft.com/office/officeart/2005/8/layout/orgChart1"/>
    <dgm:cxn modelId="{163B7758-EC27-4557-9B78-0774293FD6EC}" type="presOf" srcId="{7CDD93BD-81D8-44A2-BD94-4D93290E3ACE}" destId="{B667C94E-30FE-4997-A89C-E7E471F88334}" srcOrd="0" destOrd="0" presId="urn:microsoft.com/office/officeart/2005/8/layout/orgChart1"/>
    <dgm:cxn modelId="{5DC849EC-60B9-4F11-B4FB-7CBA7FE6506E}" srcId="{21151F37-848B-4438-810D-A43EB1ED95A9}" destId="{C446D1BB-3FD9-42F7-B8B7-42075C0199C0}" srcOrd="5" destOrd="0" parTransId="{39B36428-4049-43A9-8A00-ED439559FAD2}" sibTransId="{F7D455C1-00F5-44A9-95E3-99D12E526B4C}"/>
    <dgm:cxn modelId="{18D30929-4892-45DE-895E-220C8294C789}" type="presOf" srcId="{59BFCEAB-A0FD-4684-9386-D869FBFAC796}" destId="{C2265882-77B7-42C0-ABAB-88DF335C2446}" srcOrd="1" destOrd="0" presId="urn:microsoft.com/office/officeart/2005/8/layout/orgChart1"/>
    <dgm:cxn modelId="{CB6BC6E6-ADA6-4F6B-A364-AC2F46E52264}" srcId="{21151F37-848B-4438-810D-A43EB1ED95A9}" destId="{48837EFA-702B-43F3-8001-1297DB89D420}" srcOrd="4" destOrd="0" parTransId="{7CDD93BD-81D8-44A2-BD94-4D93290E3ACE}" sibTransId="{06499F55-DD97-4917-A81E-2269648348AB}"/>
    <dgm:cxn modelId="{21B3483A-0ABC-4E69-8D25-0021D79CAD8F}" type="presOf" srcId="{AB4E27F9-8453-4A61-9816-71C504866CEA}" destId="{470FE765-1D04-43D8-A717-F61615D73462}" srcOrd="0" destOrd="0" presId="urn:microsoft.com/office/officeart/2005/8/layout/orgChart1"/>
    <dgm:cxn modelId="{DB1DD402-5DE8-424E-AF71-9F4396FE1A14}" type="presOf" srcId="{208239B9-C69D-49FC-8994-D5FAE2074E93}" destId="{BE48025D-9467-43D1-BF0E-744E4E4749CF}" srcOrd="0" destOrd="0" presId="urn:microsoft.com/office/officeart/2005/8/layout/orgChart1"/>
    <dgm:cxn modelId="{432E46E1-7C2A-41BE-9AC4-EC5387178D97}" type="presOf" srcId="{39B36428-4049-43A9-8A00-ED439559FAD2}" destId="{B4CA2372-2145-4C49-B7EF-AB922AA20BC9}" srcOrd="0" destOrd="0" presId="urn:microsoft.com/office/officeart/2005/8/layout/orgChart1"/>
    <dgm:cxn modelId="{E477D2A2-FB02-4A9D-9B2B-E6E5FDBA8F50}" srcId="{21151F37-848B-4438-810D-A43EB1ED95A9}" destId="{14D10316-F246-4B53-B74C-85C920D682DE}" srcOrd="1" destOrd="0" parTransId="{69DE6779-6A2D-473D-A9E0-F1958FED33AA}" sibTransId="{1A02016C-DE35-473D-965F-909644331D56}"/>
    <dgm:cxn modelId="{C4370309-9542-4496-9891-90BF1343637B}" type="presOf" srcId="{69DE6779-6A2D-473D-A9E0-F1958FED33AA}" destId="{D3F8825A-B08F-4174-9503-2FB80FF542C3}" srcOrd="0" destOrd="0" presId="urn:microsoft.com/office/officeart/2005/8/layout/orgChart1"/>
    <dgm:cxn modelId="{CD5046D3-D27B-4392-9B9A-BAE98A57904C}" type="presOf" srcId="{21151F37-848B-4438-810D-A43EB1ED95A9}" destId="{6C699BB4-88A4-4CA7-939F-9155D27B65A2}" srcOrd="1" destOrd="0" presId="urn:microsoft.com/office/officeart/2005/8/layout/orgChart1"/>
    <dgm:cxn modelId="{758921D5-9435-400E-8106-3752041A510A}" type="presOf" srcId="{21151F37-848B-4438-810D-A43EB1ED95A9}" destId="{DFE29DFC-D8F6-44CB-89DF-92DA7B6C062F}" srcOrd="0" destOrd="0" presId="urn:microsoft.com/office/officeart/2005/8/layout/orgChart1"/>
    <dgm:cxn modelId="{DEE9E806-06B4-4234-8AAD-0DE6367258C6}" type="presOf" srcId="{30678606-1891-459C-B75D-8A3202AC0019}" destId="{5C0A5680-CFD5-41EF-9237-F53E7EB91734}" srcOrd="0" destOrd="0" presId="urn:microsoft.com/office/officeart/2005/8/layout/orgChart1"/>
    <dgm:cxn modelId="{721189BA-6196-4FCC-A42A-7F5ACBAF4837}" srcId="{21151F37-848B-4438-810D-A43EB1ED95A9}" destId="{59BFCEAB-A0FD-4684-9386-D869FBFAC796}" srcOrd="3" destOrd="0" parTransId="{E631D066-3BCA-4CDB-A5E9-50A523840C15}" sibTransId="{53F33973-9325-43E5-AC3C-3F5EBA1DF124}"/>
    <dgm:cxn modelId="{890A507E-4AC5-46EB-959B-1EB6BE2C113D}" type="presOf" srcId="{AC7DE27A-F415-41E3-8A0D-75851D31D63A}" destId="{D9C8A6F8-4E93-43F2-B8D8-5DD2E6482620}" srcOrd="0" destOrd="0" presId="urn:microsoft.com/office/officeart/2005/8/layout/orgChart1"/>
    <dgm:cxn modelId="{80A345C8-648B-4F2E-87D3-5869C46BED1F}" type="presOf" srcId="{14D10316-F246-4B53-B74C-85C920D682DE}" destId="{E905AC80-F66E-439A-9212-04655AD7FDDB}" srcOrd="0" destOrd="0" presId="urn:microsoft.com/office/officeart/2005/8/layout/orgChart1"/>
    <dgm:cxn modelId="{F40D6B12-C63F-4DF2-9B1D-D8C1FBF5B38E}" srcId="{21151F37-848B-4438-810D-A43EB1ED95A9}" destId="{AC7DE27A-F415-41E3-8A0D-75851D31D63A}" srcOrd="6" destOrd="0" parTransId="{EA8A47D9-60D3-46E1-AE97-390C43592658}" sibTransId="{50D08196-F1F8-4981-9D4F-7BA17F1B04A7}"/>
    <dgm:cxn modelId="{13BD911B-B243-46D6-83F4-D9E509A50CC6}" type="presOf" srcId="{AB4E27F9-8453-4A61-9816-71C504866CEA}" destId="{2BF9106A-641B-45AD-A766-D10770B905C2}" srcOrd="1" destOrd="0" presId="urn:microsoft.com/office/officeart/2005/8/layout/orgChart1"/>
    <dgm:cxn modelId="{28C4B21D-EFA2-4C02-A32D-F13FDA6E481F}" type="presOf" srcId="{48837EFA-702B-43F3-8001-1297DB89D420}" destId="{8FB4D096-13F8-4436-8509-29080F97F8F4}" srcOrd="0" destOrd="0" presId="urn:microsoft.com/office/officeart/2005/8/layout/orgChart1"/>
    <dgm:cxn modelId="{D53B8313-08E0-4A71-B40A-E8D567B1B611}" type="presOf" srcId="{C446D1BB-3FD9-42F7-B8B7-42075C0199C0}" destId="{08C93714-C5D4-4129-806D-69215745605E}" srcOrd="1" destOrd="0" presId="urn:microsoft.com/office/officeart/2005/8/layout/orgChart1"/>
    <dgm:cxn modelId="{324D02E3-18CD-4026-80FD-C44BAB53BDEF}" type="presOf" srcId="{71BB41A1-E1FD-4FCA-885A-4DE9A520242B}" destId="{0C28A364-73F3-4902-A0EE-5E8687735E26}" srcOrd="0" destOrd="0" presId="urn:microsoft.com/office/officeart/2005/8/layout/orgChart1"/>
    <dgm:cxn modelId="{74693165-54E4-4FA6-9068-5F97835AD991}" type="presOf" srcId="{5AEBA445-E5C8-4D93-A97D-3077715F253B}" destId="{C8DC0304-B94F-4DB4-A733-6F8BD847853F}" srcOrd="1" destOrd="0" presId="urn:microsoft.com/office/officeart/2005/8/layout/orgChart1"/>
    <dgm:cxn modelId="{3A533DBF-F792-4C5E-BBCE-5F671F9100A7}" type="presOf" srcId="{5AEBA445-E5C8-4D93-A97D-3077715F253B}" destId="{A7DC4D74-452F-449A-ACAC-B0A2016215E5}" srcOrd="0" destOrd="0" presId="urn:microsoft.com/office/officeart/2005/8/layout/orgChart1"/>
    <dgm:cxn modelId="{7E4369FC-BB10-47AD-90FE-8FA801CD86D9}" type="presOf" srcId="{EA8A47D9-60D3-46E1-AE97-390C43592658}" destId="{90253EC8-899A-4063-89AF-985CB9F36639}" srcOrd="0" destOrd="0" presId="urn:microsoft.com/office/officeart/2005/8/layout/orgChart1"/>
    <dgm:cxn modelId="{56FE84DA-E1D9-4CBF-8580-3561C9DD102A}" type="presParOf" srcId="{5C0A5680-CFD5-41EF-9237-F53E7EB91734}" destId="{484DBBC4-B0F0-40BB-9D3E-67C3F2A68758}" srcOrd="0" destOrd="0" presId="urn:microsoft.com/office/officeart/2005/8/layout/orgChart1"/>
    <dgm:cxn modelId="{2AC42783-0ADD-4828-9430-AFAC2A02420B}" type="presParOf" srcId="{484DBBC4-B0F0-40BB-9D3E-67C3F2A68758}" destId="{083AFD0B-D464-40D6-999B-977B9494577B}" srcOrd="0" destOrd="0" presId="urn:microsoft.com/office/officeart/2005/8/layout/orgChart1"/>
    <dgm:cxn modelId="{CF627B36-3DC0-4576-9B5F-8F394EB2195C}" type="presParOf" srcId="{083AFD0B-D464-40D6-999B-977B9494577B}" destId="{DFE29DFC-D8F6-44CB-89DF-92DA7B6C062F}" srcOrd="0" destOrd="0" presId="urn:microsoft.com/office/officeart/2005/8/layout/orgChart1"/>
    <dgm:cxn modelId="{FBBC0468-ED71-4E63-B282-1D7ED6D5F14C}" type="presParOf" srcId="{083AFD0B-D464-40D6-999B-977B9494577B}" destId="{6C699BB4-88A4-4CA7-939F-9155D27B65A2}" srcOrd="1" destOrd="0" presId="urn:microsoft.com/office/officeart/2005/8/layout/orgChart1"/>
    <dgm:cxn modelId="{5B2EC7A2-4203-4BB4-A81C-B13798DCDE43}" type="presParOf" srcId="{484DBBC4-B0F0-40BB-9D3E-67C3F2A68758}" destId="{3FB238A7-0803-4FA6-9AB8-C8BB6F0700A9}" srcOrd="1" destOrd="0" presId="urn:microsoft.com/office/officeart/2005/8/layout/orgChart1"/>
    <dgm:cxn modelId="{89A9714E-908D-4CBD-999B-F621F6250521}" type="presParOf" srcId="{3FB238A7-0803-4FA6-9AB8-C8BB6F0700A9}" destId="{0C28A364-73F3-4902-A0EE-5E8687735E26}" srcOrd="0" destOrd="0" presId="urn:microsoft.com/office/officeart/2005/8/layout/orgChart1"/>
    <dgm:cxn modelId="{9CCCA590-97BF-4DA4-99AC-F1FDA5EFC54A}" type="presParOf" srcId="{3FB238A7-0803-4FA6-9AB8-C8BB6F0700A9}" destId="{1F214E80-915E-4350-B0C6-18A17C636A3E}" srcOrd="1" destOrd="0" presId="urn:microsoft.com/office/officeart/2005/8/layout/orgChart1"/>
    <dgm:cxn modelId="{60B34D70-8497-42B9-AFF4-AD21C577CDEC}" type="presParOf" srcId="{1F214E80-915E-4350-B0C6-18A17C636A3E}" destId="{107BD577-25E4-44E5-BFBF-3CA5B822E1FA}" srcOrd="0" destOrd="0" presId="urn:microsoft.com/office/officeart/2005/8/layout/orgChart1"/>
    <dgm:cxn modelId="{0F21CE39-F7C4-4B56-ADC2-C9C75A328FA8}" type="presParOf" srcId="{107BD577-25E4-44E5-BFBF-3CA5B822E1FA}" destId="{A7DC4D74-452F-449A-ACAC-B0A2016215E5}" srcOrd="0" destOrd="0" presId="urn:microsoft.com/office/officeart/2005/8/layout/orgChart1"/>
    <dgm:cxn modelId="{5E346A55-B812-4DD1-8053-36E515BEFBBA}" type="presParOf" srcId="{107BD577-25E4-44E5-BFBF-3CA5B822E1FA}" destId="{C8DC0304-B94F-4DB4-A733-6F8BD847853F}" srcOrd="1" destOrd="0" presId="urn:microsoft.com/office/officeart/2005/8/layout/orgChart1"/>
    <dgm:cxn modelId="{44CC066D-5C17-45C9-BAEE-B45D299F7B83}" type="presParOf" srcId="{1F214E80-915E-4350-B0C6-18A17C636A3E}" destId="{988B4230-E6E0-41CB-BDA5-EDE3F92C3C19}" srcOrd="1" destOrd="0" presId="urn:microsoft.com/office/officeart/2005/8/layout/orgChart1"/>
    <dgm:cxn modelId="{5386733C-F054-4ECC-B56B-77E239E03B69}" type="presParOf" srcId="{1F214E80-915E-4350-B0C6-18A17C636A3E}" destId="{A8E88DA3-7A94-4198-8DE4-86F087829841}" srcOrd="2" destOrd="0" presId="urn:microsoft.com/office/officeart/2005/8/layout/orgChart1"/>
    <dgm:cxn modelId="{09A15E6E-E8D1-4016-B20F-7F54ED9448E0}" type="presParOf" srcId="{3FB238A7-0803-4FA6-9AB8-C8BB6F0700A9}" destId="{D3F8825A-B08F-4174-9503-2FB80FF542C3}" srcOrd="2" destOrd="0" presId="urn:microsoft.com/office/officeart/2005/8/layout/orgChart1"/>
    <dgm:cxn modelId="{08272263-3AD9-4AA1-A0CE-057EC06E8CC7}" type="presParOf" srcId="{3FB238A7-0803-4FA6-9AB8-C8BB6F0700A9}" destId="{0BE03B2C-EE22-4230-ADD9-111B8EAB9348}" srcOrd="3" destOrd="0" presId="urn:microsoft.com/office/officeart/2005/8/layout/orgChart1"/>
    <dgm:cxn modelId="{C50CA9AA-6D6B-478F-923F-F0C8C309F6E8}" type="presParOf" srcId="{0BE03B2C-EE22-4230-ADD9-111B8EAB9348}" destId="{2788ED20-E8EC-4C86-883F-C8238995BAF9}" srcOrd="0" destOrd="0" presId="urn:microsoft.com/office/officeart/2005/8/layout/orgChart1"/>
    <dgm:cxn modelId="{C9F91E34-8981-464E-BBC0-4E4963E3B34D}" type="presParOf" srcId="{2788ED20-E8EC-4C86-883F-C8238995BAF9}" destId="{E905AC80-F66E-439A-9212-04655AD7FDDB}" srcOrd="0" destOrd="0" presId="urn:microsoft.com/office/officeart/2005/8/layout/orgChart1"/>
    <dgm:cxn modelId="{EBA85639-1C55-4858-8D35-065D57B3857A}" type="presParOf" srcId="{2788ED20-E8EC-4C86-883F-C8238995BAF9}" destId="{D7473416-E50A-4D9A-94D2-86D87C912075}" srcOrd="1" destOrd="0" presId="urn:microsoft.com/office/officeart/2005/8/layout/orgChart1"/>
    <dgm:cxn modelId="{12C65C39-F51F-4392-8111-AA518DF58534}" type="presParOf" srcId="{0BE03B2C-EE22-4230-ADD9-111B8EAB9348}" destId="{FBE0282B-AA32-4AF3-A5F4-8F53D381AA71}" srcOrd="1" destOrd="0" presId="urn:microsoft.com/office/officeart/2005/8/layout/orgChart1"/>
    <dgm:cxn modelId="{28A31A66-EBF8-44F6-B010-71D1300028A3}" type="presParOf" srcId="{0BE03B2C-EE22-4230-ADD9-111B8EAB9348}" destId="{FA229135-2130-4C1F-8CB0-BDFF91F73D07}" srcOrd="2" destOrd="0" presId="urn:microsoft.com/office/officeart/2005/8/layout/orgChart1"/>
    <dgm:cxn modelId="{A9836C79-1589-4B12-BDA6-B7B381498D36}" type="presParOf" srcId="{3FB238A7-0803-4FA6-9AB8-C8BB6F0700A9}" destId="{BE48025D-9467-43D1-BF0E-744E4E4749CF}" srcOrd="4" destOrd="0" presId="urn:microsoft.com/office/officeart/2005/8/layout/orgChart1"/>
    <dgm:cxn modelId="{3EFB54F8-17D3-4479-B2F3-FEB83A971C20}" type="presParOf" srcId="{3FB238A7-0803-4FA6-9AB8-C8BB6F0700A9}" destId="{C6C24331-71E5-467E-9976-CD2C2C8528D6}" srcOrd="5" destOrd="0" presId="urn:microsoft.com/office/officeart/2005/8/layout/orgChart1"/>
    <dgm:cxn modelId="{666F9E4E-3856-4BF5-A268-B46B6C4533EA}" type="presParOf" srcId="{C6C24331-71E5-467E-9976-CD2C2C8528D6}" destId="{E2A321BF-F644-4057-B6A5-DE0AF673CFC2}" srcOrd="0" destOrd="0" presId="urn:microsoft.com/office/officeart/2005/8/layout/orgChart1"/>
    <dgm:cxn modelId="{4D7DADDD-37D9-4C48-B37A-C681D719B1E8}" type="presParOf" srcId="{E2A321BF-F644-4057-B6A5-DE0AF673CFC2}" destId="{470FE765-1D04-43D8-A717-F61615D73462}" srcOrd="0" destOrd="0" presId="urn:microsoft.com/office/officeart/2005/8/layout/orgChart1"/>
    <dgm:cxn modelId="{81D48738-3FF5-4B0B-BB33-93F11AF1969C}" type="presParOf" srcId="{E2A321BF-F644-4057-B6A5-DE0AF673CFC2}" destId="{2BF9106A-641B-45AD-A766-D10770B905C2}" srcOrd="1" destOrd="0" presId="urn:microsoft.com/office/officeart/2005/8/layout/orgChart1"/>
    <dgm:cxn modelId="{5469E2F8-4C6F-4870-8D73-29CCEA08FA54}" type="presParOf" srcId="{C6C24331-71E5-467E-9976-CD2C2C8528D6}" destId="{DD60BA73-C4A7-4A02-956E-6F9F937386C0}" srcOrd="1" destOrd="0" presId="urn:microsoft.com/office/officeart/2005/8/layout/orgChart1"/>
    <dgm:cxn modelId="{BBE2E260-78ED-4913-B57E-2E6309A96515}" type="presParOf" srcId="{C6C24331-71E5-467E-9976-CD2C2C8528D6}" destId="{8A0D115B-58DB-4515-8A9F-AC68474342EF}" srcOrd="2" destOrd="0" presId="urn:microsoft.com/office/officeart/2005/8/layout/orgChart1"/>
    <dgm:cxn modelId="{7EC4E81B-A476-420D-A76D-B73DB2B69BA7}" type="presParOf" srcId="{3FB238A7-0803-4FA6-9AB8-C8BB6F0700A9}" destId="{6CD133F6-4877-42C1-A653-3D52B4967EB8}" srcOrd="6" destOrd="0" presId="urn:microsoft.com/office/officeart/2005/8/layout/orgChart1"/>
    <dgm:cxn modelId="{CF81AF4F-F31E-4FC1-B96F-BD27CFBABA14}" type="presParOf" srcId="{3FB238A7-0803-4FA6-9AB8-C8BB6F0700A9}" destId="{574FA260-3AA3-4B28-A91A-2C2F613C8186}" srcOrd="7" destOrd="0" presId="urn:microsoft.com/office/officeart/2005/8/layout/orgChart1"/>
    <dgm:cxn modelId="{AAC87F2F-1F44-4B6D-9F3C-BAFAA0E54B9C}" type="presParOf" srcId="{574FA260-3AA3-4B28-A91A-2C2F613C8186}" destId="{E664066F-DF23-4AE4-A9FE-0E94F2FAA7AF}" srcOrd="0" destOrd="0" presId="urn:microsoft.com/office/officeart/2005/8/layout/orgChart1"/>
    <dgm:cxn modelId="{AEA5CB73-8DAE-4FCA-97E2-0016CA445F6B}" type="presParOf" srcId="{E664066F-DF23-4AE4-A9FE-0E94F2FAA7AF}" destId="{7B2E8C16-E169-4CD0-A959-D981AA33930C}" srcOrd="0" destOrd="0" presId="urn:microsoft.com/office/officeart/2005/8/layout/orgChart1"/>
    <dgm:cxn modelId="{69145151-63AA-48D6-BC06-42DE9A35EB1A}" type="presParOf" srcId="{E664066F-DF23-4AE4-A9FE-0E94F2FAA7AF}" destId="{C2265882-77B7-42C0-ABAB-88DF335C2446}" srcOrd="1" destOrd="0" presId="urn:microsoft.com/office/officeart/2005/8/layout/orgChart1"/>
    <dgm:cxn modelId="{F66462B5-A680-47B6-A3B0-C8E3E78DDA74}" type="presParOf" srcId="{574FA260-3AA3-4B28-A91A-2C2F613C8186}" destId="{E748193A-1A49-4C9C-9E1C-CBB105845994}" srcOrd="1" destOrd="0" presId="urn:microsoft.com/office/officeart/2005/8/layout/orgChart1"/>
    <dgm:cxn modelId="{AF01999E-C125-4405-81B0-6C5710C69CBD}" type="presParOf" srcId="{574FA260-3AA3-4B28-A91A-2C2F613C8186}" destId="{DFB08EDD-94BC-43B0-97C2-DD71121DB61F}" srcOrd="2" destOrd="0" presId="urn:microsoft.com/office/officeart/2005/8/layout/orgChart1"/>
    <dgm:cxn modelId="{AB8D4EDD-135A-4E3D-9283-063D3DF71E60}" type="presParOf" srcId="{3FB238A7-0803-4FA6-9AB8-C8BB6F0700A9}" destId="{B667C94E-30FE-4997-A89C-E7E471F88334}" srcOrd="8" destOrd="0" presId="urn:microsoft.com/office/officeart/2005/8/layout/orgChart1"/>
    <dgm:cxn modelId="{DCC91027-7D7D-48D4-A0A6-5E3469170558}" type="presParOf" srcId="{3FB238A7-0803-4FA6-9AB8-C8BB6F0700A9}" destId="{99AD5A3D-6822-488B-B7F2-C9B98E15694C}" srcOrd="9" destOrd="0" presId="urn:microsoft.com/office/officeart/2005/8/layout/orgChart1"/>
    <dgm:cxn modelId="{3971B31B-F66B-47DF-9B48-3F8B3C58645D}" type="presParOf" srcId="{99AD5A3D-6822-488B-B7F2-C9B98E15694C}" destId="{D440266E-D0CF-47A0-ABEA-3E5BDA4A75C7}" srcOrd="0" destOrd="0" presId="urn:microsoft.com/office/officeart/2005/8/layout/orgChart1"/>
    <dgm:cxn modelId="{00EBF1C5-A4EE-47CB-BB8C-B687BCB88F29}" type="presParOf" srcId="{D440266E-D0CF-47A0-ABEA-3E5BDA4A75C7}" destId="{8FB4D096-13F8-4436-8509-29080F97F8F4}" srcOrd="0" destOrd="0" presId="urn:microsoft.com/office/officeart/2005/8/layout/orgChart1"/>
    <dgm:cxn modelId="{C6E6F236-6A5D-4270-9310-B8BA144D20EF}" type="presParOf" srcId="{D440266E-D0CF-47A0-ABEA-3E5BDA4A75C7}" destId="{447ADE15-8A22-43CE-8B63-8B3702E022F6}" srcOrd="1" destOrd="0" presId="urn:microsoft.com/office/officeart/2005/8/layout/orgChart1"/>
    <dgm:cxn modelId="{6A99190C-E132-45B5-A9CC-7796A1D67022}" type="presParOf" srcId="{99AD5A3D-6822-488B-B7F2-C9B98E15694C}" destId="{90EA009E-C645-4FF8-9B09-A812ECD50A46}" srcOrd="1" destOrd="0" presId="urn:microsoft.com/office/officeart/2005/8/layout/orgChart1"/>
    <dgm:cxn modelId="{284658CD-1596-40FC-BD02-6A4D959ABF72}" type="presParOf" srcId="{99AD5A3D-6822-488B-B7F2-C9B98E15694C}" destId="{1EF5C559-AF13-4A35-8904-6E21909632C3}" srcOrd="2" destOrd="0" presId="urn:microsoft.com/office/officeart/2005/8/layout/orgChart1"/>
    <dgm:cxn modelId="{F29C47AE-38AA-4640-9180-6DA72F907EF3}" type="presParOf" srcId="{3FB238A7-0803-4FA6-9AB8-C8BB6F0700A9}" destId="{B4CA2372-2145-4C49-B7EF-AB922AA20BC9}" srcOrd="10" destOrd="0" presId="urn:microsoft.com/office/officeart/2005/8/layout/orgChart1"/>
    <dgm:cxn modelId="{F3C9DE12-E712-45FA-86A9-B0A31A1370F2}" type="presParOf" srcId="{3FB238A7-0803-4FA6-9AB8-C8BB6F0700A9}" destId="{82258AE0-F973-4927-BD4F-973FBEBD5975}" srcOrd="11" destOrd="0" presId="urn:microsoft.com/office/officeart/2005/8/layout/orgChart1"/>
    <dgm:cxn modelId="{E202543A-9C40-46DF-98EC-859E0BF723C6}" type="presParOf" srcId="{82258AE0-F973-4927-BD4F-973FBEBD5975}" destId="{5E18714D-4140-4987-BE57-CC9C011845DD}" srcOrd="0" destOrd="0" presId="urn:microsoft.com/office/officeart/2005/8/layout/orgChart1"/>
    <dgm:cxn modelId="{DB2F7CF7-7913-4AB8-8363-012107482A62}" type="presParOf" srcId="{5E18714D-4140-4987-BE57-CC9C011845DD}" destId="{5CCFFECA-CC51-4333-ABFF-C93553D2CD08}" srcOrd="0" destOrd="0" presId="urn:microsoft.com/office/officeart/2005/8/layout/orgChart1"/>
    <dgm:cxn modelId="{58EAC76B-0771-4FEF-A316-4D0541DF3B32}" type="presParOf" srcId="{5E18714D-4140-4987-BE57-CC9C011845DD}" destId="{08C93714-C5D4-4129-806D-69215745605E}" srcOrd="1" destOrd="0" presId="urn:microsoft.com/office/officeart/2005/8/layout/orgChart1"/>
    <dgm:cxn modelId="{258F4406-315D-405F-AF82-F16F2738DA7A}" type="presParOf" srcId="{82258AE0-F973-4927-BD4F-973FBEBD5975}" destId="{A819A2D0-BB6F-4F86-A853-F1A3E6B5F5E9}" srcOrd="1" destOrd="0" presId="urn:microsoft.com/office/officeart/2005/8/layout/orgChart1"/>
    <dgm:cxn modelId="{F1A570F6-7DFA-482E-8D54-8749EF642905}" type="presParOf" srcId="{82258AE0-F973-4927-BD4F-973FBEBD5975}" destId="{8073ABE9-5ACB-401A-8BEF-7BCA7BDAA68E}" srcOrd="2" destOrd="0" presId="urn:microsoft.com/office/officeart/2005/8/layout/orgChart1"/>
    <dgm:cxn modelId="{1C1E87A6-8057-4B06-9280-A7DFF7FBD39B}" type="presParOf" srcId="{3FB238A7-0803-4FA6-9AB8-C8BB6F0700A9}" destId="{90253EC8-899A-4063-89AF-985CB9F36639}" srcOrd="12" destOrd="0" presId="urn:microsoft.com/office/officeart/2005/8/layout/orgChart1"/>
    <dgm:cxn modelId="{3243493B-83C3-42EE-8BA4-B5FAF032EF66}" type="presParOf" srcId="{3FB238A7-0803-4FA6-9AB8-C8BB6F0700A9}" destId="{FE73C27A-F187-4B4A-AB52-7AF71599F1A2}" srcOrd="13" destOrd="0" presId="urn:microsoft.com/office/officeart/2005/8/layout/orgChart1"/>
    <dgm:cxn modelId="{74DD8F12-4AFB-4B55-AECD-46DDE257BA23}" type="presParOf" srcId="{FE73C27A-F187-4B4A-AB52-7AF71599F1A2}" destId="{24BA45D6-C9DC-45CA-9160-249A2AE8B680}" srcOrd="0" destOrd="0" presId="urn:microsoft.com/office/officeart/2005/8/layout/orgChart1"/>
    <dgm:cxn modelId="{448F78DD-9B27-41F2-A838-C3983CEB8E59}" type="presParOf" srcId="{24BA45D6-C9DC-45CA-9160-249A2AE8B680}" destId="{D9C8A6F8-4E93-43F2-B8D8-5DD2E6482620}" srcOrd="0" destOrd="0" presId="urn:microsoft.com/office/officeart/2005/8/layout/orgChart1"/>
    <dgm:cxn modelId="{B31CD062-A751-47FF-B0FD-2BC530EFA8A9}" type="presParOf" srcId="{24BA45D6-C9DC-45CA-9160-249A2AE8B680}" destId="{272C7A7C-5CCF-4BB7-B47A-89C8B6A46CB4}" srcOrd="1" destOrd="0" presId="urn:microsoft.com/office/officeart/2005/8/layout/orgChart1"/>
    <dgm:cxn modelId="{AA0DE040-72F1-4ECB-A434-715CAECC2D73}" type="presParOf" srcId="{FE73C27A-F187-4B4A-AB52-7AF71599F1A2}" destId="{E5946717-1A38-4578-A42F-0D474F2E0980}" srcOrd="1" destOrd="0" presId="urn:microsoft.com/office/officeart/2005/8/layout/orgChart1"/>
    <dgm:cxn modelId="{BDB73AEF-92F9-4F15-AC24-853159354251}" type="presParOf" srcId="{FE73C27A-F187-4B4A-AB52-7AF71599F1A2}" destId="{482A29E4-C2C2-4BA9-B9E6-EAE03990304F}" srcOrd="2" destOrd="0" presId="urn:microsoft.com/office/officeart/2005/8/layout/orgChart1"/>
    <dgm:cxn modelId="{67B76907-D0A2-43B2-8B44-D52472BB740E}" type="presParOf" srcId="{484DBBC4-B0F0-40BB-9D3E-67C3F2A68758}" destId="{E30C4EF4-D34D-4DD2-9C9E-2F408988A63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678606-1891-459C-B75D-8A3202AC0019}" type="doc">
      <dgm:prSet loTypeId="urn:microsoft.com/office/officeart/2005/8/layout/orgChart1" loCatId="hierarchy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21151F37-848B-4438-810D-A43EB1ED95A9}">
      <dgm:prSet phldrT="[Текст]" custT="1"/>
      <dgm:spPr/>
      <dgm:t>
        <a:bodyPr/>
        <a:lstStyle/>
        <a:p>
          <a:r>
            <a: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INTERAKTIV </a:t>
          </a:r>
          <a:r>
            <a:rPr lang="en-US" sz="32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boʻlmagan</a:t>
          </a:r>
          <a:r>
            <a: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32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texnologiyalar</a:t>
          </a:r>
          <a:r>
            <a: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:</a:t>
          </a:r>
          <a:endParaRPr lang="ru-RU" sz="3200" dirty="0"/>
        </a:p>
      </dgm:t>
    </dgm:pt>
    <dgm:pt modelId="{E85DA71F-69C5-40E0-B1F8-CF95D946F297}" type="parTrans" cxnId="{E95AB456-5C7E-40C8-B28C-199482D58F07}">
      <dgm:prSet/>
      <dgm:spPr/>
      <dgm:t>
        <a:bodyPr/>
        <a:lstStyle/>
        <a:p>
          <a:endParaRPr lang="ru-RU"/>
        </a:p>
      </dgm:t>
    </dgm:pt>
    <dgm:pt modelId="{DE7215B8-C112-4618-837F-2A62E327AC42}" type="sibTrans" cxnId="{E95AB456-5C7E-40C8-B28C-199482D58F07}">
      <dgm:prSet/>
      <dgm:spPr/>
      <dgm:t>
        <a:bodyPr/>
        <a:lstStyle/>
        <a:p>
          <a:endParaRPr lang="ru-RU"/>
        </a:p>
      </dgm:t>
    </dgm:pt>
    <dgm:pt modelId="{5AEBA445-E5C8-4D93-A97D-3077715F253B}">
      <dgm:prSet phldrT="[Текст]" custT="1"/>
      <dgm:spPr/>
      <dgm:t>
        <a:bodyPr/>
        <a:lstStyle/>
        <a:p>
          <a:r>
            <a:rPr lang="it-IT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video, audio va bosmaga chiqarilgan materiallar;</a:t>
          </a:r>
          <a:endParaRPr lang="ru-RU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1BB41A1-E1FD-4FCA-885A-4DE9A520242B}" type="parTrans" cxnId="{DCF64BB9-6AB6-45E9-AA74-5564AF285447}">
      <dgm:prSet/>
      <dgm:spPr/>
      <dgm:t>
        <a:bodyPr/>
        <a:lstStyle/>
        <a:p>
          <a:endParaRPr lang="ru-RU"/>
        </a:p>
      </dgm:t>
    </dgm:pt>
    <dgm:pt modelId="{55F21BDC-BB52-485A-B568-B64C853FFE7C}" type="sibTrans" cxnId="{DCF64BB9-6AB6-45E9-AA74-5564AF285447}">
      <dgm:prSet/>
      <dgm:spPr/>
      <dgm:t>
        <a:bodyPr/>
        <a:lstStyle/>
        <a:p>
          <a:endParaRPr lang="ru-RU"/>
        </a:p>
      </dgm:t>
    </dgm:pt>
    <dgm:pt modelId="{14D10316-F246-4B53-B74C-85C920D682DE}">
      <dgm:prSet phldrT="[Текст]" custT="1"/>
      <dgm:spPr/>
      <dgm:t>
        <a:bodyPr/>
        <a:lstStyle/>
        <a:p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televizion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va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radio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koʻrsatuvlar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ru-RU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9DE6779-6A2D-473D-A9E0-F1958FED33AA}" type="parTrans" cxnId="{E477D2A2-FB02-4A9D-9B2B-E6E5FDBA8F50}">
      <dgm:prSet/>
      <dgm:spPr/>
      <dgm:t>
        <a:bodyPr/>
        <a:lstStyle/>
        <a:p>
          <a:endParaRPr lang="ru-RU"/>
        </a:p>
      </dgm:t>
    </dgm:pt>
    <dgm:pt modelId="{1A02016C-DE35-473D-965F-909644331D56}" type="sibTrans" cxnId="{E477D2A2-FB02-4A9D-9B2B-E6E5FDBA8F50}">
      <dgm:prSet/>
      <dgm:spPr/>
      <dgm:t>
        <a:bodyPr/>
        <a:lstStyle/>
        <a:p>
          <a:endParaRPr lang="ru-RU"/>
        </a:p>
      </dgm:t>
    </dgm:pt>
    <dgm:pt modelId="{AB4E27F9-8453-4A61-9816-71C504866CEA}">
      <dgm:prSet phldrT="[Текст]" custT="1"/>
      <dgm:spPr/>
      <dgm:t>
        <a:bodyPr/>
        <a:lstStyle/>
        <a:p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disklarda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joylashgan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dasturlar</a:t>
          </a:r>
          <a:r>
            <a: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.	</a:t>
          </a:r>
          <a:endParaRPr lang="ru-RU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8239B9-C69D-49FC-8994-D5FAE2074E93}" type="parTrans" cxnId="{9D2C1D48-3AD4-49A3-8219-A699546BF6D1}">
      <dgm:prSet/>
      <dgm:spPr/>
      <dgm:t>
        <a:bodyPr/>
        <a:lstStyle/>
        <a:p>
          <a:endParaRPr lang="ru-RU"/>
        </a:p>
      </dgm:t>
    </dgm:pt>
    <dgm:pt modelId="{F489026B-11E3-4F8A-846F-75AB97412A49}" type="sibTrans" cxnId="{9D2C1D48-3AD4-49A3-8219-A699546BF6D1}">
      <dgm:prSet/>
      <dgm:spPr/>
      <dgm:t>
        <a:bodyPr/>
        <a:lstStyle/>
        <a:p>
          <a:endParaRPr lang="ru-RU"/>
        </a:p>
      </dgm:t>
    </dgm:pt>
    <dgm:pt modelId="{5C0A5680-CFD5-41EF-9237-F53E7EB91734}" type="pres">
      <dgm:prSet presAssocID="{30678606-1891-459C-B75D-8A3202AC001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484DBBC4-B0F0-40BB-9D3E-67C3F2A68758}" type="pres">
      <dgm:prSet presAssocID="{21151F37-848B-4438-810D-A43EB1ED95A9}" presName="hierRoot1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083AFD0B-D464-40D6-999B-977B9494577B}" type="pres">
      <dgm:prSet presAssocID="{21151F37-848B-4438-810D-A43EB1ED95A9}" presName="rootComposite1" presStyleCnt="0"/>
      <dgm:spPr/>
      <dgm:t>
        <a:bodyPr/>
        <a:lstStyle/>
        <a:p>
          <a:endParaRPr lang="ru-RU"/>
        </a:p>
      </dgm:t>
    </dgm:pt>
    <dgm:pt modelId="{DFE29DFC-D8F6-44CB-89DF-92DA7B6C062F}" type="pres">
      <dgm:prSet presAssocID="{21151F37-848B-4438-810D-A43EB1ED95A9}" presName="rootText1" presStyleLbl="node0" presStyleIdx="0" presStyleCnt="1" custScaleX="408600" custScaleY="77688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C699BB4-88A4-4CA7-939F-9155D27B65A2}" type="pres">
      <dgm:prSet presAssocID="{21151F37-848B-4438-810D-A43EB1ED95A9}" presName="rootConnector1" presStyleLbl="node1" presStyleIdx="0" presStyleCnt="0"/>
      <dgm:spPr/>
      <dgm:t>
        <a:bodyPr/>
        <a:lstStyle/>
        <a:p>
          <a:endParaRPr lang="ru-RU"/>
        </a:p>
      </dgm:t>
    </dgm:pt>
    <dgm:pt modelId="{3FB238A7-0803-4FA6-9AB8-C8BB6F0700A9}" type="pres">
      <dgm:prSet presAssocID="{21151F37-848B-4438-810D-A43EB1ED95A9}" presName="hierChild2" presStyleCnt="0"/>
      <dgm:spPr/>
      <dgm:t>
        <a:bodyPr/>
        <a:lstStyle/>
        <a:p>
          <a:endParaRPr lang="ru-RU"/>
        </a:p>
      </dgm:t>
    </dgm:pt>
    <dgm:pt modelId="{0C28A364-73F3-4902-A0EE-5E8687735E26}" type="pres">
      <dgm:prSet presAssocID="{71BB41A1-E1FD-4FCA-885A-4DE9A520242B}" presName="Name37" presStyleLbl="parChTrans1D2" presStyleIdx="0" presStyleCnt="3"/>
      <dgm:spPr/>
      <dgm:t>
        <a:bodyPr/>
        <a:lstStyle/>
        <a:p>
          <a:endParaRPr lang="ru-RU"/>
        </a:p>
      </dgm:t>
    </dgm:pt>
    <dgm:pt modelId="{1F214E80-915E-4350-B0C6-18A17C636A3E}" type="pres">
      <dgm:prSet presAssocID="{5AEBA445-E5C8-4D93-A97D-3077715F253B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107BD577-25E4-44E5-BFBF-3CA5B822E1FA}" type="pres">
      <dgm:prSet presAssocID="{5AEBA445-E5C8-4D93-A97D-3077715F253B}" presName="rootComposite" presStyleCnt="0"/>
      <dgm:spPr/>
      <dgm:t>
        <a:bodyPr/>
        <a:lstStyle/>
        <a:p>
          <a:endParaRPr lang="ru-RU"/>
        </a:p>
      </dgm:t>
    </dgm:pt>
    <dgm:pt modelId="{A7DC4D74-452F-449A-ACAC-B0A2016215E5}" type="pres">
      <dgm:prSet presAssocID="{5AEBA445-E5C8-4D93-A97D-3077715F253B}" presName="rootText" presStyleLbl="node2" presStyleIdx="0" presStyleCnt="3" custScaleY="23594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8DC0304-B94F-4DB4-A733-6F8BD847853F}" type="pres">
      <dgm:prSet presAssocID="{5AEBA445-E5C8-4D93-A97D-3077715F253B}" presName="rootConnector" presStyleLbl="node2" presStyleIdx="0" presStyleCnt="3"/>
      <dgm:spPr/>
      <dgm:t>
        <a:bodyPr/>
        <a:lstStyle/>
        <a:p>
          <a:endParaRPr lang="ru-RU"/>
        </a:p>
      </dgm:t>
    </dgm:pt>
    <dgm:pt modelId="{988B4230-E6E0-41CB-BDA5-EDE3F92C3C19}" type="pres">
      <dgm:prSet presAssocID="{5AEBA445-E5C8-4D93-A97D-3077715F253B}" presName="hierChild4" presStyleCnt="0"/>
      <dgm:spPr/>
      <dgm:t>
        <a:bodyPr/>
        <a:lstStyle/>
        <a:p>
          <a:endParaRPr lang="ru-RU"/>
        </a:p>
      </dgm:t>
    </dgm:pt>
    <dgm:pt modelId="{A8E88DA3-7A94-4198-8DE4-86F087829841}" type="pres">
      <dgm:prSet presAssocID="{5AEBA445-E5C8-4D93-A97D-3077715F253B}" presName="hierChild5" presStyleCnt="0"/>
      <dgm:spPr/>
      <dgm:t>
        <a:bodyPr/>
        <a:lstStyle/>
        <a:p>
          <a:endParaRPr lang="ru-RU"/>
        </a:p>
      </dgm:t>
    </dgm:pt>
    <dgm:pt modelId="{D3F8825A-B08F-4174-9503-2FB80FF542C3}" type="pres">
      <dgm:prSet presAssocID="{69DE6779-6A2D-473D-A9E0-F1958FED33AA}" presName="Name37" presStyleLbl="parChTrans1D2" presStyleIdx="1" presStyleCnt="3"/>
      <dgm:spPr/>
      <dgm:t>
        <a:bodyPr/>
        <a:lstStyle/>
        <a:p>
          <a:endParaRPr lang="ru-RU"/>
        </a:p>
      </dgm:t>
    </dgm:pt>
    <dgm:pt modelId="{0BE03B2C-EE22-4230-ADD9-111B8EAB9348}" type="pres">
      <dgm:prSet presAssocID="{14D10316-F246-4B53-B74C-85C920D682DE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2788ED20-E8EC-4C86-883F-C8238995BAF9}" type="pres">
      <dgm:prSet presAssocID="{14D10316-F246-4B53-B74C-85C920D682DE}" presName="rootComposite" presStyleCnt="0"/>
      <dgm:spPr/>
      <dgm:t>
        <a:bodyPr/>
        <a:lstStyle/>
        <a:p>
          <a:endParaRPr lang="ru-RU"/>
        </a:p>
      </dgm:t>
    </dgm:pt>
    <dgm:pt modelId="{E905AC80-F66E-439A-9212-04655AD7FDDB}" type="pres">
      <dgm:prSet presAssocID="{14D10316-F246-4B53-B74C-85C920D682DE}" presName="rootText" presStyleLbl="node2" presStyleIdx="1" presStyleCnt="3" custScaleY="23594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7473416-E50A-4D9A-94D2-86D87C912075}" type="pres">
      <dgm:prSet presAssocID="{14D10316-F246-4B53-B74C-85C920D682DE}" presName="rootConnector" presStyleLbl="node2" presStyleIdx="1" presStyleCnt="3"/>
      <dgm:spPr/>
      <dgm:t>
        <a:bodyPr/>
        <a:lstStyle/>
        <a:p>
          <a:endParaRPr lang="ru-RU"/>
        </a:p>
      </dgm:t>
    </dgm:pt>
    <dgm:pt modelId="{FBE0282B-AA32-4AF3-A5F4-8F53D381AA71}" type="pres">
      <dgm:prSet presAssocID="{14D10316-F246-4B53-B74C-85C920D682DE}" presName="hierChild4" presStyleCnt="0"/>
      <dgm:spPr/>
      <dgm:t>
        <a:bodyPr/>
        <a:lstStyle/>
        <a:p>
          <a:endParaRPr lang="ru-RU"/>
        </a:p>
      </dgm:t>
    </dgm:pt>
    <dgm:pt modelId="{FA229135-2130-4C1F-8CB0-BDFF91F73D07}" type="pres">
      <dgm:prSet presAssocID="{14D10316-F246-4B53-B74C-85C920D682DE}" presName="hierChild5" presStyleCnt="0"/>
      <dgm:spPr/>
      <dgm:t>
        <a:bodyPr/>
        <a:lstStyle/>
        <a:p>
          <a:endParaRPr lang="ru-RU"/>
        </a:p>
      </dgm:t>
    </dgm:pt>
    <dgm:pt modelId="{BE48025D-9467-43D1-BF0E-744E4E4749CF}" type="pres">
      <dgm:prSet presAssocID="{208239B9-C69D-49FC-8994-D5FAE2074E93}" presName="Name37" presStyleLbl="parChTrans1D2" presStyleIdx="2" presStyleCnt="3"/>
      <dgm:spPr/>
      <dgm:t>
        <a:bodyPr/>
        <a:lstStyle/>
        <a:p>
          <a:endParaRPr lang="ru-RU"/>
        </a:p>
      </dgm:t>
    </dgm:pt>
    <dgm:pt modelId="{C6C24331-71E5-467E-9976-CD2C2C8528D6}" type="pres">
      <dgm:prSet presAssocID="{AB4E27F9-8453-4A61-9816-71C504866CEA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E2A321BF-F644-4057-B6A5-DE0AF673CFC2}" type="pres">
      <dgm:prSet presAssocID="{AB4E27F9-8453-4A61-9816-71C504866CEA}" presName="rootComposite" presStyleCnt="0"/>
      <dgm:spPr/>
      <dgm:t>
        <a:bodyPr/>
        <a:lstStyle/>
        <a:p>
          <a:endParaRPr lang="ru-RU"/>
        </a:p>
      </dgm:t>
    </dgm:pt>
    <dgm:pt modelId="{470FE765-1D04-43D8-A717-F61615D73462}" type="pres">
      <dgm:prSet presAssocID="{AB4E27F9-8453-4A61-9816-71C504866CEA}" presName="rootText" presStyleLbl="node2" presStyleIdx="2" presStyleCnt="3" custScaleY="23594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BF9106A-641B-45AD-A766-D10770B905C2}" type="pres">
      <dgm:prSet presAssocID="{AB4E27F9-8453-4A61-9816-71C504866CEA}" presName="rootConnector" presStyleLbl="node2" presStyleIdx="2" presStyleCnt="3"/>
      <dgm:spPr/>
      <dgm:t>
        <a:bodyPr/>
        <a:lstStyle/>
        <a:p>
          <a:endParaRPr lang="ru-RU"/>
        </a:p>
      </dgm:t>
    </dgm:pt>
    <dgm:pt modelId="{DD60BA73-C4A7-4A02-956E-6F9F937386C0}" type="pres">
      <dgm:prSet presAssocID="{AB4E27F9-8453-4A61-9816-71C504866CEA}" presName="hierChild4" presStyleCnt="0"/>
      <dgm:spPr/>
      <dgm:t>
        <a:bodyPr/>
        <a:lstStyle/>
        <a:p>
          <a:endParaRPr lang="ru-RU"/>
        </a:p>
      </dgm:t>
    </dgm:pt>
    <dgm:pt modelId="{8A0D115B-58DB-4515-8A9F-AC68474342EF}" type="pres">
      <dgm:prSet presAssocID="{AB4E27F9-8453-4A61-9816-71C504866CEA}" presName="hierChild5" presStyleCnt="0"/>
      <dgm:spPr/>
      <dgm:t>
        <a:bodyPr/>
        <a:lstStyle/>
        <a:p>
          <a:endParaRPr lang="ru-RU"/>
        </a:p>
      </dgm:t>
    </dgm:pt>
    <dgm:pt modelId="{E30C4EF4-D34D-4DD2-9C9E-2F408988A63A}" type="pres">
      <dgm:prSet presAssocID="{21151F37-848B-4438-810D-A43EB1ED95A9}" presName="hierChild3" presStyleCnt="0"/>
      <dgm:spPr/>
      <dgm:t>
        <a:bodyPr/>
        <a:lstStyle/>
        <a:p>
          <a:endParaRPr lang="ru-RU"/>
        </a:p>
      </dgm:t>
    </dgm:pt>
  </dgm:ptLst>
  <dgm:cxnLst>
    <dgm:cxn modelId="{80A345C8-648B-4F2E-87D3-5869C46BED1F}" type="presOf" srcId="{14D10316-F246-4B53-B74C-85C920D682DE}" destId="{E905AC80-F66E-439A-9212-04655AD7FDDB}" srcOrd="0" destOrd="0" presId="urn:microsoft.com/office/officeart/2005/8/layout/orgChart1"/>
    <dgm:cxn modelId="{DCF64BB9-6AB6-45E9-AA74-5564AF285447}" srcId="{21151F37-848B-4438-810D-A43EB1ED95A9}" destId="{5AEBA445-E5C8-4D93-A97D-3077715F253B}" srcOrd="0" destOrd="0" parTransId="{71BB41A1-E1FD-4FCA-885A-4DE9A520242B}" sibTransId="{55F21BDC-BB52-485A-B568-B64C853FFE7C}"/>
    <dgm:cxn modelId="{CD5046D3-D27B-4392-9B9A-BAE98A57904C}" type="presOf" srcId="{21151F37-848B-4438-810D-A43EB1ED95A9}" destId="{6C699BB4-88A4-4CA7-939F-9155D27B65A2}" srcOrd="1" destOrd="0" presId="urn:microsoft.com/office/officeart/2005/8/layout/orgChart1"/>
    <dgm:cxn modelId="{B266D90A-7339-4B61-AAB0-4CB5DEBCAA37}" type="presOf" srcId="{14D10316-F246-4B53-B74C-85C920D682DE}" destId="{D7473416-E50A-4D9A-94D2-86D87C912075}" srcOrd="1" destOrd="0" presId="urn:microsoft.com/office/officeart/2005/8/layout/orgChart1"/>
    <dgm:cxn modelId="{74693165-54E4-4FA6-9068-5F97835AD991}" type="presOf" srcId="{5AEBA445-E5C8-4D93-A97D-3077715F253B}" destId="{C8DC0304-B94F-4DB4-A733-6F8BD847853F}" srcOrd="1" destOrd="0" presId="urn:microsoft.com/office/officeart/2005/8/layout/orgChart1"/>
    <dgm:cxn modelId="{758921D5-9435-400E-8106-3752041A510A}" type="presOf" srcId="{21151F37-848B-4438-810D-A43EB1ED95A9}" destId="{DFE29DFC-D8F6-44CB-89DF-92DA7B6C062F}" srcOrd="0" destOrd="0" presId="urn:microsoft.com/office/officeart/2005/8/layout/orgChart1"/>
    <dgm:cxn modelId="{E95AB456-5C7E-40C8-B28C-199482D58F07}" srcId="{30678606-1891-459C-B75D-8A3202AC0019}" destId="{21151F37-848B-4438-810D-A43EB1ED95A9}" srcOrd="0" destOrd="0" parTransId="{E85DA71F-69C5-40E0-B1F8-CF95D946F297}" sibTransId="{DE7215B8-C112-4618-837F-2A62E327AC42}"/>
    <dgm:cxn modelId="{C4370309-9542-4496-9891-90BF1343637B}" type="presOf" srcId="{69DE6779-6A2D-473D-A9E0-F1958FED33AA}" destId="{D3F8825A-B08F-4174-9503-2FB80FF542C3}" srcOrd="0" destOrd="0" presId="urn:microsoft.com/office/officeart/2005/8/layout/orgChart1"/>
    <dgm:cxn modelId="{324D02E3-18CD-4026-80FD-C44BAB53BDEF}" type="presOf" srcId="{71BB41A1-E1FD-4FCA-885A-4DE9A520242B}" destId="{0C28A364-73F3-4902-A0EE-5E8687735E26}" srcOrd="0" destOrd="0" presId="urn:microsoft.com/office/officeart/2005/8/layout/orgChart1"/>
    <dgm:cxn modelId="{3A533DBF-F792-4C5E-BBCE-5F671F9100A7}" type="presOf" srcId="{5AEBA445-E5C8-4D93-A97D-3077715F253B}" destId="{A7DC4D74-452F-449A-ACAC-B0A2016215E5}" srcOrd="0" destOrd="0" presId="urn:microsoft.com/office/officeart/2005/8/layout/orgChart1"/>
    <dgm:cxn modelId="{DB1DD402-5DE8-424E-AF71-9F4396FE1A14}" type="presOf" srcId="{208239B9-C69D-49FC-8994-D5FAE2074E93}" destId="{BE48025D-9467-43D1-BF0E-744E4E4749CF}" srcOrd="0" destOrd="0" presId="urn:microsoft.com/office/officeart/2005/8/layout/orgChart1"/>
    <dgm:cxn modelId="{9D2C1D48-3AD4-49A3-8219-A699546BF6D1}" srcId="{21151F37-848B-4438-810D-A43EB1ED95A9}" destId="{AB4E27F9-8453-4A61-9816-71C504866CEA}" srcOrd="2" destOrd="0" parTransId="{208239B9-C69D-49FC-8994-D5FAE2074E93}" sibTransId="{F489026B-11E3-4F8A-846F-75AB97412A49}"/>
    <dgm:cxn modelId="{13BD911B-B243-46D6-83F4-D9E509A50CC6}" type="presOf" srcId="{AB4E27F9-8453-4A61-9816-71C504866CEA}" destId="{2BF9106A-641B-45AD-A766-D10770B905C2}" srcOrd="1" destOrd="0" presId="urn:microsoft.com/office/officeart/2005/8/layout/orgChart1"/>
    <dgm:cxn modelId="{E477D2A2-FB02-4A9D-9B2B-E6E5FDBA8F50}" srcId="{21151F37-848B-4438-810D-A43EB1ED95A9}" destId="{14D10316-F246-4B53-B74C-85C920D682DE}" srcOrd="1" destOrd="0" parTransId="{69DE6779-6A2D-473D-A9E0-F1958FED33AA}" sibTransId="{1A02016C-DE35-473D-965F-909644331D56}"/>
    <dgm:cxn modelId="{DEE9E806-06B4-4234-8AAD-0DE6367258C6}" type="presOf" srcId="{30678606-1891-459C-B75D-8A3202AC0019}" destId="{5C0A5680-CFD5-41EF-9237-F53E7EB91734}" srcOrd="0" destOrd="0" presId="urn:microsoft.com/office/officeart/2005/8/layout/orgChart1"/>
    <dgm:cxn modelId="{21B3483A-0ABC-4E69-8D25-0021D79CAD8F}" type="presOf" srcId="{AB4E27F9-8453-4A61-9816-71C504866CEA}" destId="{470FE765-1D04-43D8-A717-F61615D73462}" srcOrd="0" destOrd="0" presId="urn:microsoft.com/office/officeart/2005/8/layout/orgChart1"/>
    <dgm:cxn modelId="{56FE84DA-E1D9-4CBF-8580-3561C9DD102A}" type="presParOf" srcId="{5C0A5680-CFD5-41EF-9237-F53E7EB91734}" destId="{484DBBC4-B0F0-40BB-9D3E-67C3F2A68758}" srcOrd="0" destOrd="0" presId="urn:microsoft.com/office/officeart/2005/8/layout/orgChart1"/>
    <dgm:cxn modelId="{2AC42783-0ADD-4828-9430-AFAC2A02420B}" type="presParOf" srcId="{484DBBC4-B0F0-40BB-9D3E-67C3F2A68758}" destId="{083AFD0B-D464-40D6-999B-977B9494577B}" srcOrd="0" destOrd="0" presId="urn:microsoft.com/office/officeart/2005/8/layout/orgChart1"/>
    <dgm:cxn modelId="{CF627B36-3DC0-4576-9B5F-8F394EB2195C}" type="presParOf" srcId="{083AFD0B-D464-40D6-999B-977B9494577B}" destId="{DFE29DFC-D8F6-44CB-89DF-92DA7B6C062F}" srcOrd="0" destOrd="0" presId="urn:microsoft.com/office/officeart/2005/8/layout/orgChart1"/>
    <dgm:cxn modelId="{FBBC0468-ED71-4E63-B282-1D7ED6D5F14C}" type="presParOf" srcId="{083AFD0B-D464-40D6-999B-977B9494577B}" destId="{6C699BB4-88A4-4CA7-939F-9155D27B65A2}" srcOrd="1" destOrd="0" presId="urn:microsoft.com/office/officeart/2005/8/layout/orgChart1"/>
    <dgm:cxn modelId="{5B2EC7A2-4203-4BB4-A81C-B13798DCDE43}" type="presParOf" srcId="{484DBBC4-B0F0-40BB-9D3E-67C3F2A68758}" destId="{3FB238A7-0803-4FA6-9AB8-C8BB6F0700A9}" srcOrd="1" destOrd="0" presId="urn:microsoft.com/office/officeart/2005/8/layout/orgChart1"/>
    <dgm:cxn modelId="{89A9714E-908D-4CBD-999B-F621F6250521}" type="presParOf" srcId="{3FB238A7-0803-4FA6-9AB8-C8BB6F0700A9}" destId="{0C28A364-73F3-4902-A0EE-5E8687735E26}" srcOrd="0" destOrd="0" presId="urn:microsoft.com/office/officeart/2005/8/layout/orgChart1"/>
    <dgm:cxn modelId="{9CCCA590-97BF-4DA4-99AC-F1FDA5EFC54A}" type="presParOf" srcId="{3FB238A7-0803-4FA6-9AB8-C8BB6F0700A9}" destId="{1F214E80-915E-4350-B0C6-18A17C636A3E}" srcOrd="1" destOrd="0" presId="urn:microsoft.com/office/officeart/2005/8/layout/orgChart1"/>
    <dgm:cxn modelId="{60B34D70-8497-42B9-AFF4-AD21C577CDEC}" type="presParOf" srcId="{1F214E80-915E-4350-B0C6-18A17C636A3E}" destId="{107BD577-25E4-44E5-BFBF-3CA5B822E1FA}" srcOrd="0" destOrd="0" presId="urn:microsoft.com/office/officeart/2005/8/layout/orgChart1"/>
    <dgm:cxn modelId="{0F21CE39-F7C4-4B56-ADC2-C9C75A328FA8}" type="presParOf" srcId="{107BD577-25E4-44E5-BFBF-3CA5B822E1FA}" destId="{A7DC4D74-452F-449A-ACAC-B0A2016215E5}" srcOrd="0" destOrd="0" presId="urn:microsoft.com/office/officeart/2005/8/layout/orgChart1"/>
    <dgm:cxn modelId="{5E346A55-B812-4DD1-8053-36E515BEFBBA}" type="presParOf" srcId="{107BD577-25E4-44E5-BFBF-3CA5B822E1FA}" destId="{C8DC0304-B94F-4DB4-A733-6F8BD847853F}" srcOrd="1" destOrd="0" presId="urn:microsoft.com/office/officeart/2005/8/layout/orgChart1"/>
    <dgm:cxn modelId="{44CC066D-5C17-45C9-BAEE-B45D299F7B83}" type="presParOf" srcId="{1F214E80-915E-4350-B0C6-18A17C636A3E}" destId="{988B4230-E6E0-41CB-BDA5-EDE3F92C3C19}" srcOrd="1" destOrd="0" presId="urn:microsoft.com/office/officeart/2005/8/layout/orgChart1"/>
    <dgm:cxn modelId="{5386733C-F054-4ECC-B56B-77E239E03B69}" type="presParOf" srcId="{1F214E80-915E-4350-B0C6-18A17C636A3E}" destId="{A8E88DA3-7A94-4198-8DE4-86F087829841}" srcOrd="2" destOrd="0" presId="urn:microsoft.com/office/officeart/2005/8/layout/orgChart1"/>
    <dgm:cxn modelId="{09A15E6E-E8D1-4016-B20F-7F54ED9448E0}" type="presParOf" srcId="{3FB238A7-0803-4FA6-9AB8-C8BB6F0700A9}" destId="{D3F8825A-B08F-4174-9503-2FB80FF542C3}" srcOrd="2" destOrd="0" presId="urn:microsoft.com/office/officeart/2005/8/layout/orgChart1"/>
    <dgm:cxn modelId="{08272263-3AD9-4AA1-A0CE-057EC06E8CC7}" type="presParOf" srcId="{3FB238A7-0803-4FA6-9AB8-C8BB6F0700A9}" destId="{0BE03B2C-EE22-4230-ADD9-111B8EAB9348}" srcOrd="3" destOrd="0" presId="urn:microsoft.com/office/officeart/2005/8/layout/orgChart1"/>
    <dgm:cxn modelId="{C50CA9AA-6D6B-478F-923F-F0C8C309F6E8}" type="presParOf" srcId="{0BE03B2C-EE22-4230-ADD9-111B8EAB9348}" destId="{2788ED20-E8EC-4C86-883F-C8238995BAF9}" srcOrd="0" destOrd="0" presId="urn:microsoft.com/office/officeart/2005/8/layout/orgChart1"/>
    <dgm:cxn modelId="{C9F91E34-8981-464E-BBC0-4E4963E3B34D}" type="presParOf" srcId="{2788ED20-E8EC-4C86-883F-C8238995BAF9}" destId="{E905AC80-F66E-439A-9212-04655AD7FDDB}" srcOrd="0" destOrd="0" presId="urn:microsoft.com/office/officeart/2005/8/layout/orgChart1"/>
    <dgm:cxn modelId="{EBA85639-1C55-4858-8D35-065D57B3857A}" type="presParOf" srcId="{2788ED20-E8EC-4C86-883F-C8238995BAF9}" destId="{D7473416-E50A-4D9A-94D2-86D87C912075}" srcOrd="1" destOrd="0" presId="urn:microsoft.com/office/officeart/2005/8/layout/orgChart1"/>
    <dgm:cxn modelId="{12C65C39-F51F-4392-8111-AA518DF58534}" type="presParOf" srcId="{0BE03B2C-EE22-4230-ADD9-111B8EAB9348}" destId="{FBE0282B-AA32-4AF3-A5F4-8F53D381AA71}" srcOrd="1" destOrd="0" presId="urn:microsoft.com/office/officeart/2005/8/layout/orgChart1"/>
    <dgm:cxn modelId="{28A31A66-EBF8-44F6-B010-71D1300028A3}" type="presParOf" srcId="{0BE03B2C-EE22-4230-ADD9-111B8EAB9348}" destId="{FA229135-2130-4C1F-8CB0-BDFF91F73D07}" srcOrd="2" destOrd="0" presId="urn:microsoft.com/office/officeart/2005/8/layout/orgChart1"/>
    <dgm:cxn modelId="{A9836C79-1589-4B12-BDA6-B7B381498D36}" type="presParOf" srcId="{3FB238A7-0803-4FA6-9AB8-C8BB6F0700A9}" destId="{BE48025D-9467-43D1-BF0E-744E4E4749CF}" srcOrd="4" destOrd="0" presId="urn:microsoft.com/office/officeart/2005/8/layout/orgChart1"/>
    <dgm:cxn modelId="{3EFB54F8-17D3-4479-B2F3-FEB83A971C20}" type="presParOf" srcId="{3FB238A7-0803-4FA6-9AB8-C8BB6F0700A9}" destId="{C6C24331-71E5-467E-9976-CD2C2C8528D6}" srcOrd="5" destOrd="0" presId="urn:microsoft.com/office/officeart/2005/8/layout/orgChart1"/>
    <dgm:cxn modelId="{666F9E4E-3856-4BF5-A268-B46B6C4533EA}" type="presParOf" srcId="{C6C24331-71E5-467E-9976-CD2C2C8528D6}" destId="{E2A321BF-F644-4057-B6A5-DE0AF673CFC2}" srcOrd="0" destOrd="0" presId="urn:microsoft.com/office/officeart/2005/8/layout/orgChart1"/>
    <dgm:cxn modelId="{4D7DADDD-37D9-4C48-B37A-C681D719B1E8}" type="presParOf" srcId="{E2A321BF-F644-4057-B6A5-DE0AF673CFC2}" destId="{470FE765-1D04-43D8-A717-F61615D73462}" srcOrd="0" destOrd="0" presId="urn:microsoft.com/office/officeart/2005/8/layout/orgChart1"/>
    <dgm:cxn modelId="{81D48738-3FF5-4B0B-BB33-93F11AF1969C}" type="presParOf" srcId="{E2A321BF-F644-4057-B6A5-DE0AF673CFC2}" destId="{2BF9106A-641B-45AD-A766-D10770B905C2}" srcOrd="1" destOrd="0" presId="urn:microsoft.com/office/officeart/2005/8/layout/orgChart1"/>
    <dgm:cxn modelId="{5469E2F8-4C6F-4870-8D73-29CCEA08FA54}" type="presParOf" srcId="{C6C24331-71E5-467E-9976-CD2C2C8528D6}" destId="{DD60BA73-C4A7-4A02-956E-6F9F937386C0}" srcOrd="1" destOrd="0" presId="urn:microsoft.com/office/officeart/2005/8/layout/orgChart1"/>
    <dgm:cxn modelId="{BBE2E260-78ED-4913-B57E-2E6309A96515}" type="presParOf" srcId="{C6C24331-71E5-467E-9976-CD2C2C8528D6}" destId="{8A0D115B-58DB-4515-8A9F-AC68474342EF}" srcOrd="2" destOrd="0" presId="urn:microsoft.com/office/officeart/2005/8/layout/orgChart1"/>
    <dgm:cxn modelId="{67B76907-D0A2-43B2-8B44-D52472BB740E}" type="presParOf" srcId="{484DBBC4-B0F0-40BB-9D3E-67C3F2A68758}" destId="{E30C4EF4-D34D-4DD2-9C9E-2F408988A63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678606-1891-459C-B75D-8A3202AC0019}" type="doc">
      <dgm:prSet loTypeId="urn:microsoft.com/office/officeart/2005/8/layout/orgChart1" loCatId="hierarchy" qsTypeId="urn:microsoft.com/office/officeart/2005/8/quickstyle/simple5" qsCatId="simple" csTypeId="urn:microsoft.com/office/officeart/2005/8/colors/colorful4" csCatId="colorful" phldr="1"/>
      <dgm:spPr/>
      <dgm:t>
        <a:bodyPr/>
        <a:lstStyle/>
        <a:p>
          <a:endParaRPr lang="ru-RU"/>
        </a:p>
      </dgm:t>
    </dgm:pt>
    <dgm:pt modelId="{21151F37-848B-4438-810D-A43EB1ED95A9}">
      <dgm:prSet phldrT="[Текст]" custT="1"/>
      <dgm:spPr/>
      <dgm:t>
        <a:bodyPr/>
        <a:lstStyle/>
        <a:p>
          <a:r>
            <a:rPr lang="en-US" sz="3200" b="1" dirty="0" err="1" smtClean="0">
              <a:latin typeface="Times New Roman" panose="02020603050405020304" pitchFamily="18" charset="0"/>
              <a:ea typeface="Times New Roman" panose="02020603050405020304" pitchFamily="18" charset="0"/>
            </a:rPr>
            <a:t>Masofaviy</a:t>
          </a:r>
          <a:r>
            <a:rPr lang="en-US" sz="3200" b="1" dirty="0" smtClean="0"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en-US" sz="3200" b="1" dirty="0" err="1" smtClean="0">
              <a:latin typeface="Times New Roman" panose="02020603050405020304" pitchFamily="18" charset="0"/>
              <a:ea typeface="Times New Roman" panose="02020603050405020304" pitchFamily="18" charset="0"/>
            </a:rPr>
            <a:t>oʻqitish</a:t>
          </a:r>
          <a:r>
            <a:rPr lang="en-US" sz="3200" b="1" dirty="0" smtClean="0">
              <a:latin typeface="Times New Roman" panose="02020603050405020304" pitchFamily="18" charset="0"/>
              <a:ea typeface="Times New Roman" panose="02020603050405020304" pitchFamily="18" charset="0"/>
            </a:rPr>
            <a:t> </a:t>
          </a:r>
          <a:r>
            <a:rPr lang="en-US" sz="3200" b="1" dirty="0" err="1" smtClean="0">
              <a:latin typeface="Times New Roman" panose="02020603050405020304" pitchFamily="18" charset="0"/>
              <a:ea typeface="Times New Roman" panose="02020603050405020304" pitchFamily="18" charset="0"/>
            </a:rPr>
            <a:t>modellari</a:t>
          </a:r>
          <a:endParaRPr lang="ru-RU" sz="3200" dirty="0"/>
        </a:p>
      </dgm:t>
    </dgm:pt>
    <dgm:pt modelId="{E85DA71F-69C5-40E0-B1F8-CF95D946F297}" type="parTrans" cxnId="{E95AB456-5C7E-40C8-B28C-199482D58F07}">
      <dgm:prSet/>
      <dgm:spPr/>
      <dgm:t>
        <a:bodyPr/>
        <a:lstStyle/>
        <a:p>
          <a:endParaRPr lang="ru-RU"/>
        </a:p>
      </dgm:t>
    </dgm:pt>
    <dgm:pt modelId="{DE7215B8-C112-4618-837F-2A62E327AC42}" type="sibTrans" cxnId="{E95AB456-5C7E-40C8-B28C-199482D58F07}">
      <dgm:prSet/>
      <dgm:spPr/>
      <dgm:t>
        <a:bodyPr/>
        <a:lstStyle/>
        <a:p>
          <a:endParaRPr lang="ru-RU"/>
        </a:p>
      </dgm:t>
    </dgm:pt>
    <dgm:pt modelId="{5AEBA445-E5C8-4D93-A97D-3077715F253B}">
      <dgm:prSet phldrT="[Текст]" custT="1"/>
      <dgm:spPr/>
      <dgm:t>
        <a:bodyPr/>
        <a:lstStyle/>
        <a:p>
          <a:r>
            <a:rPr lang="en-US" sz="1800" b="1" dirty="0" err="1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Birlamchi</a:t>
          </a:r>
          <a:r>
            <a:rPr lang="en-US" sz="1800" b="1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 model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1BB41A1-E1FD-4FCA-885A-4DE9A520242B}" type="parTrans" cxnId="{DCF64BB9-6AB6-45E9-AA74-5564AF285447}">
      <dgm:prSet/>
      <dgm:spPr/>
      <dgm:t>
        <a:bodyPr/>
        <a:lstStyle/>
        <a:p>
          <a:endParaRPr lang="ru-RU"/>
        </a:p>
      </dgm:t>
    </dgm:pt>
    <dgm:pt modelId="{55F21BDC-BB52-485A-B568-B64C853FFE7C}" type="sibTrans" cxnId="{DCF64BB9-6AB6-45E9-AA74-5564AF285447}">
      <dgm:prSet/>
      <dgm:spPr/>
      <dgm:t>
        <a:bodyPr/>
        <a:lstStyle/>
        <a:p>
          <a:endParaRPr lang="ru-RU"/>
        </a:p>
      </dgm:t>
    </dgm:pt>
    <dgm:pt modelId="{14D10316-F246-4B53-B74C-85C920D682DE}">
      <dgm:prSet phldrT="[Текст]" custT="1"/>
      <dgm:spPr/>
      <dgm:t>
        <a:bodyPr/>
        <a:lstStyle/>
        <a:p>
          <a:r>
            <a:rPr lang="en-US" sz="18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Ikkilamchi</a:t>
          </a:r>
          <a:r>
            <a: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model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9DE6779-6A2D-473D-A9E0-F1958FED33AA}" type="parTrans" cxnId="{E477D2A2-FB02-4A9D-9B2B-E6E5FDBA8F50}">
      <dgm:prSet/>
      <dgm:spPr/>
      <dgm:t>
        <a:bodyPr/>
        <a:lstStyle/>
        <a:p>
          <a:endParaRPr lang="ru-RU"/>
        </a:p>
      </dgm:t>
    </dgm:pt>
    <dgm:pt modelId="{1A02016C-DE35-473D-965F-909644331D56}" type="sibTrans" cxnId="{E477D2A2-FB02-4A9D-9B2B-E6E5FDBA8F50}">
      <dgm:prSet/>
      <dgm:spPr/>
      <dgm:t>
        <a:bodyPr/>
        <a:lstStyle/>
        <a:p>
          <a:endParaRPr lang="ru-RU"/>
        </a:p>
      </dgm:t>
    </dgm:pt>
    <dgm:pt modelId="{AB4E27F9-8453-4A61-9816-71C504866CEA}">
      <dgm:prSet phldrT="[Текст]" custT="1"/>
      <dgm:spPr/>
      <dgm:t>
        <a:bodyPr/>
        <a:lstStyle/>
        <a:p>
          <a:r>
            <a:rPr lang="en-US" sz="18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Aralashgan</a:t>
          </a:r>
          <a:r>
            <a: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model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8239B9-C69D-49FC-8994-D5FAE2074E93}" type="parTrans" cxnId="{9D2C1D48-3AD4-49A3-8219-A699546BF6D1}">
      <dgm:prSet/>
      <dgm:spPr/>
      <dgm:t>
        <a:bodyPr/>
        <a:lstStyle/>
        <a:p>
          <a:endParaRPr lang="ru-RU"/>
        </a:p>
      </dgm:t>
    </dgm:pt>
    <dgm:pt modelId="{F489026B-11E3-4F8A-846F-75AB97412A49}" type="sibTrans" cxnId="{9D2C1D48-3AD4-49A3-8219-A699546BF6D1}">
      <dgm:prSet/>
      <dgm:spPr/>
      <dgm:t>
        <a:bodyPr/>
        <a:lstStyle/>
        <a:p>
          <a:endParaRPr lang="ru-RU"/>
        </a:p>
      </dgm:t>
    </dgm:pt>
    <dgm:pt modelId="{1882C931-28A0-4EF8-86E4-67B61BD66F77}">
      <dgm:prSet phldrT="[Текст]" custT="1"/>
      <dgm:spPr/>
      <dgm:t>
        <a:bodyPr/>
        <a:lstStyle/>
        <a:p>
          <a:r>
            <a:rPr lang="en-US" sz="18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Konsortsium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88721FA-A5A8-4CD1-9F2B-4F1EDB1C78E3}" type="parTrans" cxnId="{6F535618-AFD9-4B91-8CEF-98B30F282B31}">
      <dgm:prSet/>
      <dgm:spPr/>
      <dgm:t>
        <a:bodyPr/>
        <a:lstStyle/>
        <a:p>
          <a:endParaRPr lang="ru-RU"/>
        </a:p>
      </dgm:t>
    </dgm:pt>
    <dgm:pt modelId="{E80F6B71-6039-400F-A55D-0BAED3BC71AD}" type="sibTrans" cxnId="{6F535618-AFD9-4B91-8CEF-98B30F282B31}">
      <dgm:prSet/>
      <dgm:spPr/>
      <dgm:t>
        <a:bodyPr/>
        <a:lstStyle/>
        <a:p>
          <a:endParaRPr lang="ru-RU"/>
        </a:p>
      </dgm:t>
    </dgm:pt>
    <dgm:pt modelId="{BE644C85-6B14-493F-A4E0-76620E895036}">
      <dgm:prSet phldrT="[Текст]" custT="1"/>
      <dgm:spPr/>
      <dgm:t>
        <a:bodyPr/>
        <a:lstStyle/>
        <a:p>
          <a:r>
            <a:rPr lang="en-US" sz="18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Franchayzing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E3CD09C-C32E-4C68-A061-7243A0E5F3CC}" type="parTrans" cxnId="{F368A466-AFC6-4F5B-BB31-0B8EFEA0FD52}">
      <dgm:prSet/>
      <dgm:spPr/>
      <dgm:t>
        <a:bodyPr/>
        <a:lstStyle/>
        <a:p>
          <a:endParaRPr lang="ru-RU"/>
        </a:p>
      </dgm:t>
    </dgm:pt>
    <dgm:pt modelId="{C30FE8E3-21F5-4078-BDBD-CF01FEFB332C}" type="sibTrans" cxnId="{F368A466-AFC6-4F5B-BB31-0B8EFEA0FD52}">
      <dgm:prSet/>
      <dgm:spPr/>
      <dgm:t>
        <a:bodyPr/>
        <a:lstStyle/>
        <a:p>
          <a:endParaRPr lang="ru-RU"/>
        </a:p>
      </dgm:t>
    </dgm:pt>
    <dgm:pt modelId="{82F7D073-7BD8-456C-9E8D-61717AD77DE0}">
      <dgm:prSet phldrT="[Текст]" custT="1"/>
      <dgm:spPr/>
      <dgm:t>
        <a:bodyPr/>
        <a:lstStyle/>
        <a:p>
          <a:r>
            <a:rPr lang="en-US" sz="18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Validatsiya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6E97CEE-2681-4244-861B-835C2EA7E248}" type="parTrans" cxnId="{C289BA65-3D19-43FE-A9A4-E0EB1353C5C4}">
      <dgm:prSet/>
      <dgm:spPr/>
      <dgm:t>
        <a:bodyPr/>
        <a:lstStyle/>
        <a:p>
          <a:endParaRPr lang="ru-RU"/>
        </a:p>
      </dgm:t>
    </dgm:pt>
    <dgm:pt modelId="{ABE1DFCA-2722-4173-ACD6-29ABEF4E974E}" type="sibTrans" cxnId="{C289BA65-3D19-43FE-A9A4-E0EB1353C5C4}">
      <dgm:prSet/>
      <dgm:spPr/>
      <dgm:t>
        <a:bodyPr/>
        <a:lstStyle/>
        <a:p>
          <a:endParaRPr lang="ru-RU"/>
        </a:p>
      </dgm:t>
    </dgm:pt>
    <dgm:pt modelId="{ECB9B078-09E3-4503-85B0-D5766D002FFC}">
      <dgm:prSet phldrT="[Текст]" custT="1"/>
      <dgm:spPr/>
      <dgm:t>
        <a:bodyPr/>
        <a:lstStyle/>
        <a:p>
          <a:r>
            <a:rPr lang="en-US" sz="18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Uzoqlashgan</a:t>
          </a:r>
          <a:r>
            <a:rPr lang="en-US" sz="1800" b="1" dirty="0" smtClean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18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auditoriyalar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18EBD6C-6E59-4390-ADB4-DDD62EE96221}" type="parTrans" cxnId="{F27317E6-F37B-442D-8869-2CED6FBB7A3C}">
      <dgm:prSet/>
      <dgm:spPr/>
      <dgm:t>
        <a:bodyPr/>
        <a:lstStyle/>
        <a:p>
          <a:endParaRPr lang="ru-RU"/>
        </a:p>
      </dgm:t>
    </dgm:pt>
    <dgm:pt modelId="{3D400106-004D-4290-815D-ACDEB83376B6}" type="sibTrans" cxnId="{F27317E6-F37B-442D-8869-2CED6FBB7A3C}">
      <dgm:prSet/>
      <dgm:spPr/>
      <dgm:t>
        <a:bodyPr/>
        <a:lstStyle/>
        <a:p>
          <a:endParaRPr lang="ru-RU"/>
        </a:p>
      </dgm:t>
    </dgm:pt>
    <dgm:pt modelId="{851FF1AD-F0A5-4762-AEC1-960CCEF4AA31}">
      <dgm:prSet phldrT="[Текст]" custT="1"/>
      <dgm:spPr/>
      <dgm:t>
        <a:bodyPr/>
        <a:lstStyle/>
        <a:p>
          <a:r>
            <a:rPr lang="en-US" sz="1800" b="1" dirty="0" err="1" smtClean="0">
              <a:latin typeface="Times New Roman" panose="02020603050405020304" pitchFamily="18" charset="0"/>
              <a:cs typeface="Times New Roman" panose="02020603050405020304" pitchFamily="18" charset="0"/>
            </a:rPr>
            <a:t>Proektlar</a:t>
          </a:r>
          <a:endParaRPr lang="ru-RU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024F923-95E3-4A80-B6C6-B6AB1ED92B98}" type="parTrans" cxnId="{E41EA2AF-F0D1-4280-A1E2-2F0B692CB51D}">
      <dgm:prSet/>
      <dgm:spPr/>
      <dgm:t>
        <a:bodyPr/>
        <a:lstStyle/>
        <a:p>
          <a:endParaRPr lang="ru-RU"/>
        </a:p>
      </dgm:t>
    </dgm:pt>
    <dgm:pt modelId="{65CF057C-DD61-47A2-8307-A5425D9B05BE}" type="sibTrans" cxnId="{E41EA2AF-F0D1-4280-A1E2-2F0B692CB51D}">
      <dgm:prSet/>
      <dgm:spPr/>
      <dgm:t>
        <a:bodyPr/>
        <a:lstStyle/>
        <a:p>
          <a:endParaRPr lang="ru-RU"/>
        </a:p>
      </dgm:t>
    </dgm:pt>
    <dgm:pt modelId="{5C0A5680-CFD5-41EF-9237-F53E7EB91734}" type="pres">
      <dgm:prSet presAssocID="{30678606-1891-459C-B75D-8A3202AC001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484DBBC4-B0F0-40BB-9D3E-67C3F2A68758}" type="pres">
      <dgm:prSet presAssocID="{21151F37-848B-4438-810D-A43EB1ED95A9}" presName="hierRoot1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083AFD0B-D464-40D6-999B-977B9494577B}" type="pres">
      <dgm:prSet presAssocID="{21151F37-848B-4438-810D-A43EB1ED95A9}" presName="rootComposite1" presStyleCnt="0"/>
      <dgm:spPr/>
      <dgm:t>
        <a:bodyPr/>
        <a:lstStyle/>
        <a:p>
          <a:endParaRPr lang="ru-RU"/>
        </a:p>
      </dgm:t>
    </dgm:pt>
    <dgm:pt modelId="{DFE29DFC-D8F6-44CB-89DF-92DA7B6C062F}" type="pres">
      <dgm:prSet presAssocID="{21151F37-848B-4438-810D-A43EB1ED95A9}" presName="rootText1" presStyleLbl="node0" presStyleIdx="0" presStyleCnt="1" custScaleX="408600" custScaleY="166342" custLinFactY="-74889" custLinFactNeighborX="-1732" custLinFactNeighborY="-100000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6C699BB4-88A4-4CA7-939F-9155D27B65A2}" type="pres">
      <dgm:prSet presAssocID="{21151F37-848B-4438-810D-A43EB1ED95A9}" presName="rootConnector1" presStyleLbl="node1" presStyleIdx="0" presStyleCnt="0"/>
      <dgm:spPr/>
      <dgm:t>
        <a:bodyPr/>
        <a:lstStyle/>
        <a:p>
          <a:endParaRPr lang="ru-RU"/>
        </a:p>
      </dgm:t>
    </dgm:pt>
    <dgm:pt modelId="{3FB238A7-0803-4FA6-9AB8-C8BB6F0700A9}" type="pres">
      <dgm:prSet presAssocID="{21151F37-848B-4438-810D-A43EB1ED95A9}" presName="hierChild2" presStyleCnt="0"/>
      <dgm:spPr/>
      <dgm:t>
        <a:bodyPr/>
        <a:lstStyle/>
        <a:p>
          <a:endParaRPr lang="ru-RU"/>
        </a:p>
      </dgm:t>
    </dgm:pt>
    <dgm:pt modelId="{0C28A364-73F3-4902-A0EE-5E8687735E26}" type="pres">
      <dgm:prSet presAssocID="{71BB41A1-E1FD-4FCA-885A-4DE9A520242B}" presName="Name37" presStyleLbl="parChTrans1D2" presStyleIdx="0" presStyleCnt="8"/>
      <dgm:spPr/>
      <dgm:t>
        <a:bodyPr/>
        <a:lstStyle/>
        <a:p>
          <a:endParaRPr lang="ru-RU"/>
        </a:p>
      </dgm:t>
    </dgm:pt>
    <dgm:pt modelId="{1F214E80-915E-4350-B0C6-18A17C636A3E}" type="pres">
      <dgm:prSet presAssocID="{5AEBA445-E5C8-4D93-A97D-3077715F253B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107BD577-25E4-44E5-BFBF-3CA5B822E1FA}" type="pres">
      <dgm:prSet presAssocID="{5AEBA445-E5C8-4D93-A97D-3077715F253B}" presName="rootComposite" presStyleCnt="0"/>
      <dgm:spPr/>
      <dgm:t>
        <a:bodyPr/>
        <a:lstStyle/>
        <a:p>
          <a:endParaRPr lang="ru-RU"/>
        </a:p>
      </dgm:t>
    </dgm:pt>
    <dgm:pt modelId="{A7DC4D74-452F-449A-ACAC-B0A2016215E5}" type="pres">
      <dgm:prSet presAssocID="{5AEBA445-E5C8-4D93-A97D-3077715F253B}" presName="rootText" presStyleLbl="node2" presStyleIdx="0" presStyleCnt="8" custScaleY="23594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C8DC0304-B94F-4DB4-A733-6F8BD847853F}" type="pres">
      <dgm:prSet presAssocID="{5AEBA445-E5C8-4D93-A97D-3077715F253B}" presName="rootConnector" presStyleLbl="node2" presStyleIdx="0" presStyleCnt="8"/>
      <dgm:spPr/>
      <dgm:t>
        <a:bodyPr/>
        <a:lstStyle/>
        <a:p>
          <a:endParaRPr lang="ru-RU"/>
        </a:p>
      </dgm:t>
    </dgm:pt>
    <dgm:pt modelId="{988B4230-E6E0-41CB-BDA5-EDE3F92C3C19}" type="pres">
      <dgm:prSet presAssocID="{5AEBA445-E5C8-4D93-A97D-3077715F253B}" presName="hierChild4" presStyleCnt="0"/>
      <dgm:spPr/>
      <dgm:t>
        <a:bodyPr/>
        <a:lstStyle/>
        <a:p>
          <a:endParaRPr lang="ru-RU"/>
        </a:p>
      </dgm:t>
    </dgm:pt>
    <dgm:pt modelId="{A8E88DA3-7A94-4198-8DE4-86F087829841}" type="pres">
      <dgm:prSet presAssocID="{5AEBA445-E5C8-4D93-A97D-3077715F253B}" presName="hierChild5" presStyleCnt="0"/>
      <dgm:spPr/>
      <dgm:t>
        <a:bodyPr/>
        <a:lstStyle/>
        <a:p>
          <a:endParaRPr lang="ru-RU"/>
        </a:p>
      </dgm:t>
    </dgm:pt>
    <dgm:pt modelId="{D3F8825A-B08F-4174-9503-2FB80FF542C3}" type="pres">
      <dgm:prSet presAssocID="{69DE6779-6A2D-473D-A9E0-F1958FED33AA}" presName="Name37" presStyleLbl="parChTrans1D2" presStyleIdx="1" presStyleCnt="8"/>
      <dgm:spPr/>
      <dgm:t>
        <a:bodyPr/>
        <a:lstStyle/>
        <a:p>
          <a:endParaRPr lang="ru-RU"/>
        </a:p>
      </dgm:t>
    </dgm:pt>
    <dgm:pt modelId="{0BE03B2C-EE22-4230-ADD9-111B8EAB9348}" type="pres">
      <dgm:prSet presAssocID="{14D10316-F246-4B53-B74C-85C920D682DE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2788ED20-E8EC-4C86-883F-C8238995BAF9}" type="pres">
      <dgm:prSet presAssocID="{14D10316-F246-4B53-B74C-85C920D682DE}" presName="rootComposite" presStyleCnt="0"/>
      <dgm:spPr/>
      <dgm:t>
        <a:bodyPr/>
        <a:lstStyle/>
        <a:p>
          <a:endParaRPr lang="ru-RU"/>
        </a:p>
      </dgm:t>
    </dgm:pt>
    <dgm:pt modelId="{E905AC80-F66E-439A-9212-04655AD7FDDB}" type="pres">
      <dgm:prSet presAssocID="{14D10316-F246-4B53-B74C-85C920D682DE}" presName="rootText" presStyleLbl="node2" presStyleIdx="1" presStyleCnt="8" custScaleY="23594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D7473416-E50A-4D9A-94D2-86D87C912075}" type="pres">
      <dgm:prSet presAssocID="{14D10316-F246-4B53-B74C-85C920D682DE}" presName="rootConnector" presStyleLbl="node2" presStyleIdx="1" presStyleCnt="8"/>
      <dgm:spPr/>
      <dgm:t>
        <a:bodyPr/>
        <a:lstStyle/>
        <a:p>
          <a:endParaRPr lang="ru-RU"/>
        </a:p>
      </dgm:t>
    </dgm:pt>
    <dgm:pt modelId="{FBE0282B-AA32-4AF3-A5F4-8F53D381AA71}" type="pres">
      <dgm:prSet presAssocID="{14D10316-F246-4B53-B74C-85C920D682DE}" presName="hierChild4" presStyleCnt="0"/>
      <dgm:spPr/>
      <dgm:t>
        <a:bodyPr/>
        <a:lstStyle/>
        <a:p>
          <a:endParaRPr lang="ru-RU"/>
        </a:p>
      </dgm:t>
    </dgm:pt>
    <dgm:pt modelId="{FA229135-2130-4C1F-8CB0-BDFF91F73D07}" type="pres">
      <dgm:prSet presAssocID="{14D10316-F246-4B53-B74C-85C920D682DE}" presName="hierChild5" presStyleCnt="0"/>
      <dgm:spPr/>
      <dgm:t>
        <a:bodyPr/>
        <a:lstStyle/>
        <a:p>
          <a:endParaRPr lang="ru-RU"/>
        </a:p>
      </dgm:t>
    </dgm:pt>
    <dgm:pt modelId="{BE48025D-9467-43D1-BF0E-744E4E4749CF}" type="pres">
      <dgm:prSet presAssocID="{208239B9-C69D-49FC-8994-D5FAE2074E93}" presName="Name37" presStyleLbl="parChTrans1D2" presStyleIdx="2" presStyleCnt="8"/>
      <dgm:spPr/>
      <dgm:t>
        <a:bodyPr/>
        <a:lstStyle/>
        <a:p>
          <a:endParaRPr lang="ru-RU"/>
        </a:p>
      </dgm:t>
    </dgm:pt>
    <dgm:pt modelId="{C6C24331-71E5-467E-9976-CD2C2C8528D6}" type="pres">
      <dgm:prSet presAssocID="{AB4E27F9-8453-4A61-9816-71C504866CEA}" presName="hierRoot2" presStyleCnt="0">
        <dgm:presLayoutVars>
          <dgm:hierBranch val="init"/>
        </dgm:presLayoutVars>
      </dgm:prSet>
      <dgm:spPr/>
      <dgm:t>
        <a:bodyPr/>
        <a:lstStyle/>
        <a:p>
          <a:endParaRPr lang="ru-RU"/>
        </a:p>
      </dgm:t>
    </dgm:pt>
    <dgm:pt modelId="{E2A321BF-F644-4057-B6A5-DE0AF673CFC2}" type="pres">
      <dgm:prSet presAssocID="{AB4E27F9-8453-4A61-9816-71C504866CEA}" presName="rootComposite" presStyleCnt="0"/>
      <dgm:spPr/>
      <dgm:t>
        <a:bodyPr/>
        <a:lstStyle/>
        <a:p>
          <a:endParaRPr lang="ru-RU"/>
        </a:p>
      </dgm:t>
    </dgm:pt>
    <dgm:pt modelId="{470FE765-1D04-43D8-A717-F61615D73462}" type="pres">
      <dgm:prSet presAssocID="{AB4E27F9-8453-4A61-9816-71C504866CEA}" presName="rootText" presStyleLbl="node2" presStyleIdx="2" presStyleCnt="8" custScaleX="124581" custScaleY="23594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BF9106A-641B-45AD-A766-D10770B905C2}" type="pres">
      <dgm:prSet presAssocID="{AB4E27F9-8453-4A61-9816-71C504866CEA}" presName="rootConnector" presStyleLbl="node2" presStyleIdx="2" presStyleCnt="8"/>
      <dgm:spPr/>
      <dgm:t>
        <a:bodyPr/>
        <a:lstStyle/>
        <a:p>
          <a:endParaRPr lang="ru-RU"/>
        </a:p>
      </dgm:t>
    </dgm:pt>
    <dgm:pt modelId="{DD60BA73-C4A7-4A02-956E-6F9F937386C0}" type="pres">
      <dgm:prSet presAssocID="{AB4E27F9-8453-4A61-9816-71C504866CEA}" presName="hierChild4" presStyleCnt="0"/>
      <dgm:spPr/>
      <dgm:t>
        <a:bodyPr/>
        <a:lstStyle/>
        <a:p>
          <a:endParaRPr lang="ru-RU"/>
        </a:p>
      </dgm:t>
    </dgm:pt>
    <dgm:pt modelId="{8A0D115B-58DB-4515-8A9F-AC68474342EF}" type="pres">
      <dgm:prSet presAssocID="{AB4E27F9-8453-4A61-9816-71C504866CEA}" presName="hierChild5" presStyleCnt="0"/>
      <dgm:spPr/>
      <dgm:t>
        <a:bodyPr/>
        <a:lstStyle/>
        <a:p>
          <a:endParaRPr lang="ru-RU"/>
        </a:p>
      </dgm:t>
    </dgm:pt>
    <dgm:pt modelId="{63A3A243-B97B-4F1D-8BFB-8F3F8C1F40C3}" type="pres">
      <dgm:prSet presAssocID="{F88721FA-A5A8-4CD1-9F2B-4F1EDB1C78E3}" presName="Name37" presStyleLbl="parChTrans1D2" presStyleIdx="3" presStyleCnt="8"/>
      <dgm:spPr/>
      <dgm:t>
        <a:bodyPr/>
        <a:lstStyle/>
        <a:p>
          <a:endParaRPr lang="ru-RU"/>
        </a:p>
      </dgm:t>
    </dgm:pt>
    <dgm:pt modelId="{2F238AD8-8D50-4DA1-85AB-D44E775343EE}" type="pres">
      <dgm:prSet presAssocID="{1882C931-28A0-4EF8-86E4-67B61BD66F77}" presName="hierRoot2" presStyleCnt="0">
        <dgm:presLayoutVars>
          <dgm:hierBranch val="init"/>
        </dgm:presLayoutVars>
      </dgm:prSet>
      <dgm:spPr/>
    </dgm:pt>
    <dgm:pt modelId="{3FADD6A1-0994-4A8E-A31C-458AF822AC8A}" type="pres">
      <dgm:prSet presAssocID="{1882C931-28A0-4EF8-86E4-67B61BD66F77}" presName="rootComposite" presStyleCnt="0"/>
      <dgm:spPr/>
    </dgm:pt>
    <dgm:pt modelId="{CF791CC6-5645-4D50-B22B-D4EBD1D3F224}" type="pres">
      <dgm:prSet presAssocID="{1882C931-28A0-4EF8-86E4-67B61BD66F77}" presName="rootText" presStyleLbl="node2" presStyleIdx="3" presStyleCnt="8" custScaleX="120218" custScaleY="23594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06197BE-F758-4D61-832B-8C7BF2CC288D}" type="pres">
      <dgm:prSet presAssocID="{1882C931-28A0-4EF8-86E4-67B61BD66F77}" presName="rootConnector" presStyleLbl="node2" presStyleIdx="3" presStyleCnt="8"/>
      <dgm:spPr/>
      <dgm:t>
        <a:bodyPr/>
        <a:lstStyle/>
        <a:p>
          <a:endParaRPr lang="ru-RU"/>
        </a:p>
      </dgm:t>
    </dgm:pt>
    <dgm:pt modelId="{017AF3E1-7DFE-4363-92B6-0E9C455E123B}" type="pres">
      <dgm:prSet presAssocID="{1882C931-28A0-4EF8-86E4-67B61BD66F77}" presName="hierChild4" presStyleCnt="0"/>
      <dgm:spPr/>
    </dgm:pt>
    <dgm:pt modelId="{108B7621-2671-4F13-9B33-1449A5FADD5C}" type="pres">
      <dgm:prSet presAssocID="{1882C931-28A0-4EF8-86E4-67B61BD66F77}" presName="hierChild5" presStyleCnt="0"/>
      <dgm:spPr/>
    </dgm:pt>
    <dgm:pt modelId="{BE66FF86-1361-4284-8816-AE0AE76922B5}" type="pres">
      <dgm:prSet presAssocID="{3E3CD09C-C32E-4C68-A061-7243A0E5F3CC}" presName="Name37" presStyleLbl="parChTrans1D2" presStyleIdx="4" presStyleCnt="8"/>
      <dgm:spPr/>
      <dgm:t>
        <a:bodyPr/>
        <a:lstStyle/>
        <a:p>
          <a:endParaRPr lang="ru-RU"/>
        </a:p>
      </dgm:t>
    </dgm:pt>
    <dgm:pt modelId="{319956DE-7297-4507-BD06-289F37A8B3FA}" type="pres">
      <dgm:prSet presAssocID="{BE644C85-6B14-493F-A4E0-76620E895036}" presName="hierRoot2" presStyleCnt="0">
        <dgm:presLayoutVars>
          <dgm:hierBranch val="init"/>
        </dgm:presLayoutVars>
      </dgm:prSet>
      <dgm:spPr/>
    </dgm:pt>
    <dgm:pt modelId="{B787D886-B523-42F5-BF60-29CEC4A60BBC}" type="pres">
      <dgm:prSet presAssocID="{BE644C85-6B14-493F-A4E0-76620E895036}" presName="rootComposite" presStyleCnt="0"/>
      <dgm:spPr/>
    </dgm:pt>
    <dgm:pt modelId="{6A05E73C-F581-42DC-8FF9-D7872239F9C4}" type="pres">
      <dgm:prSet presAssocID="{BE644C85-6B14-493F-A4E0-76620E895036}" presName="rootText" presStyleLbl="node2" presStyleIdx="4" presStyleCnt="8" custScaleX="127579" custScaleY="23594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496342C-0194-433C-AC08-D3A7C8323958}" type="pres">
      <dgm:prSet presAssocID="{BE644C85-6B14-493F-A4E0-76620E895036}" presName="rootConnector" presStyleLbl="node2" presStyleIdx="4" presStyleCnt="8"/>
      <dgm:spPr/>
      <dgm:t>
        <a:bodyPr/>
        <a:lstStyle/>
        <a:p>
          <a:endParaRPr lang="ru-RU"/>
        </a:p>
      </dgm:t>
    </dgm:pt>
    <dgm:pt modelId="{5CEC7A85-93D1-46B8-BA56-CC215CCE841A}" type="pres">
      <dgm:prSet presAssocID="{BE644C85-6B14-493F-A4E0-76620E895036}" presName="hierChild4" presStyleCnt="0"/>
      <dgm:spPr/>
    </dgm:pt>
    <dgm:pt modelId="{8BABAF9C-26A5-49C1-846B-C12752EA33B3}" type="pres">
      <dgm:prSet presAssocID="{BE644C85-6B14-493F-A4E0-76620E895036}" presName="hierChild5" presStyleCnt="0"/>
      <dgm:spPr/>
    </dgm:pt>
    <dgm:pt modelId="{814B002D-45A1-4D57-A18C-5428CABFBB30}" type="pres">
      <dgm:prSet presAssocID="{E6E97CEE-2681-4244-861B-835C2EA7E248}" presName="Name37" presStyleLbl="parChTrans1D2" presStyleIdx="5" presStyleCnt="8"/>
      <dgm:spPr/>
      <dgm:t>
        <a:bodyPr/>
        <a:lstStyle/>
        <a:p>
          <a:endParaRPr lang="ru-RU"/>
        </a:p>
      </dgm:t>
    </dgm:pt>
    <dgm:pt modelId="{11725E8A-141F-4549-987E-7D9F835DF62D}" type="pres">
      <dgm:prSet presAssocID="{82F7D073-7BD8-456C-9E8D-61717AD77DE0}" presName="hierRoot2" presStyleCnt="0">
        <dgm:presLayoutVars>
          <dgm:hierBranch val="init"/>
        </dgm:presLayoutVars>
      </dgm:prSet>
      <dgm:spPr/>
    </dgm:pt>
    <dgm:pt modelId="{9D0BFA2F-6296-4A4C-8B79-02EDC15BEE25}" type="pres">
      <dgm:prSet presAssocID="{82F7D073-7BD8-456C-9E8D-61717AD77DE0}" presName="rootComposite" presStyleCnt="0"/>
      <dgm:spPr/>
    </dgm:pt>
    <dgm:pt modelId="{06EF8CEC-7128-4F23-A15C-0A11BB10F87B}" type="pres">
      <dgm:prSet presAssocID="{82F7D073-7BD8-456C-9E8D-61717AD77DE0}" presName="rootText" presStyleLbl="node2" presStyleIdx="5" presStyleCnt="8" custScaleY="23594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CA2EC64-4024-4870-998A-4A3FCF7111F3}" type="pres">
      <dgm:prSet presAssocID="{82F7D073-7BD8-456C-9E8D-61717AD77DE0}" presName="rootConnector" presStyleLbl="node2" presStyleIdx="5" presStyleCnt="8"/>
      <dgm:spPr/>
      <dgm:t>
        <a:bodyPr/>
        <a:lstStyle/>
        <a:p>
          <a:endParaRPr lang="ru-RU"/>
        </a:p>
      </dgm:t>
    </dgm:pt>
    <dgm:pt modelId="{883D52E5-26A7-4D92-82CC-F2B3043E722B}" type="pres">
      <dgm:prSet presAssocID="{82F7D073-7BD8-456C-9E8D-61717AD77DE0}" presName="hierChild4" presStyleCnt="0"/>
      <dgm:spPr/>
    </dgm:pt>
    <dgm:pt modelId="{D853C9F5-DB81-4990-BBC0-07C5A02FE7DA}" type="pres">
      <dgm:prSet presAssocID="{82F7D073-7BD8-456C-9E8D-61717AD77DE0}" presName="hierChild5" presStyleCnt="0"/>
      <dgm:spPr/>
    </dgm:pt>
    <dgm:pt modelId="{D11C0AE0-2DDB-4D7D-8C4F-5D5BE9C35831}" type="pres">
      <dgm:prSet presAssocID="{918EBD6C-6E59-4390-ADB4-DDD62EE96221}" presName="Name37" presStyleLbl="parChTrans1D2" presStyleIdx="6" presStyleCnt="8"/>
      <dgm:spPr/>
      <dgm:t>
        <a:bodyPr/>
        <a:lstStyle/>
        <a:p>
          <a:endParaRPr lang="ru-RU"/>
        </a:p>
      </dgm:t>
    </dgm:pt>
    <dgm:pt modelId="{EB863CAF-92D8-4567-A02E-74E383E3D532}" type="pres">
      <dgm:prSet presAssocID="{ECB9B078-09E3-4503-85B0-D5766D002FFC}" presName="hierRoot2" presStyleCnt="0">
        <dgm:presLayoutVars>
          <dgm:hierBranch val="init"/>
        </dgm:presLayoutVars>
      </dgm:prSet>
      <dgm:spPr/>
    </dgm:pt>
    <dgm:pt modelId="{C2F70FA2-F07B-417D-980D-006C4BD49FA1}" type="pres">
      <dgm:prSet presAssocID="{ECB9B078-09E3-4503-85B0-D5766D002FFC}" presName="rootComposite" presStyleCnt="0"/>
      <dgm:spPr/>
    </dgm:pt>
    <dgm:pt modelId="{DA2248F1-7606-4FE7-AE25-9D4322A76FD0}" type="pres">
      <dgm:prSet presAssocID="{ECB9B078-09E3-4503-85B0-D5766D002FFC}" presName="rootText" presStyleLbl="node2" presStyleIdx="6" presStyleCnt="8" custScaleX="132846" custScaleY="23594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4791A3C-6887-42F5-A12B-A55BF5386BE6}" type="pres">
      <dgm:prSet presAssocID="{ECB9B078-09E3-4503-85B0-D5766D002FFC}" presName="rootConnector" presStyleLbl="node2" presStyleIdx="6" presStyleCnt="8"/>
      <dgm:spPr/>
      <dgm:t>
        <a:bodyPr/>
        <a:lstStyle/>
        <a:p>
          <a:endParaRPr lang="ru-RU"/>
        </a:p>
      </dgm:t>
    </dgm:pt>
    <dgm:pt modelId="{F40A16AD-7FF8-4307-8777-BF6095F13027}" type="pres">
      <dgm:prSet presAssocID="{ECB9B078-09E3-4503-85B0-D5766D002FFC}" presName="hierChild4" presStyleCnt="0"/>
      <dgm:spPr/>
    </dgm:pt>
    <dgm:pt modelId="{0FE1085B-690C-4696-9FFE-561C28A9AEC4}" type="pres">
      <dgm:prSet presAssocID="{ECB9B078-09E3-4503-85B0-D5766D002FFC}" presName="hierChild5" presStyleCnt="0"/>
      <dgm:spPr/>
    </dgm:pt>
    <dgm:pt modelId="{26AB9FB9-5424-4556-9453-021F86FC9740}" type="pres">
      <dgm:prSet presAssocID="{E024F923-95E3-4A80-B6C6-B6AB1ED92B98}" presName="Name37" presStyleLbl="parChTrans1D2" presStyleIdx="7" presStyleCnt="8"/>
      <dgm:spPr/>
      <dgm:t>
        <a:bodyPr/>
        <a:lstStyle/>
        <a:p>
          <a:endParaRPr lang="ru-RU"/>
        </a:p>
      </dgm:t>
    </dgm:pt>
    <dgm:pt modelId="{C80C86EB-BDC2-4060-B252-257BA83E3552}" type="pres">
      <dgm:prSet presAssocID="{851FF1AD-F0A5-4762-AEC1-960CCEF4AA31}" presName="hierRoot2" presStyleCnt="0">
        <dgm:presLayoutVars>
          <dgm:hierBranch val="init"/>
        </dgm:presLayoutVars>
      </dgm:prSet>
      <dgm:spPr/>
    </dgm:pt>
    <dgm:pt modelId="{E92E0C97-DA5A-487A-93E0-5378EEA742A9}" type="pres">
      <dgm:prSet presAssocID="{851FF1AD-F0A5-4762-AEC1-960CCEF4AA31}" presName="rootComposite" presStyleCnt="0"/>
      <dgm:spPr/>
    </dgm:pt>
    <dgm:pt modelId="{07D6DA7C-EC8C-4FCD-B17D-30061B5EAD7C}" type="pres">
      <dgm:prSet presAssocID="{851FF1AD-F0A5-4762-AEC1-960CCEF4AA31}" presName="rootText" presStyleLbl="node2" presStyleIdx="7" presStyleCnt="8" custScaleY="235946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94F55ECC-ACA7-4833-8933-F97B5F021B4F}" type="pres">
      <dgm:prSet presAssocID="{851FF1AD-F0A5-4762-AEC1-960CCEF4AA31}" presName="rootConnector" presStyleLbl="node2" presStyleIdx="7" presStyleCnt="8"/>
      <dgm:spPr/>
      <dgm:t>
        <a:bodyPr/>
        <a:lstStyle/>
        <a:p>
          <a:endParaRPr lang="ru-RU"/>
        </a:p>
      </dgm:t>
    </dgm:pt>
    <dgm:pt modelId="{5CD459D6-87EE-43CC-B67E-FF67E064BFCA}" type="pres">
      <dgm:prSet presAssocID="{851FF1AD-F0A5-4762-AEC1-960CCEF4AA31}" presName="hierChild4" presStyleCnt="0"/>
      <dgm:spPr/>
    </dgm:pt>
    <dgm:pt modelId="{87068782-EFC3-48CE-8DCD-5BF2EEED8069}" type="pres">
      <dgm:prSet presAssocID="{851FF1AD-F0A5-4762-AEC1-960CCEF4AA31}" presName="hierChild5" presStyleCnt="0"/>
      <dgm:spPr/>
    </dgm:pt>
    <dgm:pt modelId="{E30C4EF4-D34D-4DD2-9C9E-2F408988A63A}" type="pres">
      <dgm:prSet presAssocID="{21151F37-848B-4438-810D-A43EB1ED95A9}" presName="hierChild3" presStyleCnt="0"/>
      <dgm:spPr/>
      <dgm:t>
        <a:bodyPr/>
        <a:lstStyle/>
        <a:p>
          <a:endParaRPr lang="ru-RU"/>
        </a:p>
      </dgm:t>
    </dgm:pt>
  </dgm:ptLst>
  <dgm:cxnLst>
    <dgm:cxn modelId="{9D2C1D48-3AD4-49A3-8219-A699546BF6D1}" srcId="{21151F37-848B-4438-810D-A43EB1ED95A9}" destId="{AB4E27F9-8453-4A61-9816-71C504866CEA}" srcOrd="2" destOrd="0" parTransId="{208239B9-C69D-49FC-8994-D5FAE2074E93}" sibTransId="{F489026B-11E3-4F8A-846F-75AB97412A49}"/>
    <dgm:cxn modelId="{E95AB456-5C7E-40C8-B28C-199482D58F07}" srcId="{30678606-1891-459C-B75D-8A3202AC0019}" destId="{21151F37-848B-4438-810D-A43EB1ED95A9}" srcOrd="0" destOrd="0" parTransId="{E85DA71F-69C5-40E0-B1F8-CF95D946F297}" sibTransId="{DE7215B8-C112-4618-837F-2A62E327AC42}"/>
    <dgm:cxn modelId="{B266D90A-7339-4B61-AAB0-4CB5DEBCAA37}" type="presOf" srcId="{14D10316-F246-4B53-B74C-85C920D682DE}" destId="{D7473416-E50A-4D9A-94D2-86D87C912075}" srcOrd="1" destOrd="0" presId="urn:microsoft.com/office/officeart/2005/8/layout/orgChart1"/>
    <dgm:cxn modelId="{6DA70A15-7F38-4C78-B66D-FCB7CC0070CE}" type="presOf" srcId="{BE644C85-6B14-493F-A4E0-76620E895036}" destId="{6A05E73C-F581-42DC-8FF9-D7872239F9C4}" srcOrd="0" destOrd="0" presId="urn:microsoft.com/office/officeart/2005/8/layout/orgChart1"/>
    <dgm:cxn modelId="{5D0D7835-0F79-4EB0-BB40-BDCB303EB293}" type="presOf" srcId="{3E3CD09C-C32E-4C68-A061-7243A0E5F3CC}" destId="{BE66FF86-1361-4284-8816-AE0AE76922B5}" srcOrd="0" destOrd="0" presId="urn:microsoft.com/office/officeart/2005/8/layout/orgChart1"/>
    <dgm:cxn modelId="{A5377185-EFB8-4057-8772-2F0BF01B0FF1}" type="presOf" srcId="{1882C931-28A0-4EF8-86E4-67B61BD66F77}" destId="{906197BE-F758-4D61-832B-8C7BF2CC288D}" srcOrd="1" destOrd="0" presId="urn:microsoft.com/office/officeart/2005/8/layout/orgChart1"/>
    <dgm:cxn modelId="{DCF64BB9-6AB6-45E9-AA74-5564AF285447}" srcId="{21151F37-848B-4438-810D-A43EB1ED95A9}" destId="{5AEBA445-E5C8-4D93-A97D-3077715F253B}" srcOrd="0" destOrd="0" parTransId="{71BB41A1-E1FD-4FCA-885A-4DE9A520242B}" sibTransId="{55F21BDC-BB52-485A-B568-B64C853FFE7C}"/>
    <dgm:cxn modelId="{63CC6D3C-1179-43CC-BF82-3C443C667878}" type="presOf" srcId="{851FF1AD-F0A5-4762-AEC1-960CCEF4AA31}" destId="{94F55ECC-ACA7-4833-8933-F97B5F021B4F}" srcOrd="1" destOrd="0" presId="urn:microsoft.com/office/officeart/2005/8/layout/orgChart1"/>
    <dgm:cxn modelId="{C289BA65-3D19-43FE-A9A4-E0EB1353C5C4}" srcId="{21151F37-848B-4438-810D-A43EB1ED95A9}" destId="{82F7D073-7BD8-456C-9E8D-61717AD77DE0}" srcOrd="5" destOrd="0" parTransId="{E6E97CEE-2681-4244-861B-835C2EA7E248}" sibTransId="{ABE1DFCA-2722-4173-ACD6-29ABEF4E974E}"/>
    <dgm:cxn modelId="{1AB664CD-9AFD-4488-A0CF-EAC6ECF92A7D}" type="presOf" srcId="{E6E97CEE-2681-4244-861B-835C2EA7E248}" destId="{814B002D-45A1-4D57-A18C-5428CABFBB30}" srcOrd="0" destOrd="0" presId="urn:microsoft.com/office/officeart/2005/8/layout/orgChart1"/>
    <dgm:cxn modelId="{065E3451-3907-4CD4-A4FF-47E0A7F98F9C}" type="presOf" srcId="{82F7D073-7BD8-456C-9E8D-61717AD77DE0}" destId="{ACA2EC64-4024-4870-998A-4A3FCF7111F3}" srcOrd="1" destOrd="0" presId="urn:microsoft.com/office/officeart/2005/8/layout/orgChart1"/>
    <dgm:cxn modelId="{53B777A8-622C-43B3-AB4B-9F8DCA1BE9AC}" type="presOf" srcId="{1882C931-28A0-4EF8-86E4-67B61BD66F77}" destId="{CF791CC6-5645-4D50-B22B-D4EBD1D3F224}" srcOrd="0" destOrd="0" presId="urn:microsoft.com/office/officeart/2005/8/layout/orgChart1"/>
    <dgm:cxn modelId="{21B3483A-0ABC-4E69-8D25-0021D79CAD8F}" type="presOf" srcId="{AB4E27F9-8453-4A61-9816-71C504866CEA}" destId="{470FE765-1D04-43D8-A717-F61615D73462}" srcOrd="0" destOrd="0" presId="urn:microsoft.com/office/officeart/2005/8/layout/orgChart1"/>
    <dgm:cxn modelId="{DB1DD402-5DE8-424E-AF71-9F4396FE1A14}" type="presOf" srcId="{208239B9-C69D-49FC-8994-D5FAE2074E93}" destId="{BE48025D-9467-43D1-BF0E-744E4E4749CF}" srcOrd="0" destOrd="0" presId="urn:microsoft.com/office/officeart/2005/8/layout/orgChart1"/>
    <dgm:cxn modelId="{B4C82E10-DAA3-4250-BA1F-12C5F8D6A54E}" type="presOf" srcId="{851FF1AD-F0A5-4762-AEC1-960CCEF4AA31}" destId="{07D6DA7C-EC8C-4FCD-B17D-30061B5EAD7C}" srcOrd="0" destOrd="0" presId="urn:microsoft.com/office/officeart/2005/8/layout/orgChart1"/>
    <dgm:cxn modelId="{6BA5AC4F-4922-41B9-A491-A674EA91C197}" type="presOf" srcId="{F88721FA-A5A8-4CD1-9F2B-4F1EDB1C78E3}" destId="{63A3A243-B97B-4F1D-8BFB-8F3F8C1F40C3}" srcOrd="0" destOrd="0" presId="urn:microsoft.com/office/officeart/2005/8/layout/orgChart1"/>
    <dgm:cxn modelId="{69363B60-5182-453D-9283-F324982A9A80}" type="presOf" srcId="{ECB9B078-09E3-4503-85B0-D5766D002FFC}" destId="{54791A3C-6887-42F5-A12B-A55BF5386BE6}" srcOrd="1" destOrd="0" presId="urn:microsoft.com/office/officeart/2005/8/layout/orgChart1"/>
    <dgm:cxn modelId="{E477D2A2-FB02-4A9D-9B2B-E6E5FDBA8F50}" srcId="{21151F37-848B-4438-810D-A43EB1ED95A9}" destId="{14D10316-F246-4B53-B74C-85C920D682DE}" srcOrd="1" destOrd="0" parTransId="{69DE6779-6A2D-473D-A9E0-F1958FED33AA}" sibTransId="{1A02016C-DE35-473D-965F-909644331D56}"/>
    <dgm:cxn modelId="{E7BB56CE-BFE4-4A13-9E2B-2052CA4FDD83}" type="presOf" srcId="{E024F923-95E3-4A80-B6C6-B6AB1ED92B98}" destId="{26AB9FB9-5424-4556-9453-021F86FC9740}" srcOrd="0" destOrd="0" presId="urn:microsoft.com/office/officeart/2005/8/layout/orgChart1"/>
    <dgm:cxn modelId="{E41EA2AF-F0D1-4280-A1E2-2F0B692CB51D}" srcId="{21151F37-848B-4438-810D-A43EB1ED95A9}" destId="{851FF1AD-F0A5-4762-AEC1-960CCEF4AA31}" srcOrd="7" destOrd="0" parTransId="{E024F923-95E3-4A80-B6C6-B6AB1ED92B98}" sibTransId="{65CF057C-DD61-47A2-8307-A5425D9B05BE}"/>
    <dgm:cxn modelId="{F27317E6-F37B-442D-8869-2CED6FBB7A3C}" srcId="{21151F37-848B-4438-810D-A43EB1ED95A9}" destId="{ECB9B078-09E3-4503-85B0-D5766D002FFC}" srcOrd="6" destOrd="0" parTransId="{918EBD6C-6E59-4390-ADB4-DDD62EE96221}" sibTransId="{3D400106-004D-4290-815D-ACDEB83376B6}"/>
    <dgm:cxn modelId="{C4370309-9542-4496-9891-90BF1343637B}" type="presOf" srcId="{69DE6779-6A2D-473D-A9E0-F1958FED33AA}" destId="{D3F8825A-B08F-4174-9503-2FB80FF542C3}" srcOrd="0" destOrd="0" presId="urn:microsoft.com/office/officeart/2005/8/layout/orgChart1"/>
    <dgm:cxn modelId="{CD5046D3-D27B-4392-9B9A-BAE98A57904C}" type="presOf" srcId="{21151F37-848B-4438-810D-A43EB1ED95A9}" destId="{6C699BB4-88A4-4CA7-939F-9155D27B65A2}" srcOrd="1" destOrd="0" presId="urn:microsoft.com/office/officeart/2005/8/layout/orgChart1"/>
    <dgm:cxn modelId="{758921D5-9435-400E-8106-3752041A510A}" type="presOf" srcId="{21151F37-848B-4438-810D-A43EB1ED95A9}" destId="{DFE29DFC-D8F6-44CB-89DF-92DA7B6C062F}" srcOrd="0" destOrd="0" presId="urn:microsoft.com/office/officeart/2005/8/layout/orgChart1"/>
    <dgm:cxn modelId="{DEE9E806-06B4-4234-8AAD-0DE6367258C6}" type="presOf" srcId="{30678606-1891-459C-B75D-8A3202AC0019}" destId="{5C0A5680-CFD5-41EF-9237-F53E7EB91734}" srcOrd="0" destOrd="0" presId="urn:microsoft.com/office/officeart/2005/8/layout/orgChart1"/>
    <dgm:cxn modelId="{A693DD82-5D3F-426D-8F7B-85D57CB985CC}" type="presOf" srcId="{BE644C85-6B14-493F-A4E0-76620E895036}" destId="{A496342C-0194-433C-AC08-D3A7C8323958}" srcOrd="1" destOrd="0" presId="urn:microsoft.com/office/officeart/2005/8/layout/orgChart1"/>
    <dgm:cxn modelId="{F1B07864-9921-47FA-94C3-E433EF4278B2}" type="presOf" srcId="{ECB9B078-09E3-4503-85B0-D5766D002FFC}" destId="{DA2248F1-7606-4FE7-AE25-9D4322A76FD0}" srcOrd="0" destOrd="0" presId="urn:microsoft.com/office/officeart/2005/8/layout/orgChart1"/>
    <dgm:cxn modelId="{85F6A9E6-5C1F-47F7-A980-F0789B18FE74}" type="presOf" srcId="{82F7D073-7BD8-456C-9E8D-61717AD77DE0}" destId="{06EF8CEC-7128-4F23-A15C-0A11BB10F87B}" srcOrd="0" destOrd="0" presId="urn:microsoft.com/office/officeart/2005/8/layout/orgChart1"/>
    <dgm:cxn modelId="{F368A466-AFC6-4F5B-BB31-0B8EFEA0FD52}" srcId="{21151F37-848B-4438-810D-A43EB1ED95A9}" destId="{BE644C85-6B14-493F-A4E0-76620E895036}" srcOrd="4" destOrd="0" parTransId="{3E3CD09C-C32E-4C68-A061-7243A0E5F3CC}" sibTransId="{C30FE8E3-21F5-4078-BDBD-CF01FEFB332C}"/>
    <dgm:cxn modelId="{80A345C8-648B-4F2E-87D3-5869C46BED1F}" type="presOf" srcId="{14D10316-F246-4B53-B74C-85C920D682DE}" destId="{E905AC80-F66E-439A-9212-04655AD7FDDB}" srcOrd="0" destOrd="0" presId="urn:microsoft.com/office/officeart/2005/8/layout/orgChart1"/>
    <dgm:cxn modelId="{13BD911B-B243-46D6-83F4-D9E509A50CC6}" type="presOf" srcId="{AB4E27F9-8453-4A61-9816-71C504866CEA}" destId="{2BF9106A-641B-45AD-A766-D10770B905C2}" srcOrd="1" destOrd="0" presId="urn:microsoft.com/office/officeart/2005/8/layout/orgChart1"/>
    <dgm:cxn modelId="{324D02E3-18CD-4026-80FD-C44BAB53BDEF}" type="presOf" srcId="{71BB41A1-E1FD-4FCA-885A-4DE9A520242B}" destId="{0C28A364-73F3-4902-A0EE-5E8687735E26}" srcOrd="0" destOrd="0" presId="urn:microsoft.com/office/officeart/2005/8/layout/orgChart1"/>
    <dgm:cxn modelId="{74693165-54E4-4FA6-9068-5F97835AD991}" type="presOf" srcId="{5AEBA445-E5C8-4D93-A97D-3077715F253B}" destId="{C8DC0304-B94F-4DB4-A733-6F8BD847853F}" srcOrd="1" destOrd="0" presId="urn:microsoft.com/office/officeart/2005/8/layout/orgChart1"/>
    <dgm:cxn modelId="{3A533DBF-F792-4C5E-BBCE-5F671F9100A7}" type="presOf" srcId="{5AEBA445-E5C8-4D93-A97D-3077715F253B}" destId="{A7DC4D74-452F-449A-ACAC-B0A2016215E5}" srcOrd="0" destOrd="0" presId="urn:microsoft.com/office/officeart/2005/8/layout/orgChart1"/>
    <dgm:cxn modelId="{6F535618-AFD9-4B91-8CEF-98B30F282B31}" srcId="{21151F37-848B-4438-810D-A43EB1ED95A9}" destId="{1882C931-28A0-4EF8-86E4-67B61BD66F77}" srcOrd="3" destOrd="0" parTransId="{F88721FA-A5A8-4CD1-9F2B-4F1EDB1C78E3}" sibTransId="{E80F6B71-6039-400F-A55D-0BAED3BC71AD}"/>
    <dgm:cxn modelId="{334EC18F-AE8F-4C22-B3EC-3DDC8ED06003}" type="presOf" srcId="{918EBD6C-6E59-4390-ADB4-DDD62EE96221}" destId="{D11C0AE0-2DDB-4D7D-8C4F-5D5BE9C35831}" srcOrd="0" destOrd="0" presId="urn:microsoft.com/office/officeart/2005/8/layout/orgChart1"/>
    <dgm:cxn modelId="{56FE84DA-E1D9-4CBF-8580-3561C9DD102A}" type="presParOf" srcId="{5C0A5680-CFD5-41EF-9237-F53E7EB91734}" destId="{484DBBC4-B0F0-40BB-9D3E-67C3F2A68758}" srcOrd="0" destOrd="0" presId="urn:microsoft.com/office/officeart/2005/8/layout/orgChart1"/>
    <dgm:cxn modelId="{2AC42783-0ADD-4828-9430-AFAC2A02420B}" type="presParOf" srcId="{484DBBC4-B0F0-40BB-9D3E-67C3F2A68758}" destId="{083AFD0B-D464-40D6-999B-977B9494577B}" srcOrd="0" destOrd="0" presId="urn:microsoft.com/office/officeart/2005/8/layout/orgChart1"/>
    <dgm:cxn modelId="{CF627B36-3DC0-4576-9B5F-8F394EB2195C}" type="presParOf" srcId="{083AFD0B-D464-40D6-999B-977B9494577B}" destId="{DFE29DFC-D8F6-44CB-89DF-92DA7B6C062F}" srcOrd="0" destOrd="0" presId="urn:microsoft.com/office/officeart/2005/8/layout/orgChart1"/>
    <dgm:cxn modelId="{FBBC0468-ED71-4E63-B282-1D7ED6D5F14C}" type="presParOf" srcId="{083AFD0B-D464-40D6-999B-977B9494577B}" destId="{6C699BB4-88A4-4CA7-939F-9155D27B65A2}" srcOrd="1" destOrd="0" presId="urn:microsoft.com/office/officeart/2005/8/layout/orgChart1"/>
    <dgm:cxn modelId="{5B2EC7A2-4203-4BB4-A81C-B13798DCDE43}" type="presParOf" srcId="{484DBBC4-B0F0-40BB-9D3E-67C3F2A68758}" destId="{3FB238A7-0803-4FA6-9AB8-C8BB6F0700A9}" srcOrd="1" destOrd="0" presId="urn:microsoft.com/office/officeart/2005/8/layout/orgChart1"/>
    <dgm:cxn modelId="{89A9714E-908D-4CBD-999B-F621F6250521}" type="presParOf" srcId="{3FB238A7-0803-4FA6-9AB8-C8BB6F0700A9}" destId="{0C28A364-73F3-4902-A0EE-5E8687735E26}" srcOrd="0" destOrd="0" presId="urn:microsoft.com/office/officeart/2005/8/layout/orgChart1"/>
    <dgm:cxn modelId="{9CCCA590-97BF-4DA4-99AC-F1FDA5EFC54A}" type="presParOf" srcId="{3FB238A7-0803-4FA6-9AB8-C8BB6F0700A9}" destId="{1F214E80-915E-4350-B0C6-18A17C636A3E}" srcOrd="1" destOrd="0" presId="urn:microsoft.com/office/officeart/2005/8/layout/orgChart1"/>
    <dgm:cxn modelId="{60B34D70-8497-42B9-AFF4-AD21C577CDEC}" type="presParOf" srcId="{1F214E80-915E-4350-B0C6-18A17C636A3E}" destId="{107BD577-25E4-44E5-BFBF-3CA5B822E1FA}" srcOrd="0" destOrd="0" presId="urn:microsoft.com/office/officeart/2005/8/layout/orgChart1"/>
    <dgm:cxn modelId="{0F21CE39-F7C4-4B56-ADC2-C9C75A328FA8}" type="presParOf" srcId="{107BD577-25E4-44E5-BFBF-3CA5B822E1FA}" destId="{A7DC4D74-452F-449A-ACAC-B0A2016215E5}" srcOrd="0" destOrd="0" presId="urn:microsoft.com/office/officeart/2005/8/layout/orgChart1"/>
    <dgm:cxn modelId="{5E346A55-B812-4DD1-8053-36E515BEFBBA}" type="presParOf" srcId="{107BD577-25E4-44E5-BFBF-3CA5B822E1FA}" destId="{C8DC0304-B94F-4DB4-A733-6F8BD847853F}" srcOrd="1" destOrd="0" presId="urn:microsoft.com/office/officeart/2005/8/layout/orgChart1"/>
    <dgm:cxn modelId="{44CC066D-5C17-45C9-BAEE-B45D299F7B83}" type="presParOf" srcId="{1F214E80-915E-4350-B0C6-18A17C636A3E}" destId="{988B4230-E6E0-41CB-BDA5-EDE3F92C3C19}" srcOrd="1" destOrd="0" presId="urn:microsoft.com/office/officeart/2005/8/layout/orgChart1"/>
    <dgm:cxn modelId="{5386733C-F054-4ECC-B56B-77E239E03B69}" type="presParOf" srcId="{1F214E80-915E-4350-B0C6-18A17C636A3E}" destId="{A8E88DA3-7A94-4198-8DE4-86F087829841}" srcOrd="2" destOrd="0" presId="urn:microsoft.com/office/officeart/2005/8/layout/orgChart1"/>
    <dgm:cxn modelId="{09A15E6E-E8D1-4016-B20F-7F54ED9448E0}" type="presParOf" srcId="{3FB238A7-0803-4FA6-9AB8-C8BB6F0700A9}" destId="{D3F8825A-B08F-4174-9503-2FB80FF542C3}" srcOrd="2" destOrd="0" presId="urn:microsoft.com/office/officeart/2005/8/layout/orgChart1"/>
    <dgm:cxn modelId="{08272263-3AD9-4AA1-A0CE-057EC06E8CC7}" type="presParOf" srcId="{3FB238A7-0803-4FA6-9AB8-C8BB6F0700A9}" destId="{0BE03B2C-EE22-4230-ADD9-111B8EAB9348}" srcOrd="3" destOrd="0" presId="urn:microsoft.com/office/officeart/2005/8/layout/orgChart1"/>
    <dgm:cxn modelId="{C50CA9AA-6D6B-478F-923F-F0C8C309F6E8}" type="presParOf" srcId="{0BE03B2C-EE22-4230-ADD9-111B8EAB9348}" destId="{2788ED20-E8EC-4C86-883F-C8238995BAF9}" srcOrd="0" destOrd="0" presId="urn:microsoft.com/office/officeart/2005/8/layout/orgChart1"/>
    <dgm:cxn modelId="{C9F91E34-8981-464E-BBC0-4E4963E3B34D}" type="presParOf" srcId="{2788ED20-E8EC-4C86-883F-C8238995BAF9}" destId="{E905AC80-F66E-439A-9212-04655AD7FDDB}" srcOrd="0" destOrd="0" presId="urn:microsoft.com/office/officeart/2005/8/layout/orgChart1"/>
    <dgm:cxn modelId="{EBA85639-1C55-4858-8D35-065D57B3857A}" type="presParOf" srcId="{2788ED20-E8EC-4C86-883F-C8238995BAF9}" destId="{D7473416-E50A-4D9A-94D2-86D87C912075}" srcOrd="1" destOrd="0" presId="urn:microsoft.com/office/officeart/2005/8/layout/orgChart1"/>
    <dgm:cxn modelId="{12C65C39-F51F-4392-8111-AA518DF58534}" type="presParOf" srcId="{0BE03B2C-EE22-4230-ADD9-111B8EAB9348}" destId="{FBE0282B-AA32-4AF3-A5F4-8F53D381AA71}" srcOrd="1" destOrd="0" presId="urn:microsoft.com/office/officeart/2005/8/layout/orgChart1"/>
    <dgm:cxn modelId="{28A31A66-EBF8-44F6-B010-71D1300028A3}" type="presParOf" srcId="{0BE03B2C-EE22-4230-ADD9-111B8EAB9348}" destId="{FA229135-2130-4C1F-8CB0-BDFF91F73D07}" srcOrd="2" destOrd="0" presId="urn:microsoft.com/office/officeart/2005/8/layout/orgChart1"/>
    <dgm:cxn modelId="{A9836C79-1589-4B12-BDA6-B7B381498D36}" type="presParOf" srcId="{3FB238A7-0803-4FA6-9AB8-C8BB6F0700A9}" destId="{BE48025D-9467-43D1-BF0E-744E4E4749CF}" srcOrd="4" destOrd="0" presId="urn:microsoft.com/office/officeart/2005/8/layout/orgChart1"/>
    <dgm:cxn modelId="{3EFB54F8-17D3-4479-B2F3-FEB83A971C20}" type="presParOf" srcId="{3FB238A7-0803-4FA6-9AB8-C8BB6F0700A9}" destId="{C6C24331-71E5-467E-9976-CD2C2C8528D6}" srcOrd="5" destOrd="0" presId="urn:microsoft.com/office/officeart/2005/8/layout/orgChart1"/>
    <dgm:cxn modelId="{666F9E4E-3856-4BF5-A268-B46B6C4533EA}" type="presParOf" srcId="{C6C24331-71E5-467E-9976-CD2C2C8528D6}" destId="{E2A321BF-F644-4057-B6A5-DE0AF673CFC2}" srcOrd="0" destOrd="0" presId="urn:microsoft.com/office/officeart/2005/8/layout/orgChart1"/>
    <dgm:cxn modelId="{4D7DADDD-37D9-4C48-B37A-C681D719B1E8}" type="presParOf" srcId="{E2A321BF-F644-4057-B6A5-DE0AF673CFC2}" destId="{470FE765-1D04-43D8-A717-F61615D73462}" srcOrd="0" destOrd="0" presId="urn:microsoft.com/office/officeart/2005/8/layout/orgChart1"/>
    <dgm:cxn modelId="{81D48738-3FF5-4B0B-BB33-93F11AF1969C}" type="presParOf" srcId="{E2A321BF-F644-4057-B6A5-DE0AF673CFC2}" destId="{2BF9106A-641B-45AD-A766-D10770B905C2}" srcOrd="1" destOrd="0" presId="urn:microsoft.com/office/officeart/2005/8/layout/orgChart1"/>
    <dgm:cxn modelId="{5469E2F8-4C6F-4870-8D73-29CCEA08FA54}" type="presParOf" srcId="{C6C24331-71E5-467E-9976-CD2C2C8528D6}" destId="{DD60BA73-C4A7-4A02-956E-6F9F937386C0}" srcOrd="1" destOrd="0" presId="urn:microsoft.com/office/officeart/2005/8/layout/orgChart1"/>
    <dgm:cxn modelId="{BBE2E260-78ED-4913-B57E-2E6309A96515}" type="presParOf" srcId="{C6C24331-71E5-467E-9976-CD2C2C8528D6}" destId="{8A0D115B-58DB-4515-8A9F-AC68474342EF}" srcOrd="2" destOrd="0" presId="urn:microsoft.com/office/officeart/2005/8/layout/orgChart1"/>
    <dgm:cxn modelId="{05625CF0-733C-4139-8007-42206822FC98}" type="presParOf" srcId="{3FB238A7-0803-4FA6-9AB8-C8BB6F0700A9}" destId="{63A3A243-B97B-4F1D-8BFB-8F3F8C1F40C3}" srcOrd="6" destOrd="0" presId="urn:microsoft.com/office/officeart/2005/8/layout/orgChart1"/>
    <dgm:cxn modelId="{2144F414-34DA-40D2-8271-FAC456C5BFF7}" type="presParOf" srcId="{3FB238A7-0803-4FA6-9AB8-C8BB6F0700A9}" destId="{2F238AD8-8D50-4DA1-85AB-D44E775343EE}" srcOrd="7" destOrd="0" presId="urn:microsoft.com/office/officeart/2005/8/layout/orgChart1"/>
    <dgm:cxn modelId="{418C76CB-72F1-4765-896A-78CF5862F7DA}" type="presParOf" srcId="{2F238AD8-8D50-4DA1-85AB-D44E775343EE}" destId="{3FADD6A1-0994-4A8E-A31C-458AF822AC8A}" srcOrd="0" destOrd="0" presId="urn:microsoft.com/office/officeart/2005/8/layout/orgChart1"/>
    <dgm:cxn modelId="{40DADADF-EB61-4485-A784-8B3F1851314D}" type="presParOf" srcId="{3FADD6A1-0994-4A8E-A31C-458AF822AC8A}" destId="{CF791CC6-5645-4D50-B22B-D4EBD1D3F224}" srcOrd="0" destOrd="0" presId="urn:microsoft.com/office/officeart/2005/8/layout/orgChart1"/>
    <dgm:cxn modelId="{10C30063-CC5A-4467-A875-E815A237F0DD}" type="presParOf" srcId="{3FADD6A1-0994-4A8E-A31C-458AF822AC8A}" destId="{906197BE-F758-4D61-832B-8C7BF2CC288D}" srcOrd="1" destOrd="0" presId="urn:microsoft.com/office/officeart/2005/8/layout/orgChart1"/>
    <dgm:cxn modelId="{6138CB56-E0BF-4CE1-A4D4-BDC05D51A3FC}" type="presParOf" srcId="{2F238AD8-8D50-4DA1-85AB-D44E775343EE}" destId="{017AF3E1-7DFE-4363-92B6-0E9C455E123B}" srcOrd="1" destOrd="0" presId="urn:microsoft.com/office/officeart/2005/8/layout/orgChart1"/>
    <dgm:cxn modelId="{755A1392-C5C7-4350-BEE9-DB7C8E34E272}" type="presParOf" srcId="{2F238AD8-8D50-4DA1-85AB-D44E775343EE}" destId="{108B7621-2671-4F13-9B33-1449A5FADD5C}" srcOrd="2" destOrd="0" presId="urn:microsoft.com/office/officeart/2005/8/layout/orgChart1"/>
    <dgm:cxn modelId="{721CA64E-5790-4378-A0F3-13AB45A2C17F}" type="presParOf" srcId="{3FB238A7-0803-4FA6-9AB8-C8BB6F0700A9}" destId="{BE66FF86-1361-4284-8816-AE0AE76922B5}" srcOrd="8" destOrd="0" presId="urn:microsoft.com/office/officeart/2005/8/layout/orgChart1"/>
    <dgm:cxn modelId="{40875F14-3EED-467F-8F81-D02E6AF36296}" type="presParOf" srcId="{3FB238A7-0803-4FA6-9AB8-C8BB6F0700A9}" destId="{319956DE-7297-4507-BD06-289F37A8B3FA}" srcOrd="9" destOrd="0" presId="urn:microsoft.com/office/officeart/2005/8/layout/orgChart1"/>
    <dgm:cxn modelId="{11AB9BDD-CDDB-4768-8B99-E44F668C3785}" type="presParOf" srcId="{319956DE-7297-4507-BD06-289F37A8B3FA}" destId="{B787D886-B523-42F5-BF60-29CEC4A60BBC}" srcOrd="0" destOrd="0" presId="urn:microsoft.com/office/officeart/2005/8/layout/orgChart1"/>
    <dgm:cxn modelId="{44412C9C-C2A7-416A-AFB0-B26ED50E94D2}" type="presParOf" srcId="{B787D886-B523-42F5-BF60-29CEC4A60BBC}" destId="{6A05E73C-F581-42DC-8FF9-D7872239F9C4}" srcOrd="0" destOrd="0" presId="urn:microsoft.com/office/officeart/2005/8/layout/orgChart1"/>
    <dgm:cxn modelId="{728120E1-5B9A-464E-99AE-CFC455DAFBB5}" type="presParOf" srcId="{B787D886-B523-42F5-BF60-29CEC4A60BBC}" destId="{A496342C-0194-433C-AC08-D3A7C8323958}" srcOrd="1" destOrd="0" presId="urn:microsoft.com/office/officeart/2005/8/layout/orgChart1"/>
    <dgm:cxn modelId="{9BC3BC84-4BCC-4BD8-93BA-5C1602889E62}" type="presParOf" srcId="{319956DE-7297-4507-BD06-289F37A8B3FA}" destId="{5CEC7A85-93D1-46B8-BA56-CC215CCE841A}" srcOrd="1" destOrd="0" presId="urn:microsoft.com/office/officeart/2005/8/layout/orgChart1"/>
    <dgm:cxn modelId="{3286302C-BED7-4720-ADA2-75757832E3D6}" type="presParOf" srcId="{319956DE-7297-4507-BD06-289F37A8B3FA}" destId="{8BABAF9C-26A5-49C1-846B-C12752EA33B3}" srcOrd="2" destOrd="0" presId="urn:microsoft.com/office/officeart/2005/8/layout/orgChart1"/>
    <dgm:cxn modelId="{92FD5F05-0970-4960-8CC2-E54D0C6C388F}" type="presParOf" srcId="{3FB238A7-0803-4FA6-9AB8-C8BB6F0700A9}" destId="{814B002D-45A1-4D57-A18C-5428CABFBB30}" srcOrd="10" destOrd="0" presId="urn:microsoft.com/office/officeart/2005/8/layout/orgChart1"/>
    <dgm:cxn modelId="{1A96621B-1A18-4A88-A01D-7CE4A5885501}" type="presParOf" srcId="{3FB238A7-0803-4FA6-9AB8-C8BB6F0700A9}" destId="{11725E8A-141F-4549-987E-7D9F835DF62D}" srcOrd="11" destOrd="0" presId="urn:microsoft.com/office/officeart/2005/8/layout/orgChart1"/>
    <dgm:cxn modelId="{12F20172-1C97-413B-AF20-8D168C4ECABF}" type="presParOf" srcId="{11725E8A-141F-4549-987E-7D9F835DF62D}" destId="{9D0BFA2F-6296-4A4C-8B79-02EDC15BEE25}" srcOrd="0" destOrd="0" presId="urn:microsoft.com/office/officeart/2005/8/layout/orgChart1"/>
    <dgm:cxn modelId="{769CB942-F7B1-4029-BD48-BF5224E3A5D7}" type="presParOf" srcId="{9D0BFA2F-6296-4A4C-8B79-02EDC15BEE25}" destId="{06EF8CEC-7128-4F23-A15C-0A11BB10F87B}" srcOrd="0" destOrd="0" presId="urn:microsoft.com/office/officeart/2005/8/layout/orgChart1"/>
    <dgm:cxn modelId="{62A3E953-459F-4EC9-84B0-3C3A491DDDEA}" type="presParOf" srcId="{9D0BFA2F-6296-4A4C-8B79-02EDC15BEE25}" destId="{ACA2EC64-4024-4870-998A-4A3FCF7111F3}" srcOrd="1" destOrd="0" presId="urn:microsoft.com/office/officeart/2005/8/layout/orgChart1"/>
    <dgm:cxn modelId="{55855539-4301-4460-ABC0-1FEABF72F8B6}" type="presParOf" srcId="{11725E8A-141F-4549-987E-7D9F835DF62D}" destId="{883D52E5-26A7-4D92-82CC-F2B3043E722B}" srcOrd="1" destOrd="0" presId="urn:microsoft.com/office/officeart/2005/8/layout/orgChart1"/>
    <dgm:cxn modelId="{322AFC2D-C51E-4127-BBEF-3D88B13F2A66}" type="presParOf" srcId="{11725E8A-141F-4549-987E-7D9F835DF62D}" destId="{D853C9F5-DB81-4990-BBC0-07C5A02FE7DA}" srcOrd="2" destOrd="0" presId="urn:microsoft.com/office/officeart/2005/8/layout/orgChart1"/>
    <dgm:cxn modelId="{D90A93C7-7DE8-4829-B091-CBCC3092CED8}" type="presParOf" srcId="{3FB238A7-0803-4FA6-9AB8-C8BB6F0700A9}" destId="{D11C0AE0-2DDB-4D7D-8C4F-5D5BE9C35831}" srcOrd="12" destOrd="0" presId="urn:microsoft.com/office/officeart/2005/8/layout/orgChart1"/>
    <dgm:cxn modelId="{0A83CE9F-0558-422C-B94D-87FF1DCA9EF0}" type="presParOf" srcId="{3FB238A7-0803-4FA6-9AB8-C8BB6F0700A9}" destId="{EB863CAF-92D8-4567-A02E-74E383E3D532}" srcOrd="13" destOrd="0" presId="urn:microsoft.com/office/officeart/2005/8/layout/orgChart1"/>
    <dgm:cxn modelId="{B563B19F-7763-49D9-95EA-C77E9F505A04}" type="presParOf" srcId="{EB863CAF-92D8-4567-A02E-74E383E3D532}" destId="{C2F70FA2-F07B-417D-980D-006C4BD49FA1}" srcOrd="0" destOrd="0" presId="urn:microsoft.com/office/officeart/2005/8/layout/orgChart1"/>
    <dgm:cxn modelId="{7A5263DB-0021-48CC-94D6-09AEA82DA227}" type="presParOf" srcId="{C2F70FA2-F07B-417D-980D-006C4BD49FA1}" destId="{DA2248F1-7606-4FE7-AE25-9D4322A76FD0}" srcOrd="0" destOrd="0" presId="urn:microsoft.com/office/officeart/2005/8/layout/orgChart1"/>
    <dgm:cxn modelId="{5B731021-0E09-4841-8343-60AF8703A844}" type="presParOf" srcId="{C2F70FA2-F07B-417D-980D-006C4BD49FA1}" destId="{54791A3C-6887-42F5-A12B-A55BF5386BE6}" srcOrd="1" destOrd="0" presId="urn:microsoft.com/office/officeart/2005/8/layout/orgChart1"/>
    <dgm:cxn modelId="{9261DAC4-331D-410A-B2CC-9B792D07E537}" type="presParOf" srcId="{EB863CAF-92D8-4567-A02E-74E383E3D532}" destId="{F40A16AD-7FF8-4307-8777-BF6095F13027}" srcOrd="1" destOrd="0" presId="urn:microsoft.com/office/officeart/2005/8/layout/orgChart1"/>
    <dgm:cxn modelId="{28F1B2D5-66F0-4D67-92F4-BC9EEAD634A9}" type="presParOf" srcId="{EB863CAF-92D8-4567-A02E-74E383E3D532}" destId="{0FE1085B-690C-4696-9FFE-561C28A9AEC4}" srcOrd="2" destOrd="0" presId="urn:microsoft.com/office/officeart/2005/8/layout/orgChart1"/>
    <dgm:cxn modelId="{C87ECC4D-10A3-4893-8A73-FD40FB44E601}" type="presParOf" srcId="{3FB238A7-0803-4FA6-9AB8-C8BB6F0700A9}" destId="{26AB9FB9-5424-4556-9453-021F86FC9740}" srcOrd="14" destOrd="0" presId="urn:microsoft.com/office/officeart/2005/8/layout/orgChart1"/>
    <dgm:cxn modelId="{27D7FAEC-0729-4A90-9CC5-17583995CF71}" type="presParOf" srcId="{3FB238A7-0803-4FA6-9AB8-C8BB6F0700A9}" destId="{C80C86EB-BDC2-4060-B252-257BA83E3552}" srcOrd="15" destOrd="0" presId="urn:microsoft.com/office/officeart/2005/8/layout/orgChart1"/>
    <dgm:cxn modelId="{13002A48-C7BF-4FD1-95DE-8C0AE44AE296}" type="presParOf" srcId="{C80C86EB-BDC2-4060-B252-257BA83E3552}" destId="{E92E0C97-DA5A-487A-93E0-5378EEA742A9}" srcOrd="0" destOrd="0" presId="urn:microsoft.com/office/officeart/2005/8/layout/orgChart1"/>
    <dgm:cxn modelId="{261351EA-21B1-480E-A720-D9B87A79EFF4}" type="presParOf" srcId="{E92E0C97-DA5A-487A-93E0-5378EEA742A9}" destId="{07D6DA7C-EC8C-4FCD-B17D-30061B5EAD7C}" srcOrd="0" destOrd="0" presId="urn:microsoft.com/office/officeart/2005/8/layout/orgChart1"/>
    <dgm:cxn modelId="{9A184AD5-5EDF-4D7B-B7C9-EB3C0B095B2F}" type="presParOf" srcId="{E92E0C97-DA5A-487A-93E0-5378EEA742A9}" destId="{94F55ECC-ACA7-4833-8933-F97B5F021B4F}" srcOrd="1" destOrd="0" presId="urn:microsoft.com/office/officeart/2005/8/layout/orgChart1"/>
    <dgm:cxn modelId="{3A268430-10C4-412D-92BD-34274644EB31}" type="presParOf" srcId="{C80C86EB-BDC2-4060-B252-257BA83E3552}" destId="{5CD459D6-87EE-43CC-B67E-FF67E064BFCA}" srcOrd="1" destOrd="0" presId="urn:microsoft.com/office/officeart/2005/8/layout/orgChart1"/>
    <dgm:cxn modelId="{91CCE991-3CCC-4F1D-9F14-4E7490247063}" type="presParOf" srcId="{C80C86EB-BDC2-4060-B252-257BA83E3552}" destId="{87068782-EFC3-48CE-8DCD-5BF2EEED8069}" srcOrd="2" destOrd="0" presId="urn:microsoft.com/office/officeart/2005/8/layout/orgChart1"/>
    <dgm:cxn modelId="{67B76907-D0A2-43B2-8B44-D52472BB740E}" type="presParOf" srcId="{484DBBC4-B0F0-40BB-9D3E-67C3F2A68758}" destId="{E30C4EF4-D34D-4DD2-9C9E-2F408988A63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F7A6-5FA5-4AA3-945B-7C9AB14302C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6B8D-5F0F-4569-8C1F-5A80775AE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66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F7A6-5FA5-4AA3-945B-7C9AB14302C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6B8D-5F0F-4569-8C1F-5A80775AE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66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F7A6-5FA5-4AA3-945B-7C9AB14302C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6B8D-5F0F-4569-8C1F-5A80775AE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61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F7A6-5FA5-4AA3-945B-7C9AB14302C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6B8D-5F0F-4569-8C1F-5A80775AE73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46717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F7A6-5FA5-4AA3-945B-7C9AB14302C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6B8D-5F0F-4569-8C1F-5A80775AE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26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F7A6-5FA5-4AA3-945B-7C9AB14302C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6B8D-5F0F-4569-8C1F-5A80775AE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73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F7A6-5FA5-4AA3-945B-7C9AB14302C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6B8D-5F0F-4569-8C1F-5A80775AE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21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F7A6-5FA5-4AA3-945B-7C9AB14302C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6B8D-5F0F-4569-8C1F-5A80775AE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137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F7A6-5FA5-4AA3-945B-7C9AB14302C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6B8D-5F0F-4569-8C1F-5A80775AE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451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F7A6-5FA5-4AA3-945B-7C9AB14302C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6B8D-5F0F-4569-8C1F-5A80775AE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62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F7A6-5FA5-4AA3-945B-7C9AB14302C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6B8D-5F0F-4569-8C1F-5A80775AE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847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F7A6-5FA5-4AA3-945B-7C9AB14302C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6B8D-5F0F-4569-8C1F-5A80775AE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28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F7A6-5FA5-4AA3-945B-7C9AB14302C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6B8D-5F0F-4569-8C1F-5A80775AE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4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F7A6-5FA5-4AA3-945B-7C9AB14302C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6B8D-5F0F-4569-8C1F-5A80775AE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8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F7A6-5FA5-4AA3-945B-7C9AB14302C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6B8D-5F0F-4569-8C1F-5A80775AE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043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F7A6-5FA5-4AA3-945B-7C9AB14302C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6B8D-5F0F-4569-8C1F-5A80775AE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9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6F7A6-5FA5-4AA3-945B-7C9AB14302C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E6B8D-5F0F-4569-8C1F-5A80775AE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81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6F7A6-5FA5-4AA3-945B-7C9AB14302C6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E6B8D-5F0F-4569-8C1F-5A80775AE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135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02906" y="1237673"/>
            <a:ext cx="10088730" cy="3362181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MASOFAVIY TA’LIM VA MASOFAVIY </a:t>
            </a:r>
            <a:r>
              <a:rPr lang="en-US" dirty="0" err="1">
                <a:effectLst/>
              </a:rPr>
              <a:t>OʻQITISH</a:t>
            </a:r>
            <a:r>
              <a:rPr lang="en-US" dirty="0">
                <a:effectLst/>
              </a:rPr>
              <a:t> TUSHUNCHALARI. </a:t>
            </a:r>
            <a:r>
              <a:rPr lang="uz-Cyrl-UZ" dirty="0">
                <a:effectLst/>
              </a:rPr>
              <a:t>MASOFAVIY TA’LIM</a:t>
            </a:r>
            <a:r>
              <a:rPr lang="en-US" dirty="0">
                <a:effectLst/>
              </a:rPr>
              <a:t> TEXNOLOGIYALARI VA</a:t>
            </a:r>
            <a:r>
              <a:rPr lang="uz-Cyrl-UZ" dirty="0">
                <a:effectLst/>
              </a:rPr>
              <a:t> MODELLARI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10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32508" y="496704"/>
            <a:ext cx="11711709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Ta’lim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sohasiga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moʻljallangan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kompyuter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vositalarini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quyidagi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turlarga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boʻlish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just">
              <a:buFont typeface="Wingdings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umumiy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foydalanishga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moʻljallangan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xizmatchi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dasturiy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vositalar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oʻrganuvchi1ar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bilim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koʻnikmalarini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tekshiruvchi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dasturiy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vositalar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elektron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trenajerlar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matematik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imitatsion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modellashtirishga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moʻljallangan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dasturiy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vositalar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virtual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laboratoriya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dasturiy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vositalari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ma’lumot-qidiruv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tizimlari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avtomatlashtirilgan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oʻqitish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tizimlari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elektron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darsliklar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ekspertli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oʻqitish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tizimlari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aqliy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intellektual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oʻqitish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tizimlari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avtomatlashtirilgan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kasbiy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faoliyat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vositalari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chiqarish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tizimlari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ularning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oʻqitish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vositalari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429949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89738" y="138613"/>
            <a:ext cx="6778779" cy="689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40" marR="11430" indent="166370" algn="ctr">
              <a:lnSpc>
                <a:spcPct val="115000"/>
              </a:lnSpc>
              <a:spcAft>
                <a:spcPts val="0"/>
              </a:spcAft>
            </a:pP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Masofaviy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ta’lim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texnologiyalari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49745" y="803649"/>
            <a:ext cx="10187710" cy="108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0" marR="11430" indent="166370" algn="ctr">
              <a:lnSpc>
                <a:spcPct val="115000"/>
              </a:lnSpc>
              <a:spcAft>
                <a:spcPts val="0"/>
              </a:spcAft>
            </a:pP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Masofaviy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ta’limning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asosiy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texnologiyalariga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quyidagilarni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kiritish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mumkin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1442491656"/>
              </p:ext>
            </p:extLst>
          </p:nvPr>
        </p:nvGraphicFramePr>
        <p:xfrm>
          <a:off x="240143" y="1717964"/>
          <a:ext cx="11822547" cy="48029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414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20283" y="138613"/>
            <a:ext cx="6778779" cy="6890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40" marR="11430" indent="166370" algn="ctr">
              <a:lnSpc>
                <a:spcPct val="115000"/>
              </a:lnSpc>
              <a:spcAft>
                <a:spcPts val="0"/>
              </a:spcAft>
            </a:pP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Masofaviy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ta’lim</a:t>
            </a:r>
            <a:r>
              <a:rPr lang="en-US" sz="36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texnologiyalari</a:t>
            </a:r>
            <a:endParaRPr lang="en-US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80290" y="803649"/>
            <a:ext cx="10187710" cy="1051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40" marR="11430" indent="166370" algn="ctr">
              <a:lnSpc>
                <a:spcPct val="115000"/>
              </a:lnSpc>
              <a:spcAft>
                <a:spcPts val="0"/>
              </a:spcAft>
            </a:pP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Masofaviy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ta’limning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asosiy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texnologiyalariga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quyidagilarni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kiritish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mumkin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Схема 5"/>
          <p:cNvGraphicFramePr/>
          <p:nvPr>
            <p:extLst>
              <p:ext uri="{D42A27DB-BD31-4B8C-83A1-F6EECF244321}">
                <p14:modId xmlns:p14="http://schemas.microsoft.com/office/powerpoint/2010/main" val="3053380140"/>
              </p:ext>
            </p:extLst>
          </p:nvPr>
        </p:nvGraphicFramePr>
        <p:xfrm>
          <a:off x="969818" y="2068946"/>
          <a:ext cx="9698182" cy="4100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928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33433" y="365778"/>
            <a:ext cx="1171170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Video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audio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konferensiyalar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telekomunikatsion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aloqa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kanallari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yordamida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ikkita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uzoqlashgan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auditoriyalarni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telekommunikatsion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holatda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bog‘lab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ta’lim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olish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yoʻli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Video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audio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konferensiyalar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xajmda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maxsus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texnika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yuqori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tezlikga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boʻlgan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aloqa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kanali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oʻqitishni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tashkil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xizmat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koʻrsatuvchi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mutaxassislarni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jalb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etish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talab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etiladi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098" name="Picture 2" descr="مؤتمرات الفيديو» تتسبب في خسائر شركات الطيران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2629" y="3210560"/>
            <a:ext cx="4849611" cy="3431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478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94393" y="386098"/>
            <a:ext cx="1171170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mustaqil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ta’1im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olish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Internetdagi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koʻpgina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saytlarda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joylashgan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xajmdagi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ustidan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mustaqil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ravishda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ishlash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yangi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bilimlar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olish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yoʻli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Elektron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pochta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ta’lim-ommaviy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xizmatlaridan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foydalangan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holda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talaba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oʻqituvchi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oʻrtasida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xatlar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muloqot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oʻrnatib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ta’lim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olish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yoʻli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U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yordamida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xil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test,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vazifa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savol-javob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koʻrsatmalarni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grafika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multimediya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dasturlar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koʻrinishda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yuborish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hamda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qabul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122" name="Picture 2" descr="Masofaviy o&amp;#39;qitish an&amp;#39;anaviy o&amp;#39;qitish o&amp;#39;rnini bosa oladimi?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4" r="4963"/>
          <a:stretch/>
        </p:blipFill>
        <p:spPr bwMode="auto">
          <a:xfrm>
            <a:off x="3522748" y="3677521"/>
            <a:ext cx="4636655" cy="287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31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23273" y="751858"/>
            <a:ext cx="1171170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Masofadan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boshqarish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tizimlari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murakkab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dastur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tizim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uskunalarni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real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holatda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boshqarish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ularda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ishlash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imkoniyatlarini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yaratuvchi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maxsus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tizimlar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yordamida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16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bilim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olish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yoʻli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Masofadan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boshqarish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tizimlarining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vazifasi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talabaga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faqatgina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amaliy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bilimlarni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berishdan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iborat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boʻlishi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0850" y="2756713"/>
            <a:ext cx="5556554" cy="369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74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23273" y="751858"/>
            <a:ext cx="1171170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Simulyator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elektron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darsliklar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oʻquv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dasturlar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nazariy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amaliy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bilimlarni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kompyuter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dasturlari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talabalarga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off-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holatida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yetkazish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yoʻli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Simulyator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elektron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dasrliklar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xozirgi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kunda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ta’1im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sohasida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qoʻllanilmoqda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 descr="8-sinf uchun barcha fanlardan elektron darslikl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73" y="2792242"/>
            <a:ext cx="4239491" cy="2655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Masofaviy taʼlim jarayonida elektron kutubxonalarning oʻrni qanday? - Xalq  so&amp;#39;z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035" y="2233442"/>
            <a:ext cx="6622473" cy="4413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45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80291" y="335298"/>
            <a:ext cx="11396749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topshirish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tizimlari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maxsus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yordamida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talabalarning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amaliy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nazariy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bilimlarini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tekshirib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baholash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xizmat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Internetning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masofaviy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ta’lim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portali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maxsus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Internet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saytlar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onlayn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resurslar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boʻlib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vazifasi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ta’lim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jarayonini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tashkil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talaba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oʻqituvchi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oʻrtasida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elektron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on-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muloqotni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oʻrnatish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oʻqituvchilarga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oʻquv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materiallarni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joylashtirish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talabalarga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ma’1umotlar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ishlashga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masofaviy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ta’lim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servislaridan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foydalanishga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imkoniyat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yaratishdan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iborat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2400" dirty="0" err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 descr="Abituriyentlarni onlayn ro&amp;#39;yxatdan o&amp;#39;tkazish (hujjat topshirish)  yo&amp;#39;riqnomas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9113" y="3913705"/>
            <a:ext cx="4346087" cy="284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First test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855" y="3913705"/>
            <a:ext cx="381000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03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Схема 1"/>
          <p:cNvGraphicFramePr/>
          <p:nvPr>
            <p:extLst>
              <p:ext uri="{D42A27DB-BD31-4B8C-83A1-F6EECF244321}">
                <p14:modId xmlns:p14="http://schemas.microsoft.com/office/powerpoint/2010/main" val="364021148"/>
              </p:ext>
            </p:extLst>
          </p:nvPr>
        </p:nvGraphicFramePr>
        <p:xfrm>
          <a:off x="294640" y="680720"/>
          <a:ext cx="11623040" cy="5821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190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42223" y="221741"/>
            <a:ext cx="6119625" cy="6783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4160" algn="ctr" eaLnBrk="0" hangingPunct="0">
              <a:lnSpc>
                <a:spcPct val="115000"/>
              </a:lnSpc>
              <a:spcAft>
                <a:spcPts val="0"/>
              </a:spcAft>
            </a:pPr>
            <a:r>
              <a:rPr lang="en-US" sz="36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Masofaviy</a:t>
            </a:r>
            <a:r>
              <a:rPr lang="en-US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oʻqitish</a:t>
            </a:r>
            <a:r>
              <a:rPr lang="en-US" sz="3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modellari</a:t>
            </a:r>
            <a:endParaRPr lang="en-US" sz="3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80538" y="1150783"/>
            <a:ext cx="11582400" cy="4583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4160" algn="ctr" eaLnBrk="0" hangingPunct="0">
              <a:lnSpc>
                <a:spcPct val="115000"/>
              </a:lnSpc>
              <a:spcAft>
                <a:spcPts val="0"/>
              </a:spcAft>
            </a:pPr>
            <a:r>
              <a:rPr lang="en-US" sz="32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Birlamchi</a:t>
            </a:r>
            <a:r>
              <a:rPr lang="en-U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pPr indent="264160" algn="just" eaLnBrk="0" hangingPunct="0">
              <a:lnSpc>
                <a:spcPct val="115000"/>
              </a:lnSpc>
              <a:spcAft>
                <a:spcPts val="0"/>
              </a:spcAft>
            </a:pP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fakat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masofaviy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oʻquvchilar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ishlash</a:t>
            </a:r>
            <a:r>
              <a:rPr lang="en-US" sz="2800" spc="-33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yaratiladi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Ularning</a:t>
            </a:r>
            <a:r>
              <a:rPr lang="en-US" sz="2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sz="2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bittasi</a:t>
            </a:r>
            <a:r>
              <a:rPr lang="en-US" sz="2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en-US" sz="2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oʻqituvchiga</a:t>
            </a:r>
            <a:r>
              <a:rPr lang="en-US" sz="2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biriktirilgan</a:t>
            </a:r>
            <a:r>
              <a:rPr lang="en-US" sz="2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boʻlishadi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Konsultatsiyalar</a:t>
            </a:r>
            <a:r>
              <a:rPr lang="en-US" sz="2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yakuniy</a:t>
            </a:r>
            <a:r>
              <a:rPr lang="en-US" sz="2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nazoratlarni</a:t>
            </a:r>
            <a:r>
              <a:rPr lang="en-US" sz="2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topshirish</a:t>
            </a:r>
            <a:r>
              <a:rPr lang="en-US" sz="2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en-US" sz="2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regional</a:t>
            </a:r>
            <a:r>
              <a:rPr lang="en-US" sz="2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boʻlimlar</a:t>
            </a:r>
            <a:r>
              <a:rPr lang="en-US" sz="2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boʻlishi</a:t>
            </a:r>
            <a:r>
              <a:rPr lang="en-US" sz="2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shart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Shunday</a:t>
            </a:r>
            <a:r>
              <a:rPr lang="en-US" sz="2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oʻquv</a:t>
            </a:r>
            <a:r>
              <a:rPr lang="en-US" sz="2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kurslarda</a:t>
            </a:r>
            <a:r>
              <a:rPr lang="en-US" sz="2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oʻqituvchi</a:t>
            </a:r>
            <a:r>
              <a:rPr lang="en-US" sz="2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oʻquvchilarga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oʻquv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shaklini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formasini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tanlashda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imkoniyatlar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spc="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ozodliklar</a:t>
            </a:r>
            <a:r>
              <a:rPr lang="en-US" sz="2800" spc="-1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beriladi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Bu</a:t>
            </a:r>
            <a:r>
              <a:rPr lang="en-US" sz="2800" spc="32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modelga</a:t>
            </a:r>
            <a:r>
              <a:rPr lang="en-US" sz="2800" spc="66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misol</a:t>
            </a:r>
            <a:r>
              <a:rPr lang="en-US" sz="2800" spc="66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qilib</a:t>
            </a:r>
            <a:r>
              <a:rPr lang="en-US" sz="2800" spc="66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Buyuk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Britaniyaning</a:t>
            </a:r>
            <a:r>
              <a:rPr lang="en-US" sz="2800" spc="675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Ochik</a:t>
            </a:r>
            <a:r>
              <a:rPr lang="en-US" sz="2800" spc="67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Universitetidagi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(http://www.ou.uk)</a:t>
            </a:r>
            <a:r>
              <a:rPr lang="en-US" sz="2800" spc="-4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ta’limni</a:t>
            </a:r>
            <a:r>
              <a:rPr lang="en-US" sz="2800" spc="-4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olish</a:t>
            </a:r>
            <a:r>
              <a:rPr lang="en-US" sz="2800" spc="-4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64160" algn="just" eaLnBrk="0" hangingPunct="0">
              <a:lnSpc>
                <a:spcPct val="115000"/>
              </a:lnSpc>
              <a:spcAft>
                <a:spcPts val="0"/>
              </a:spcAft>
            </a:pPr>
            <a:endParaRPr lang="en-US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97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20800" y="1219199"/>
            <a:ext cx="9550400" cy="28315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4000" b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Reja</a:t>
            </a:r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4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4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1.Masofaviy </a:t>
            </a:r>
            <a:r>
              <a:rPr lang="en-US" sz="40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ta’lim</a:t>
            </a:r>
            <a:r>
              <a:rPr lang="en-US" sz="4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4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4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2.Masofaviy </a:t>
            </a:r>
            <a:r>
              <a:rPr lang="en-US" sz="40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ta’lim</a:t>
            </a:r>
            <a:r>
              <a:rPr lang="en-US" sz="4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0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texnologiyalari</a:t>
            </a:r>
            <a:r>
              <a:rPr lang="en-US" sz="4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4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4000" i="1" dirty="0">
                <a:latin typeface="Times New Roman" panose="02020603050405020304" pitchFamily="18" charset="0"/>
                <a:ea typeface="Calibri" panose="020F0502020204030204" pitchFamily="34" charset="0"/>
              </a:rPr>
              <a:t>3.Masofaviy </a:t>
            </a:r>
            <a:r>
              <a:rPr lang="en-US" sz="40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oʻqitish</a:t>
            </a:r>
            <a:r>
              <a:rPr lang="en-US" sz="4000" i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4000" i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modellari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52169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60218" y="632623"/>
            <a:ext cx="1094278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3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Ikkilamchi</a:t>
            </a: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</a:p>
          <a:p>
            <a:pPr algn="just" eaLnBrk="0" hangingPunct="0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masofaviy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kunduzgi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ta’lim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oʻquvchilar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yaratiladi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Ikkala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guruxda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oʻquv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darslar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jadvali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imtixonlar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baxolash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mezonlari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Shunday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oʻquv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muassasalarda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kunduzgi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kurslarning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masofaviylarga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karaganda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koʻp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0" hangingPunct="0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masofaviy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kurslar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pedagogika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uslubiyotdagi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yangi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yunalishlarni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izlanishlarida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qoʻllaniladi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misol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Yangi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Angliya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Avstraliya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Universitetidagi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(http://www.une.edu.au)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ta’limni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074" name="Picture 2" descr="C:\Users\User\Desktop\Raqamli universitet\Без названия (16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963" y="4565650"/>
            <a:ext cx="2447925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User\Desktop\Raqamli universitet\Без названия (10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350" y="4397375"/>
            <a:ext cx="23241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35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60218" y="632623"/>
            <a:ext cx="115824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Aralashgan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0" hangingPunct="0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masofaviy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kunduzgi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ta’lim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turlirini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integratsiyalashtirish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yaratiladi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Oʻquvchilar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oʻquv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kursning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qismini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kunduzgi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qismini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masofadan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oʻqiydi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Shu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ta’lim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virtual seminar,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prezentatsiyalar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lektsiyalar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utkazish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misol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Yangi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Zelandiyadagi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Massey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Universitetidagi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(http://www.massey.ac.nz)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ta’limni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" name="Picture 2" descr="C:\Users\User\Desktop\Raqamli universitet\Без названия (16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963" y="4565650"/>
            <a:ext cx="2447925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User\Desktop\Raqamli universitet\Без названия (10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350" y="4397375"/>
            <a:ext cx="23241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05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60218" y="327822"/>
            <a:ext cx="8212282" cy="6980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0" hangingPunct="0"/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Konsortsium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universitetlarni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birlashishni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talab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muassasalardan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oʻquv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kurslarni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tashkil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ishini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ta’minlasa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ikinchisi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tasdiqlab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kurslarga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oʻquvchilarni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ta’minlaydi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Shu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jarayonda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butun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universitet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balki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kafedra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markazi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universitet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oʻrnida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ta’lim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sohasida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ishlaydigan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korxonalar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qatnashishi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oʻquv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kurslarni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doimiy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ravishda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nazorat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muallif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huquqlarini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tekshirish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zarur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boʻladi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misol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Kanadadagi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Ochik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Oʻquv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Agentligidagi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(http://www.ola.bc.ca)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ta’limni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0" hangingPunct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64160" algn="just" eaLnBrk="0" hangingPunct="0">
              <a:lnSpc>
                <a:spcPct val="115000"/>
              </a:lnSpc>
              <a:spcAft>
                <a:spcPts val="0"/>
              </a:spcAft>
            </a:pPr>
            <a:endParaRPr lang="en-US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098" name="Picture 2" descr="C:\Users\User\Desktop\Raqamli universitet\images (4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013" y="2655888"/>
            <a:ext cx="25431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89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3272" y="484842"/>
            <a:ext cx="11582400" cy="4227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4160" algn="ctr" eaLnBrk="0" hangingPunct="0">
              <a:lnSpc>
                <a:spcPct val="115000"/>
              </a:lnSpc>
              <a:spcAft>
                <a:spcPts val="0"/>
              </a:spcAft>
            </a:pPr>
            <a:r>
              <a:rPr lang="en-US" sz="3200" b="1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Franchayzing</a:t>
            </a:r>
            <a:endParaRPr lang="en-US" sz="32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64160" algn="just" eaLnBrk="0" hangingPunct="0">
              <a:lnSpc>
                <a:spcPct val="115000"/>
              </a:lnSpc>
              <a:spcAft>
                <a:spcPts val="0"/>
              </a:spcAft>
            </a:pP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ikkita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universitetlar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biri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oʻzlari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yaratgan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oʻquv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kurslar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almashishadi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Masofaviy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ta’lim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sohasida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yetakchi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boʻlgan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oʻquv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muassasa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sohada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ilk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qadam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kuyadigan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muassasaga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oʻzining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oʻquv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kurslarni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takdim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qiladi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modelda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ikkala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muassasa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oʻquvchilari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xil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ta’lim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diplomlar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olishadi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modelga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misol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qilib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Ochik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Universitet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Biznes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maktabi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Sharkiy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Yevropa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Universitetlari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boʻlgan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hamkorligi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boʻlishi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0" hangingPunct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64160" algn="just" eaLnBrk="0" hangingPunct="0">
              <a:lnSpc>
                <a:spcPct val="115000"/>
              </a:lnSpc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122" name="Picture 2" descr="C:\Users\User\Desktop\Raqamli universitet\Без названия (17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66" y="4470401"/>
            <a:ext cx="4828959" cy="169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User\Desktop\Raqamli universitet\Без названия (18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74" y="4132717"/>
            <a:ext cx="3324225" cy="2374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09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3272" y="484842"/>
            <a:ext cx="11582400" cy="214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4160" algn="ctr" eaLnBrk="0" hangingPunct="0">
              <a:lnSpc>
                <a:spcPct val="115000"/>
              </a:lnSpc>
              <a:spcAft>
                <a:spcPts val="0"/>
              </a:spcAft>
            </a:pPr>
            <a:r>
              <a:rPr lang="en-US" sz="3200" b="1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Validatsiya</a:t>
            </a:r>
            <a:endParaRPr lang="en-US" sz="3200" b="1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64160" algn="just" eaLnBrk="0" hangingPunct="0">
              <a:lnSpc>
                <a:spcPct val="115000"/>
              </a:lnSpc>
              <a:spcAft>
                <a:spcPts val="0"/>
              </a:spcAft>
            </a:pP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universitet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filiallari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boʻlgan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munosabatlariga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oʻxshash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modelda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bitta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universitet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oʻquv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oʻ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diplomlarlarni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kafolatlasa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qolgan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nechta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universitetlar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oʻquvchilarni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ta’minlaydi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" name="Picture 2" descr="C:\Users\User\Desktop\Raqamli universitet\Без названия (16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963" y="3695700"/>
            <a:ext cx="2447925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User\Desktop\Raqamli universitet\Без названия (10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350" y="3527425"/>
            <a:ext cx="2324100" cy="197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76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3272" y="484842"/>
            <a:ext cx="11582400" cy="5372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4160" algn="ctr" eaLnBrk="0" hangingPunct="0">
              <a:lnSpc>
                <a:spcPct val="115000"/>
              </a:lnSpc>
              <a:spcAft>
                <a:spcPts val="0"/>
              </a:spcAft>
            </a:pPr>
            <a:r>
              <a:rPr lang="en-US" sz="3200" b="1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Uzoqlashgan</a:t>
            </a:r>
            <a:r>
              <a:rPr lang="en-US" sz="32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auditoriyalar</a:t>
            </a:r>
            <a:endParaRPr lang="en-US" sz="32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64160" algn="just" eaLnBrk="0" hangingPunct="0">
              <a:lnSpc>
                <a:spcPct val="115000"/>
              </a:lnSpc>
              <a:spcAft>
                <a:spcPts val="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modelda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informatsion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kommunikatsion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imkoniyatlar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keng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foydalaniladi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Bitta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oʻquv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muassasada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boʻlib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oʻtgan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oʻquv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kurslar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videokonferentsiyalar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radiotranslyatsiyalar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telekomunakatsion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kanallar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sinxron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telekursatuvlar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kurinishida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auditoriyalarga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uzatiladi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Aralashgan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farqi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shundaki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modelda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oʻquvchilar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kunduzgi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ta’limda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qatnashmaydi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modelga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misol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qilib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AQShning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Viskonsing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Universitetidagi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Xitoyning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markaziy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radio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televidenie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Universitetidagi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ta’limni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olish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0" hangingPunct="0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64160" algn="just" eaLnBrk="0" hangingPunct="0">
              <a:lnSpc>
                <a:spcPct val="115000"/>
              </a:lnSpc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000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323272" y="484842"/>
            <a:ext cx="11582400" cy="4722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4160" algn="ctr" eaLnBrk="0" hangingPunct="0">
              <a:lnSpc>
                <a:spcPct val="115000"/>
              </a:lnSpc>
              <a:spcAft>
                <a:spcPts val="0"/>
              </a:spcAft>
            </a:pPr>
            <a:r>
              <a:rPr lang="en-US" sz="3200" b="1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Proektlar</a:t>
            </a:r>
            <a:endParaRPr lang="en-US" sz="32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64160" algn="just" eaLnBrk="0" hangingPunct="0">
              <a:lnSpc>
                <a:spcPct val="115000"/>
              </a:lnSpc>
              <a:spcAft>
                <a:spcPts val="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model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davlat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ilmiy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izlanish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maqsadidagi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dasturlarni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bajarish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yaratiladi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masofaviy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ta’lim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mutaxassislari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pedagoglar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toʻplangan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ilmiy-metodik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markazga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tushadi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modelda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yaratilgan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kurslar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aholining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qismiga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namoyish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qilinib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oʻz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vazifasini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bajargandan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keyin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toʻxtatiladi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modelga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misol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qilib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Afrika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Osiyo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Lotin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Amerikadagi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rivojlanmagan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mamlakatlarida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oʻtkazilgan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qishloq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hujaligi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soliqlar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ekologiya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haqidagi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utkazilgan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xil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kurslar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boʻlishi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0" hangingPunct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64160" algn="just" eaLnBrk="0" hangingPunct="0">
              <a:lnSpc>
                <a:spcPct val="115000"/>
              </a:lnSpc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40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21672" y="983605"/>
            <a:ext cx="11582400" cy="2569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4160" algn="just" eaLnBrk="0" hangingPunct="0">
              <a:lnSpc>
                <a:spcPct val="115000"/>
              </a:lnSpc>
              <a:spcAft>
                <a:spcPts val="0"/>
              </a:spcAft>
            </a:pP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Nazariy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savollar</a:t>
            </a:r>
            <a:endParaRPr lang="en-US" sz="28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64160" algn="just" eaLnBrk="0" hangingPunct="0">
              <a:lnSpc>
                <a:spcPct val="115000"/>
              </a:lnSpc>
              <a:spcAft>
                <a:spcPts val="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1.Masofaviy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ta’lim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tizimini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tushuntirib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bering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indent="264160" algn="just" eaLnBrk="0" hangingPunct="0">
              <a:lnSpc>
                <a:spcPct val="115000"/>
              </a:lnSpc>
              <a:spcAft>
                <a:spcPts val="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2.Masofaviy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ta’lim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tarixini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tushuntirib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bering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indent="264160" algn="just" eaLnBrk="0" hangingPunct="0">
              <a:lnSpc>
                <a:spcPct val="115000"/>
              </a:lnSpc>
              <a:spcAft>
                <a:spcPts val="0"/>
              </a:spcAft>
            </a:pP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3.Masofaviy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ta’lim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texnologiyalarini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tushuntirib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bering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indent="264160" algn="just" eaLnBrk="0" hangingPunct="0">
              <a:lnSpc>
                <a:spcPct val="115000"/>
              </a:lnSpc>
              <a:spcAft>
                <a:spcPts val="0"/>
              </a:spcAft>
            </a:pP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Masofaviy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oʻqitish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modellarini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tushuntirib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bering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0879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663055" y="138613"/>
            <a:ext cx="5032147" cy="6783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07670" marR="1078230" algn="ctr">
              <a:lnSpc>
                <a:spcPct val="115000"/>
              </a:lnSpc>
              <a:spcBef>
                <a:spcPts val="315"/>
              </a:spcBef>
              <a:spcAft>
                <a:spcPts val="0"/>
              </a:spcAft>
            </a:pPr>
            <a:r>
              <a:rPr lang="en-US" sz="3600" b="1" kern="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Masofaviy</a:t>
            </a:r>
            <a:r>
              <a:rPr lang="en-US" sz="36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600" b="1" kern="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ta’lim</a:t>
            </a:r>
            <a:endParaRPr lang="en-US" sz="36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873500" y="894098"/>
            <a:ext cx="800354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71120" indent="449580" algn="just">
              <a:spcAft>
                <a:spcPts val="0"/>
              </a:spcAft>
            </a:pP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Masofaviy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oʻqitish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kunduzgi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kechki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sirtqi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ta’limning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oʻz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rivojlanish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yoʻlidagi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yangi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kommunikatsion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informatsion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texnologiyalarga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tayangan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barcha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formalari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qonunlashtirilgan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oʻqitishni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amalga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oshirishdir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Shuning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«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Masofaviy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oʻqitish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formasi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“XXI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asr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ta’limi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 deb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hisoblanmoqda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R="71120" indent="449580" algn="just">
              <a:spcAft>
                <a:spcPts val="0"/>
              </a:spcAft>
            </a:pP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Birinchi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masofaviy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ta’lim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kursi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1840-yillarda Isaak Pitman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tomonidan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taqdim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etilgan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boʻlib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u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stenogramma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tizimini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otkritkalarda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stenografiyaga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koʻchirilgan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matnlarni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pochta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yuborish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oʻrgatgan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Biroq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bunday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koʻrinishdagi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oʻqitishlar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koʻpincha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gumanitar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yoʻnalishdagi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oʻqitishlarni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oʻz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ichiga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qamrab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olmoqda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Masofaviy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oʻqitish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sistemasining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korporativ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sistemasi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alohida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boʻlib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tashkilotlar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chiqarish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xodimlarining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malakasini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oshirishga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tayyorlash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moʻljallangandir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026" name="Picture 2" descr="C:\Users\User\Desktop\Raqamli universitet\Без названия (10)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894098"/>
            <a:ext cx="3332312" cy="282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User\Desktop\Raqamli universitet\Без названия (3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81" y="4379913"/>
            <a:ext cx="3123720" cy="198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451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048000" y="751858"/>
            <a:ext cx="88519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Zamonaviy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aхborot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kommunikatsiya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tехnologiyalari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vositalarini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ta’lim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jarayoniga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kеlishi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an’anaviy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oʻqitish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usullariga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qoʻshimcha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ravishda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yangi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oʻqitish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shakli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masofaviy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oʻqitish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yaratilishiga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omil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boʻldi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Masofaviy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ta’limda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talaba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oʻqituvchi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fazoviy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bir-biridan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ajralgan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oʻzaro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maхsus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yaratilgan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oʻquv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kurslari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nazorat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shakllari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elеktron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aloqa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Intеrnеtning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tехnologiyalari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yordamida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doimiy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muloqotda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boʻladilar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Bunday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oʻqitish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jarayonida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talaba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intеraktiv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rеjimda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mustaqil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oʻquv-uslubiy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matеriallarni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oʻzlashtiradi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nazoratdan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oʻtadi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oʻqituvchining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bеvosita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rahbarligida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nazorat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ishlarini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bajaradi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guruhdagi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«virtual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oʻquv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guruhi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talabalari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muloqotda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boʻladi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2050" name="Picture 2" descr="C:\Users\User\Desktop\Raqamli universitet\Без названия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182688"/>
            <a:ext cx="2797175" cy="182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User\Desktop\Raqamli universitet\Без названия (15)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813" y="3598791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479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42900" y="695978"/>
            <a:ext cx="1144500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Ma’lum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sabablarga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koʻra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ta’lim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muassasalarining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kunduzgi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boʻlimlarida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tahsil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olish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imkoniyati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boʻlmagan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masalan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sog’ligi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taqozo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etmaydigan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mutaхassisligini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oʻzgartirish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niyati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boʻlgan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yoshi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malakasini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oshirish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niyati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boʻlgan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kishilar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masofaviy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oʻqitish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qulay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oʻqitish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shakli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hisoblanadi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Masofaviy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oʻqitishda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turli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хil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aхborot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kommunikatsiya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tехnologiyalaridan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foydalaniladi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ya’ni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tехnologiya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maqsad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masala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mohiyatiga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bog’liq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an’anaviy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bosma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usuliga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asoslangan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oʻqitish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vositalari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oʻquv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qoʻllanma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darsliklar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talabalarni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yangi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matеrial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tanishtirishga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asoslansa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intеraktiv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audio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vidеo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konfеrеntsiyalar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vaqt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orasida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oʻzaro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muloqotda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boʻlishga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elеktron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pochta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toʻg’ri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tеskari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aloqa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oʻrnatishga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ya’ni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хabarlarni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joʻnatish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qabul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moʻljallangan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845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33433" y="325138"/>
            <a:ext cx="11711709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Yuqoridagilarga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asoslanib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ta’lim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jarayonida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ayni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vaqtda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qayta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qayta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tilga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olinayotgan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ayrim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rminlar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tavsifi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ta’riflarni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ltirish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Masofaviy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oʻqitish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an’anaviy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innovatsion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todlar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oʻqitish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vositalari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formalarini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oʻz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ichiga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olgan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sirtqi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kunduzgi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ta’lim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singari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borot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kommunikatsiya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ех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nologiyalariga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asoslangan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ta’lim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formasidir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028" name="Picture 4" descr="Masofaviy ta&amp;#39;lim: Saboq, xulosa, reja - zarnews.u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1502" y="3551227"/>
            <a:ext cx="4800658" cy="313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3158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23272" y="386098"/>
            <a:ext cx="1171170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Masofaviy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oʻqish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yangi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borot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ех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nologiyalari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kommunikatsiya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ех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nologiyalari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ех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nik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vositalariga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asoslangan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ta’lim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tizimidir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U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ta’lim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oluvchiga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ma’lum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standartlar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ta’lim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qonun-qoidalari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asosida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oʻquv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sharoitlari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oʻqituvchi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muloqotni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ta’minlab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rib,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oʻquvchidan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koʻproq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mustaqil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ravishda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shug’ullanishni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talab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qiluvchi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tizimdir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Bunda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oʻqish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jarayoni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ta’lim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oluvchini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qaysi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vaqtda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qaysi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joyda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boʻlishiga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bog’liq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/>
          </a:p>
        </p:txBody>
      </p:sp>
      <p:pic>
        <p:nvPicPr>
          <p:cNvPr id="2052" name="Picture 4" descr="Masofaviy ta&amp;#39;lim platformasi - moodle.uzswlu.uz - YouTu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127" y="3171401"/>
            <a:ext cx="4572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73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63913" y="304818"/>
            <a:ext cx="1171170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Masofaviy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ta’lim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masofadan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turib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oʻquv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borotlarini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almashuvchi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vositalarga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asoslangan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oʻqituvchi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borot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muhit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yordamida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aholining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barcha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qatlamlari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ellik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ta’lim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oluvchilarga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ta’lim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izmatlarini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koʻrsatuvchi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ta’lim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majmuaidir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Masofaviy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oʻqitish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tizimi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masofaviy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oʻqitish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shartlari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asosida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tashkil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etiladigan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oʻqitish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tizimi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Barcha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ta’lim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tizimlari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singari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masofaviy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oʻqitish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tizimi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oʻzining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tarkibiy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maqsadi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mazmuni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usullari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vositalari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tashkiliy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shakllariga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074" name="Picture 2" descr="Masofaviy ta&amp;#39;limning afzalliklari va kamchiliklar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75" y="3531915"/>
            <a:ext cx="4670426" cy="311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019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23273" y="202294"/>
            <a:ext cx="1171170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Nima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masofaviy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ta’lim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rak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boʻlib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qoldi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 – d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gan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savol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tug’ilishi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tabiiy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savolga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javob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tariqasida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quyidagilarni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sanab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oʻtish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3200" b="1" dirty="0"/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233680" y="1924362"/>
            <a:ext cx="2282537" cy="4682836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Ta’lim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olishda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imkoniyatlar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ta’lim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olishning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arzonligi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vaqt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bog’liqmasligi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2714798" y="1924356"/>
            <a:ext cx="2016991" cy="4682842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Ta’lim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maskanlariga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talaba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qabul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sonining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chеklanganligi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4930370" y="1924354"/>
            <a:ext cx="2182671" cy="4682844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Ta’lim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olishni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хohlovchilar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sonining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oshishi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311622" y="1924354"/>
            <a:ext cx="2343150" cy="4682844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aхborot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tехnologiyalarining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paydo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boʻlishi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rivojlanishi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9853353" y="1924355"/>
            <a:ext cx="2020520" cy="4682844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Хalqaro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intеgratsiyaning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kuchayishi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694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ef752de114c5fc3cff7b2285deb255e6dfa12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TM04033921[[fn=Дамаск]]</Template>
  <TotalTime>208</TotalTime>
  <Words>1052</Words>
  <Application>Microsoft Office PowerPoint</Application>
  <PresentationFormat>Произвольный</PresentationFormat>
  <Paragraphs>91</Paragraphs>
  <Slides>27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8" baseType="lpstr">
      <vt:lpstr>Damask</vt:lpstr>
      <vt:lpstr>MASOFAVIY TA’LIM VA MASOFAVIY OʻQITISH TUSHUNCHALARI. MASOFAVIY TA’LIM TEXNOLOGIYALARI VA MODELLARI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MASOFAVIY TA’LIM VA MASOFAVIY OʻQITISH TUSHUNCHALARI. MASOFAVIY TA’LIM TEXNOLOGIYALARI VA MODELLARI</dc:title>
  <dc:creator>Admin</dc:creator>
  <cp:lastModifiedBy>RT</cp:lastModifiedBy>
  <cp:revision>98</cp:revision>
  <dcterms:created xsi:type="dcterms:W3CDTF">2022-01-31T16:07:45Z</dcterms:created>
  <dcterms:modified xsi:type="dcterms:W3CDTF">2022-10-04T05:16:02Z</dcterms:modified>
</cp:coreProperties>
</file>