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7" r:id="rId14"/>
    <p:sldId id="28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74" r:id="rId26"/>
    <p:sldId id="275" r:id="rId27"/>
    <p:sldId id="281" r:id="rId28"/>
    <p:sldId id="286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336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0728" y="1347614"/>
            <a:ext cx="7406640" cy="11041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TELEKONFERENSIYA VA </a:t>
            </a:r>
            <a:r>
              <a:rPr lang="en-US" b="1" dirty="0" err="1" smtClean="0"/>
              <a:t>VIDEOKONFRENSIYA</a:t>
            </a:r>
            <a:r>
              <a:rPr lang="en-US" b="1" dirty="0" smtClean="0"/>
              <a:t> TIZIMLARI VA ULARDAN FOYDALANISH</a:t>
            </a:r>
            <a:endParaRPr lang="ru-RU" b="1" dirty="0"/>
          </a:p>
        </p:txBody>
      </p:sp>
      <p:pic>
        <p:nvPicPr>
          <p:cNvPr id="2051" name="Picture 3" descr="C:\Users\VASLIDDIN\Desktop\VIDEO KONF PROGRAMMA\Telekonferentsiya tizimi ishlab chiqaruvchilari uchun 20X Zoom Video konferentsiyasi mobil HDMI SDI kamerasi - ulgurji narx - Tenveo texnologiyasi_files\20190924165316880257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7"/>
          <a:stretch/>
        </p:blipFill>
        <p:spPr bwMode="auto">
          <a:xfrm>
            <a:off x="1691680" y="2283718"/>
            <a:ext cx="6336704" cy="27184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62753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Multimediali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proektorlar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monitorlar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555526"/>
            <a:ext cx="7992888" cy="439248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  </a:t>
            </a:r>
            <a:r>
              <a:rPr lang="en-US" sz="2400" dirty="0"/>
              <a:t> Bu </a:t>
            </a:r>
            <a:r>
              <a:rPr lang="en-US" sz="2400" dirty="0" err="1"/>
              <a:t>qurilmalar</a:t>
            </a:r>
            <a:r>
              <a:rPr lang="en-US" sz="2400" dirty="0"/>
              <a:t> </a:t>
            </a:r>
            <a:r>
              <a:rPr lang="en-US" sz="2400" dirty="0" err="1"/>
              <a:t>tasvirni</a:t>
            </a:r>
            <a:r>
              <a:rPr lang="en-US" sz="2400" dirty="0"/>
              <a:t> </a:t>
            </a:r>
            <a:r>
              <a:rPr lang="en-US" sz="2400" dirty="0" err="1"/>
              <a:t>kattalashgan</a:t>
            </a:r>
            <a:r>
              <a:rPr lang="en-US" sz="2400" dirty="0"/>
              <a:t> </a:t>
            </a:r>
            <a:r>
              <a:rPr lang="en-US" sz="2400" dirty="0" err="1"/>
              <a:t>holatda</a:t>
            </a:r>
            <a:r>
              <a:rPr lang="en-US" sz="2400" dirty="0"/>
              <a:t> </a:t>
            </a:r>
            <a:r>
              <a:rPr lang="en-US" sz="2400" dirty="0" err="1"/>
              <a:t>ko’rish</a:t>
            </a:r>
            <a:r>
              <a:rPr lang="en-US" sz="2400" dirty="0"/>
              <a:t> </a:t>
            </a:r>
            <a:r>
              <a:rPr lang="en-US" sz="2400" dirty="0" err="1"/>
              <a:t>imkonini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vaqtda</a:t>
            </a:r>
            <a:r>
              <a:rPr lang="en-US" sz="2400" dirty="0"/>
              <a:t> </a:t>
            </a:r>
            <a:r>
              <a:rPr lang="en-US" sz="2400" dirty="0" err="1"/>
              <a:t>multimediali</a:t>
            </a:r>
            <a:r>
              <a:rPr lang="en-US" sz="2400" dirty="0"/>
              <a:t> </a:t>
            </a:r>
            <a:r>
              <a:rPr lang="en-US" sz="2400" dirty="0" err="1"/>
              <a:t>proektor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monitorlarga</a:t>
            </a:r>
            <a:r>
              <a:rPr lang="en-US" sz="2400" dirty="0"/>
              <a:t> </a:t>
            </a:r>
            <a:r>
              <a:rPr lang="en-US" sz="2400" dirty="0" err="1"/>
              <a:t>oddiy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 </a:t>
            </a:r>
            <a:r>
              <a:rPr lang="en-US" sz="2400" dirty="0" err="1"/>
              <a:t>monitorini</a:t>
            </a:r>
            <a:r>
              <a:rPr lang="en-US" sz="2400" dirty="0"/>
              <a:t> </a:t>
            </a:r>
            <a:r>
              <a:rPr lang="en-US" sz="2400" dirty="0" err="1"/>
              <a:t>ulashimiz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 </a:t>
            </a:r>
            <a:r>
              <a:rPr lang="en-US" sz="2400" dirty="0" err="1"/>
              <a:t>Asosan</a:t>
            </a:r>
            <a:r>
              <a:rPr lang="en-US" sz="2400" dirty="0"/>
              <a:t> 27 </a:t>
            </a:r>
            <a:r>
              <a:rPr lang="en-US" sz="2400" dirty="0" err="1"/>
              <a:t>yoki</a:t>
            </a:r>
            <a:r>
              <a:rPr lang="en-US" sz="2400" dirty="0"/>
              <a:t> 29 </a:t>
            </a:r>
            <a:r>
              <a:rPr lang="en-US" sz="2400" dirty="0" err="1"/>
              <a:t>dyuymli</a:t>
            </a:r>
            <a:r>
              <a:rPr lang="en-US" sz="2400" dirty="0"/>
              <a:t> </a:t>
            </a:r>
            <a:r>
              <a:rPr lang="en-US" sz="2400" dirty="0" err="1"/>
              <a:t>monitorlardan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1266" name="Picture 2" descr="C:\Users\VASLIDDIN\Desktop\images (2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71750"/>
            <a:ext cx="363975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VASLIDDIN\Desktop\images (3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17" y="2211710"/>
            <a:ext cx="3981525" cy="2592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effectLst/>
              </a:rPr>
              <a:t>Bugungi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/>
              </a:rPr>
              <a:t>kundagi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 7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ta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eng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yaxshi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/>
              </a:rPr>
              <a:t>videokonferensiya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dasturiy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/>
              </a:rPr>
              <a:t>platformalari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/>
            </a:r>
            <a:br>
              <a:rPr lang="en-US" sz="2800" b="1" dirty="0">
                <a:solidFill>
                  <a:srgbClr val="FF0000"/>
                </a:solidFill>
                <a:effectLst/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2290" name="Picture 2" descr="C:\Users\VASLIDDIN\Desktop\Без названия (5).jf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2" y="1585289"/>
            <a:ext cx="2213533" cy="21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VASLIDDIN\Desktop\VIDEO KONF PROGRAMMA\img\Microsoft-Team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6" b="25372"/>
          <a:stretch/>
        </p:blipFill>
        <p:spPr bwMode="auto">
          <a:xfrm>
            <a:off x="5868144" y="1000490"/>
            <a:ext cx="2910486" cy="7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VASLIDDIN\Desktop\VIDEO KONF PROGRAMMA\img\GoTo-Meeting-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14954" r="13454" b="11136"/>
          <a:stretch/>
        </p:blipFill>
        <p:spPr bwMode="auto">
          <a:xfrm>
            <a:off x="1279789" y="3460001"/>
            <a:ext cx="1960741" cy="1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VASLIDDIN\Desktop\VIDEO KONF PROGRAMMA\img\Skype-for-Business-logo-FI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67" y="3867894"/>
            <a:ext cx="3317354" cy="8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:\Users\VASLIDDIN\Desktop\VIDEO KONF PROGRAMMA\img\eztalks-logo-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7" b="33837"/>
          <a:stretch/>
        </p:blipFill>
        <p:spPr bwMode="auto">
          <a:xfrm>
            <a:off x="6132762" y="2414094"/>
            <a:ext cx="2381250" cy="8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C:\Users\VASLIDDIN\Desktop\VIDEO KONF PROGRAMMA\img\cisco-webex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t="13266" r="21512" b="11077"/>
          <a:stretch/>
        </p:blipFill>
        <p:spPr bwMode="auto">
          <a:xfrm>
            <a:off x="1490044" y="1000490"/>
            <a:ext cx="1457529" cy="12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VASLIDDIN\Desktop\VIDEO KONF PROGRAMMA\img\StarLeaf_logo-1024x287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2374"/>
            <a:ext cx="23812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2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628408"/>
            <a:ext cx="7674056" cy="216024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	Zoom </a:t>
            </a:r>
            <a:r>
              <a:rPr lang="en-US" sz="2400" dirty="0"/>
              <a:t>-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 smtClean="0"/>
              <a:t>videokonferensiya</a:t>
            </a:r>
            <a:r>
              <a:rPr lang="en-US" sz="2400" dirty="0" smtClean="0"/>
              <a:t> </a:t>
            </a:r>
            <a:r>
              <a:rPr lang="en-US" sz="2400" dirty="0" err="1" smtClean="0"/>
              <a:t>aloqa</a:t>
            </a:r>
            <a:r>
              <a:rPr lang="en-US" sz="2400" dirty="0" smtClean="0"/>
              <a:t> </a:t>
            </a:r>
            <a:r>
              <a:rPr lang="en-US" sz="2400" dirty="0" err="1"/>
              <a:t>xizmati</a:t>
            </a:r>
            <a:r>
              <a:rPr lang="en-US" sz="2400" dirty="0"/>
              <a:t> </a:t>
            </a:r>
            <a:r>
              <a:rPr lang="en-US" sz="2400" dirty="0" err="1"/>
              <a:t>bo'lib</a:t>
            </a:r>
            <a:r>
              <a:rPr lang="en-US" sz="2400" dirty="0"/>
              <a:t>, </a:t>
            </a:r>
            <a:r>
              <a:rPr lang="en-US" sz="2400" dirty="0" err="1" smtClean="0"/>
              <a:t>boshqalar</a:t>
            </a:r>
            <a:r>
              <a:rPr lang="en-US" sz="2400" dirty="0" smtClean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 smtClean="0"/>
              <a:t>jonli</a:t>
            </a:r>
            <a:r>
              <a:rPr lang="en-US" sz="2400" dirty="0" smtClean="0"/>
              <a:t> </a:t>
            </a:r>
            <a:r>
              <a:rPr lang="en-US" sz="2400" dirty="0" err="1"/>
              <a:t>suhbatlar</a:t>
            </a:r>
            <a:r>
              <a:rPr lang="en-US" sz="2400" dirty="0"/>
              <a:t> </a:t>
            </a:r>
            <a:r>
              <a:rPr lang="en-US" sz="2400" dirty="0" err="1"/>
              <a:t>o'tkazishda</a:t>
            </a:r>
            <a:r>
              <a:rPr lang="en-US" sz="2400" dirty="0"/>
              <a:t> video </a:t>
            </a:r>
            <a:r>
              <a:rPr lang="en-US" sz="2400" dirty="0" err="1"/>
              <a:t>yoki</a:t>
            </a:r>
            <a:r>
              <a:rPr lang="en-US" sz="2400" dirty="0"/>
              <a:t> audio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 smtClean="0"/>
              <a:t>ikkalasidan</a:t>
            </a:r>
            <a:r>
              <a:rPr lang="en-US" sz="2400" dirty="0" smtClean="0"/>
              <a:t> </a:t>
            </a:r>
            <a:r>
              <a:rPr lang="en-US" sz="2400" dirty="0" err="1" smtClean="0"/>
              <a:t>birgalikda</a:t>
            </a:r>
            <a:r>
              <a:rPr lang="en-US" sz="2400" dirty="0" smtClean="0"/>
              <a:t> </a:t>
            </a:r>
            <a:r>
              <a:rPr lang="en-US" sz="2400" dirty="0" err="1" smtClean="0"/>
              <a:t>foydalanish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. </a:t>
            </a:r>
          </a:p>
          <a:p>
            <a:pPr marL="82296" indent="0" algn="just">
              <a:buNone/>
            </a:pPr>
            <a:r>
              <a:rPr lang="en-US" sz="2400" dirty="0" smtClean="0"/>
              <a:t>	Zoom </a:t>
            </a:r>
            <a:r>
              <a:rPr lang="en-US" sz="2400" dirty="0" err="1"/>
              <a:t>dasturining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, Android </a:t>
            </a:r>
            <a:r>
              <a:rPr lang="en-US" sz="2400" dirty="0" err="1"/>
              <a:t>va</a:t>
            </a:r>
            <a:r>
              <a:rPr lang="en-US" sz="2400" dirty="0"/>
              <a:t> iPhone </a:t>
            </a:r>
            <a:r>
              <a:rPr lang="en-US" sz="2400" dirty="0" err="1"/>
              <a:t>telefonlari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iPad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versiyalari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 smtClean="0"/>
              <a:t>chiqilgan</a:t>
            </a:r>
            <a:r>
              <a:rPr lang="en-US" sz="2400" dirty="0" smtClean="0"/>
              <a:t>.</a:t>
            </a:r>
            <a:endParaRPr lang="ru-RU" sz="2400" dirty="0"/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5" name="Picture 2" descr="C:\Users\VASLIDDIN\Desktop\Без названия (5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-96"/>
            <a:ext cx="2736304" cy="2605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0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347614"/>
            <a:ext cx="7498080" cy="3600450"/>
          </a:xfrm>
        </p:spPr>
        <p:txBody>
          <a:bodyPr>
            <a:normAutofit fontScale="70000" lnSpcReduction="20000"/>
          </a:bodyPr>
          <a:lstStyle/>
          <a:p>
            <a:pPr marL="82296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Zoomning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asosiy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xususiyatlari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82296" indent="0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Yakka</a:t>
            </a:r>
            <a:r>
              <a:rPr lang="en-US" b="1" dirty="0" smtClean="0"/>
              <a:t> </a:t>
            </a:r>
            <a:r>
              <a:rPr lang="en-US" b="1" dirty="0" err="1"/>
              <a:t>uchrashuvlar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o’rtasida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.</a:t>
            </a:r>
          </a:p>
          <a:p>
            <a:pPr marL="82296" indent="0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Guruh</a:t>
            </a:r>
            <a:r>
              <a:rPr lang="en-US" b="1" dirty="0" smtClean="0"/>
              <a:t> </a:t>
            </a:r>
            <a:r>
              <a:rPr lang="en-US" b="1" dirty="0" err="1"/>
              <a:t>videokonferentsiyalari</a:t>
            </a:r>
            <a:r>
              <a:rPr lang="en-US" b="1" dirty="0"/>
              <a:t>:</a:t>
            </a:r>
            <a:r>
              <a:rPr lang="en-US" dirty="0"/>
              <a:t> 500 </a:t>
            </a:r>
            <a:r>
              <a:rPr lang="en-US" dirty="0" err="1"/>
              <a:t>tagacha</a:t>
            </a:r>
            <a:r>
              <a:rPr lang="en-US" dirty="0"/>
              <a:t> </a:t>
            </a:r>
            <a:r>
              <a:rPr lang="en-US" dirty="0" err="1"/>
              <a:t>ishtirokchini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(agar "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yig'ilish</a:t>
            </a:r>
            <a:r>
              <a:rPr lang="en-US" dirty="0"/>
              <a:t>"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qo'shimchasini</a:t>
            </a:r>
            <a:r>
              <a:rPr lang="en-US" dirty="0"/>
              <a:t> 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olsangiz</a:t>
            </a:r>
            <a:r>
              <a:rPr lang="en-US" dirty="0"/>
              <a:t>). </a:t>
            </a:r>
            <a:r>
              <a:rPr lang="en-US" dirty="0" err="1"/>
              <a:t>Bepul</a:t>
            </a:r>
            <a:r>
              <a:rPr lang="en-US" dirty="0"/>
              <a:t> 40 </a:t>
            </a:r>
            <a:r>
              <a:rPr lang="en-US" dirty="0" err="1"/>
              <a:t>daqiqagacha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100 </a:t>
            </a:r>
            <a:r>
              <a:rPr lang="en-US" dirty="0" err="1"/>
              <a:t>tagacha</a:t>
            </a:r>
            <a:r>
              <a:rPr lang="en-US" dirty="0"/>
              <a:t> </a:t>
            </a:r>
            <a:r>
              <a:rPr lang="en-US" dirty="0" err="1"/>
              <a:t>ishtirokchiga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video </a:t>
            </a:r>
            <a:r>
              <a:rPr lang="en-US" dirty="0" err="1" smtClean="0"/>
              <a:t>konferensiyalarni</a:t>
            </a:r>
            <a:r>
              <a:rPr lang="en-US" dirty="0" smtClean="0"/>
              <a:t> </a:t>
            </a:r>
            <a:r>
              <a:rPr lang="en-US" dirty="0" err="1"/>
              <a:t>o'tkazishga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  <a:p>
            <a:pPr marL="82296" indent="0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Ekranni</a:t>
            </a:r>
            <a:r>
              <a:rPr lang="en-US" b="1" dirty="0" smtClean="0"/>
              <a:t> </a:t>
            </a:r>
            <a:r>
              <a:rPr lang="en-US" b="1" dirty="0" err="1"/>
              <a:t>ulashish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Birma-bir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guruhlar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o’rnatish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ko'rgan</a:t>
            </a:r>
            <a:r>
              <a:rPr lang="en-US" dirty="0"/>
              <a:t> </a:t>
            </a:r>
            <a:r>
              <a:rPr lang="en-US" dirty="0" err="1"/>
              <a:t>narsalaringizni</a:t>
            </a:r>
            <a:r>
              <a:rPr lang="en-US" dirty="0"/>
              <a:t> </a:t>
            </a:r>
            <a:r>
              <a:rPr lang="en-US" dirty="0" err="1"/>
              <a:t>ko'rishlari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ekranni</a:t>
            </a:r>
            <a:r>
              <a:rPr lang="en-US" dirty="0"/>
              <a:t> </a:t>
            </a:r>
            <a:r>
              <a:rPr lang="en-US" dirty="0" err="1"/>
              <a:t>ulashish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4" name="Picture 2" descr="C:\Users\VASLIDDIN\Desktop\Без названия (5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9031"/>
            <a:ext cx="1584176" cy="15084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5252"/>
            <a:ext cx="7498080" cy="4215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/>
              </a:rPr>
              <a:t>Zoom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foydalanuvchilari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statistikasi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411510"/>
            <a:ext cx="7818072" cy="413077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/>
              <a:t>Zoom </a:t>
            </a:r>
            <a:r>
              <a:rPr lang="en-US" sz="2000" dirty="0" err="1" smtClean="0"/>
              <a:t>ning</a:t>
            </a:r>
            <a:r>
              <a:rPr lang="en-US" sz="2000" dirty="0" smtClean="0"/>
              <a:t> </a:t>
            </a:r>
            <a:r>
              <a:rPr lang="en-US" sz="2000" dirty="0"/>
              <a:t>467 100 ta </a:t>
            </a:r>
            <a:r>
              <a:rPr lang="en-US" sz="2000" dirty="0" err="1"/>
              <a:t>biznes</a:t>
            </a:r>
            <a:r>
              <a:rPr lang="en-US" sz="2000" dirty="0"/>
              <a:t> </a:t>
            </a:r>
            <a:r>
              <a:rPr lang="en-US" sz="2000" dirty="0" err="1"/>
              <a:t>mijozlari</a:t>
            </a:r>
            <a:r>
              <a:rPr lang="en-US" sz="2000" dirty="0"/>
              <a:t> bor.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Zoom </a:t>
            </a:r>
            <a:r>
              <a:rPr lang="en-US" sz="2000" dirty="0" smtClean="0"/>
              <a:t>da </a:t>
            </a:r>
            <a:r>
              <a:rPr lang="en-US" sz="2000" dirty="0" err="1"/>
              <a:t>yillik</a:t>
            </a:r>
            <a:r>
              <a:rPr lang="en-US" sz="2000" dirty="0"/>
              <a:t> </a:t>
            </a:r>
            <a:r>
              <a:rPr lang="en-US" sz="2000" dirty="0" err="1"/>
              <a:t>yig'ilish</a:t>
            </a:r>
            <a:r>
              <a:rPr lang="en-US" sz="2000" dirty="0"/>
              <a:t> </a:t>
            </a:r>
            <a:r>
              <a:rPr lang="en-US" sz="2000" dirty="0" err="1"/>
              <a:t>protokollari</a:t>
            </a:r>
            <a:r>
              <a:rPr lang="en-US" sz="2000" dirty="0"/>
              <a:t> </a:t>
            </a:r>
            <a:r>
              <a:rPr lang="en-US" sz="2000" dirty="0" err="1"/>
              <a:t>soni</a:t>
            </a:r>
            <a:r>
              <a:rPr lang="en-US" sz="2000" dirty="0"/>
              <a:t> 3,3 </a:t>
            </a:r>
            <a:r>
              <a:rPr lang="en-US" sz="2000" dirty="0" err="1"/>
              <a:t>trilliondan</a:t>
            </a:r>
            <a:r>
              <a:rPr lang="en-US" sz="2000" dirty="0"/>
              <a:t> </a:t>
            </a:r>
            <a:r>
              <a:rPr lang="en-US" sz="2000" dirty="0" err="1"/>
              <a:t>oshadi</a:t>
            </a:r>
            <a:r>
              <a:rPr lang="en-US" sz="2000" dirty="0"/>
              <a:t> 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Zoom </a:t>
            </a:r>
            <a:r>
              <a:rPr lang="en-US" sz="2000" dirty="0" smtClean="0"/>
              <a:t>da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yili</a:t>
            </a:r>
            <a:r>
              <a:rPr lang="en-US" sz="2000" dirty="0"/>
              <a:t> 45 milliard </a:t>
            </a:r>
            <a:r>
              <a:rPr lang="en-US" sz="2000" dirty="0" err="1"/>
              <a:t>daqiqa</a:t>
            </a:r>
            <a:r>
              <a:rPr lang="en-US" sz="2000" dirty="0"/>
              <a:t> </a:t>
            </a:r>
            <a:r>
              <a:rPr lang="en-US" sz="2000" dirty="0" err="1"/>
              <a:t>veb</a:t>
            </a:r>
            <a:r>
              <a:rPr lang="en-US" sz="2000" dirty="0"/>
              <a:t> </a:t>
            </a:r>
            <a:r>
              <a:rPr lang="en-US" sz="2000" dirty="0" err="1" smtClean="0"/>
              <a:t>seminarlar</a:t>
            </a:r>
            <a:r>
              <a:rPr lang="en-US" sz="2000" dirty="0" smtClean="0"/>
              <a:t> </a:t>
            </a:r>
            <a:r>
              <a:rPr lang="en-US" sz="2000" dirty="0" err="1"/>
              <a:t>o'tkaziladi</a:t>
            </a:r>
            <a:r>
              <a:rPr lang="en-US" sz="2000" dirty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Zoom 2021 </a:t>
            </a:r>
            <a:r>
              <a:rPr lang="en-US" sz="2000" dirty="0" err="1"/>
              <a:t>yilning</a:t>
            </a:r>
            <a:r>
              <a:rPr lang="en-US" sz="2000" dirty="0"/>
              <a:t> 4-choragida 882 million dollar </a:t>
            </a:r>
            <a:r>
              <a:rPr lang="en-US" sz="2000" dirty="0" err="1"/>
              <a:t>ishlab</a:t>
            </a:r>
            <a:r>
              <a:rPr lang="en-US" sz="2000" dirty="0"/>
              <a:t> </a:t>
            </a:r>
            <a:r>
              <a:rPr lang="en-US" sz="2000" dirty="0" err="1"/>
              <a:t>topdi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o'tgan</a:t>
            </a:r>
            <a:r>
              <a:rPr lang="en-US" sz="2000" dirty="0"/>
              <a:t> </a:t>
            </a:r>
            <a:r>
              <a:rPr lang="en-US" sz="2000" dirty="0" err="1"/>
              <a:t>yilga</a:t>
            </a:r>
            <a:r>
              <a:rPr lang="en-US" sz="2000" dirty="0"/>
              <a:t> </a:t>
            </a:r>
            <a:r>
              <a:rPr lang="en-US" sz="2000" dirty="0" err="1"/>
              <a:t>nisbatan</a:t>
            </a:r>
            <a:r>
              <a:rPr lang="en-US" sz="2000" dirty="0"/>
              <a:t> </a:t>
            </a:r>
            <a:r>
              <a:rPr lang="en-US" sz="2000" dirty="0" err="1"/>
              <a:t>deyarli</a:t>
            </a:r>
            <a:r>
              <a:rPr lang="en-US" sz="2000" dirty="0"/>
              <a:t> 400</a:t>
            </a:r>
            <a:r>
              <a:rPr lang="en-US" sz="2000" dirty="0" smtClean="0"/>
              <a:t>% </a:t>
            </a:r>
            <a:r>
              <a:rPr lang="en-US" sz="2000" dirty="0" err="1" smtClean="0"/>
              <a:t>ga</a:t>
            </a:r>
            <a:r>
              <a:rPr lang="en-US" sz="2000" dirty="0" smtClean="0"/>
              <a:t> </a:t>
            </a:r>
            <a:r>
              <a:rPr lang="en-US" sz="2000" dirty="0" err="1"/>
              <a:t>ko'pdir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3710"/>
            <a:ext cx="4297089" cy="282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64554"/>
            <a:ext cx="749808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Zoom </a:t>
            </a:r>
            <a:r>
              <a:rPr lang="en-US" sz="3600" dirty="0" err="1" smtClean="0">
                <a:solidFill>
                  <a:srgbClr val="FF0000"/>
                </a:solidFill>
              </a:rPr>
              <a:t>dasturini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o’rnatish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3315" name="Picture 3" descr="C:\Users\VASLIDDIN\Desktop\zoom-ornatish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5051"/>
            <a:ext cx="3730976" cy="24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VASLIDDIN\Desktop\zoom-royhatdan-ot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5075"/>
            <a:ext cx="3606760" cy="24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3626" y="2909459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Yuqorida</a:t>
            </a:r>
            <a:r>
              <a:rPr lang="en-US" sz="2000" dirty="0"/>
              <a:t> </a:t>
            </a:r>
            <a:r>
              <a:rPr lang="en-US" sz="2000" dirty="0" err="1"/>
              <a:t>oynadan</a:t>
            </a:r>
            <a:r>
              <a:rPr lang="en-US" sz="2000" dirty="0"/>
              <a:t> “</a:t>
            </a:r>
            <a:r>
              <a:rPr lang="en-US" sz="2000" b="1" dirty="0"/>
              <a:t>Sign In</a:t>
            </a:r>
            <a:r>
              <a:rPr lang="en-US" sz="2000" dirty="0"/>
              <a:t>” </a:t>
            </a:r>
            <a:r>
              <a:rPr lang="en-US" sz="2000" dirty="0" err="1"/>
              <a:t>tugmasini</a:t>
            </a:r>
            <a:r>
              <a:rPr lang="en-US" sz="2000" dirty="0"/>
              <a:t> </a:t>
            </a:r>
            <a:r>
              <a:rPr lang="en-US" sz="2000" dirty="0" err="1"/>
              <a:t>bosamiz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/>
              <a:t>Agar </a:t>
            </a:r>
            <a:r>
              <a:rPr lang="en-US" sz="2000" dirty="0" err="1"/>
              <a:t>kompyuteringizda</a:t>
            </a:r>
            <a:r>
              <a:rPr lang="en-US" sz="2000" dirty="0"/>
              <a:t> Facebook </a:t>
            </a:r>
            <a:r>
              <a:rPr lang="en-US" sz="2000" dirty="0" err="1"/>
              <a:t>yoki</a:t>
            </a:r>
            <a:r>
              <a:rPr lang="en-US" sz="2000" dirty="0"/>
              <a:t> Google </a:t>
            </a:r>
            <a:r>
              <a:rPr lang="en-US" sz="2000" dirty="0" err="1"/>
              <a:t>profillarindan</a:t>
            </a:r>
            <a:r>
              <a:rPr lang="en-US" sz="2000" dirty="0"/>
              <a:t> </a:t>
            </a:r>
            <a:r>
              <a:rPr lang="en-US" sz="2000" dirty="0" err="1"/>
              <a:t>biri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, </a:t>
            </a:r>
            <a:r>
              <a:rPr lang="en-US" sz="2000" dirty="0" smtClean="0"/>
              <a:t> </a:t>
            </a:r>
            <a:r>
              <a:rPr lang="en-US" sz="2000" b="1" dirty="0" smtClean="0"/>
              <a:t>Sign </a:t>
            </a:r>
            <a:r>
              <a:rPr lang="en-US" sz="2000" b="1" dirty="0"/>
              <a:t>in with Google / Facebook</a:t>
            </a:r>
            <a:r>
              <a:rPr lang="en-US" sz="2000" dirty="0"/>
              <a:t> 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bosamiz</a:t>
            </a:r>
            <a:r>
              <a:rPr lang="en-US" sz="2000" dirty="0"/>
              <a:t>. </a:t>
            </a:r>
            <a:r>
              <a:rPr lang="en-US" sz="2000" dirty="0" err="1"/>
              <a:t>Shu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kirish</a:t>
            </a:r>
            <a:r>
              <a:rPr lang="en-US" sz="2000" dirty="0"/>
              <a:t> </a:t>
            </a:r>
            <a:r>
              <a:rPr lang="en-US" sz="2000" dirty="0" err="1"/>
              <a:t>oson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hech</a:t>
            </a:r>
            <a:r>
              <a:rPr lang="en-US" sz="2000" dirty="0" smtClean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login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parollarni</a:t>
            </a:r>
            <a:r>
              <a:rPr lang="en-US" sz="2000" dirty="0"/>
              <a:t> </a:t>
            </a:r>
            <a:r>
              <a:rPr lang="en-US" sz="2000" dirty="0" err="1"/>
              <a:t>yaratishga</a:t>
            </a:r>
            <a:r>
              <a:rPr lang="en-US" sz="2000" dirty="0"/>
              <a:t> </a:t>
            </a:r>
            <a:r>
              <a:rPr lang="en-US" sz="2000" dirty="0" err="1"/>
              <a:t>hojat</a:t>
            </a:r>
            <a:r>
              <a:rPr lang="en-US" sz="2000" dirty="0"/>
              <a:t> </a:t>
            </a:r>
            <a:r>
              <a:rPr lang="en-US" sz="2000" dirty="0" err="1"/>
              <a:t>yo’q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keyingi</a:t>
            </a:r>
            <a:r>
              <a:rPr lang="en-US" sz="2000" dirty="0"/>
              <a:t> </a:t>
            </a:r>
            <a:r>
              <a:rPr lang="en-US" sz="2000" dirty="0" err="1"/>
              <a:t>bosqichga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o’tsangiz</a:t>
            </a:r>
            <a:r>
              <a:rPr lang="en-US" sz="2000" dirty="0" smtClean="0"/>
              <a:t> </a:t>
            </a:r>
            <a:r>
              <a:rPr lang="en-US" sz="2000" dirty="0"/>
              <a:t>ham </a:t>
            </a:r>
            <a:r>
              <a:rPr lang="en-US" sz="2000" dirty="0" err="1" smtClean="0"/>
              <a:t>bo’ladi</a:t>
            </a:r>
            <a:r>
              <a:rPr lang="en-US" sz="2000" dirty="0" smtClean="0"/>
              <a:t>.  Agar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profillaringiz</a:t>
            </a:r>
            <a:r>
              <a:rPr lang="en-US" sz="2000" dirty="0"/>
              <a:t> </a:t>
            </a:r>
            <a:r>
              <a:rPr lang="en-US" sz="2000" dirty="0" err="1"/>
              <a:t>bo’lmasa</a:t>
            </a:r>
            <a:r>
              <a:rPr lang="en-US" sz="2000" dirty="0"/>
              <a:t>, </a:t>
            </a:r>
            <a:r>
              <a:rPr lang="en-US" sz="2000" b="1" dirty="0"/>
              <a:t>“Sign Up Free”</a:t>
            </a:r>
            <a:r>
              <a:rPr lang="en-US" sz="2000" dirty="0"/>
              <a:t> </a:t>
            </a:r>
            <a:r>
              <a:rPr lang="en-US" sz="2000" dirty="0" err="1"/>
              <a:t>tugmasini</a:t>
            </a:r>
            <a:r>
              <a:rPr lang="en-US" sz="2000" dirty="0"/>
              <a:t> </a:t>
            </a:r>
            <a:r>
              <a:rPr lang="en-US" sz="2000" dirty="0" err="1"/>
              <a:t>bosamiz</a:t>
            </a:r>
            <a:r>
              <a:rPr lang="en-US" sz="2000" dirty="0"/>
              <a:t>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77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3242535"/>
            <a:ext cx="7848872" cy="1512168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200" dirty="0" err="1"/>
              <a:t>Ro’yhatdan</a:t>
            </a:r>
            <a:r>
              <a:rPr lang="en-US" sz="2200" dirty="0"/>
              <a:t> </a:t>
            </a:r>
            <a:r>
              <a:rPr lang="en-US" sz="2200" dirty="0" err="1"/>
              <a:t>o’tgamizdan</a:t>
            </a:r>
            <a:r>
              <a:rPr lang="en-US" sz="2200" dirty="0"/>
              <a:t> </a:t>
            </a:r>
            <a:r>
              <a:rPr lang="en-US" sz="2200" dirty="0" err="1"/>
              <a:t>so’ng</a:t>
            </a:r>
            <a:r>
              <a:rPr lang="en-US" sz="2200" dirty="0"/>
              <a:t>, </a:t>
            </a:r>
            <a:r>
              <a:rPr lang="en-US" sz="2200" dirty="0" err="1"/>
              <a:t>dastur</a:t>
            </a:r>
            <a:r>
              <a:rPr lang="en-US" sz="2200" dirty="0"/>
              <a:t> </a:t>
            </a:r>
            <a:r>
              <a:rPr lang="en-US" sz="2200" dirty="0" err="1"/>
              <a:t>avtomatik</a:t>
            </a:r>
            <a:r>
              <a:rPr lang="en-US" sz="2200" dirty="0"/>
              <a:t> </a:t>
            </a:r>
            <a:r>
              <a:rPr lang="en-US" sz="2200" dirty="0" err="1"/>
              <a:t>ravishda</a:t>
            </a:r>
            <a:r>
              <a:rPr lang="en-US" sz="2200" dirty="0"/>
              <a:t> </a:t>
            </a:r>
            <a:r>
              <a:rPr lang="en-US" sz="2200" dirty="0" err="1"/>
              <a:t>asosiy</a:t>
            </a:r>
            <a:r>
              <a:rPr lang="en-US" sz="2200" dirty="0"/>
              <a:t> </a:t>
            </a:r>
            <a:r>
              <a:rPr lang="en-US" sz="2200" dirty="0" err="1"/>
              <a:t>oyna</a:t>
            </a:r>
            <a:r>
              <a:rPr lang="en-US" sz="2200" dirty="0"/>
              <a:t> </a:t>
            </a:r>
            <a:r>
              <a:rPr lang="en-US" sz="2200" dirty="0" err="1"/>
              <a:t>ochiladi</a:t>
            </a:r>
            <a:r>
              <a:rPr lang="en-US" sz="2200" dirty="0" smtClean="0"/>
              <a:t>.</a:t>
            </a:r>
          </a:p>
          <a:p>
            <a:pPr marL="82296" indent="0" algn="just">
              <a:buNone/>
            </a:pPr>
            <a:r>
              <a:rPr lang="en-US" sz="2200" b="1" dirty="0"/>
              <a:t>New Meeting</a:t>
            </a:r>
            <a:r>
              <a:rPr lang="en-US" sz="2200" dirty="0"/>
              <a:t> – Bu </a:t>
            </a:r>
            <a:r>
              <a:rPr lang="en-US" sz="2200" dirty="0" err="1"/>
              <a:t>o’zingiz</a:t>
            </a:r>
            <a:r>
              <a:rPr lang="en-US" sz="2200" dirty="0"/>
              <a:t> </a:t>
            </a:r>
            <a:r>
              <a:rPr lang="en-US" sz="2200" dirty="0" err="1"/>
              <a:t>yangi</a:t>
            </a:r>
            <a:r>
              <a:rPr lang="en-US" sz="2200" dirty="0"/>
              <a:t> video </a:t>
            </a:r>
            <a:r>
              <a:rPr lang="en-US" sz="2200" dirty="0" err="1"/>
              <a:t>konferensiyani</a:t>
            </a:r>
            <a:r>
              <a:rPr lang="en-US" sz="2200" dirty="0"/>
              <a:t> </a:t>
            </a:r>
            <a:r>
              <a:rPr lang="en-US" sz="2200" dirty="0" err="1"/>
              <a:t>boshlaysiz</a:t>
            </a:r>
            <a:r>
              <a:rPr lang="en-US" sz="2200" dirty="0"/>
              <a:t>.</a:t>
            </a:r>
          </a:p>
          <a:p>
            <a:pPr marL="82296" indent="0" algn="just">
              <a:buNone/>
            </a:pPr>
            <a:r>
              <a:rPr lang="en-US" sz="2200" b="1" dirty="0"/>
              <a:t>Join</a:t>
            </a:r>
            <a:r>
              <a:rPr lang="en-US" sz="2200" dirty="0"/>
              <a:t> – Bu </a:t>
            </a:r>
            <a:r>
              <a:rPr lang="en-US" sz="2200" dirty="0" err="1"/>
              <a:t>do’stingiz</a:t>
            </a:r>
            <a:r>
              <a:rPr lang="en-US" sz="2200" dirty="0"/>
              <a:t> </a:t>
            </a:r>
            <a:r>
              <a:rPr lang="en-US" sz="2200" dirty="0" err="1"/>
              <a:t>boshlagan</a:t>
            </a:r>
            <a:r>
              <a:rPr lang="en-US" sz="2200" dirty="0"/>
              <a:t> </a:t>
            </a:r>
            <a:r>
              <a:rPr lang="en-US" sz="2200" dirty="0" err="1"/>
              <a:t>konferensiyaga</a:t>
            </a:r>
            <a:r>
              <a:rPr lang="en-US" sz="2200" dirty="0"/>
              <a:t> </a:t>
            </a:r>
            <a:r>
              <a:rPr lang="en-US" sz="2200" dirty="0" err="1"/>
              <a:t>qo’shilasiz</a:t>
            </a:r>
            <a:r>
              <a:rPr lang="en-US" sz="2200" dirty="0"/>
              <a:t>.</a:t>
            </a:r>
          </a:p>
          <a:p>
            <a:pPr marL="82296" indent="0" algn="just">
              <a:buNone/>
            </a:pPr>
            <a:endParaRPr lang="ru-RU" sz="2200" dirty="0"/>
          </a:p>
        </p:txBody>
      </p:sp>
      <p:pic>
        <p:nvPicPr>
          <p:cNvPr id="14338" name="Picture 2" descr="C:\Users\VASLIDDIN\Desktop\zoom-asosiy-oy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3477"/>
            <a:ext cx="3672408" cy="32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ASLIDDIN\Desktop\Без названия (5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83724"/>
            <a:ext cx="2213533" cy="21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95028"/>
            <a:ext cx="7848872" cy="4052986"/>
          </a:xfrm>
        </p:spPr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n-US" sz="2400" dirty="0" smtClean="0"/>
              <a:t>	Microsoft </a:t>
            </a:r>
            <a:r>
              <a:rPr lang="en-US" sz="2400" dirty="0"/>
              <a:t>Teams </a:t>
            </a:r>
            <a:r>
              <a:rPr lang="en-US" sz="2400" dirty="0" err="1"/>
              <a:t>uzluksiz</a:t>
            </a:r>
            <a:r>
              <a:rPr lang="en-US" sz="2400" dirty="0"/>
              <a:t> </a:t>
            </a:r>
            <a:r>
              <a:rPr lang="en-US" sz="2400" dirty="0" err="1"/>
              <a:t>samaradorlik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hamkorlik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mo'ljallangan</a:t>
            </a:r>
            <a:r>
              <a:rPr lang="en-US" sz="2400" dirty="0"/>
              <a:t>. U Word, Excel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smtClean="0"/>
              <a:t>PowerPoint </a:t>
            </a:r>
            <a:r>
              <a:rPr lang="en-US" sz="2400" dirty="0" err="1" smtClean="0"/>
              <a:t>kabi</a:t>
            </a:r>
            <a:r>
              <a:rPr lang="en-US" sz="2400" dirty="0" smtClean="0"/>
              <a:t> </a:t>
            </a:r>
            <a:r>
              <a:rPr lang="en-US" sz="2400" dirty="0"/>
              <a:t>Office </a:t>
            </a:r>
            <a:r>
              <a:rPr lang="en-US" sz="2400" dirty="0" err="1"/>
              <a:t>ilovalari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 smtClean="0"/>
              <a:t>aloqa</a:t>
            </a:r>
            <a:r>
              <a:rPr lang="en-US" sz="2400" dirty="0" smtClean="0"/>
              <a:t> </a:t>
            </a:r>
            <a:r>
              <a:rPr lang="en-US" sz="2400" dirty="0" err="1" smtClean="0"/>
              <a:t>qila</a:t>
            </a:r>
            <a:r>
              <a:rPr lang="en-US" sz="2400" dirty="0" smtClean="0"/>
              <a:t> </a:t>
            </a:r>
            <a:r>
              <a:rPr lang="en-US" sz="2400" dirty="0" err="1" smtClean="0"/>
              <a:t>oladi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r>
              <a:rPr lang="en-US" sz="2400" dirty="0" err="1"/>
              <a:t>Shuningdek</a:t>
            </a:r>
            <a:r>
              <a:rPr lang="en-US" sz="2400" dirty="0"/>
              <a:t>, </a:t>
            </a:r>
            <a:r>
              <a:rPr lang="en-US" sz="2400" dirty="0" err="1"/>
              <a:t>kompaniya</a:t>
            </a:r>
            <a:r>
              <a:rPr lang="en-US" sz="2400" dirty="0"/>
              <a:t> Skype for Business -</a:t>
            </a:r>
            <a:r>
              <a:rPr lang="en-US" sz="2400" dirty="0" err="1"/>
              <a:t>ni</a:t>
            </a:r>
            <a:r>
              <a:rPr lang="en-US" sz="2400" dirty="0"/>
              <a:t> Microsoft Teams -</a:t>
            </a:r>
            <a:r>
              <a:rPr lang="en-US" sz="2400" dirty="0" err="1"/>
              <a:t>ga</a:t>
            </a:r>
            <a:r>
              <a:rPr lang="en-US" sz="2400" dirty="0"/>
              <a:t> </a:t>
            </a:r>
            <a:r>
              <a:rPr lang="en-US" sz="2400" dirty="0" err="1"/>
              <a:t>qo'shishga</a:t>
            </a:r>
            <a:r>
              <a:rPr lang="en-US" sz="2400" dirty="0"/>
              <a:t> </a:t>
            </a:r>
            <a:r>
              <a:rPr lang="en-US" sz="2400" dirty="0" err="1"/>
              <a:t>imkon</a:t>
            </a:r>
            <a:r>
              <a:rPr lang="en-US" sz="2400" dirty="0"/>
              <a:t> </a:t>
            </a:r>
            <a:r>
              <a:rPr lang="en-US" sz="2400" dirty="0" err="1"/>
              <a:t>yaratdi</a:t>
            </a:r>
            <a:r>
              <a:rPr lang="en-US" sz="2400" dirty="0" smtClean="0"/>
              <a:t>.</a:t>
            </a:r>
          </a:p>
          <a:p>
            <a:pPr marL="82296" indent="0" algn="just">
              <a:buNone/>
            </a:pPr>
            <a:r>
              <a:rPr lang="en-US" sz="2400" dirty="0" smtClean="0"/>
              <a:t>	Microsoft </a:t>
            </a:r>
            <a:r>
              <a:rPr lang="en-US" sz="2400" dirty="0"/>
              <a:t>Teams-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kuchli</a:t>
            </a:r>
            <a:r>
              <a:rPr lang="en-US" sz="2400" dirty="0"/>
              <a:t> </a:t>
            </a:r>
            <a:r>
              <a:rPr lang="en-US" sz="2400" dirty="0" err="1" smtClean="0"/>
              <a:t>videokonferensiya</a:t>
            </a:r>
            <a:r>
              <a:rPr lang="en-US" sz="2400" dirty="0" smtClean="0"/>
              <a:t> </a:t>
            </a:r>
            <a:r>
              <a:rPr lang="en-US" sz="2400" dirty="0" err="1" smtClean="0"/>
              <a:t>aloqa</a:t>
            </a:r>
            <a:r>
              <a:rPr lang="en-US" sz="2400" dirty="0" smtClean="0"/>
              <a:t> </a:t>
            </a:r>
            <a:r>
              <a:rPr lang="en-US" sz="2400" dirty="0" err="1" smtClean="0"/>
              <a:t>hisoblanadi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 smtClean="0"/>
              <a:t>videokonferensiyalarni</a:t>
            </a:r>
            <a:r>
              <a:rPr lang="en-US" sz="2400" dirty="0" smtClean="0"/>
              <a:t> </a:t>
            </a:r>
            <a:r>
              <a:rPr lang="en-US" sz="2400" dirty="0" err="1" smtClean="0"/>
              <a:t>yakkama-yakka</a:t>
            </a:r>
            <a:r>
              <a:rPr lang="en-US" sz="2400" dirty="0" smtClean="0"/>
              <a:t> </a:t>
            </a:r>
            <a:r>
              <a:rPr lang="en-US" sz="2400" dirty="0" err="1" smtClean="0"/>
              <a:t>yoki</a:t>
            </a:r>
            <a:r>
              <a:rPr lang="en-US" sz="2400" dirty="0" smtClean="0"/>
              <a:t> </a:t>
            </a:r>
            <a:r>
              <a:rPr lang="en-US" sz="2400" dirty="0" err="1" smtClean="0"/>
              <a:t>guruhli</a:t>
            </a:r>
            <a:r>
              <a:rPr lang="en-US" sz="2400" dirty="0" smtClean="0"/>
              <a:t> </a:t>
            </a:r>
            <a:r>
              <a:rPr lang="en-US" sz="2400" dirty="0" err="1" smtClean="0"/>
              <a:t>amalga</a:t>
            </a:r>
            <a:r>
              <a:rPr lang="en-US" sz="2400" dirty="0" smtClean="0"/>
              <a:t> </a:t>
            </a:r>
            <a:r>
              <a:rPr lang="en-US" sz="2400" dirty="0" err="1" smtClean="0"/>
              <a:t>oshirish</a:t>
            </a:r>
            <a:r>
              <a:rPr lang="en-US" sz="2400" dirty="0" smtClean="0"/>
              <a:t> </a:t>
            </a:r>
            <a:r>
              <a:rPr lang="en-US" sz="2400" dirty="0" err="1" smtClean="0"/>
              <a:t>mumkin</a:t>
            </a:r>
            <a:r>
              <a:rPr lang="en-US" sz="2400" dirty="0" smtClean="0"/>
              <a:t>. </a:t>
            </a:r>
            <a:r>
              <a:rPr lang="en-US" sz="2400" dirty="0" err="1" smtClean="0"/>
              <a:t>Ushbu</a:t>
            </a:r>
            <a:r>
              <a:rPr lang="en-US" sz="2400" dirty="0" smtClean="0"/>
              <a:t> </a:t>
            </a:r>
            <a:r>
              <a:rPr lang="en-US" sz="2400" dirty="0" err="1" smtClean="0"/>
              <a:t>dasturning</a:t>
            </a:r>
            <a:r>
              <a:rPr lang="en-US" sz="2400" dirty="0" smtClean="0"/>
              <a:t> </a:t>
            </a:r>
            <a:r>
              <a:rPr lang="en-US" sz="2400" dirty="0" err="1" smtClean="0"/>
              <a:t>kompyuter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telefon</a:t>
            </a:r>
            <a:r>
              <a:rPr lang="en-US" sz="2400" dirty="0" smtClean="0"/>
              <a:t> </a:t>
            </a:r>
            <a:r>
              <a:rPr lang="en-US" sz="2400" dirty="0" err="1" smtClean="0"/>
              <a:t>uchun</a:t>
            </a:r>
            <a:r>
              <a:rPr lang="en-US" sz="2400" dirty="0" smtClean="0"/>
              <a:t> </a:t>
            </a:r>
            <a:r>
              <a:rPr lang="en-US" sz="2400" dirty="0" err="1" smtClean="0"/>
              <a:t>versiyalari</a:t>
            </a:r>
            <a:r>
              <a:rPr lang="en-US" sz="2400" dirty="0" smtClean="0"/>
              <a:t> </a:t>
            </a:r>
            <a:r>
              <a:rPr lang="en-US" sz="2400" dirty="0" err="1" smtClean="0"/>
              <a:t>mavjud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b="1" dirty="0"/>
              <a:t>Microsoft </a:t>
            </a:r>
            <a:r>
              <a:rPr lang="en-US" sz="2400" b="1" dirty="0" err="1" smtClean="0"/>
              <a:t>Teamsning</a:t>
            </a:r>
            <a:r>
              <a:rPr lang="en-US" sz="2400" b="1" dirty="0" smtClean="0"/>
              <a:t> </a:t>
            </a:r>
            <a:r>
              <a:rPr lang="en-US" sz="2400" b="1" dirty="0" err="1"/>
              <a:t>barcha</a:t>
            </a:r>
            <a:r>
              <a:rPr lang="en-US" sz="2400" b="1" dirty="0"/>
              <a:t> </a:t>
            </a:r>
            <a:r>
              <a:rPr lang="en-US" sz="2400" b="1" dirty="0" err="1"/>
              <a:t>rejalari</a:t>
            </a:r>
            <a:r>
              <a:rPr lang="en-US" sz="2400" b="1" dirty="0"/>
              <a:t> </a:t>
            </a:r>
            <a:r>
              <a:rPr lang="en-US" sz="2400" b="1" dirty="0" err="1"/>
              <a:t>quyidagilarni</a:t>
            </a:r>
            <a:r>
              <a:rPr lang="en-US" sz="2400" b="1" dirty="0"/>
              <a:t> </a:t>
            </a:r>
            <a:r>
              <a:rPr lang="en-US" sz="2400" b="1" dirty="0" err="1"/>
              <a:t>o'z</a:t>
            </a:r>
            <a:r>
              <a:rPr lang="en-US" sz="2400" b="1" dirty="0"/>
              <a:t> </a:t>
            </a:r>
            <a:r>
              <a:rPr lang="en-US" sz="2400" b="1" dirty="0" err="1"/>
              <a:t>ichiga</a:t>
            </a:r>
            <a:r>
              <a:rPr lang="en-US" sz="2400" b="1" dirty="0"/>
              <a:t> </a:t>
            </a:r>
            <a:r>
              <a:rPr lang="en-US" sz="2400" b="1" dirty="0" err="1"/>
              <a:t>oladi</a:t>
            </a:r>
            <a:r>
              <a:rPr lang="en-US" sz="2400" b="1" dirty="0"/>
              <a:t>: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- Word</a:t>
            </a:r>
            <a:r>
              <a:rPr lang="en-US" sz="2400" dirty="0"/>
              <a:t>, Excel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 smtClean="0"/>
              <a:t>PowerPointning</a:t>
            </a:r>
            <a:r>
              <a:rPr lang="en-US" sz="2400" dirty="0" smtClean="0"/>
              <a:t> </a:t>
            </a:r>
            <a:r>
              <a:rPr lang="en-US" sz="2400" dirty="0"/>
              <a:t>w</a:t>
            </a:r>
            <a:r>
              <a:rPr lang="en-US" sz="2400" dirty="0" smtClean="0"/>
              <a:t>eb </a:t>
            </a:r>
            <a:r>
              <a:rPr lang="en-US" sz="2400" dirty="0" err="1" smtClean="0"/>
              <a:t>versiyasi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Fayllarni</a:t>
            </a:r>
            <a:r>
              <a:rPr lang="en-US" sz="2400" dirty="0" smtClean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almashish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- 300 </a:t>
            </a:r>
            <a:r>
              <a:rPr lang="en-US" sz="2400" dirty="0" err="1"/>
              <a:t>tagacha</a:t>
            </a:r>
            <a:r>
              <a:rPr lang="en-US" sz="2400" dirty="0"/>
              <a:t> </a:t>
            </a:r>
            <a:r>
              <a:rPr lang="en-US" sz="2400" dirty="0" err="1" smtClean="0"/>
              <a:t>foydalanuvchilar</a:t>
            </a:r>
            <a:endParaRPr lang="en-US" sz="2400" dirty="0"/>
          </a:p>
        </p:txBody>
      </p:sp>
      <p:pic>
        <p:nvPicPr>
          <p:cNvPr id="4" name="Picture 3" descr="C:\Users\VASLIDDIN\Desktop\VIDEO KONF PROGRAMMA\img\Microsoft-Team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6" b="25372"/>
          <a:stretch/>
        </p:blipFill>
        <p:spPr bwMode="auto">
          <a:xfrm>
            <a:off x="2996849" y="-92546"/>
            <a:ext cx="401767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2546"/>
            <a:ext cx="7498080" cy="8572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/>
              </a:rPr>
              <a:t>Microsoft </a:t>
            </a:r>
            <a:r>
              <a:rPr lang="en-US" sz="3200" b="1" dirty="0" smtClean="0">
                <a:solidFill>
                  <a:srgbClr val="FF0000"/>
                </a:solidFill>
                <a:effectLst/>
              </a:rPr>
              <a:t>Teams </a:t>
            </a:r>
            <a:r>
              <a:rPr lang="en-US" sz="3200" b="1" dirty="0" err="1" smtClean="0">
                <a:solidFill>
                  <a:srgbClr val="FF0000"/>
                </a:solidFill>
                <a:effectLst/>
              </a:rPr>
              <a:t>dasturini</a:t>
            </a:r>
            <a:r>
              <a:rPr lang="en-US" sz="3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effectLst/>
              </a:rPr>
              <a:t>o’rnatish</a:t>
            </a:r>
            <a:endParaRPr lang="ru-RU" sz="32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5362" name="Picture 2" descr="C:\Users\VASLIDDIN\Desktop\aa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3" t="15044" r="30623"/>
          <a:stretch/>
        </p:blipFill>
        <p:spPr bwMode="auto">
          <a:xfrm>
            <a:off x="1043608" y="915566"/>
            <a:ext cx="282266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VASLIDDIN\Desktop\asa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97"/>
          <a:stretch/>
        </p:blipFill>
        <p:spPr bwMode="auto">
          <a:xfrm>
            <a:off x="3779911" y="1059582"/>
            <a:ext cx="4997971" cy="33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9977" y="379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VASLIDDIN\Desktop\ddd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4" y="68731"/>
            <a:ext cx="3744416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:\Users\VASLIDDIN\Desktop\ty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0529"/>
            <a:ext cx="3464801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C:\Users\VASLIDDIN\Desktop\sdfs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4" y="3082899"/>
            <a:ext cx="7610479" cy="17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843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4368" y="8342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9168" y="45159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5856" y="30882"/>
            <a:ext cx="5625872" cy="85725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effectLst/>
              </a:rPr>
              <a:t>Telekonferensiya</a:t>
            </a:r>
            <a:r>
              <a:rPr lang="en-US" b="1" dirty="0">
                <a:solidFill>
                  <a:srgbClr val="FF0000"/>
                </a:solidFill>
                <a:effectLst/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2028" y="627534"/>
            <a:ext cx="6624736" cy="4320480"/>
          </a:xfrm>
        </p:spPr>
        <p:txBody>
          <a:bodyPr>
            <a:normAutofit fontScale="92500"/>
          </a:bodyPr>
          <a:lstStyle/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/>
              <a:t>Telekonferensiya</a:t>
            </a:r>
            <a:r>
              <a:rPr lang="en-US" sz="2400" b="1" dirty="0" smtClean="0"/>
              <a:t> - </a:t>
            </a:r>
            <a:r>
              <a:rPr lang="en-US" sz="2400" dirty="0" err="1" smtClean="0"/>
              <a:t>Ikki</a:t>
            </a:r>
            <a:r>
              <a:rPr lang="en-US" sz="2400" dirty="0" smtClean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undan</a:t>
            </a:r>
            <a:r>
              <a:rPr lang="en-US" sz="2400" dirty="0"/>
              <a:t> </a:t>
            </a:r>
            <a:r>
              <a:rPr lang="en-US" sz="2400" dirty="0" err="1"/>
              <a:t>ortiq</a:t>
            </a:r>
            <a:r>
              <a:rPr lang="en-US" sz="2400" dirty="0"/>
              <a:t> </a:t>
            </a:r>
            <a:r>
              <a:rPr lang="en-US" sz="2400" dirty="0" err="1"/>
              <a:t>guruh</a:t>
            </a:r>
            <a:r>
              <a:rPr lang="en-US" sz="2400" dirty="0"/>
              <a:t> </a:t>
            </a:r>
            <a:r>
              <a:rPr lang="en-US" sz="2400" dirty="0" err="1"/>
              <a:t>qatnashchilarining</a:t>
            </a:r>
            <a:r>
              <a:rPr lang="en-US" sz="2400" dirty="0"/>
              <a:t> </a:t>
            </a:r>
            <a:r>
              <a:rPr lang="en-US" sz="2400" dirty="0" err="1"/>
              <a:t>o’zaro</a:t>
            </a:r>
            <a:r>
              <a:rPr lang="en-US" sz="2400" dirty="0"/>
              <a:t> </a:t>
            </a:r>
            <a:r>
              <a:rPr lang="en-US" sz="2400" dirty="0" err="1"/>
              <a:t>muloqotini</a:t>
            </a:r>
            <a:r>
              <a:rPr lang="en-US" sz="2400" dirty="0"/>
              <a:t> </a:t>
            </a:r>
            <a:r>
              <a:rPr lang="en-US" sz="2400" dirty="0" err="1"/>
              <a:t>tashkil</a:t>
            </a:r>
            <a:r>
              <a:rPr lang="en-US" sz="2400" dirty="0"/>
              <a:t> </a:t>
            </a:r>
            <a:r>
              <a:rPr lang="en-US" sz="2400" dirty="0" err="1"/>
              <a:t>etish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elektron</a:t>
            </a:r>
            <a:r>
              <a:rPr lang="en-US" sz="2400" dirty="0"/>
              <a:t> </a:t>
            </a:r>
            <a:r>
              <a:rPr lang="en-US" sz="2400" dirty="0" err="1"/>
              <a:t>aloqa</a:t>
            </a:r>
            <a:r>
              <a:rPr lang="en-US" sz="2400" dirty="0"/>
              <a:t> </a:t>
            </a:r>
            <a:r>
              <a:rPr lang="en-US" sz="2400" dirty="0" err="1"/>
              <a:t>kanallaridan</a:t>
            </a:r>
            <a:r>
              <a:rPr lang="en-US" sz="2400" dirty="0"/>
              <a:t> </a:t>
            </a:r>
            <a:r>
              <a:rPr lang="en-US" sz="2400" dirty="0" err="1"/>
              <a:t>foydalanish</a:t>
            </a:r>
            <a:r>
              <a:rPr lang="en-US" sz="2400" dirty="0"/>
              <a:t> </a:t>
            </a:r>
            <a:r>
              <a:rPr lang="en-US" sz="2400" dirty="0" err="1"/>
              <a:t>jarayonidir</a:t>
            </a:r>
            <a:r>
              <a:rPr lang="en-US" sz="2400" dirty="0" smtClean="0"/>
              <a:t>.</a:t>
            </a:r>
          </a:p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Telekonferensiya</a:t>
            </a:r>
            <a:r>
              <a:rPr lang="en-US" sz="2400" dirty="0" smtClean="0"/>
              <a:t> </a:t>
            </a:r>
            <a:r>
              <a:rPr lang="en-US" sz="2400" dirty="0" err="1"/>
              <a:t>jarayonida</a:t>
            </a:r>
            <a:r>
              <a:rPr lang="en-US" sz="2400" dirty="0"/>
              <a:t> </a:t>
            </a:r>
            <a:r>
              <a:rPr lang="en-US" sz="2400" dirty="0" err="1"/>
              <a:t>ovoz</a:t>
            </a:r>
            <a:r>
              <a:rPr lang="en-US" sz="2400" dirty="0"/>
              <a:t>, </a:t>
            </a:r>
            <a:r>
              <a:rPr lang="en-US" sz="2400" dirty="0" err="1"/>
              <a:t>tasvir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 </a:t>
            </a:r>
            <a:r>
              <a:rPr lang="en-US" sz="2400" dirty="0" err="1"/>
              <a:t>ma’lumotlari</a:t>
            </a:r>
            <a:r>
              <a:rPr lang="en-US" sz="2400" dirty="0"/>
              <a:t> </a:t>
            </a:r>
            <a:r>
              <a:rPr lang="en-US" sz="2400" dirty="0" err="1"/>
              <a:t>uzatiladi</a:t>
            </a:r>
            <a:r>
              <a:rPr lang="en-US" sz="2400" dirty="0"/>
              <a:t>. </a:t>
            </a:r>
            <a:r>
              <a:rPr lang="en-US" sz="2400" dirty="0" err="1"/>
              <a:t>Telekonferensiyaga</a:t>
            </a:r>
            <a:r>
              <a:rPr lang="en-US" sz="2400" dirty="0"/>
              <a:t> </a:t>
            </a:r>
            <a:r>
              <a:rPr lang="en-US" sz="2400" dirty="0" err="1"/>
              <a:t>jo’natilgan</a:t>
            </a:r>
            <a:r>
              <a:rPr lang="en-US" sz="2400" dirty="0"/>
              <a:t> </a:t>
            </a:r>
            <a:r>
              <a:rPr lang="en-US" sz="2400" dirty="0" err="1"/>
              <a:t>xabar</a:t>
            </a:r>
            <a:r>
              <a:rPr lang="en-US" sz="2400" dirty="0"/>
              <a:t>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qatnashchilariga</a:t>
            </a:r>
            <a:r>
              <a:rPr lang="en-US" sz="2400" dirty="0"/>
              <a:t> </a:t>
            </a:r>
            <a:r>
              <a:rPr lang="en-US" sz="2400" dirty="0" err="1"/>
              <a:t>yetkaziladi</a:t>
            </a:r>
            <a:r>
              <a:rPr lang="en-US" sz="2400" dirty="0"/>
              <a:t>, </a:t>
            </a:r>
            <a:r>
              <a:rPr lang="en-US" sz="2400" dirty="0" err="1"/>
              <a:t>ya’ni</a:t>
            </a:r>
            <a:r>
              <a:rPr lang="en-US" sz="2400" dirty="0"/>
              <a:t> </a:t>
            </a:r>
            <a:r>
              <a:rPr lang="en-US" sz="2400" dirty="0" err="1"/>
              <a:t>muloqot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stol</a:t>
            </a:r>
            <a:r>
              <a:rPr lang="en-US" sz="2400" dirty="0"/>
              <a:t> </a:t>
            </a:r>
            <a:r>
              <a:rPr lang="en-US" sz="2400" dirty="0" err="1"/>
              <a:t>atrofidagi</a:t>
            </a:r>
            <a:r>
              <a:rPr lang="en-US" sz="2400" dirty="0"/>
              <a:t> </a:t>
            </a:r>
            <a:r>
              <a:rPr lang="en-US" sz="2400" dirty="0" err="1"/>
              <a:t>muloqot</a:t>
            </a:r>
            <a:r>
              <a:rPr lang="en-US" sz="2400" dirty="0"/>
              <a:t> </a:t>
            </a:r>
            <a:r>
              <a:rPr lang="en-US" sz="2400" dirty="0" err="1"/>
              <a:t>jarayoniga</a:t>
            </a:r>
            <a:r>
              <a:rPr lang="en-US" sz="2400" dirty="0"/>
              <a:t> </a:t>
            </a:r>
            <a:r>
              <a:rPr lang="en-US" sz="2400" dirty="0" err="1"/>
              <a:t>o’xshaydi</a:t>
            </a:r>
            <a:r>
              <a:rPr lang="en-US" sz="2400" dirty="0"/>
              <a:t>. </a:t>
            </a:r>
            <a:r>
              <a:rPr lang="en-US" sz="2400" dirty="0" err="1"/>
              <a:t>Telekonferensiya</a:t>
            </a:r>
            <a:r>
              <a:rPr lang="en-US" sz="2400" dirty="0"/>
              <a:t> </a:t>
            </a:r>
            <a:r>
              <a:rPr lang="en-US" sz="2400" dirty="0" err="1"/>
              <a:t>o’zida</a:t>
            </a:r>
            <a:r>
              <a:rPr lang="en-US" sz="2400" dirty="0"/>
              <a:t> </a:t>
            </a:r>
            <a:r>
              <a:rPr lang="en-US" sz="2400" dirty="0" err="1"/>
              <a:t>audiokonferensiya</a:t>
            </a:r>
            <a:r>
              <a:rPr lang="en-US" sz="2400" dirty="0"/>
              <a:t> (</a:t>
            </a:r>
            <a:r>
              <a:rPr lang="en-US" sz="2400" dirty="0" err="1"/>
              <a:t>audioconferencing</a:t>
            </a:r>
            <a:r>
              <a:rPr lang="en-US" sz="2400" dirty="0"/>
              <a:t>), </a:t>
            </a:r>
            <a:r>
              <a:rPr lang="en-US" sz="2400" dirty="0" err="1"/>
              <a:t>videokonferensiya</a:t>
            </a:r>
            <a:r>
              <a:rPr lang="en-US" sz="2400" dirty="0"/>
              <a:t> (videoconferencing)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 </a:t>
            </a:r>
            <a:r>
              <a:rPr lang="en-US" sz="2400" dirty="0" err="1"/>
              <a:t>konferensiyalari</a:t>
            </a:r>
            <a:r>
              <a:rPr lang="en-US" sz="2400" dirty="0"/>
              <a:t> (computer conferencing)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texnologiyalarni</a:t>
            </a:r>
            <a:r>
              <a:rPr lang="en-US" sz="2400" dirty="0"/>
              <a:t> </a:t>
            </a:r>
            <a:r>
              <a:rPr lang="en-US" sz="2400" dirty="0" err="1"/>
              <a:t>mujassamlashtiradi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3074" name="Picture 2" descr="C:\Users\VASLIDDIN\Desktop\VIDEO KONF PROGRAMMA\img\education-560098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8" y="483518"/>
            <a:ext cx="2274270" cy="1979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ASLIDDIN\Desktop\VIDEO KONF PROGRAMMA\img\video-conference-5167472_6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2" r="9091"/>
          <a:stretch/>
        </p:blipFill>
        <p:spPr bwMode="auto">
          <a:xfrm>
            <a:off x="22579" y="2468758"/>
            <a:ext cx="2534553" cy="21654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949058"/>
            <a:ext cx="7920880" cy="4015719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1900" dirty="0" smtClean="0"/>
              <a:t>	Cisco</a:t>
            </a:r>
            <a:r>
              <a:rPr lang="en-US" sz="1900" dirty="0"/>
              <a:t> </a:t>
            </a:r>
            <a:r>
              <a:rPr lang="en-US" sz="1900" dirty="0" err="1" smtClean="0"/>
              <a:t>Webex</a:t>
            </a:r>
            <a:r>
              <a:rPr lang="en-US" sz="1900" dirty="0"/>
              <a:t> - </a:t>
            </a:r>
            <a:r>
              <a:rPr lang="en-US" sz="1900" dirty="0" err="1"/>
              <a:t>bu</a:t>
            </a:r>
            <a:r>
              <a:rPr lang="en-US" sz="1900" dirty="0"/>
              <a:t> </a:t>
            </a:r>
            <a:r>
              <a:rPr lang="en-US" sz="1900" dirty="0" err="1"/>
              <a:t>onlayn</a:t>
            </a:r>
            <a:r>
              <a:rPr lang="en-US" sz="1900" dirty="0"/>
              <a:t> </a:t>
            </a:r>
            <a:r>
              <a:rPr lang="en-US" sz="1900" dirty="0" err="1"/>
              <a:t>o'qitish</a:t>
            </a:r>
            <a:r>
              <a:rPr lang="en-US" sz="1900" dirty="0"/>
              <a:t>, </a:t>
            </a:r>
            <a:r>
              <a:rPr lang="en-US" sz="1900" dirty="0" err="1"/>
              <a:t>veb</a:t>
            </a:r>
            <a:r>
              <a:rPr lang="en-US" sz="1900" dirty="0"/>
              <a:t> </a:t>
            </a:r>
            <a:r>
              <a:rPr lang="en-US" sz="1900" dirty="0" smtClean="0"/>
              <a:t>-</a:t>
            </a:r>
            <a:r>
              <a:rPr lang="en-US" sz="1900" dirty="0" err="1" smtClean="0"/>
              <a:t>semenarlar</a:t>
            </a:r>
            <a:r>
              <a:rPr lang="en-US" sz="1900" dirty="0"/>
              <a:t> 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masofadan</a:t>
            </a:r>
            <a:r>
              <a:rPr lang="en-US" sz="1900" dirty="0"/>
              <a:t> </a:t>
            </a:r>
            <a:r>
              <a:rPr lang="en-US" sz="1900" dirty="0" err="1"/>
              <a:t>turib</a:t>
            </a:r>
            <a:r>
              <a:rPr lang="en-US" sz="1900" dirty="0"/>
              <a:t> </a:t>
            </a:r>
            <a:r>
              <a:rPr lang="en-US" sz="1900" dirty="0" err="1"/>
              <a:t>qo'llab</a:t>
            </a:r>
            <a:r>
              <a:rPr lang="en-US" sz="1900" dirty="0"/>
              <a:t> </a:t>
            </a:r>
            <a:r>
              <a:rPr lang="en-US" sz="1900" dirty="0" smtClean="0"/>
              <a:t>- </a:t>
            </a:r>
            <a:r>
              <a:rPr lang="en-US" sz="1900" dirty="0" err="1" smtClean="0"/>
              <a:t>quvvatlash</a:t>
            </a:r>
            <a:r>
              <a:rPr lang="en-US" sz="1900" dirty="0"/>
              <a:t> </a:t>
            </a:r>
            <a:r>
              <a:rPr lang="en-US" sz="1900" dirty="0" err="1"/>
              <a:t>uchun</a:t>
            </a:r>
            <a:r>
              <a:rPr lang="en-US" sz="1900" dirty="0"/>
              <a:t> </a:t>
            </a:r>
            <a:r>
              <a:rPr lang="en-US" sz="1900" dirty="0" err="1"/>
              <a:t>ajoyib</a:t>
            </a:r>
            <a:r>
              <a:rPr lang="en-US" sz="1900" dirty="0"/>
              <a:t> video </a:t>
            </a:r>
            <a:r>
              <a:rPr lang="en-US" sz="1900" dirty="0" err="1" smtClean="0"/>
              <a:t>hamkorlik</a:t>
            </a:r>
            <a:r>
              <a:rPr lang="en-US" sz="1900" dirty="0"/>
              <a:t> </a:t>
            </a:r>
            <a:r>
              <a:rPr lang="en-US" sz="1900" dirty="0" err="1"/>
              <a:t>dasturi</a:t>
            </a:r>
            <a:r>
              <a:rPr lang="en-US" sz="1900" dirty="0"/>
              <a:t>. </a:t>
            </a:r>
            <a:endParaRPr lang="en-US" sz="1900" dirty="0" smtClean="0"/>
          </a:p>
          <a:p>
            <a:pPr marL="82296" indent="0" algn="just">
              <a:buNone/>
            </a:pPr>
            <a:r>
              <a:rPr lang="en-US" sz="1900" dirty="0"/>
              <a:t>	</a:t>
            </a:r>
            <a:r>
              <a:rPr lang="en-US" sz="1900" dirty="0" smtClean="0"/>
              <a:t>Cisco </a:t>
            </a:r>
            <a:r>
              <a:rPr lang="en-US" sz="1900" dirty="0" err="1"/>
              <a:t>Webex</a:t>
            </a:r>
            <a:r>
              <a:rPr lang="en-US" sz="1900" dirty="0"/>
              <a:t> Outlook </a:t>
            </a:r>
            <a:r>
              <a:rPr lang="en-US" sz="1900" dirty="0" err="1"/>
              <a:t>bilan</a:t>
            </a:r>
            <a:r>
              <a:rPr lang="en-US" sz="1900" dirty="0"/>
              <a:t> </a:t>
            </a:r>
            <a:r>
              <a:rPr lang="en-US" sz="1900" dirty="0" err="1"/>
              <a:t>uzluksiz</a:t>
            </a:r>
            <a:r>
              <a:rPr lang="en-US" sz="1900" dirty="0"/>
              <a:t> </a:t>
            </a:r>
            <a:r>
              <a:rPr lang="en-US" sz="1900" dirty="0" err="1"/>
              <a:t>integratsiyani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uni</a:t>
            </a:r>
            <a:r>
              <a:rPr lang="en-US" sz="1900" dirty="0"/>
              <a:t> </a:t>
            </a:r>
            <a:r>
              <a:rPr lang="en-US" sz="1900" dirty="0" err="1"/>
              <a:t>turli</a:t>
            </a:r>
            <a:r>
              <a:rPr lang="en-US" sz="1900" dirty="0"/>
              <a:t> </a:t>
            </a:r>
            <a:r>
              <a:rPr lang="en-US" sz="1900" dirty="0" err="1"/>
              <a:t>platformalarda</a:t>
            </a:r>
            <a:r>
              <a:rPr lang="en-US" sz="1900" dirty="0"/>
              <a:t>, </a:t>
            </a:r>
            <a:r>
              <a:rPr lang="en-US" sz="1900" dirty="0" err="1"/>
              <a:t>shu</a:t>
            </a:r>
            <a:r>
              <a:rPr lang="en-US" sz="1900" dirty="0"/>
              <a:t> </a:t>
            </a:r>
            <a:r>
              <a:rPr lang="en-US" sz="1900" dirty="0" err="1"/>
              <a:t>jumladan</a:t>
            </a:r>
            <a:r>
              <a:rPr lang="en-US" sz="1900" dirty="0"/>
              <a:t> Mac, Windows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iPad</a:t>
            </a:r>
            <a:r>
              <a:rPr lang="en-US" sz="1900" dirty="0"/>
              <a:t> </a:t>
            </a:r>
            <a:r>
              <a:rPr lang="en-US" sz="1900" dirty="0" smtClean="0"/>
              <a:t>da </a:t>
            </a:r>
            <a:r>
              <a:rPr lang="en-US" sz="1900" dirty="0" err="1" smtClean="0"/>
              <a:t>ishlashni</a:t>
            </a:r>
            <a:r>
              <a:rPr lang="en-US" sz="1900" dirty="0" smtClean="0"/>
              <a:t> </a:t>
            </a:r>
            <a:r>
              <a:rPr lang="en-US" sz="1900" dirty="0" err="1" smtClean="0"/>
              <a:t>o'z</a:t>
            </a:r>
            <a:r>
              <a:rPr lang="en-US" sz="1900" dirty="0" smtClean="0"/>
              <a:t> </a:t>
            </a:r>
            <a:r>
              <a:rPr lang="en-US" sz="1900" dirty="0" err="1"/>
              <a:t>ichiga</a:t>
            </a:r>
            <a:r>
              <a:rPr lang="en-US" sz="1900" dirty="0"/>
              <a:t> </a:t>
            </a:r>
            <a:r>
              <a:rPr lang="en-US" sz="1900" dirty="0" err="1"/>
              <a:t>oladi</a:t>
            </a:r>
            <a:r>
              <a:rPr lang="en-US" sz="1900" dirty="0"/>
              <a:t>. </a:t>
            </a:r>
            <a:r>
              <a:rPr lang="en-US" sz="1900" dirty="0" err="1"/>
              <a:t>Bundan</a:t>
            </a:r>
            <a:r>
              <a:rPr lang="en-US" sz="1900" dirty="0"/>
              <a:t> </a:t>
            </a:r>
            <a:r>
              <a:rPr lang="en-US" sz="1900" dirty="0" err="1"/>
              <a:t>tashqari</a:t>
            </a:r>
            <a:r>
              <a:rPr lang="en-US" sz="1900" dirty="0"/>
              <a:t>,  Cisco </a:t>
            </a:r>
            <a:r>
              <a:rPr lang="en-US" sz="1900" dirty="0" err="1" smtClean="0"/>
              <a:t>Webexning</a:t>
            </a:r>
            <a:r>
              <a:rPr lang="en-US" sz="1900" dirty="0" smtClean="0"/>
              <a:t> </a:t>
            </a:r>
            <a:r>
              <a:rPr lang="en-US" sz="1900" dirty="0" err="1"/>
              <a:t>bepul</a:t>
            </a:r>
            <a:r>
              <a:rPr lang="en-US" sz="1900" dirty="0"/>
              <a:t> </a:t>
            </a:r>
            <a:r>
              <a:rPr lang="en-US" sz="1900" dirty="0" err="1" smtClean="0"/>
              <a:t>videokonferensiya</a:t>
            </a:r>
            <a:r>
              <a:rPr lang="en-US" sz="1900" dirty="0" smtClean="0"/>
              <a:t> </a:t>
            </a:r>
            <a:r>
              <a:rPr lang="en-US" sz="1900" dirty="0" err="1" smtClean="0"/>
              <a:t>aloqa</a:t>
            </a:r>
            <a:r>
              <a:rPr lang="en-US" sz="1900" dirty="0" smtClean="0"/>
              <a:t> </a:t>
            </a:r>
            <a:r>
              <a:rPr lang="en-US" sz="1900" dirty="0" err="1"/>
              <a:t>versiyasi</a:t>
            </a:r>
            <a:r>
              <a:rPr lang="en-US" sz="1900" dirty="0"/>
              <a:t> </a:t>
            </a:r>
            <a:r>
              <a:rPr lang="en-US" sz="1900" dirty="0" err="1"/>
              <a:t>cheklangan</a:t>
            </a:r>
            <a:r>
              <a:rPr lang="en-US" sz="1900" dirty="0"/>
              <a:t> </a:t>
            </a:r>
            <a:r>
              <a:rPr lang="en-US" sz="1900" dirty="0" err="1"/>
              <a:t>bo'lib</a:t>
            </a:r>
            <a:r>
              <a:rPr lang="en-US" sz="1900" dirty="0"/>
              <a:t>, </a:t>
            </a:r>
            <a:r>
              <a:rPr lang="en-US" sz="1900" dirty="0" err="1"/>
              <a:t>yig'ilishlarda</a:t>
            </a:r>
            <a:r>
              <a:rPr lang="en-US" sz="1900" dirty="0"/>
              <a:t> </a:t>
            </a:r>
            <a:r>
              <a:rPr lang="en-US" sz="1900" dirty="0" err="1"/>
              <a:t>faqat</a:t>
            </a:r>
            <a:r>
              <a:rPr lang="en-US" sz="1900" dirty="0"/>
              <a:t> </a:t>
            </a:r>
            <a:r>
              <a:rPr lang="en-US" sz="1900" dirty="0" err="1"/>
              <a:t>ikkita</a:t>
            </a:r>
            <a:r>
              <a:rPr lang="en-US" sz="1900" dirty="0"/>
              <a:t> </a:t>
            </a:r>
            <a:r>
              <a:rPr lang="en-US" sz="1900" dirty="0" err="1"/>
              <a:t>ishtirokchiga</a:t>
            </a:r>
            <a:r>
              <a:rPr lang="en-US" sz="1900" dirty="0"/>
              <a:t> </a:t>
            </a:r>
            <a:r>
              <a:rPr lang="en-US" sz="1900" dirty="0" err="1"/>
              <a:t>ruxsat</a:t>
            </a:r>
            <a:r>
              <a:rPr lang="en-US" sz="1900" dirty="0"/>
              <a:t> </a:t>
            </a:r>
            <a:r>
              <a:rPr lang="en-US" sz="1900" dirty="0" err="1"/>
              <a:t>beradi</a:t>
            </a:r>
            <a:r>
              <a:rPr lang="en-US" sz="1900" dirty="0"/>
              <a:t>. </a:t>
            </a:r>
            <a:r>
              <a:rPr lang="en-US" sz="1900" dirty="0" err="1"/>
              <a:t>Pulli</a:t>
            </a:r>
            <a:r>
              <a:rPr lang="en-US" sz="1900" dirty="0"/>
              <a:t> </a:t>
            </a:r>
            <a:r>
              <a:rPr lang="en-US" sz="1900" dirty="0" err="1"/>
              <a:t>rejalar</a:t>
            </a:r>
            <a:r>
              <a:rPr lang="en-US" sz="1900" dirty="0"/>
              <a:t> </a:t>
            </a:r>
            <a:r>
              <a:rPr lang="en-US" sz="1900" dirty="0" err="1"/>
              <a:t>uchun</a:t>
            </a:r>
            <a:r>
              <a:rPr lang="en-US" sz="1900" dirty="0"/>
              <a:t> </a:t>
            </a:r>
            <a:r>
              <a:rPr lang="en-US" sz="1900" dirty="0" err="1"/>
              <a:t>Webex</a:t>
            </a:r>
            <a:r>
              <a:rPr lang="en-US" sz="1900" dirty="0"/>
              <a:t> 50 </a:t>
            </a:r>
            <a:r>
              <a:rPr lang="en-US" sz="1900" dirty="0" err="1"/>
              <a:t>dan</a:t>
            </a:r>
            <a:r>
              <a:rPr lang="en-US" sz="1900" dirty="0"/>
              <a:t> 1000 </a:t>
            </a:r>
            <a:r>
              <a:rPr lang="en-US" sz="1900" dirty="0" err="1"/>
              <a:t>gacha</a:t>
            </a:r>
            <a:r>
              <a:rPr lang="en-US" sz="1900" dirty="0"/>
              <a:t> </a:t>
            </a:r>
            <a:r>
              <a:rPr lang="en-US" sz="1900" dirty="0" err="1"/>
              <a:t>ishtirokchilarga</a:t>
            </a:r>
            <a:r>
              <a:rPr lang="en-US" sz="1900" dirty="0"/>
              <a:t> </a:t>
            </a:r>
            <a:r>
              <a:rPr lang="en-US" sz="1900" dirty="0" err="1"/>
              <a:t>ruxsat</a:t>
            </a:r>
            <a:r>
              <a:rPr lang="en-US" sz="1900" dirty="0"/>
              <a:t> </a:t>
            </a:r>
            <a:r>
              <a:rPr lang="en-US" sz="1900" dirty="0" err="1"/>
              <a:t>beradi</a:t>
            </a:r>
            <a:r>
              <a:rPr lang="en-US" sz="1900" dirty="0"/>
              <a:t>.</a:t>
            </a:r>
            <a:endParaRPr lang="en-US" sz="1900" dirty="0" smtClean="0"/>
          </a:p>
          <a:p>
            <a:pPr marL="82296" indent="0" algn="just">
              <a:buNone/>
            </a:pPr>
            <a:r>
              <a:rPr lang="en-US" sz="1900" b="1" dirty="0" err="1" smtClean="0"/>
              <a:t>Barcha</a:t>
            </a:r>
            <a:r>
              <a:rPr lang="en-US" sz="1900" b="1" dirty="0" smtClean="0"/>
              <a:t> </a:t>
            </a:r>
            <a:r>
              <a:rPr lang="en-US" sz="1900" b="1" dirty="0"/>
              <a:t>Cisco </a:t>
            </a:r>
            <a:r>
              <a:rPr lang="en-US" sz="1900" b="1" dirty="0" err="1"/>
              <a:t>Webex</a:t>
            </a:r>
            <a:r>
              <a:rPr lang="en-US" sz="1900" b="1" dirty="0"/>
              <a:t> </a:t>
            </a:r>
            <a:r>
              <a:rPr lang="en-US" sz="1900" b="1" dirty="0" err="1"/>
              <a:t>rejalariga</a:t>
            </a:r>
            <a:r>
              <a:rPr lang="en-US" sz="1900" b="1" dirty="0"/>
              <a:t> </a:t>
            </a:r>
            <a:r>
              <a:rPr lang="en-US" sz="1900" b="1" dirty="0" err="1"/>
              <a:t>quyidagilar</a:t>
            </a:r>
            <a:r>
              <a:rPr lang="en-US" sz="1900" b="1" dirty="0"/>
              <a:t> </a:t>
            </a:r>
            <a:r>
              <a:rPr lang="en-US" sz="1900" b="1" dirty="0" err="1"/>
              <a:t>kiradi</a:t>
            </a:r>
            <a:r>
              <a:rPr lang="en-US" sz="1900" b="1" dirty="0"/>
              <a:t>:</a:t>
            </a:r>
            <a:endParaRPr lang="en-US" sz="1900" dirty="0"/>
          </a:p>
          <a:p>
            <a:r>
              <a:rPr lang="en-US" sz="1900" dirty="0" err="1"/>
              <a:t>Ekran</a:t>
            </a:r>
            <a:r>
              <a:rPr lang="en-US" sz="1900" dirty="0"/>
              <a:t> </a:t>
            </a:r>
            <a:r>
              <a:rPr lang="en-US" sz="1900" dirty="0" err="1"/>
              <a:t>almashish</a:t>
            </a:r>
            <a:endParaRPr lang="en-US" sz="1900" dirty="0"/>
          </a:p>
          <a:p>
            <a:r>
              <a:rPr lang="en-US" sz="1900" dirty="0"/>
              <a:t>HD video</a:t>
            </a:r>
          </a:p>
          <a:p>
            <a:r>
              <a:rPr lang="en-US" sz="1900" dirty="0" err="1"/>
              <a:t>Cheksiz</a:t>
            </a:r>
            <a:r>
              <a:rPr lang="en-US" sz="1900" dirty="0"/>
              <a:t> </a:t>
            </a:r>
            <a:r>
              <a:rPr lang="en-US" sz="1900" dirty="0" err="1"/>
              <a:t>uchrashuvlar</a:t>
            </a:r>
            <a:endParaRPr lang="en-US" sz="1900" dirty="0"/>
          </a:p>
          <a:p>
            <a:pPr marL="82296" indent="0" algn="just">
              <a:buNone/>
            </a:pPr>
            <a:endParaRPr lang="en-US" sz="1900" dirty="0"/>
          </a:p>
          <a:p>
            <a:pPr marL="82296" indent="0" algn="just">
              <a:buNone/>
            </a:pPr>
            <a:endParaRPr lang="ru-RU" sz="1900" dirty="0"/>
          </a:p>
        </p:txBody>
      </p:sp>
      <p:pic>
        <p:nvPicPr>
          <p:cNvPr id="4" name="Picture 7" descr="C:\Users\VASLIDDIN\Desktop\VIDEO KONF PROGRAMMA\img\cisco-web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t="13266" r="21512" b="11077"/>
          <a:stretch/>
        </p:blipFill>
        <p:spPr bwMode="auto">
          <a:xfrm>
            <a:off x="3923928" y="-164554"/>
            <a:ext cx="1584175" cy="12604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4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7494"/>
            <a:ext cx="7498080" cy="565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/>
              </a:rPr>
              <a:t>Cisco </a:t>
            </a:r>
            <a:r>
              <a:rPr lang="en-US" sz="3200" b="1" dirty="0" err="1" smtClean="0">
                <a:solidFill>
                  <a:srgbClr val="FF0000"/>
                </a:solidFill>
                <a:effectLst/>
              </a:rPr>
              <a:t>Webex</a:t>
            </a:r>
            <a:r>
              <a:rPr lang="en-US" sz="3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effectLst/>
              </a:rPr>
              <a:t>dasturini</a:t>
            </a:r>
            <a:r>
              <a:rPr lang="en-US" sz="3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effectLst/>
              </a:rPr>
              <a:t>o’rnatish</a:t>
            </a:r>
            <a:endParaRPr lang="ru-RU" sz="32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7410" name="Picture 2" descr="C:\Users\VASLIDDIN\Desktop\ghgh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131590"/>
            <a:ext cx="3534695" cy="27363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VASLIDDIN\Desktop\rty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004"/>
            <a:ext cx="3544922" cy="27363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6978" y="40119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40313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VASLIDDIN\Desktop\rytth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9502"/>
            <a:ext cx="3263670" cy="25012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VASLIDDIN\Desktop\fdgf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5486"/>
            <a:ext cx="3433074" cy="46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2171" y="29317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962" y="3590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C:\Users\VASLIDDIN\Desktop\ghh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050"/>
            <a:ext cx="2972927" cy="28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C:\Users\VASLIDDIN\Desktop\wqwqwq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0419"/>
            <a:ext cx="2925611" cy="28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:\Users\VASLIDDIN\Desktop\qqqqq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03" y="3147814"/>
            <a:ext cx="3347839" cy="16509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4864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7886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14864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VASLIDDIN\Desktop\xxcx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4705"/>
            <a:ext cx="2873875" cy="20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VASLIDDIN\Desktop\fdf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4706"/>
            <a:ext cx="2556156" cy="20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:\Users\VASLIDDIN\Desktop\fghf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92" y="2156006"/>
            <a:ext cx="4680520" cy="27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9506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957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3598690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interfeysi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1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24459"/>
            <a:ext cx="7848872" cy="3347317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GoToMeeting</a:t>
            </a:r>
            <a:r>
              <a:rPr lang="en-US" sz="2400" dirty="0"/>
              <a:t> </a:t>
            </a:r>
            <a:r>
              <a:rPr lang="en-US" sz="2400" dirty="0" smtClean="0"/>
              <a:t>u </a:t>
            </a:r>
            <a:r>
              <a:rPr lang="en-US" sz="2400" dirty="0" err="1"/>
              <a:t>ko'pchilik</a:t>
            </a:r>
            <a:r>
              <a:rPr lang="en-US" sz="2400" dirty="0"/>
              <a:t> </a:t>
            </a:r>
            <a:r>
              <a:rPr lang="en-US" sz="2400" dirty="0" err="1"/>
              <a:t>biznes</a:t>
            </a:r>
            <a:r>
              <a:rPr lang="en-US" sz="2400" dirty="0"/>
              <a:t> </a:t>
            </a:r>
            <a:r>
              <a:rPr lang="en-US" sz="2400" dirty="0" err="1" smtClean="0"/>
              <a:t>muhitlarida</a:t>
            </a:r>
            <a:r>
              <a:rPr lang="en-US" sz="2400" dirty="0" smtClean="0"/>
              <a:t> </a:t>
            </a:r>
            <a:r>
              <a:rPr lang="en-US" sz="2400" dirty="0" err="1" smtClean="0"/>
              <a:t>foydalaniladigan</a:t>
            </a:r>
            <a:r>
              <a:rPr lang="en-US" sz="2400" dirty="0" smtClean="0"/>
              <a:t> </a:t>
            </a:r>
            <a:r>
              <a:rPr lang="en-US" sz="2400" dirty="0" err="1" smtClean="0"/>
              <a:t>masofaviy</a:t>
            </a:r>
            <a:r>
              <a:rPr lang="en-US" sz="2400" dirty="0" smtClean="0"/>
              <a:t> </a:t>
            </a:r>
            <a:r>
              <a:rPr lang="en-US" sz="2400" dirty="0" err="1"/>
              <a:t>yig'ilish</a:t>
            </a:r>
            <a:r>
              <a:rPr lang="en-US" sz="2400" dirty="0"/>
              <a:t> </a:t>
            </a:r>
            <a:r>
              <a:rPr lang="en-US" sz="2400" dirty="0" err="1"/>
              <a:t>dasturi</a:t>
            </a:r>
            <a:r>
              <a:rPr lang="en-US" sz="2400" dirty="0"/>
              <a:t> </a:t>
            </a:r>
            <a:r>
              <a:rPr lang="en-US" sz="2400" dirty="0" err="1"/>
              <a:t>bo'lib</a:t>
            </a:r>
            <a:r>
              <a:rPr lang="en-US" sz="2400" dirty="0"/>
              <a:t> </a:t>
            </a:r>
            <a:r>
              <a:rPr lang="en-US" sz="2400" dirty="0" err="1" smtClean="0"/>
              <a:t>hisoblanadi</a:t>
            </a:r>
            <a:r>
              <a:rPr lang="en-US" sz="2400" dirty="0"/>
              <a:t>.</a:t>
            </a:r>
          </a:p>
          <a:p>
            <a:pPr marL="82296" indent="0" algn="just">
              <a:buNone/>
            </a:pPr>
            <a:r>
              <a:rPr lang="en-US" sz="2400" dirty="0" smtClean="0"/>
              <a:t>	Bu 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qulay</a:t>
            </a:r>
            <a:r>
              <a:rPr lang="en-US" sz="2400" dirty="0"/>
              <a:t> </a:t>
            </a:r>
            <a:r>
              <a:rPr lang="en-US" sz="2400" dirty="0" err="1"/>
              <a:t>dasturiy</a:t>
            </a:r>
            <a:r>
              <a:rPr lang="en-US" sz="2400" dirty="0"/>
              <a:t> </a:t>
            </a:r>
            <a:r>
              <a:rPr lang="en-US" sz="2400" dirty="0" err="1" smtClean="0"/>
              <a:t>ta'minot</a:t>
            </a:r>
            <a:r>
              <a:rPr lang="en-US" sz="2400" dirty="0" smtClean="0"/>
              <a:t>, </a:t>
            </a:r>
            <a:r>
              <a:rPr lang="en-US" sz="2400" dirty="0" err="1"/>
              <a:t>raqobatchilardan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nechta</a:t>
            </a:r>
            <a:r>
              <a:rPr lang="en-US" sz="2400" dirty="0"/>
              <a:t> </a:t>
            </a:r>
            <a:r>
              <a:rPr lang="en-US" sz="2400" dirty="0" err="1"/>
              <a:t>muhim</a:t>
            </a:r>
            <a:r>
              <a:rPr lang="en-US" sz="2400" dirty="0"/>
              <a:t> </a:t>
            </a:r>
            <a:r>
              <a:rPr lang="en-US" sz="2400" dirty="0" err="1"/>
              <a:t>afzalliklarga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,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jumladan</a:t>
            </a:r>
            <a:r>
              <a:rPr lang="en-US" sz="2400" dirty="0"/>
              <a:t> </a:t>
            </a:r>
            <a:r>
              <a:rPr lang="en-US" sz="2400" dirty="0" err="1"/>
              <a:t>so'rov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ovoz</a:t>
            </a:r>
            <a:r>
              <a:rPr lang="en-US" sz="2400" dirty="0" smtClean="0"/>
              <a:t> </a:t>
            </a:r>
            <a:r>
              <a:rPr lang="en-US" sz="2400" dirty="0" err="1" smtClean="0"/>
              <a:t>berish</a:t>
            </a:r>
            <a:r>
              <a:rPr lang="en-US" sz="2400" dirty="0" smtClean="0"/>
              <a:t>" </a:t>
            </a:r>
            <a:r>
              <a:rPr lang="en-US" sz="2400" dirty="0" err="1" smtClean="0"/>
              <a:t>xususiyatlari</a:t>
            </a:r>
            <a:r>
              <a:rPr lang="en-US" sz="2400" dirty="0" smtClean="0"/>
              <a:t> bor.</a:t>
            </a:r>
            <a:r>
              <a:rPr lang="en-US" sz="2400" dirty="0"/>
              <a:t> </a:t>
            </a:r>
            <a:r>
              <a:rPr lang="en-US" sz="2400" dirty="0" err="1"/>
              <a:t>Bundan</a:t>
            </a:r>
            <a:r>
              <a:rPr lang="en-US" sz="2400" dirty="0"/>
              <a:t> </a:t>
            </a:r>
            <a:r>
              <a:rPr lang="en-US" sz="2400" dirty="0" err="1"/>
              <a:t>tashqari</a:t>
            </a:r>
            <a:r>
              <a:rPr lang="en-US" sz="2400" dirty="0"/>
              <a:t>, </a:t>
            </a:r>
            <a:r>
              <a:rPr lang="en-US" sz="2400" dirty="0" err="1"/>
              <a:t>GoToMeeting</a:t>
            </a:r>
            <a:r>
              <a:rPr lang="en-US" sz="2400" dirty="0"/>
              <a:t> </a:t>
            </a:r>
            <a:r>
              <a:rPr lang="en-US" sz="2400" dirty="0" err="1"/>
              <a:t>cheksiz</a:t>
            </a:r>
            <a:r>
              <a:rPr lang="en-US" sz="2400" dirty="0"/>
              <a:t> </a:t>
            </a:r>
            <a:r>
              <a:rPr lang="en-US" sz="2400" dirty="0" err="1" smtClean="0"/>
              <a:t>videokonferensiyalarga</a:t>
            </a:r>
            <a:r>
              <a:rPr lang="en-US" sz="2400" dirty="0" smtClean="0"/>
              <a:t> </a:t>
            </a:r>
            <a:r>
              <a:rPr lang="en-US" sz="2400" dirty="0" err="1"/>
              <a:t>ruxsat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uchrashuvlarni</a:t>
            </a:r>
            <a:r>
              <a:rPr lang="en-US" sz="2400" dirty="0"/>
              <a:t> </a:t>
            </a:r>
            <a:r>
              <a:rPr lang="en-US" sz="2400" dirty="0" err="1"/>
              <a:t>oxirigacha</a:t>
            </a:r>
            <a:r>
              <a:rPr lang="en-US" sz="2400" dirty="0"/>
              <a:t> </a:t>
            </a:r>
            <a:r>
              <a:rPr lang="en-US" sz="2400" dirty="0" err="1"/>
              <a:t>shifrlash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ta'minlaydi</a:t>
            </a:r>
            <a:r>
              <a:rPr lang="en-US" sz="2400" dirty="0"/>
              <a:t>.</a:t>
            </a:r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4" name="Picture 4" descr="C:\Users\VASLIDDIN\Desktop\VIDEO KONF PROGRAMMA\img\GoTo-Meeting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14954" r="13454" b="11136"/>
          <a:stretch/>
        </p:blipFill>
        <p:spPr bwMode="auto">
          <a:xfrm>
            <a:off x="3664884" y="11410"/>
            <a:ext cx="2392789" cy="1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23478"/>
            <a:ext cx="7848872" cy="4896544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sz="2400" b="1" dirty="0" err="1"/>
              <a:t>GoToMeeting</a:t>
            </a:r>
            <a:r>
              <a:rPr lang="en-US" sz="2400" b="1" dirty="0"/>
              <a:t> </a:t>
            </a:r>
            <a:r>
              <a:rPr lang="en-US" sz="2400" b="1" dirty="0" err="1" smtClean="0"/>
              <a:t>ning</a:t>
            </a:r>
            <a:r>
              <a:rPr lang="en-US" sz="2400" b="1" dirty="0" smtClean="0"/>
              <a:t> </a:t>
            </a:r>
            <a:r>
              <a:rPr lang="en-US" sz="2400" b="1" dirty="0" err="1"/>
              <a:t>barcha</a:t>
            </a:r>
            <a:r>
              <a:rPr lang="en-US" sz="2400" b="1" dirty="0"/>
              <a:t> </a:t>
            </a:r>
            <a:r>
              <a:rPr lang="en-US" sz="2400" b="1" dirty="0" err="1"/>
              <a:t>rejalari</a:t>
            </a:r>
            <a:r>
              <a:rPr lang="en-US" sz="2400" b="1" dirty="0"/>
              <a:t> </a:t>
            </a:r>
            <a:r>
              <a:rPr lang="en-US" sz="2400" b="1" dirty="0" err="1"/>
              <a:t>quyidagilarni</a:t>
            </a:r>
            <a:r>
              <a:rPr lang="en-US" sz="2400" b="1" dirty="0"/>
              <a:t> </a:t>
            </a:r>
            <a:r>
              <a:rPr lang="en-US" sz="2400" b="1" dirty="0" err="1"/>
              <a:t>o'z</a:t>
            </a:r>
            <a:r>
              <a:rPr lang="en-US" sz="2400" b="1" dirty="0"/>
              <a:t> </a:t>
            </a:r>
            <a:r>
              <a:rPr lang="en-US" sz="2400" b="1" dirty="0" err="1" smtClean="0"/>
              <a:t>ichiga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oladi</a:t>
            </a:r>
            <a:r>
              <a:rPr lang="en-US" sz="2400" b="1" dirty="0" smtClean="0"/>
              <a:t>:</a:t>
            </a:r>
          </a:p>
          <a:p>
            <a:pPr algn="just"/>
            <a:r>
              <a:rPr lang="en-US" sz="2400" dirty="0" err="1" smtClean="0"/>
              <a:t>mijozlarga</a:t>
            </a:r>
            <a:r>
              <a:rPr lang="en-US" sz="2400" dirty="0" smtClean="0"/>
              <a:t> </a:t>
            </a:r>
            <a:r>
              <a:rPr lang="en-US" sz="2400" dirty="0" err="1"/>
              <a:t>xizmat</a:t>
            </a:r>
            <a:r>
              <a:rPr lang="en-US" sz="2400" dirty="0"/>
              <a:t> </a:t>
            </a:r>
            <a:r>
              <a:rPr lang="en-US" sz="2400" dirty="0" err="1"/>
              <a:t>ko'rsatish</a:t>
            </a:r>
            <a:endParaRPr lang="en-US" sz="2400" dirty="0"/>
          </a:p>
          <a:p>
            <a:pPr algn="just"/>
            <a:r>
              <a:rPr lang="en-US" sz="2400" dirty="0"/>
              <a:t>HD video</a:t>
            </a:r>
          </a:p>
          <a:p>
            <a:pPr algn="just"/>
            <a:r>
              <a:rPr lang="en-US" sz="2400" dirty="0" err="1"/>
              <a:t>Cheksiz</a:t>
            </a:r>
            <a:r>
              <a:rPr lang="en-US" sz="2400" dirty="0"/>
              <a:t> </a:t>
            </a:r>
            <a:r>
              <a:rPr lang="en-US" sz="2400" dirty="0" err="1"/>
              <a:t>uchrashuvlar</a:t>
            </a:r>
            <a:endParaRPr lang="en-US" sz="2400" dirty="0"/>
          </a:p>
          <a:p>
            <a:pPr algn="just"/>
            <a:r>
              <a:rPr lang="en-US" sz="2400" dirty="0" err="1"/>
              <a:t>Ish</a:t>
            </a:r>
            <a:r>
              <a:rPr lang="en-US" sz="2400" dirty="0"/>
              <a:t> </a:t>
            </a:r>
            <a:r>
              <a:rPr lang="en-US" sz="2400" dirty="0" err="1"/>
              <a:t>stoli</a:t>
            </a:r>
            <a:r>
              <a:rPr lang="en-US" sz="2400" dirty="0"/>
              <a:t>, </a:t>
            </a:r>
            <a:r>
              <a:rPr lang="en-US" sz="2400" dirty="0" err="1"/>
              <a:t>planshet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 </a:t>
            </a:r>
            <a:r>
              <a:rPr lang="en-US" sz="2400" dirty="0" err="1"/>
              <a:t>qurilmalardan</a:t>
            </a:r>
            <a:r>
              <a:rPr lang="en-US" sz="2400" dirty="0"/>
              <a:t> </a:t>
            </a:r>
            <a:r>
              <a:rPr lang="en-US" sz="2400" dirty="0" err="1"/>
              <a:t>ekran</a:t>
            </a:r>
            <a:r>
              <a:rPr lang="en-US" sz="2400" dirty="0"/>
              <a:t> </a:t>
            </a:r>
            <a:r>
              <a:rPr lang="en-US" sz="2400" dirty="0" err="1"/>
              <a:t>almashish</a:t>
            </a:r>
            <a:endParaRPr lang="en-US" sz="2400" dirty="0"/>
          </a:p>
          <a:p>
            <a:pPr algn="just"/>
            <a:r>
              <a:rPr lang="en-US" sz="2400" dirty="0" err="1"/>
              <a:t>Xabar</a:t>
            </a:r>
            <a:r>
              <a:rPr lang="en-US" sz="2400" dirty="0"/>
              <a:t> </a:t>
            </a:r>
            <a:r>
              <a:rPr lang="en-US" sz="2400" dirty="0" err="1"/>
              <a:t>yuborish</a:t>
            </a:r>
            <a:endParaRPr lang="en-US" sz="2400" dirty="0"/>
          </a:p>
          <a:p>
            <a:pPr algn="just"/>
            <a:r>
              <a:rPr lang="en-US" sz="2400" dirty="0" err="1" smtClean="0"/>
              <a:t>Xavfsizlik</a:t>
            </a:r>
            <a:endParaRPr lang="en-US" sz="2400" dirty="0"/>
          </a:p>
          <a:p>
            <a:pPr marL="82296" indent="0" algn="just">
              <a:buNone/>
            </a:pPr>
            <a:r>
              <a:rPr lang="en-US" sz="2400" dirty="0" smtClean="0"/>
              <a:t>	14 </a:t>
            </a:r>
            <a:r>
              <a:rPr lang="en-US" sz="2400" dirty="0" err="1"/>
              <a:t>kunlik</a:t>
            </a:r>
            <a:r>
              <a:rPr lang="en-US" sz="2400" dirty="0"/>
              <a:t> </a:t>
            </a:r>
            <a:r>
              <a:rPr lang="en-US" sz="2400" dirty="0" err="1"/>
              <a:t>bepul</a:t>
            </a:r>
            <a:r>
              <a:rPr lang="en-US" sz="2400" dirty="0"/>
              <a:t> </a:t>
            </a:r>
            <a:r>
              <a:rPr lang="en-US" sz="2400" dirty="0" err="1"/>
              <a:t>sinov</a:t>
            </a:r>
            <a:r>
              <a:rPr lang="en-US" sz="2400" dirty="0"/>
              <a:t> </a:t>
            </a:r>
            <a:r>
              <a:rPr lang="en-US" sz="2400" dirty="0" err="1" smtClean="0"/>
              <a:t>muddatiga</a:t>
            </a:r>
            <a:r>
              <a:rPr lang="en-US" sz="2400" dirty="0" smtClean="0"/>
              <a:t> </a:t>
            </a:r>
            <a:r>
              <a:rPr lang="en-US" sz="2400" dirty="0" err="1" smtClean="0"/>
              <a:t>ega</a:t>
            </a:r>
            <a:r>
              <a:rPr lang="en-US" sz="2400" dirty="0" smtClean="0"/>
              <a:t>. </a:t>
            </a:r>
            <a:r>
              <a:rPr lang="en-US" sz="2400" dirty="0" err="1"/>
              <a:t>GoToMeeting</a:t>
            </a:r>
            <a:r>
              <a:rPr lang="en-US" sz="2400" dirty="0"/>
              <a:t> </a:t>
            </a:r>
            <a:r>
              <a:rPr lang="en-US" sz="2400" dirty="0" err="1"/>
              <a:t>siz</a:t>
            </a:r>
            <a:r>
              <a:rPr lang="en-US" sz="2400" dirty="0"/>
              <a:t> </a:t>
            </a:r>
            <a:r>
              <a:rPr lang="en-US" sz="2400" dirty="0" err="1"/>
              <a:t>olgan</a:t>
            </a:r>
            <a:r>
              <a:rPr lang="en-US" sz="2400" dirty="0"/>
              <a:t> </a:t>
            </a:r>
            <a:r>
              <a:rPr lang="en-US" sz="2400" dirty="0" err="1"/>
              <a:t>reja</a:t>
            </a:r>
            <a:r>
              <a:rPr lang="en-US" sz="2400" dirty="0"/>
              <a:t> </a:t>
            </a:r>
            <a:r>
              <a:rPr lang="en-US" sz="2400" dirty="0" err="1"/>
              <a:t>turiga</a:t>
            </a:r>
            <a:r>
              <a:rPr lang="en-US" sz="2400" dirty="0"/>
              <a:t> </a:t>
            </a:r>
            <a:r>
              <a:rPr lang="en-US" sz="2400" dirty="0" err="1"/>
              <a:t>qarab</a:t>
            </a:r>
            <a:r>
              <a:rPr lang="en-US" sz="2400" dirty="0"/>
              <a:t> 10 </a:t>
            </a:r>
            <a:r>
              <a:rPr lang="en-US" sz="2400" dirty="0" err="1"/>
              <a:t>dan</a:t>
            </a:r>
            <a:r>
              <a:rPr lang="en-US" sz="2400" dirty="0"/>
              <a:t> 250 </a:t>
            </a:r>
            <a:r>
              <a:rPr lang="en-US" sz="2400" dirty="0" err="1"/>
              <a:t>tagacha</a:t>
            </a:r>
            <a:r>
              <a:rPr lang="en-US" sz="2400" dirty="0"/>
              <a:t> </a:t>
            </a:r>
            <a:r>
              <a:rPr lang="en-US" sz="2400" dirty="0" err="1"/>
              <a:t>ishtirokchiga</a:t>
            </a:r>
            <a:r>
              <a:rPr lang="en-US" sz="2400" dirty="0"/>
              <a:t> </a:t>
            </a:r>
            <a:r>
              <a:rPr lang="en-US" sz="2400" dirty="0" err="1"/>
              <a:t>ruxsat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 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birga</a:t>
            </a:r>
            <a:r>
              <a:rPr lang="en-US" sz="2400" dirty="0"/>
              <a:t>, </a:t>
            </a:r>
            <a:r>
              <a:rPr lang="en-US" sz="2400" dirty="0" err="1"/>
              <a:t>bepul</a:t>
            </a:r>
            <a:r>
              <a:rPr lang="en-US" sz="2400" dirty="0"/>
              <a:t> </a:t>
            </a:r>
            <a:r>
              <a:rPr lang="en-US" sz="2400" dirty="0" err="1"/>
              <a:t>versiya</a:t>
            </a:r>
            <a:r>
              <a:rPr lang="en-US" sz="2400" dirty="0"/>
              <a:t> </a:t>
            </a:r>
            <a:r>
              <a:rPr lang="en-US" sz="2400" dirty="0" smtClean="0"/>
              <a:t>100 </a:t>
            </a:r>
            <a:r>
              <a:rPr lang="en-US" sz="2400" dirty="0" err="1"/>
              <a:t>tagacha</a:t>
            </a:r>
            <a:r>
              <a:rPr lang="en-US" sz="2400" dirty="0"/>
              <a:t> </a:t>
            </a:r>
            <a:r>
              <a:rPr lang="en-US" sz="2400" dirty="0" err="1" smtClean="0"/>
              <a:t>foydalanuvchi</a:t>
            </a:r>
            <a:r>
              <a:rPr lang="en-US" sz="2400" dirty="0" smtClean="0"/>
              <a:t> </a:t>
            </a:r>
            <a:r>
              <a:rPr lang="en-US" sz="2400" dirty="0" err="1" smtClean="0"/>
              <a:t>ishtirok</a:t>
            </a:r>
            <a:r>
              <a:rPr lang="en-US" sz="2400" dirty="0" smtClean="0"/>
              <a:t> </a:t>
            </a:r>
            <a:r>
              <a:rPr lang="en-US" sz="2400" dirty="0" err="1"/>
              <a:t>etishiga</a:t>
            </a:r>
            <a:r>
              <a:rPr lang="en-US" sz="2400" dirty="0"/>
              <a:t> </a:t>
            </a:r>
            <a:r>
              <a:rPr lang="en-US" sz="2400" dirty="0" err="1"/>
              <a:t>imkon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60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4909" y="546195"/>
            <a:ext cx="8064896" cy="432048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000" dirty="0" smtClean="0"/>
              <a:t>	Microsoft </a:t>
            </a:r>
            <a:r>
              <a:rPr lang="en-US" sz="2000" dirty="0"/>
              <a:t>Office 365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birga</a:t>
            </a:r>
            <a:r>
              <a:rPr lang="en-US" sz="2000" dirty="0"/>
              <a:t> </a:t>
            </a:r>
            <a:r>
              <a:rPr lang="en-US" sz="2000" dirty="0" err="1" smtClean="0"/>
              <a:t>ishlash</a:t>
            </a:r>
            <a:r>
              <a:rPr lang="en-US" sz="2000" dirty="0" smtClean="0"/>
              <a:t> </a:t>
            </a:r>
            <a:r>
              <a:rPr lang="en-US" sz="2000" dirty="0" err="1"/>
              <a:t>uchun</a:t>
            </a:r>
            <a:r>
              <a:rPr lang="en-US" sz="2000" dirty="0"/>
              <a:t> Skype </a:t>
            </a:r>
            <a:r>
              <a:rPr lang="en-US" sz="2000" dirty="0" err="1"/>
              <a:t>ko'p</a:t>
            </a:r>
            <a:r>
              <a:rPr lang="en-US" sz="2000" dirty="0"/>
              <a:t> </a:t>
            </a:r>
            <a:r>
              <a:rPr lang="en-US" sz="2000" dirty="0" err="1"/>
              <a:t>foydalanuvchilarga</a:t>
            </a:r>
            <a:r>
              <a:rPr lang="en-US" sz="2000" dirty="0"/>
              <a:t> </a:t>
            </a:r>
            <a:r>
              <a:rPr lang="en-US" sz="2000" dirty="0" err="1"/>
              <a:t>tanish</a:t>
            </a:r>
            <a:r>
              <a:rPr lang="en-US" sz="2000" dirty="0"/>
              <a:t> </a:t>
            </a:r>
            <a:r>
              <a:rPr lang="en-US" sz="2000" dirty="0" err="1"/>
              <a:t>bo'lishi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 </a:t>
            </a:r>
            <a:r>
              <a:rPr lang="en-US" sz="2000" dirty="0" err="1"/>
              <a:t>Biznes</a:t>
            </a:r>
            <a:r>
              <a:rPr lang="en-US" sz="2000" dirty="0"/>
              <a:t> </a:t>
            </a:r>
            <a:r>
              <a:rPr lang="en-US" sz="2000" dirty="0" err="1"/>
              <a:t>versiyasi</a:t>
            </a:r>
            <a:r>
              <a:rPr lang="en-US" sz="2000" dirty="0"/>
              <a:t> </a:t>
            </a:r>
            <a:r>
              <a:rPr lang="en-US" sz="2000" dirty="0" err="1"/>
              <a:t>bepul</a:t>
            </a:r>
            <a:r>
              <a:rPr lang="en-US" sz="2000" dirty="0"/>
              <a:t>, </a:t>
            </a:r>
            <a:r>
              <a:rPr lang="en-US" sz="2000" dirty="0" err="1"/>
              <a:t>standart</a:t>
            </a:r>
            <a:r>
              <a:rPr lang="en-US" sz="2000" dirty="0"/>
              <a:t> </a:t>
            </a:r>
            <a:r>
              <a:rPr lang="en-US" sz="2000" dirty="0" err="1"/>
              <a:t>platformaning</a:t>
            </a:r>
            <a:r>
              <a:rPr lang="en-US" sz="2000" dirty="0"/>
              <a:t> </a:t>
            </a:r>
            <a:r>
              <a:rPr lang="en-US" sz="2000" dirty="0" err="1"/>
              <a:t>imkoniyatlarini</a:t>
            </a:r>
            <a:r>
              <a:rPr lang="en-US" sz="2000" dirty="0"/>
              <a:t> </a:t>
            </a:r>
            <a:r>
              <a:rPr lang="en-US" sz="2000" dirty="0" err="1"/>
              <a:t>keyingi</a:t>
            </a:r>
            <a:r>
              <a:rPr lang="en-US" sz="2000" dirty="0"/>
              <a:t> </a:t>
            </a:r>
            <a:r>
              <a:rPr lang="en-US" sz="2000" dirty="0" err="1"/>
              <a:t>bosqichga</a:t>
            </a:r>
            <a:r>
              <a:rPr lang="en-US" sz="2000" dirty="0"/>
              <a:t> </a:t>
            </a:r>
            <a:r>
              <a:rPr lang="en-US" sz="2000" dirty="0" err="1"/>
              <a:t>olib</a:t>
            </a:r>
            <a:r>
              <a:rPr lang="en-US" sz="2000" dirty="0"/>
              <a:t> </a:t>
            </a:r>
            <a:r>
              <a:rPr lang="en-US" sz="2000" dirty="0" err="1"/>
              <a:t>chiqadi</a:t>
            </a:r>
            <a:r>
              <a:rPr lang="en-US" sz="2000" dirty="0"/>
              <a:t>.</a:t>
            </a:r>
          </a:p>
          <a:p>
            <a:pPr marL="82296" indent="0" algn="just">
              <a:buNone/>
            </a:pPr>
            <a:r>
              <a:rPr lang="en-US" sz="2000" b="1" dirty="0" err="1"/>
              <a:t>Biznes</a:t>
            </a:r>
            <a:r>
              <a:rPr lang="en-US" sz="2000" b="1" dirty="0"/>
              <a:t> </a:t>
            </a:r>
            <a:r>
              <a:rPr lang="en-US" sz="2000" b="1" dirty="0" err="1"/>
              <a:t>uchun</a:t>
            </a:r>
            <a:r>
              <a:rPr lang="en-US" sz="2000" b="1" dirty="0"/>
              <a:t> </a:t>
            </a:r>
            <a:r>
              <a:rPr lang="en-US" sz="2000" b="1" dirty="0" err="1"/>
              <a:t>barcha</a:t>
            </a:r>
            <a:r>
              <a:rPr lang="en-US" sz="2000" b="1" dirty="0"/>
              <a:t> Skype </a:t>
            </a:r>
            <a:r>
              <a:rPr lang="en-US" sz="2000" b="1" dirty="0" err="1"/>
              <a:t>rejalari</a:t>
            </a:r>
            <a:r>
              <a:rPr lang="en-US" sz="2000" b="1" dirty="0"/>
              <a:t> </a:t>
            </a:r>
            <a:r>
              <a:rPr lang="en-US" sz="2000" b="1" dirty="0" err="1"/>
              <a:t>quyidagilarni</a:t>
            </a:r>
            <a:r>
              <a:rPr lang="en-US" sz="2000" b="1" dirty="0"/>
              <a:t> </a:t>
            </a:r>
            <a:r>
              <a:rPr lang="en-US" sz="2000" b="1" dirty="0" err="1"/>
              <a:t>o'z</a:t>
            </a:r>
            <a:r>
              <a:rPr lang="en-US" sz="2000" b="1" dirty="0"/>
              <a:t> </a:t>
            </a:r>
            <a:r>
              <a:rPr lang="en-US" sz="2000" b="1" dirty="0" err="1"/>
              <a:t>ichiga</a:t>
            </a:r>
            <a:r>
              <a:rPr lang="en-US" sz="2000" b="1" dirty="0"/>
              <a:t> </a:t>
            </a:r>
            <a:r>
              <a:rPr lang="en-US" sz="2000" b="1" dirty="0" err="1"/>
              <a:t>oladi</a:t>
            </a:r>
            <a:r>
              <a:rPr lang="en-US" sz="2000" b="1" dirty="0"/>
              <a:t>:</a:t>
            </a:r>
            <a:endParaRPr lang="en-US" sz="2000" dirty="0"/>
          </a:p>
          <a:p>
            <a:pPr algn="just"/>
            <a:r>
              <a:rPr lang="en-US" sz="2000" dirty="0" err="1"/>
              <a:t>Cheksiz</a:t>
            </a:r>
            <a:r>
              <a:rPr lang="en-US" sz="2000" dirty="0"/>
              <a:t> </a:t>
            </a:r>
            <a:r>
              <a:rPr lang="en-US" sz="2000" dirty="0" err="1"/>
              <a:t>uchrashuvlar</a:t>
            </a:r>
            <a:endParaRPr lang="en-US" sz="2000" dirty="0"/>
          </a:p>
          <a:p>
            <a:pPr algn="just"/>
            <a:r>
              <a:rPr lang="en-US" sz="2000" dirty="0" err="1"/>
              <a:t>Ekran</a:t>
            </a:r>
            <a:r>
              <a:rPr lang="en-US" sz="2000" dirty="0"/>
              <a:t> </a:t>
            </a:r>
            <a:r>
              <a:rPr lang="en-US" sz="2000" dirty="0" err="1"/>
              <a:t>almashish</a:t>
            </a:r>
            <a:endParaRPr lang="en-US" sz="2000" dirty="0"/>
          </a:p>
          <a:p>
            <a:pPr algn="just"/>
            <a:r>
              <a:rPr lang="en-US" sz="2000" dirty="0" err="1"/>
              <a:t>Istalgan</a:t>
            </a:r>
            <a:r>
              <a:rPr lang="en-US" sz="2000" dirty="0"/>
              <a:t> </a:t>
            </a:r>
            <a:r>
              <a:rPr lang="en-US" sz="2000" dirty="0" err="1"/>
              <a:t>vaqtda</a:t>
            </a:r>
            <a:r>
              <a:rPr lang="en-US" sz="2000" dirty="0"/>
              <a:t> </a:t>
            </a:r>
            <a:r>
              <a:rPr lang="en-US" sz="2000" dirty="0" err="1"/>
              <a:t>tezkor</a:t>
            </a:r>
            <a:r>
              <a:rPr lang="en-US" sz="2000" dirty="0"/>
              <a:t> </a:t>
            </a:r>
            <a:r>
              <a:rPr lang="en-US" sz="2000" dirty="0" err="1"/>
              <a:t>xabar</a:t>
            </a:r>
            <a:r>
              <a:rPr lang="en-US" sz="2000" dirty="0"/>
              <a:t> </a:t>
            </a:r>
            <a:r>
              <a:rPr lang="en-US" sz="2000" dirty="0" err="1"/>
              <a:t>almashish</a:t>
            </a:r>
            <a:endParaRPr lang="en-US" sz="2000" dirty="0"/>
          </a:p>
          <a:p>
            <a:pPr algn="just"/>
            <a:r>
              <a:rPr lang="en-US" sz="2000" dirty="0" err="1" smtClean="0"/>
              <a:t>Kuchli</a:t>
            </a:r>
            <a:r>
              <a:rPr lang="en-US" sz="2000" dirty="0" smtClean="0"/>
              <a:t> </a:t>
            </a:r>
            <a:r>
              <a:rPr lang="en-US" sz="2000" dirty="0" err="1" smtClean="0"/>
              <a:t>xavfsizlik</a:t>
            </a:r>
            <a:endParaRPr lang="en-US" sz="2000" dirty="0"/>
          </a:p>
          <a:p>
            <a:pPr algn="just"/>
            <a:r>
              <a:rPr lang="en-US" sz="2000" dirty="0"/>
              <a:t>250 </a:t>
            </a:r>
            <a:r>
              <a:rPr lang="en-US" sz="2000" dirty="0" err="1"/>
              <a:t>tagacha</a:t>
            </a:r>
            <a:r>
              <a:rPr lang="en-US" sz="2000" dirty="0"/>
              <a:t> </a:t>
            </a:r>
            <a:r>
              <a:rPr lang="en-US" sz="2000" dirty="0" err="1"/>
              <a:t>ishtirokchi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 smtClean="0"/>
              <a:t>konferensiya</a:t>
            </a:r>
            <a:endParaRPr lang="en-US" sz="2000" dirty="0"/>
          </a:p>
          <a:p>
            <a:pPr marL="82296" indent="0" algn="just">
              <a:buNone/>
            </a:pPr>
            <a:r>
              <a:rPr lang="en-US" sz="2000" dirty="0" smtClean="0"/>
              <a:t>	Skype </a:t>
            </a:r>
            <a:r>
              <a:rPr lang="en-US" sz="2000" dirty="0" err="1"/>
              <a:t>shuningdek</a:t>
            </a:r>
            <a:r>
              <a:rPr lang="en-US" sz="2000" dirty="0"/>
              <a:t>, Word, Excel, PowerPoint, OneNote </a:t>
            </a:r>
            <a:r>
              <a:rPr lang="en-US" sz="2000" dirty="0" err="1"/>
              <a:t>va</a:t>
            </a:r>
            <a:r>
              <a:rPr lang="en-US" sz="2000" dirty="0"/>
              <a:t> Outlook </a:t>
            </a:r>
            <a:r>
              <a:rPr lang="en-US" sz="2000" dirty="0" err="1"/>
              <a:t>kabi</a:t>
            </a:r>
            <a:r>
              <a:rPr lang="en-US" sz="2000" dirty="0"/>
              <a:t> Microsoft Office </a:t>
            </a:r>
            <a:r>
              <a:rPr lang="en-US" sz="2000" dirty="0" err="1"/>
              <a:t>dasturlari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osongina</a:t>
            </a:r>
            <a:r>
              <a:rPr lang="en-US" sz="2000" dirty="0"/>
              <a:t> </a:t>
            </a:r>
            <a:r>
              <a:rPr lang="en-US" sz="2000" dirty="0" err="1"/>
              <a:t>birlashishi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Picture 5" descr="C:\Users\VASLIDDIN\Desktop\VIDEO KONF PROGRAMMA\img\Skype-for-Business-logo-F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25" y="-92546"/>
            <a:ext cx="3317354" cy="8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565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Skype for Business </a:t>
            </a:r>
            <a:r>
              <a:rPr lang="en-US" sz="3200" dirty="0" err="1" smtClean="0">
                <a:solidFill>
                  <a:srgbClr val="FF0000"/>
                </a:solidFill>
              </a:rPr>
              <a:t>dasturini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o’rnatish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VASLIDDIN\Desktop\sasa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7" y="895902"/>
            <a:ext cx="4032448" cy="353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ASLIDDIN\Desktop\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41793"/>
            <a:ext cx="2592288" cy="4024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104" y="267494"/>
            <a:ext cx="8064896" cy="4157872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ezTalks</a:t>
            </a:r>
            <a:r>
              <a:rPr lang="en-US" sz="1900" dirty="0" smtClean="0"/>
              <a:t> </a:t>
            </a:r>
            <a:r>
              <a:rPr lang="en-US" sz="1900" dirty="0" err="1" smtClean="0"/>
              <a:t>doimiy</a:t>
            </a:r>
            <a:r>
              <a:rPr lang="en-US" sz="1900" dirty="0" smtClean="0"/>
              <a:t> </a:t>
            </a:r>
            <a:r>
              <a:rPr lang="en-US" sz="1900" dirty="0" err="1"/>
              <a:t>texnologik</a:t>
            </a:r>
            <a:r>
              <a:rPr lang="en-US" sz="1900" dirty="0"/>
              <a:t> </a:t>
            </a:r>
            <a:r>
              <a:rPr lang="en-US" sz="1900" dirty="0" err="1"/>
              <a:t>yutuqlari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uni</a:t>
            </a:r>
            <a:r>
              <a:rPr lang="en-US" sz="1900" dirty="0"/>
              <a:t> </a:t>
            </a:r>
            <a:r>
              <a:rPr lang="en-US" sz="1900" dirty="0" err="1"/>
              <a:t>ishlab</a:t>
            </a:r>
            <a:r>
              <a:rPr lang="en-US" sz="1900" dirty="0"/>
              <a:t> </a:t>
            </a:r>
            <a:r>
              <a:rPr lang="en-US" sz="1900" dirty="0" err="1" smtClean="0"/>
              <a:t>chiquvchilari</a:t>
            </a:r>
            <a:r>
              <a:rPr lang="en-US" sz="1900" dirty="0" smtClean="0"/>
              <a:t> </a:t>
            </a:r>
            <a:r>
              <a:rPr lang="en-US" sz="1900" dirty="0" err="1" smtClean="0"/>
              <a:t>dasturni</a:t>
            </a:r>
            <a:r>
              <a:rPr lang="en-US" sz="1900" dirty="0" smtClean="0"/>
              <a:t> </a:t>
            </a:r>
            <a:r>
              <a:rPr lang="en-US" sz="1900" dirty="0" err="1" smtClean="0"/>
              <a:t>zamonaviy</a:t>
            </a:r>
            <a:r>
              <a:rPr lang="en-US" sz="1900" dirty="0" smtClean="0"/>
              <a:t> </a:t>
            </a:r>
            <a:r>
              <a:rPr lang="en-US" sz="1900" dirty="0" err="1" smtClean="0"/>
              <a:t>funksiyalar</a:t>
            </a:r>
            <a:r>
              <a:rPr lang="en-US" sz="1900" dirty="0" smtClean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zamonaviy</a:t>
            </a:r>
            <a:r>
              <a:rPr lang="en-US" sz="1900" dirty="0"/>
              <a:t> </a:t>
            </a:r>
            <a:r>
              <a:rPr lang="en-US" sz="1900" dirty="0" err="1"/>
              <a:t>videokonferentsaloqa</a:t>
            </a:r>
            <a:r>
              <a:rPr lang="en-US" sz="1900" dirty="0"/>
              <a:t> </a:t>
            </a:r>
            <a:r>
              <a:rPr lang="en-US" sz="1900" dirty="0" err="1" smtClean="0"/>
              <a:t>protokollari</a:t>
            </a:r>
            <a:r>
              <a:rPr lang="en-US" sz="1900" dirty="0" smtClean="0"/>
              <a:t> </a:t>
            </a:r>
            <a:r>
              <a:rPr lang="en-US" sz="1900" dirty="0" err="1" smtClean="0"/>
              <a:t>bilan</a:t>
            </a:r>
            <a:r>
              <a:rPr lang="en-US" sz="1900" dirty="0" smtClean="0"/>
              <a:t> </a:t>
            </a:r>
            <a:r>
              <a:rPr lang="en-US" sz="1900" dirty="0" err="1" smtClean="0"/>
              <a:t>muntazam</a:t>
            </a:r>
            <a:r>
              <a:rPr lang="en-US" sz="1900" dirty="0" smtClean="0"/>
              <a:t> </a:t>
            </a:r>
            <a:r>
              <a:rPr lang="en-US" sz="1900" dirty="0" err="1" smtClean="0"/>
              <a:t>boyitib</a:t>
            </a:r>
            <a:r>
              <a:rPr lang="en-US" sz="1900" dirty="0" smtClean="0"/>
              <a:t> </a:t>
            </a:r>
            <a:r>
              <a:rPr lang="en-US" sz="1900" dirty="0" err="1" smtClean="0"/>
              <a:t>boradi</a:t>
            </a:r>
            <a:endParaRPr lang="en-US" sz="1900" dirty="0" smtClean="0"/>
          </a:p>
          <a:p>
            <a:pPr marL="82296" indent="0" algn="just">
              <a:buNone/>
            </a:pPr>
            <a:r>
              <a:rPr lang="en-US" sz="1900" dirty="0" smtClean="0"/>
              <a:t>	Bu </a:t>
            </a:r>
            <a:r>
              <a:rPr lang="en-US" sz="1900" dirty="0" err="1" smtClean="0"/>
              <a:t>dastur</a:t>
            </a:r>
            <a:r>
              <a:rPr lang="en-US" sz="1900" dirty="0" smtClean="0"/>
              <a:t> Android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iOS</a:t>
            </a:r>
            <a:r>
              <a:rPr lang="en-US" sz="1900" dirty="0"/>
              <a:t> </a:t>
            </a:r>
            <a:r>
              <a:rPr lang="en-US" sz="1900" dirty="0" err="1" smtClean="0"/>
              <a:t>qurilmalarida</a:t>
            </a:r>
            <a:r>
              <a:rPr lang="en-US" sz="1900" dirty="0" smtClean="0"/>
              <a:t> ham </a:t>
            </a:r>
            <a:r>
              <a:rPr lang="en-US" sz="1900" dirty="0" err="1" smtClean="0"/>
              <a:t>ishlaydi</a:t>
            </a:r>
            <a:r>
              <a:rPr lang="en-US" sz="1900" dirty="0" smtClean="0"/>
              <a:t> </a:t>
            </a:r>
            <a:r>
              <a:rPr lang="en-US" sz="1900" dirty="0" err="1" smtClean="0"/>
              <a:t>va</a:t>
            </a:r>
            <a:r>
              <a:rPr lang="en-US" sz="1900" dirty="0" smtClean="0"/>
              <a:t> </a:t>
            </a:r>
            <a:r>
              <a:rPr lang="en-US" sz="1900" dirty="0" err="1"/>
              <a:t>hatto</a:t>
            </a:r>
            <a:r>
              <a:rPr lang="en-US" sz="1900" dirty="0"/>
              <a:t> </a:t>
            </a:r>
            <a:r>
              <a:rPr lang="en-US" sz="1900" dirty="0" err="1"/>
              <a:t>birinchi</a:t>
            </a:r>
            <a:r>
              <a:rPr lang="en-US" sz="1900" dirty="0"/>
              <a:t> </a:t>
            </a:r>
            <a:r>
              <a:rPr lang="en-US" sz="1900" dirty="0" err="1"/>
              <a:t>marta</a:t>
            </a:r>
            <a:r>
              <a:rPr lang="en-US" sz="1900" dirty="0"/>
              <a:t> </a:t>
            </a:r>
            <a:r>
              <a:rPr lang="en-US" sz="1900" dirty="0" err="1"/>
              <a:t>foydalanuvchilar</a:t>
            </a:r>
            <a:r>
              <a:rPr lang="en-US" sz="1900" dirty="0"/>
              <a:t> </a:t>
            </a:r>
            <a:r>
              <a:rPr lang="en-US" sz="1900" dirty="0" err="1"/>
              <a:t>uchun</a:t>
            </a:r>
            <a:r>
              <a:rPr lang="en-US" sz="1900" dirty="0"/>
              <a:t> </a:t>
            </a:r>
            <a:r>
              <a:rPr lang="en-US" sz="1900" dirty="0" err="1"/>
              <a:t>nisbatan</a:t>
            </a:r>
            <a:r>
              <a:rPr lang="en-US" sz="1900" dirty="0"/>
              <a:t> </a:t>
            </a:r>
            <a:r>
              <a:rPr lang="en-US" sz="1900" dirty="0" err="1"/>
              <a:t>sodda</a:t>
            </a:r>
            <a:r>
              <a:rPr lang="en-US" sz="1900" dirty="0"/>
              <a:t> </a:t>
            </a:r>
            <a:r>
              <a:rPr lang="en-US" sz="1900" dirty="0" err="1"/>
              <a:t>interfeysga</a:t>
            </a:r>
            <a:r>
              <a:rPr lang="en-US" sz="1900" dirty="0"/>
              <a:t> </a:t>
            </a:r>
            <a:r>
              <a:rPr lang="en-US" sz="1900" dirty="0" err="1"/>
              <a:t>ega</a:t>
            </a:r>
            <a:r>
              <a:rPr lang="en-US" sz="1900" dirty="0"/>
              <a:t>. </a:t>
            </a:r>
            <a:r>
              <a:rPr lang="en-US" sz="1900" dirty="0" err="1"/>
              <a:t>Bepul</a:t>
            </a:r>
            <a:r>
              <a:rPr lang="en-US" sz="1900" dirty="0"/>
              <a:t> </a:t>
            </a:r>
            <a:r>
              <a:rPr lang="en-US" sz="1900" dirty="0" err="1"/>
              <a:t>versiyada</a:t>
            </a:r>
            <a:r>
              <a:rPr lang="en-US" sz="1900" dirty="0"/>
              <a:t> </a:t>
            </a:r>
            <a:r>
              <a:rPr lang="en-US" sz="1900" dirty="0" err="1"/>
              <a:t>bitta</a:t>
            </a:r>
            <a:r>
              <a:rPr lang="en-US" sz="1900" dirty="0"/>
              <a:t> </a:t>
            </a:r>
            <a:r>
              <a:rPr lang="en-US" sz="1900" dirty="0" err="1"/>
              <a:t>uchrashuvda</a:t>
            </a:r>
            <a:r>
              <a:rPr lang="en-US" sz="1900" dirty="0"/>
              <a:t> 100 </a:t>
            </a:r>
            <a:r>
              <a:rPr lang="en-US" sz="1900" dirty="0" err="1"/>
              <a:t>kishini</a:t>
            </a:r>
            <a:r>
              <a:rPr lang="en-US" sz="1900" dirty="0"/>
              <a:t> 40 </a:t>
            </a:r>
            <a:r>
              <a:rPr lang="en-US" sz="1900" dirty="0" err="1"/>
              <a:t>daqiqagacha</a:t>
            </a:r>
            <a:r>
              <a:rPr lang="en-US" sz="1900" dirty="0"/>
              <a:t> </a:t>
            </a:r>
            <a:r>
              <a:rPr lang="en-US" sz="1900" dirty="0" err="1"/>
              <a:t>qabul</a:t>
            </a:r>
            <a:r>
              <a:rPr lang="en-US" sz="1900" dirty="0"/>
              <a:t> </a:t>
            </a:r>
            <a:r>
              <a:rPr lang="en-US" sz="1900" dirty="0" err="1"/>
              <a:t>qilish</a:t>
            </a:r>
            <a:r>
              <a:rPr lang="en-US" sz="1900" dirty="0"/>
              <a:t> </a:t>
            </a:r>
            <a:r>
              <a:rPr lang="en-US" sz="1900" dirty="0" err="1" smtClean="0"/>
              <a:t>mumkin</a:t>
            </a:r>
            <a:r>
              <a:rPr lang="en-US" sz="1900" dirty="0"/>
              <a:t>.</a:t>
            </a:r>
            <a:endParaRPr lang="en-US" sz="1900" dirty="0" smtClean="0"/>
          </a:p>
          <a:p>
            <a:r>
              <a:rPr lang="en-US" sz="1900" b="1" dirty="0" err="1"/>
              <a:t>ezTalks</a:t>
            </a:r>
            <a:r>
              <a:rPr lang="en-US" sz="1900" b="1" dirty="0"/>
              <a:t> </a:t>
            </a:r>
            <a:r>
              <a:rPr lang="en-US" sz="1900" b="1" dirty="0" err="1" smtClean="0"/>
              <a:t>rejalariga</a:t>
            </a:r>
            <a:r>
              <a:rPr lang="en-US" sz="1900" b="1" dirty="0" smtClean="0"/>
              <a:t> </a:t>
            </a:r>
            <a:r>
              <a:rPr lang="en-US" sz="1900" b="1" dirty="0" err="1"/>
              <a:t>quyidagilar</a:t>
            </a:r>
            <a:r>
              <a:rPr lang="en-US" sz="1900" b="1" dirty="0"/>
              <a:t> </a:t>
            </a:r>
            <a:r>
              <a:rPr lang="en-US" sz="1900" b="1" dirty="0" err="1"/>
              <a:t>kiradi</a:t>
            </a:r>
            <a:r>
              <a:rPr lang="en-US" sz="1900" b="1" dirty="0"/>
              <a:t>:</a:t>
            </a:r>
            <a:endParaRPr lang="en-US" sz="1900" dirty="0"/>
          </a:p>
          <a:p>
            <a:r>
              <a:rPr lang="en-US" sz="1900" dirty="0" err="1" smtClean="0"/>
              <a:t>Foydalanuvchilar</a:t>
            </a:r>
            <a:r>
              <a:rPr lang="en-US" sz="1900" dirty="0" smtClean="0"/>
              <a:t> </a:t>
            </a:r>
            <a:r>
              <a:rPr lang="en-US" sz="1900" dirty="0" err="1" smtClean="0"/>
              <a:t>soni</a:t>
            </a:r>
            <a:r>
              <a:rPr lang="en-US" sz="1900" dirty="0" smtClean="0"/>
              <a:t> </a:t>
            </a:r>
            <a:r>
              <a:rPr lang="en-US" sz="1900" dirty="0" err="1"/>
              <a:t>cheksiz</a:t>
            </a:r>
            <a:endParaRPr lang="en-US" sz="1900" dirty="0"/>
          </a:p>
          <a:p>
            <a:r>
              <a:rPr lang="en-US" sz="1900" dirty="0" err="1"/>
              <a:t>Tezkor</a:t>
            </a:r>
            <a:r>
              <a:rPr lang="en-US" sz="1900" dirty="0"/>
              <a:t> </a:t>
            </a:r>
            <a:r>
              <a:rPr lang="en-US" sz="1900" dirty="0" err="1"/>
              <a:t>yoki</a:t>
            </a:r>
            <a:r>
              <a:rPr lang="en-US" sz="1900" dirty="0"/>
              <a:t> </a:t>
            </a:r>
            <a:r>
              <a:rPr lang="en-US" sz="1900" dirty="0" err="1"/>
              <a:t>rejalashtirilgan</a:t>
            </a:r>
            <a:r>
              <a:rPr lang="en-US" sz="1900" dirty="0"/>
              <a:t> </a:t>
            </a:r>
            <a:r>
              <a:rPr lang="en-US" sz="1900" dirty="0" err="1"/>
              <a:t>uchrashuvlar</a:t>
            </a:r>
            <a:endParaRPr lang="en-US" sz="1900" dirty="0"/>
          </a:p>
          <a:p>
            <a:r>
              <a:rPr lang="en-US" sz="1900" dirty="0" smtClean="0"/>
              <a:t>HD </a:t>
            </a:r>
            <a:r>
              <a:rPr lang="en-US" sz="1900" dirty="0"/>
              <a:t>video </a:t>
            </a:r>
            <a:r>
              <a:rPr lang="en-US" sz="1900" dirty="0" err="1"/>
              <a:t>va</a:t>
            </a:r>
            <a:r>
              <a:rPr lang="en-US" sz="1900" dirty="0"/>
              <a:t> audio</a:t>
            </a:r>
          </a:p>
          <a:p>
            <a:r>
              <a:rPr lang="en-US" sz="1900" dirty="0" err="1"/>
              <a:t>Shaxsiy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guruhli</a:t>
            </a:r>
            <a:r>
              <a:rPr lang="en-US" sz="1900" dirty="0"/>
              <a:t> </a:t>
            </a:r>
            <a:r>
              <a:rPr lang="en-US" sz="1900" dirty="0" err="1"/>
              <a:t>suhbat</a:t>
            </a:r>
            <a:endParaRPr lang="en-US" sz="1900" dirty="0"/>
          </a:p>
          <a:p>
            <a:r>
              <a:rPr lang="en-US" sz="1900" dirty="0" err="1"/>
              <a:t>Interfaol</a:t>
            </a:r>
            <a:r>
              <a:rPr lang="en-US" sz="1900" dirty="0"/>
              <a:t> </a:t>
            </a:r>
            <a:r>
              <a:rPr lang="en-US" sz="1900" dirty="0" err="1"/>
              <a:t>doskalar</a:t>
            </a:r>
            <a:endParaRPr lang="en-US" sz="1900" dirty="0"/>
          </a:p>
          <a:p>
            <a:r>
              <a:rPr lang="en-US" sz="1900" dirty="0" err="1"/>
              <a:t>Birgalikda</a:t>
            </a:r>
            <a:r>
              <a:rPr lang="en-US" sz="1900" dirty="0"/>
              <a:t> </a:t>
            </a:r>
            <a:r>
              <a:rPr lang="en-US" sz="1900" dirty="0" err="1"/>
              <a:t>izoh</a:t>
            </a:r>
            <a:r>
              <a:rPr lang="en-US" sz="1900" dirty="0"/>
              <a:t> </a:t>
            </a:r>
            <a:r>
              <a:rPr lang="en-US" sz="1900" dirty="0" err="1"/>
              <a:t>bilan</a:t>
            </a:r>
            <a:r>
              <a:rPr lang="en-US" sz="1900" dirty="0"/>
              <a:t> </a:t>
            </a:r>
            <a:r>
              <a:rPr lang="en-US" sz="1900" dirty="0" err="1"/>
              <a:t>ekran</a:t>
            </a:r>
            <a:r>
              <a:rPr lang="en-US" sz="1900" dirty="0"/>
              <a:t> </a:t>
            </a:r>
            <a:r>
              <a:rPr lang="en-US" sz="1900" dirty="0" err="1"/>
              <a:t>almashish</a:t>
            </a:r>
            <a:endParaRPr lang="en-US" sz="1900" dirty="0"/>
          </a:p>
          <a:p>
            <a:pPr marL="82296" indent="0" algn="just">
              <a:buNone/>
            </a:pPr>
            <a:endParaRPr lang="ru-RU" sz="1900" dirty="0"/>
          </a:p>
        </p:txBody>
      </p:sp>
      <p:pic>
        <p:nvPicPr>
          <p:cNvPr id="4" name="Picture 6" descr="C:\Users\VASLIDDIN\Desktop\VIDEO KONF PROGRAMMA\img\eztalks-logo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7" b="33837"/>
          <a:stretch/>
        </p:blipFill>
        <p:spPr bwMode="auto">
          <a:xfrm>
            <a:off x="6516216" y="2812084"/>
            <a:ext cx="2164773" cy="7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-85700"/>
            <a:ext cx="5513816" cy="85725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effectLst/>
              </a:rPr>
              <a:t>Videokonferensiya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627534"/>
            <a:ext cx="7848872" cy="417646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Videokonferensiya</a:t>
            </a:r>
            <a:r>
              <a:rPr lang="en-US" sz="2400" dirty="0"/>
              <a:t> –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shunday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 </a:t>
            </a:r>
            <a:r>
              <a:rPr lang="en-US" sz="2400" dirty="0" err="1"/>
              <a:t>texnologiyasiki</a:t>
            </a:r>
            <a:r>
              <a:rPr lang="en-US" sz="2400" dirty="0"/>
              <a:t>, u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foydalanuvchi</a:t>
            </a:r>
            <a:r>
              <a:rPr lang="en-US" sz="2400" dirty="0"/>
              <a:t> </a:t>
            </a:r>
            <a:r>
              <a:rPr lang="en-US" sz="2400" dirty="0" err="1"/>
              <a:t>shaxslar</a:t>
            </a:r>
            <a:r>
              <a:rPr lang="en-US" sz="2400" dirty="0"/>
              <a:t> </a:t>
            </a:r>
            <a:r>
              <a:rPr lang="en-US" sz="2400" dirty="0" err="1"/>
              <a:t>bir-birlarini</a:t>
            </a:r>
            <a:r>
              <a:rPr lang="en-US" sz="2400" dirty="0"/>
              <a:t> real </a:t>
            </a:r>
            <a:r>
              <a:rPr lang="en-US" sz="2400" dirty="0" err="1"/>
              <a:t>vaqtda</a:t>
            </a:r>
            <a:r>
              <a:rPr lang="en-US" sz="2400" dirty="0"/>
              <a:t> </a:t>
            </a:r>
            <a:r>
              <a:rPr lang="en-US" sz="2400" dirty="0" err="1"/>
              <a:t>ko’radi</a:t>
            </a:r>
            <a:r>
              <a:rPr lang="en-US" sz="2400" dirty="0"/>
              <a:t>, </a:t>
            </a:r>
            <a:r>
              <a:rPr lang="en-US" sz="2400" dirty="0" err="1"/>
              <a:t>eshitadi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ma’lumotlar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almashadi</a:t>
            </a:r>
            <a:r>
              <a:rPr lang="en-US" sz="2400" dirty="0" smtClean="0"/>
              <a:t>.</a:t>
            </a:r>
          </a:p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Videokonferensiya</a:t>
            </a:r>
            <a:r>
              <a:rPr lang="en-US" sz="2400" dirty="0" smtClean="0"/>
              <a:t> </a:t>
            </a:r>
            <a:r>
              <a:rPr lang="en-US" sz="2400" dirty="0" err="1"/>
              <a:t>tarixi</a:t>
            </a:r>
            <a:r>
              <a:rPr lang="en-US" sz="2400" dirty="0"/>
              <a:t> 1964 </a:t>
            </a:r>
            <a:r>
              <a:rPr lang="en-US" sz="2400" dirty="0" err="1"/>
              <a:t>yil</a:t>
            </a:r>
            <a:r>
              <a:rPr lang="en-US" sz="2400" dirty="0"/>
              <a:t> AT&amp;T </a:t>
            </a:r>
            <a:r>
              <a:rPr lang="en-US" sz="2400" dirty="0" err="1"/>
              <a:t>kompaniyasi</a:t>
            </a:r>
            <a:r>
              <a:rPr lang="en-US" sz="2400" dirty="0"/>
              <a:t>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chiqilgan</a:t>
            </a:r>
            <a:r>
              <a:rPr lang="en-US" sz="2400" dirty="0"/>
              <a:t> Videophone (real </a:t>
            </a:r>
            <a:r>
              <a:rPr lang="en-US" sz="2400" dirty="0" err="1"/>
              <a:t>vaqtda</a:t>
            </a:r>
            <a:r>
              <a:rPr lang="en-US" sz="2400" dirty="0"/>
              <a:t> </a:t>
            </a:r>
            <a:r>
              <a:rPr lang="en-US" sz="2400" dirty="0" err="1"/>
              <a:t>ovoz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tasvirni</a:t>
            </a:r>
            <a:r>
              <a:rPr lang="en-US" sz="2400" dirty="0"/>
              <a:t> </a:t>
            </a:r>
            <a:r>
              <a:rPr lang="en-US" sz="2400" dirty="0" err="1"/>
              <a:t>almashish</a:t>
            </a:r>
            <a:r>
              <a:rPr lang="en-US" sz="2400" dirty="0"/>
              <a:t>) </a:t>
            </a:r>
            <a:r>
              <a:rPr lang="en-US" sz="2400" dirty="0" err="1"/>
              <a:t>qurilmasidan</a:t>
            </a:r>
            <a:r>
              <a:rPr lang="en-US" sz="2400" dirty="0"/>
              <a:t> </a:t>
            </a:r>
            <a:r>
              <a:rPr lang="en-US" sz="2400" dirty="0" err="1"/>
              <a:t>boshlanadi</a:t>
            </a:r>
            <a:r>
              <a:rPr lang="en-US" sz="2400" dirty="0"/>
              <a:t>.</a:t>
            </a:r>
            <a:endParaRPr lang="ru-RU" sz="2400" dirty="0"/>
          </a:p>
          <a:p>
            <a:pPr marL="82296" indent="0" algn="just">
              <a:buNone/>
            </a:pPr>
            <a:endParaRPr lang="ru-RU" sz="2400" dirty="0"/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4098" name="Picture 2" descr="C:\Users\VASLIDDIN\Desktop\VIDEO KONF PROGRAMMA\img\video-conference-5352757_6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9" b="11092"/>
          <a:stretch/>
        </p:blipFill>
        <p:spPr bwMode="auto">
          <a:xfrm>
            <a:off x="2123728" y="2859782"/>
            <a:ext cx="5677040" cy="2283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806915"/>
            <a:ext cx="7704856" cy="4319817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StarLeaf</a:t>
            </a:r>
            <a:r>
              <a:rPr lang="en-US" sz="2400" dirty="0" smtClean="0"/>
              <a:t> Slack </a:t>
            </a:r>
            <a:r>
              <a:rPr lang="en-US" sz="2400" dirty="0" err="1"/>
              <a:t>va</a:t>
            </a:r>
            <a:r>
              <a:rPr lang="en-US" sz="2400" dirty="0"/>
              <a:t> Skype for </a:t>
            </a:r>
            <a:r>
              <a:rPr lang="en-US" sz="2400" dirty="0" err="1" smtClean="0"/>
              <a:t>Businessni</a:t>
            </a:r>
            <a:r>
              <a:rPr lang="en-US" sz="2400" dirty="0" smtClean="0"/>
              <a:t> </a:t>
            </a:r>
            <a:r>
              <a:rPr lang="en-US" sz="2400" dirty="0" err="1"/>
              <a:t>o'z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olgan</a:t>
            </a:r>
            <a:r>
              <a:rPr lang="en-US" sz="2400" dirty="0"/>
              <a:t> </a:t>
            </a:r>
            <a:r>
              <a:rPr lang="en-US" sz="2400" dirty="0" err="1"/>
              <a:t>keng</a:t>
            </a:r>
            <a:r>
              <a:rPr lang="en-US" sz="2400" dirty="0"/>
              <a:t> </a:t>
            </a:r>
            <a:r>
              <a:rPr lang="en-US" sz="2400" dirty="0" err="1"/>
              <a:t>ko'lamli</a:t>
            </a:r>
            <a:r>
              <a:rPr lang="en-US" sz="2400" dirty="0"/>
              <a:t> </a:t>
            </a:r>
            <a:r>
              <a:rPr lang="en-US" sz="2400" dirty="0" err="1"/>
              <a:t>yangilanishlar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integratsiyalarni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etadi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Android,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Windows </a:t>
            </a:r>
            <a:r>
              <a:rPr lang="en-US" sz="2400" dirty="0" err="1"/>
              <a:t>foydalanuvchilari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bepul</a:t>
            </a:r>
            <a:r>
              <a:rPr lang="en-US" sz="2400" dirty="0"/>
              <a:t> </a:t>
            </a:r>
            <a:r>
              <a:rPr lang="en-US" sz="2400" dirty="0" err="1"/>
              <a:t>ilova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 smtClean="0"/>
              <a:t>ta'minlagan</a:t>
            </a:r>
            <a:r>
              <a:rPr lang="en-US" sz="2400" dirty="0"/>
              <a:t>.</a:t>
            </a:r>
          </a:p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StarLeaf-ning</a:t>
            </a:r>
            <a:r>
              <a:rPr lang="en-US" sz="2400" dirty="0" smtClean="0"/>
              <a:t> </a:t>
            </a:r>
            <a:r>
              <a:rPr lang="en-US" sz="2400" dirty="0" err="1"/>
              <a:t>o'ziga</a:t>
            </a:r>
            <a:r>
              <a:rPr lang="en-US" sz="2400" dirty="0"/>
              <a:t> </a:t>
            </a:r>
            <a:r>
              <a:rPr lang="en-US" sz="2400" dirty="0" err="1"/>
              <a:t>xos</a:t>
            </a:r>
            <a:r>
              <a:rPr lang="en-US" sz="2400" dirty="0"/>
              <a:t> </a:t>
            </a:r>
            <a:r>
              <a:rPr lang="en-US" sz="2400" dirty="0" err="1"/>
              <a:t>arxitekturasi</a:t>
            </a:r>
            <a:r>
              <a:rPr lang="en-US" sz="2400" dirty="0"/>
              <a:t> </a:t>
            </a:r>
            <a:r>
              <a:rPr lang="en-US" sz="2400" dirty="0" err="1"/>
              <a:t>majlislar</a:t>
            </a:r>
            <a:r>
              <a:rPr lang="en-US" sz="2400" dirty="0"/>
              <a:t> </a:t>
            </a:r>
            <a:r>
              <a:rPr lang="en-US" sz="2400" dirty="0" err="1"/>
              <a:t>zalining</a:t>
            </a:r>
            <a:r>
              <a:rPr lang="en-US" sz="2400" dirty="0"/>
              <a:t> virtual </a:t>
            </a:r>
            <a:r>
              <a:rPr lang="en-US" sz="2400" dirty="0" err="1"/>
              <a:t>echimlari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bog'liq</a:t>
            </a:r>
            <a:r>
              <a:rPr lang="en-US" sz="2400" dirty="0"/>
              <a:t> </a:t>
            </a:r>
            <a:r>
              <a:rPr lang="en-US" sz="2400" dirty="0" err="1"/>
              <a:t>cheklovlarni</a:t>
            </a:r>
            <a:r>
              <a:rPr lang="en-US" sz="2400" dirty="0"/>
              <a:t> </a:t>
            </a:r>
            <a:r>
              <a:rPr lang="en-US" sz="2400" dirty="0" err="1"/>
              <a:t>chetlab</a:t>
            </a:r>
            <a:r>
              <a:rPr lang="en-US" sz="2400" dirty="0"/>
              <a:t> </a:t>
            </a:r>
            <a:r>
              <a:rPr lang="en-US" sz="2400" dirty="0" err="1"/>
              <a:t>o'tib</a:t>
            </a:r>
            <a:r>
              <a:rPr lang="en-US" sz="2400" dirty="0"/>
              <a:t>, </a:t>
            </a:r>
            <a:r>
              <a:rPr lang="en-US" sz="2400" dirty="0" err="1"/>
              <a:t>biznes</a:t>
            </a:r>
            <a:r>
              <a:rPr lang="en-US" sz="2400" dirty="0"/>
              <a:t> </a:t>
            </a:r>
            <a:r>
              <a:rPr lang="en-US" sz="2400" dirty="0" err="1"/>
              <a:t>bo'ylab</a:t>
            </a:r>
            <a:r>
              <a:rPr lang="en-US" sz="2400" dirty="0"/>
              <a:t> </a:t>
            </a:r>
            <a:r>
              <a:rPr lang="en-US" sz="2400" dirty="0" err="1"/>
              <a:t>ulanish</a:t>
            </a:r>
            <a:r>
              <a:rPr lang="en-US" sz="2400" dirty="0"/>
              <a:t> </a:t>
            </a:r>
            <a:r>
              <a:rPr lang="en-US" sz="2400" dirty="0" err="1"/>
              <a:t>imkoniyatini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 Bu </a:t>
            </a:r>
            <a:r>
              <a:rPr lang="en-US" sz="2400" dirty="0" err="1"/>
              <a:t>platforma</a:t>
            </a:r>
            <a:r>
              <a:rPr lang="en-US" sz="2400" dirty="0"/>
              <a:t> </a:t>
            </a:r>
            <a:r>
              <a:rPr lang="en-US" sz="2400" dirty="0" err="1"/>
              <a:t>qimmatbaho</a:t>
            </a:r>
            <a:r>
              <a:rPr lang="en-US" sz="2400" dirty="0"/>
              <a:t> video </a:t>
            </a:r>
            <a:r>
              <a:rPr lang="en-US" sz="2400" dirty="0" err="1"/>
              <a:t>infratuzilmasini</a:t>
            </a:r>
            <a:r>
              <a:rPr lang="en-US" sz="2400" dirty="0"/>
              <a:t> </a:t>
            </a:r>
            <a:r>
              <a:rPr lang="en-US" sz="2400" dirty="0" err="1"/>
              <a:t>sarflashni</a:t>
            </a:r>
            <a:r>
              <a:rPr lang="en-US" sz="2400" dirty="0"/>
              <a:t> </a:t>
            </a:r>
            <a:r>
              <a:rPr lang="en-US" sz="2400" dirty="0" err="1"/>
              <a:t>istamaydiganlar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ajoyib</a:t>
            </a:r>
            <a:r>
              <a:rPr lang="en-US" sz="2400" dirty="0"/>
              <a:t> </a:t>
            </a:r>
            <a:r>
              <a:rPr lang="en-US" sz="2400" dirty="0" err="1" smtClean="0"/>
              <a:t>alternativ</a:t>
            </a:r>
            <a:r>
              <a:rPr lang="en-US" sz="2400" dirty="0" smtClean="0"/>
              <a:t> </a:t>
            </a:r>
            <a:r>
              <a:rPr lang="en-US" sz="2400" dirty="0" err="1" smtClean="0"/>
              <a:t>tizim</a:t>
            </a:r>
            <a:r>
              <a:rPr lang="en-US" sz="2400" dirty="0" smtClean="0"/>
              <a:t>.</a:t>
            </a:r>
            <a:endParaRPr lang="en-US" sz="2400" dirty="0"/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4" name="Picture 8" descr="C:\Users\VASLIDDIN\Desktop\VIDEO KONF PROGRAMMA\img\StarLeaf_logo-1024x287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34" y="33454"/>
            <a:ext cx="2674734" cy="81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95486"/>
            <a:ext cx="7848872" cy="46805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2400" b="1" dirty="0" err="1"/>
              <a:t>StarLeaf</a:t>
            </a:r>
            <a:r>
              <a:rPr lang="en-US" sz="2400" b="1" dirty="0"/>
              <a:t> </a:t>
            </a:r>
            <a:r>
              <a:rPr lang="en-US" sz="2400" b="1" dirty="0" err="1" smtClean="0"/>
              <a:t>ning</a:t>
            </a:r>
            <a:r>
              <a:rPr lang="en-US" sz="2400" b="1" dirty="0" smtClean="0"/>
              <a:t> </a:t>
            </a:r>
            <a:r>
              <a:rPr lang="en-US" sz="2400" b="1" dirty="0" err="1"/>
              <a:t>barcha</a:t>
            </a:r>
            <a:r>
              <a:rPr lang="en-US" sz="2400" b="1" dirty="0"/>
              <a:t> </a:t>
            </a:r>
            <a:r>
              <a:rPr lang="en-US" sz="2400" b="1" dirty="0" err="1"/>
              <a:t>rejalari</a:t>
            </a:r>
            <a:r>
              <a:rPr lang="en-US" sz="2400" b="1" dirty="0"/>
              <a:t> </a:t>
            </a:r>
            <a:r>
              <a:rPr lang="en-US" sz="2400" b="1" dirty="0" err="1"/>
              <a:t>quyidagilarni</a:t>
            </a:r>
            <a:r>
              <a:rPr lang="en-US" sz="2400" b="1" dirty="0"/>
              <a:t> </a:t>
            </a:r>
            <a:r>
              <a:rPr lang="en-US" sz="2400" b="1" dirty="0" err="1"/>
              <a:t>o'z</a:t>
            </a:r>
            <a:r>
              <a:rPr lang="en-US" sz="2400" b="1" dirty="0"/>
              <a:t> </a:t>
            </a:r>
            <a:r>
              <a:rPr lang="en-US" sz="2400" b="1" dirty="0" err="1"/>
              <a:t>ichiga</a:t>
            </a:r>
            <a:r>
              <a:rPr lang="en-US" sz="2400" b="1" dirty="0"/>
              <a:t> </a:t>
            </a:r>
            <a:r>
              <a:rPr lang="en-US" sz="2400" b="1" dirty="0" err="1"/>
              <a:t>oladi</a:t>
            </a:r>
            <a:r>
              <a:rPr lang="en-US" sz="2400" b="1" dirty="0"/>
              <a:t>:</a:t>
            </a:r>
            <a:endParaRPr lang="en-US" sz="2400" dirty="0"/>
          </a:p>
          <a:p>
            <a:pPr algn="just"/>
            <a:r>
              <a:rPr lang="en-US" sz="2400" dirty="0" smtClean="0"/>
              <a:t>Skype </a:t>
            </a:r>
            <a:r>
              <a:rPr lang="en-US" sz="2400" dirty="0"/>
              <a:t>for Business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to'liq</a:t>
            </a:r>
            <a:r>
              <a:rPr lang="en-US" sz="2400" dirty="0"/>
              <a:t> </a:t>
            </a:r>
            <a:r>
              <a:rPr lang="en-US" sz="2400" dirty="0" err="1"/>
              <a:t>ishlash</a:t>
            </a:r>
            <a:endParaRPr lang="en-US" sz="2400" dirty="0"/>
          </a:p>
          <a:p>
            <a:pPr algn="just"/>
            <a:r>
              <a:rPr lang="en-US" sz="2400" dirty="0" err="1"/>
              <a:t>Cheksiz</a:t>
            </a:r>
            <a:r>
              <a:rPr lang="en-US" sz="2400" dirty="0"/>
              <a:t> </a:t>
            </a:r>
            <a:r>
              <a:rPr lang="en-US" sz="2400" dirty="0" err="1" smtClean="0"/>
              <a:t>foydalanuvchi</a:t>
            </a:r>
            <a:r>
              <a:rPr lang="en-US" sz="2400" dirty="0" smtClean="0"/>
              <a:t> </a:t>
            </a:r>
            <a:r>
              <a:rPr lang="en-US" sz="2400" dirty="0" err="1" smtClean="0"/>
              <a:t>taklifnomalari</a:t>
            </a:r>
            <a:endParaRPr lang="en-US" sz="2400" dirty="0"/>
          </a:p>
          <a:p>
            <a:pPr algn="just"/>
            <a:r>
              <a:rPr lang="en-US" sz="2400" dirty="0"/>
              <a:t>Outlook </a:t>
            </a:r>
            <a:r>
              <a:rPr lang="en-US" sz="2400" dirty="0" err="1"/>
              <a:t>va</a:t>
            </a:r>
            <a:r>
              <a:rPr lang="en-US" sz="2400" dirty="0"/>
              <a:t> Google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taqvim</a:t>
            </a:r>
            <a:r>
              <a:rPr lang="en-US" sz="2400" dirty="0"/>
              <a:t> </a:t>
            </a:r>
            <a:r>
              <a:rPr lang="en-US" sz="2400" dirty="0" err="1"/>
              <a:t>integratsiyasi</a:t>
            </a:r>
            <a:endParaRPr lang="en-US" sz="2400" dirty="0"/>
          </a:p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StarLeaf</a:t>
            </a:r>
            <a:r>
              <a:rPr lang="en-US" sz="2400" dirty="0" smtClean="0"/>
              <a:t> </a:t>
            </a:r>
            <a:r>
              <a:rPr lang="en-US" sz="2400" dirty="0" err="1"/>
              <a:t>Buyuk</a:t>
            </a:r>
            <a:r>
              <a:rPr lang="en-US" sz="2400" dirty="0"/>
              <a:t> </a:t>
            </a:r>
            <a:r>
              <a:rPr lang="en-US" sz="2400" dirty="0" err="1"/>
              <a:t>Britaniyada</a:t>
            </a:r>
            <a:r>
              <a:rPr lang="en-US" sz="2400" dirty="0"/>
              <a:t> </a:t>
            </a:r>
            <a:r>
              <a:rPr lang="en-US" sz="2400" dirty="0" err="1"/>
              <a:t>joylashgan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 </a:t>
            </a:r>
            <a:r>
              <a:rPr lang="en-US" sz="2400" dirty="0" err="1"/>
              <a:t>Evropa</a:t>
            </a:r>
            <a:r>
              <a:rPr lang="en-US" sz="2400" dirty="0"/>
              <a:t>, </a:t>
            </a:r>
            <a:r>
              <a:rPr lang="en-US" sz="2400" dirty="0" err="1"/>
              <a:t>Yangi</a:t>
            </a:r>
            <a:r>
              <a:rPr lang="en-US" sz="2400" dirty="0"/>
              <a:t> </a:t>
            </a:r>
            <a:r>
              <a:rPr lang="en-US" sz="2400" dirty="0" err="1"/>
              <a:t>Zelandiya</a:t>
            </a:r>
            <a:r>
              <a:rPr lang="en-US" sz="2400" dirty="0"/>
              <a:t>, </a:t>
            </a:r>
            <a:r>
              <a:rPr lang="en-US" sz="2400" dirty="0" err="1"/>
              <a:t>Amerika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Avstraliyada</a:t>
            </a:r>
            <a:r>
              <a:rPr lang="en-US" sz="2400" dirty="0"/>
              <a:t> </a:t>
            </a:r>
            <a:r>
              <a:rPr lang="en-US" sz="2400" dirty="0" err="1"/>
              <a:t>tez</a:t>
            </a:r>
            <a:r>
              <a:rPr lang="en-US" sz="2400" dirty="0"/>
              <a:t> </a:t>
            </a:r>
            <a:r>
              <a:rPr lang="en-US" sz="2400" dirty="0" err="1"/>
              <a:t>rivojlanayotgan</a:t>
            </a:r>
            <a:r>
              <a:rPr lang="en-US" sz="2400" dirty="0"/>
              <a:t> </a:t>
            </a:r>
            <a:r>
              <a:rPr lang="en-US" sz="2400" dirty="0" err="1"/>
              <a:t>xalqaro</a:t>
            </a:r>
            <a:r>
              <a:rPr lang="en-US" sz="2400" dirty="0"/>
              <a:t> </a:t>
            </a:r>
            <a:r>
              <a:rPr lang="en-US" sz="2400" dirty="0" err="1"/>
              <a:t>mijozlar</a:t>
            </a:r>
            <a:r>
              <a:rPr lang="en-US" sz="2400" dirty="0"/>
              <a:t> </a:t>
            </a:r>
            <a:r>
              <a:rPr lang="en-US" sz="2400" dirty="0" err="1"/>
              <a:t>bazasiga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42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291830"/>
            <a:ext cx="7498080" cy="85725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E’TIBORINGIZ </a:t>
            </a:r>
            <a:r>
              <a:rPr lang="en-US" sz="4800" dirty="0" err="1" smtClean="0">
                <a:solidFill>
                  <a:srgbClr val="FF0000"/>
                </a:solidFill>
              </a:rPr>
              <a:t>UCHUN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RAHMAT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21508" name="Picture 4" descr="C:\Users\VASLIDDIN\Desktop\VIDEO KONF PROGRAMMA\img\video-conference-5352757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7494"/>
            <a:ext cx="4128120" cy="2812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7494"/>
            <a:ext cx="7498080" cy="636658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Videokonferensiya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o’tkazish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uchun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asosan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ikkita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shartni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bajarish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lozim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ru-RU" sz="2400" dirty="0">
                <a:solidFill>
                  <a:srgbClr val="FF0000"/>
                </a:solidFill>
              </a:rPr>
              <a:t/>
            </a:r>
            <a:br>
              <a:rPr lang="ru-RU" sz="2400" dirty="0">
                <a:solidFill>
                  <a:srgbClr val="FF0000"/>
                </a:solidFill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792" y="699542"/>
            <a:ext cx="6264696" cy="4320480"/>
          </a:xfrm>
        </p:spPr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n-US" sz="2400" dirty="0" smtClean="0"/>
              <a:t>	a</a:t>
            </a:r>
            <a:r>
              <a:rPr lang="en-US" sz="2400" dirty="0"/>
              <a:t>) </a:t>
            </a:r>
            <a:r>
              <a:rPr lang="en-US" sz="2400" dirty="0" err="1"/>
              <a:t>videokonferensiyani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zarur</a:t>
            </a:r>
            <a:r>
              <a:rPr lang="en-US" sz="2400" dirty="0"/>
              <a:t> </a:t>
            </a:r>
            <a:r>
              <a:rPr lang="en-US" sz="2400" dirty="0" err="1"/>
              <a:t>bo’lgan</a:t>
            </a:r>
            <a:r>
              <a:rPr lang="en-US" sz="2400" dirty="0"/>
              <a:t> </a:t>
            </a:r>
            <a:r>
              <a:rPr lang="en-US" sz="2400" dirty="0" err="1"/>
              <a:t>kompyuter</a:t>
            </a:r>
            <a:r>
              <a:rPr lang="en-US" sz="2400" dirty="0"/>
              <a:t> (</a:t>
            </a:r>
            <a:r>
              <a:rPr lang="en-US" sz="2400" dirty="0" err="1"/>
              <a:t>texnik</a:t>
            </a:r>
            <a:r>
              <a:rPr lang="en-US" sz="2400" dirty="0"/>
              <a:t>) </a:t>
            </a:r>
            <a:r>
              <a:rPr lang="en-US" sz="2400" dirty="0" err="1"/>
              <a:t>qurilmalari</a:t>
            </a:r>
            <a:r>
              <a:rPr lang="en-US" sz="2400" dirty="0"/>
              <a:t>;</a:t>
            </a:r>
            <a:endParaRPr lang="ru-RU" sz="2400" dirty="0"/>
          </a:p>
          <a:p>
            <a:pPr marL="82296" indent="0" algn="just">
              <a:buNone/>
            </a:pPr>
            <a:r>
              <a:rPr lang="en-US" sz="2400" dirty="0" smtClean="0"/>
              <a:t>	b</a:t>
            </a:r>
            <a:r>
              <a:rPr lang="en-US" sz="2400" dirty="0"/>
              <a:t>) </a:t>
            </a:r>
            <a:r>
              <a:rPr lang="en-US" sz="2400" dirty="0" err="1"/>
              <a:t>videokonferensiyani</a:t>
            </a:r>
            <a:r>
              <a:rPr lang="en-US" sz="2400" dirty="0"/>
              <a:t> </a:t>
            </a:r>
            <a:r>
              <a:rPr lang="en-US" sz="2400" dirty="0" err="1"/>
              <a:t>o’tkazish</a:t>
            </a:r>
            <a:r>
              <a:rPr lang="en-US" sz="2400" dirty="0"/>
              <a:t> </a:t>
            </a:r>
            <a:r>
              <a:rPr lang="en-US" sz="2400" dirty="0" err="1"/>
              <a:t>talabiga</a:t>
            </a:r>
            <a:r>
              <a:rPr lang="en-US" sz="2400" dirty="0"/>
              <a:t> </a:t>
            </a:r>
            <a:r>
              <a:rPr lang="en-US" sz="2400" dirty="0" err="1"/>
              <a:t>javob</a:t>
            </a:r>
            <a:r>
              <a:rPr lang="en-US" sz="2400" dirty="0"/>
              <a:t> </a:t>
            </a:r>
            <a:r>
              <a:rPr lang="en-US" sz="2400" dirty="0" err="1"/>
              <a:t>beruvchi</a:t>
            </a:r>
            <a:r>
              <a:rPr lang="en-US" sz="2400" dirty="0"/>
              <a:t> </a:t>
            </a:r>
            <a:r>
              <a:rPr lang="en-US" sz="2400" dirty="0" err="1"/>
              <a:t>aloqa</a:t>
            </a:r>
            <a:r>
              <a:rPr lang="en-US" sz="2400" dirty="0"/>
              <a:t> </a:t>
            </a:r>
            <a:r>
              <a:rPr lang="en-US" sz="2400" dirty="0" err="1"/>
              <a:t>kanallaridan</a:t>
            </a:r>
            <a:r>
              <a:rPr lang="en-US" sz="2400" dirty="0"/>
              <a:t> </a:t>
            </a:r>
            <a:r>
              <a:rPr lang="en-US" sz="2400" dirty="0" err="1"/>
              <a:t>foydalangan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, </a:t>
            </a:r>
            <a:r>
              <a:rPr lang="en-US" sz="2400" dirty="0" err="1"/>
              <a:t>muloqotga</a:t>
            </a:r>
            <a:r>
              <a:rPr lang="en-US" sz="2400" dirty="0"/>
              <a:t> </a:t>
            </a:r>
            <a:r>
              <a:rPr lang="en-US" sz="2400" dirty="0" err="1"/>
              <a:t>chiquvchilar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bog’lanish</a:t>
            </a:r>
            <a:r>
              <a:rPr lang="en-US" sz="2400" dirty="0"/>
              <a:t>.</a:t>
            </a:r>
            <a:endParaRPr lang="ru-RU" sz="2400" dirty="0"/>
          </a:p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Videokonferensiya</a:t>
            </a:r>
            <a:r>
              <a:rPr lang="en-US" sz="2400" dirty="0" smtClean="0"/>
              <a:t> </a:t>
            </a:r>
            <a:r>
              <a:rPr lang="en-US" sz="2400" dirty="0" err="1"/>
              <a:t>nima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 </a:t>
            </a:r>
            <a:r>
              <a:rPr lang="en-US" sz="2400" dirty="0" err="1"/>
              <a:t>degan</a:t>
            </a:r>
            <a:r>
              <a:rPr lang="en-US" sz="2400" dirty="0"/>
              <a:t> </a:t>
            </a:r>
            <a:r>
              <a:rPr lang="en-US" sz="2400" dirty="0" err="1"/>
              <a:t>savolga</a:t>
            </a:r>
            <a:r>
              <a:rPr lang="en-US" sz="2400" dirty="0"/>
              <a:t> </a:t>
            </a:r>
            <a:r>
              <a:rPr lang="en-US" sz="2400" dirty="0" err="1"/>
              <a:t>quyidagi</a:t>
            </a:r>
            <a:r>
              <a:rPr lang="en-US" sz="2400" dirty="0"/>
              <a:t> </a:t>
            </a:r>
            <a:r>
              <a:rPr lang="en-US" sz="2400" dirty="0" err="1"/>
              <a:t>sabablarni</a:t>
            </a:r>
            <a:r>
              <a:rPr lang="en-US" sz="2400" dirty="0"/>
              <a:t> </a:t>
            </a:r>
            <a:r>
              <a:rPr lang="en-US" sz="2400" dirty="0" err="1"/>
              <a:t>ko’rsatish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 </a:t>
            </a:r>
            <a:r>
              <a:rPr lang="en-US" sz="2400" dirty="0" err="1"/>
              <a:t>Insonlar</a:t>
            </a:r>
            <a:r>
              <a:rPr lang="en-US" sz="2400" dirty="0"/>
              <a:t> </a:t>
            </a:r>
            <a:r>
              <a:rPr lang="en-US" sz="2400" dirty="0" err="1"/>
              <a:t>kundalik</a:t>
            </a:r>
            <a:r>
              <a:rPr lang="en-US" sz="2400" dirty="0"/>
              <a:t> </a:t>
            </a:r>
            <a:r>
              <a:rPr lang="en-US" sz="2400" dirty="0" err="1"/>
              <a:t>hayotida</a:t>
            </a:r>
            <a:r>
              <a:rPr lang="en-US" sz="2400" dirty="0"/>
              <a:t> </a:t>
            </a:r>
            <a:r>
              <a:rPr lang="en-US" sz="2400" dirty="0" err="1"/>
              <a:t>olayotgan</a:t>
            </a:r>
            <a:r>
              <a:rPr lang="en-US" sz="2400" dirty="0"/>
              <a:t> </a:t>
            </a:r>
            <a:r>
              <a:rPr lang="en-US" sz="2400" dirty="0" err="1"/>
              <a:t>ma’lumotlarni</a:t>
            </a:r>
            <a:r>
              <a:rPr lang="en-US" sz="2400" dirty="0"/>
              <a:t> 80-85%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ko’rish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. </a:t>
            </a:r>
            <a:r>
              <a:rPr lang="en-US" sz="2400" dirty="0" err="1"/>
              <a:t>Shuningdek</a:t>
            </a:r>
            <a:r>
              <a:rPr lang="en-US" sz="2400" dirty="0"/>
              <a:t>, </a:t>
            </a:r>
            <a:r>
              <a:rPr lang="en-US" sz="2400" dirty="0" err="1"/>
              <a:t>boshqaruv</a:t>
            </a:r>
            <a:r>
              <a:rPr lang="en-US" sz="2400" dirty="0"/>
              <a:t> </a:t>
            </a:r>
            <a:r>
              <a:rPr lang="en-US" sz="2400" dirty="0" err="1"/>
              <a:t>ishlari</a:t>
            </a:r>
            <a:r>
              <a:rPr lang="en-US" sz="2400" dirty="0"/>
              <a:t>, </a:t>
            </a:r>
            <a:r>
              <a:rPr lang="en-US" sz="2400" dirty="0" err="1" smtClean="0"/>
              <a:t>tibbiyot</a:t>
            </a:r>
            <a:r>
              <a:rPr lang="en-US" sz="2400" dirty="0" smtClean="0"/>
              <a:t>, </a:t>
            </a:r>
            <a:r>
              <a:rPr lang="en-US" sz="2400" dirty="0" err="1"/>
              <a:t>masofaviy</a:t>
            </a:r>
            <a:r>
              <a:rPr lang="en-US" sz="2400" dirty="0"/>
              <a:t> </a:t>
            </a:r>
            <a:r>
              <a:rPr lang="en-US" sz="2400" dirty="0" err="1"/>
              <a:t>ta’lim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jabhalarda</a:t>
            </a:r>
            <a:r>
              <a:rPr lang="en-US" sz="2400" dirty="0"/>
              <a:t> </a:t>
            </a:r>
            <a:r>
              <a:rPr lang="en-US" sz="2400" dirty="0" err="1"/>
              <a:t>videokonferensiyani</a:t>
            </a:r>
            <a:r>
              <a:rPr lang="en-US" sz="2400" dirty="0"/>
              <a:t> </a:t>
            </a:r>
            <a:r>
              <a:rPr lang="en-US" sz="2400" dirty="0" err="1"/>
              <a:t>ahamiyati</a:t>
            </a:r>
            <a:r>
              <a:rPr lang="en-US" sz="2400" dirty="0"/>
              <a:t> </a:t>
            </a:r>
            <a:r>
              <a:rPr lang="en-US" sz="2400" dirty="0" err="1"/>
              <a:t>juda</a:t>
            </a:r>
            <a:r>
              <a:rPr lang="en-US" sz="2400" dirty="0"/>
              <a:t> </a:t>
            </a:r>
            <a:r>
              <a:rPr lang="en-US" sz="2400" dirty="0" err="1"/>
              <a:t>muhim</a:t>
            </a:r>
            <a:r>
              <a:rPr lang="en-US" sz="2400" dirty="0"/>
              <a:t>. </a:t>
            </a:r>
            <a:r>
              <a:rPr lang="en-US" sz="2400" dirty="0" err="1"/>
              <a:t>Minglab</a:t>
            </a:r>
            <a:r>
              <a:rPr lang="en-US" sz="2400" dirty="0"/>
              <a:t> </a:t>
            </a:r>
            <a:r>
              <a:rPr lang="en-US" sz="2400" dirty="0" err="1"/>
              <a:t>kilometr</a:t>
            </a:r>
            <a:r>
              <a:rPr lang="en-US" sz="2400" dirty="0"/>
              <a:t> </a:t>
            </a:r>
            <a:r>
              <a:rPr lang="en-US" sz="2400" dirty="0" err="1"/>
              <a:t>masofadagi</a:t>
            </a:r>
            <a:r>
              <a:rPr lang="en-US" sz="2400" dirty="0"/>
              <a:t> </a:t>
            </a:r>
            <a:r>
              <a:rPr lang="en-US" sz="2400" dirty="0" err="1"/>
              <a:t>shaxslarni</a:t>
            </a:r>
            <a:r>
              <a:rPr lang="en-US" sz="2400" dirty="0"/>
              <a:t> real </a:t>
            </a:r>
            <a:r>
              <a:rPr lang="en-US" sz="2400" dirty="0" err="1"/>
              <a:t>vaqtda</a:t>
            </a:r>
            <a:r>
              <a:rPr lang="en-US" sz="2400" dirty="0"/>
              <a:t> </a:t>
            </a:r>
            <a:r>
              <a:rPr lang="en-US" sz="2400" dirty="0" err="1"/>
              <a:t>muloqotini</a:t>
            </a:r>
            <a:r>
              <a:rPr lang="en-US" sz="2400" dirty="0"/>
              <a:t> </a:t>
            </a:r>
            <a:r>
              <a:rPr lang="en-US" sz="2400" dirty="0" err="1"/>
              <a:t>oshirish</a:t>
            </a:r>
            <a:r>
              <a:rPr lang="en-US" sz="2400" dirty="0"/>
              <a:t> ham </a:t>
            </a:r>
            <a:r>
              <a:rPr lang="en-US" sz="2400" dirty="0" err="1"/>
              <a:t>vaqt</a:t>
            </a:r>
            <a:r>
              <a:rPr lang="en-US" sz="2400" dirty="0"/>
              <a:t>, ham </a:t>
            </a:r>
            <a:r>
              <a:rPr lang="en-US" sz="2400" dirty="0" err="1"/>
              <a:t>iqtisodiy</a:t>
            </a:r>
            <a:r>
              <a:rPr lang="en-US" sz="2400" dirty="0"/>
              <a:t> </a:t>
            </a:r>
            <a:r>
              <a:rPr lang="en-US" sz="2400" dirty="0" err="1"/>
              <a:t>tejamkorlikka</a:t>
            </a:r>
            <a:r>
              <a:rPr lang="en-US" sz="2400" dirty="0"/>
              <a:t> </a:t>
            </a:r>
            <a:r>
              <a:rPr lang="en-US" sz="2400" dirty="0" err="1"/>
              <a:t>olib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.</a:t>
            </a:r>
            <a:endParaRPr lang="ru-RU" sz="2400" dirty="0"/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5122" name="Picture 2" descr="C:\Users\VASLIDDIN\Desktop\VIDEO KONF PROGRAMMA\Telekonferentsiya tizimi ishlab chiqaruvchilari uchun 20X Zoom Video konferentsiyasi mobil HDMI SDI kamerasi - ulgurji narx - Tenveo texnologiyasi_files\20190924165515255587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" t="14322" r="8809"/>
          <a:stretch/>
        </p:blipFill>
        <p:spPr bwMode="auto">
          <a:xfrm>
            <a:off x="-13886" y="587861"/>
            <a:ext cx="2755890" cy="1911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ASLIDDIN\Desktop\VIDEO KONF PROGRAMMA\Telekonferentsiya tizimi ishlab chiqaruvchilari uchun 20X Zoom Video konferentsiyasi mobil HDMI SDI kamerasi - ulgurji narx - Tenveo texnologiyasi_files\full-hd-1080p-teleconference-camera373273699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" y="2683431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1470"/>
            <a:ext cx="7498080" cy="8572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effectLst/>
              </a:rPr>
              <a:t>Videokonferensiyani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tashkil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etish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uchun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qanday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qurilmalar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</a:rPr>
              <a:t>kerak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 ?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915566"/>
            <a:ext cx="7920880" cy="410445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Ko’ptugunli</a:t>
            </a:r>
            <a:r>
              <a:rPr lang="en-US" sz="2400" b="1" dirty="0" smtClean="0"/>
              <a:t> </a:t>
            </a:r>
            <a:r>
              <a:rPr lang="en-US" sz="2400" b="1" dirty="0" err="1"/>
              <a:t>videoserverlar</a:t>
            </a:r>
            <a:r>
              <a:rPr lang="en-US" sz="2400" dirty="0"/>
              <a:t> (</a:t>
            </a:r>
            <a:r>
              <a:rPr lang="en-US" sz="2400" b="1" dirty="0"/>
              <a:t>MCU</a:t>
            </a:r>
            <a:r>
              <a:rPr lang="en-US" sz="2400" dirty="0"/>
              <a:t>, Multipoint Control Unit). </a:t>
            </a:r>
            <a:r>
              <a:rPr lang="en-US" sz="2400" dirty="0" err="1"/>
              <a:t>Videoserverlar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vaqtni</a:t>
            </a:r>
            <a:r>
              <a:rPr lang="en-US" sz="2400" dirty="0"/>
              <a:t> </a:t>
            </a:r>
            <a:r>
              <a:rPr lang="en-US" sz="2400" dirty="0" err="1"/>
              <a:t>o’zida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necha</a:t>
            </a:r>
            <a:r>
              <a:rPr lang="en-US" sz="2400" dirty="0"/>
              <a:t> </a:t>
            </a:r>
            <a:r>
              <a:rPr lang="en-US" sz="2400" dirty="0" err="1"/>
              <a:t>tugunlarni</a:t>
            </a:r>
            <a:r>
              <a:rPr lang="en-US" sz="2400" dirty="0"/>
              <a:t> </a:t>
            </a:r>
            <a:r>
              <a:rPr lang="en-US" sz="2400" dirty="0" err="1"/>
              <a:t>o’zaro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biri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bog’lab</a:t>
            </a:r>
            <a:r>
              <a:rPr lang="en-US" sz="2400" dirty="0"/>
              <a:t>, </a:t>
            </a:r>
            <a:r>
              <a:rPr lang="en-US" sz="2400" dirty="0" err="1"/>
              <a:t>tasvir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ovozlarni</a:t>
            </a:r>
            <a:r>
              <a:rPr lang="en-US" sz="2400" dirty="0"/>
              <a:t> </a:t>
            </a:r>
            <a:r>
              <a:rPr lang="en-US" sz="2400" dirty="0" err="1"/>
              <a:t>tez</a:t>
            </a:r>
            <a:r>
              <a:rPr lang="en-US" sz="2400" dirty="0"/>
              <a:t> </a:t>
            </a:r>
            <a:r>
              <a:rPr lang="en-US" sz="2400" dirty="0" err="1"/>
              <a:t>uzatishda</a:t>
            </a:r>
            <a:r>
              <a:rPr lang="en-US" sz="2400" dirty="0"/>
              <a:t> </a:t>
            </a:r>
            <a:r>
              <a:rPr lang="en-US" sz="2400" dirty="0" err="1"/>
              <a:t>qo’llaniladi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6146" name="Picture 2" descr="C:\Users\VASLIDDIN\Desktop\Без названия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82139"/>
            <a:ext cx="3744416" cy="18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VASLIDDIN\Desktop\Без названия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64" y="2283718"/>
            <a:ext cx="3024336" cy="2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</a:rPr>
              <a:t>Videoserverlar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asosan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ikki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holatda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ishlaydi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627534"/>
            <a:ext cx="7848872" cy="439248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	a</a:t>
            </a:r>
            <a:r>
              <a:rPr lang="en-US" sz="2400" dirty="0"/>
              <a:t>) </a:t>
            </a:r>
            <a:r>
              <a:rPr lang="en-US" sz="2400" dirty="0" err="1"/>
              <a:t>ovoz</a:t>
            </a:r>
            <a:r>
              <a:rPr lang="en-US" sz="2400" dirty="0"/>
              <a:t> </a:t>
            </a:r>
            <a:r>
              <a:rPr lang="en-US" sz="2400" dirty="0" err="1"/>
              <a:t>aktivligi</a:t>
            </a:r>
            <a:r>
              <a:rPr lang="en-US" sz="2400" dirty="0"/>
              <a:t> </a:t>
            </a:r>
            <a:r>
              <a:rPr lang="en-US" sz="2400" dirty="0" err="1"/>
              <a:t>bo’yicha</a:t>
            </a:r>
            <a:r>
              <a:rPr lang="en-US" sz="2400" dirty="0"/>
              <a:t> - </a:t>
            </a:r>
            <a:r>
              <a:rPr lang="en-US" sz="2400" dirty="0" err="1"/>
              <a:t>bunda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ishtirokchilar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vaqtda</a:t>
            </a:r>
            <a:r>
              <a:rPr lang="en-US" sz="2400" dirty="0"/>
              <a:t> </a:t>
            </a:r>
            <a:r>
              <a:rPr lang="en-US" sz="2400" dirty="0" err="1"/>
              <a:t>faqat</a:t>
            </a:r>
            <a:r>
              <a:rPr lang="en-US" sz="2400" dirty="0"/>
              <a:t> </a:t>
            </a:r>
            <a:r>
              <a:rPr lang="en-US" sz="2400" dirty="0" err="1"/>
              <a:t>gapirayotgan</a:t>
            </a:r>
            <a:r>
              <a:rPr lang="en-US" sz="2400" dirty="0"/>
              <a:t> </a:t>
            </a:r>
            <a:r>
              <a:rPr lang="en-US" sz="2400" dirty="0" err="1"/>
              <a:t>tomon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muloqotda</a:t>
            </a:r>
            <a:r>
              <a:rPr lang="en-US" sz="2400" dirty="0"/>
              <a:t> </a:t>
            </a:r>
            <a:r>
              <a:rPr lang="en-US" sz="2400" dirty="0" err="1"/>
              <a:t>bo’la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	b</a:t>
            </a:r>
            <a:r>
              <a:rPr lang="en-US" sz="2400" dirty="0"/>
              <a:t>) </a:t>
            </a:r>
            <a:r>
              <a:rPr lang="en-US" sz="2400" dirty="0" err="1"/>
              <a:t>ekran</a:t>
            </a:r>
            <a:r>
              <a:rPr lang="en-US" sz="2400" dirty="0"/>
              <a:t> </a:t>
            </a:r>
            <a:r>
              <a:rPr lang="en-US" sz="2400" dirty="0" err="1"/>
              <a:t>mayda</a:t>
            </a:r>
            <a:r>
              <a:rPr lang="en-US" sz="2400" dirty="0"/>
              <a:t> </a:t>
            </a:r>
            <a:r>
              <a:rPr lang="en-US" sz="2400" dirty="0" err="1"/>
              <a:t>bo’laklarga</a:t>
            </a:r>
            <a:r>
              <a:rPr lang="en-US" sz="2400" dirty="0"/>
              <a:t> </a:t>
            </a:r>
            <a:r>
              <a:rPr lang="en-US" sz="2400" dirty="0" err="1"/>
              <a:t>bo’lingan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ishtirokchilar</a:t>
            </a:r>
            <a:r>
              <a:rPr lang="en-US" sz="2400" dirty="0"/>
              <a:t> </a:t>
            </a:r>
            <a:r>
              <a:rPr lang="en-US" sz="2400" dirty="0" err="1"/>
              <a:t>bir-birlari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muloqotda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170" name="Picture 2" descr="C:\Users\VASLIDDIN\Desktop\Без назв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43758"/>
            <a:ext cx="336666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VASLIDDIN\Desktop\Без названия (2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14" y="2643758"/>
            <a:ext cx="3565004" cy="23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-27093"/>
            <a:ext cx="4323754" cy="7095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Maxsus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videokameralar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627534"/>
            <a:ext cx="7890080" cy="4058766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	Bu </a:t>
            </a:r>
            <a:r>
              <a:rPr lang="en-US" sz="2400" dirty="0" err="1"/>
              <a:t>qurilmalar</a:t>
            </a:r>
            <a:r>
              <a:rPr lang="en-US" sz="2400" dirty="0"/>
              <a:t> </a:t>
            </a:r>
            <a:r>
              <a:rPr lang="en-US" sz="2400" dirty="0" err="1"/>
              <a:t>tasvirni</a:t>
            </a:r>
            <a:r>
              <a:rPr lang="en-US" sz="2400" dirty="0"/>
              <a:t> </a:t>
            </a:r>
            <a:r>
              <a:rPr lang="en-US" sz="2400" dirty="0" err="1"/>
              <a:t>uzatish</a:t>
            </a:r>
            <a:r>
              <a:rPr lang="en-US" sz="2400" dirty="0"/>
              <a:t> </a:t>
            </a:r>
            <a:r>
              <a:rPr lang="en-US" sz="2400" dirty="0" err="1"/>
              <a:t>vositasi</a:t>
            </a:r>
            <a:r>
              <a:rPr lang="en-US" sz="2400" dirty="0"/>
              <a:t> </a:t>
            </a:r>
            <a:r>
              <a:rPr lang="en-US" sz="2400" dirty="0" err="1"/>
              <a:t>hisoblanadi</a:t>
            </a:r>
            <a:r>
              <a:rPr lang="en-US" sz="2400" dirty="0"/>
              <a:t>. </a:t>
            </a:r>
            <a:r>
              <a:rPr lang="en-US" sz="2400" dirty="0" err="1"/>
              <a:t>Hozirgi</a:t>
            </a:r>
            <a:r>
              <a:rPr lang="en-US" sz="2400" dirty="0"/>
              <a:t> </a:t>
            </a:r>
            <a:r>
              <a:rPr lang="en-US" sz="2400" dirty="0" err="1"/>
              <a:t>paytda</a:t>
            </a:r>
            <a:r>
              <a:rPr lang="en-US" sz="2400" dirty="0"/>
              <a:t> Canon, Genius, Axis, Sony </a:t>
            </a:r>
            <a:r>
              <a:rPr lang="en-US" sz="2400" dirty="0" err="1"/>
              <a:t>kompaniyalari</a:t>
            </a:r>
            <a:r>
              <a:rPr lang="en-US" sz="2400" dirty="0"/>
              <a:t>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chiqilgan</a:t>
            </a:r>
            <a:r>
              <a:rPr lang="en-US" sz="2400" dirty="0"/>
              <a:t> </a:t>
            </a:r>
            <a:r>
              <a:rPr lang="en-US" sz="2400" dirty="0" err="1"/>
              <a:t>kameralar</a:t>
            </a:r>
            <a:r>
              <a:rPr lang="en-US" sz="2400" dirty="0"/>
              <a:t> </a:t>
            </a:r>
            <a:r>
              <a:rPr lang="en-US" sz="2400" dirty="0" err="1"/>
              <a:t>sifati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imkoniyati</a:t>
            </a:r>
            <a:r>
              <a:rPr lang="en-US" sz="2400" dirty="0"/>
              <a:t> </a:t>
            </a:r>
            <a:r>
              <a:rPr lang="en-US" sz="2400" dirty="0" err="1"/>
              <a:t>jihatidan</a:t>
            </a:r>
            <a:r>
              <a:rPr lang="en-US" sz="2400" dirty="0"/>
              <a:t> </a:t>
            </a:r>
            <a:r>
              <a:rPr lang="en-US" sz="2400" dirty="0" err="1"/>
              <a:t>alohida</a:t>
            </a:r>
            <a:r>
              <a:rPr lang="en-US" sz="2400" dirty="0"/>
              <a:t> </a:t>
            </a:r>
            <a:r>
              <a:rPr lang="en-US" sz="2400" dirty="0" err="1"/>
              <a:t>ajralib</a:t>
            </a:r>
            <a:r>
              <a:rPr lang="en-US" sz="2400" dirty="0"/>
              <a:t> </a:t>
            </a:r>
            <a:r>
              <a:rPr lang="en-US" sz="2400" dirty="0" err="1"/>
              <a:t>turadi</a:t>
            </a:r>
            <a:r>
              <a:rPr lang="en-US" sz="2400" dirty="0"/>
              <a:t>. </a:t>
            </a:r>
            <a:r>
              <a:rPr lang="en-US" sz="2400" dirty="0" err="1"/>
              <a:t>Asosan</a:t>
            </a:r>
            <a:r>
              <a:rPr lang="en-US" sz="2400" dirty="0"/>
              <a:t> </a:t>
            </a:r>
            <a:r>
              <a:rPr lang="en-US" sz="2400" dirty="0" err="1"/>
              <a:t>kameralar</a:t>
            </a:r>
            <a:r>
              <a:rPr lang="en-US" sz="2400" dirty="0"/>
              <a:t> </a:t>
            </a:r>
            <a:r>
              <a:rPr lang="en-US" sz="2400" dirty="0" err="1"/>
              <a:t>vertikal</a:t>
            </a:r>
            <a:r>
              <a:rPr lang="en-US" sz="2400" dirty="0"/>
              <a:t> </a:t>
            </a:r>
            <a:r>
              <a:rPr lang="en-US" sz="2400" dirty="0" err="1"/>
              <a:t>bo’ylab</a:t>
            </a:r>
            <a:r>
              <a:rPr lang="en-US" sz="2400" dirty="0"/>
              <a:t> 30 </a:t>
            </a:r>
            <a:r>
              <a:rPr lang="en-US" sz="2400" dirty="0" err="1"/>
              <a:t>dan</a:t>
            </a:r>
            <a:r>
              <a:rPr lang="en-US" sz="2400" dirty="0"/>
              <a:t> 90 </a:t>
            </a:r>
            <a:r>
              <a:rPr lang="en-US" sz="2400" dirty="0" err="1"/>
              <a:t>gradusgacha</a:t>
            </a:r>
            <a:r>
              <a:rPr lang="en-US" sz="2400" dirty="0"/>
              <a:t>, </a:t>
            </a:r>
            <a:r>
              <a:rPr lang="en-US" sz="2400" dirty="0" err="1"/>
              <a:t>gorizontal</a:t>
            </a:r>
            <a:r>
              <a:rPr lang="en-US" sz="2400" dirty="0"/>
              <a:t> </a:t>
            </a:r>
            <a:r>
              <a:rPr lang="en-US" sz="2400" dirty="0" err="1"/>
              <a:t>bo’ylab</a:t>
            </a:r>
            <a:r>
              <a:rPr lang="en-US" sz="2400" dirty="0"/>
              <a:t> </a:t>
            </a:r>
            <a:r>
              <a:rPr lang="en-US" sz="2400" dirty="0" err="1"/>
              <a:t>deyarli</a:t>
            </a:r>
            <a:r>
              <a:rPr lang="en-US" sz="2400" dirty="0"/>
              <a:t> 360 </a:t>
            </a:r>
            <a:r>
              <a:rPr lang="en-US" sz="2400" dirty="0" err="1"/>
              <a:t>gradus</a:t>
            </a:r>
            <a:r>
              <a:rPr lang="en-US" sz="2400" dirty="0"/>
              <a:t> </a:t>
            </a:r>
            <a:r>
              <a:rPr lang="en-US" sz="2400" dirty="0" err="1"/>
              <a:t>ko’rish</a:t>
            </a:r>
            <a:r>
              <a:rPr lang="en-US" sz="2400" dirty="0"/>
              <a:t> </a:t>
            </a:r>
            <a:r>
              <a:rPr lang="en-US" sz="2400" dirty="0" err="1"/>
              <a:t>chegarasiga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8196" name="Picture 4" descr="C:\Users\VASLIDDIN\Desktop\VIDEOK~1\TELEKO~1\USB-3-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9244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VASLIDDIN\Desktop\VIDEOK~1\TELEKO~1\USB-SD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21" y="2520718"/>
            <a:ext cx="2646040" cy="26460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0"/>
            <a:ext cx="4864584" cy="63757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Kolonkalar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mikrofonlar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555526"/>
            <a:ext cx="7920880" cy="439248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 </a:t>
            </a:r>
            <a:r>
              <a:rPr lang="en-US" sz="2400" dirty="0" smtClean="0"/>
              <a:t>  </a:t>
            </a:r>
            <a:r>
              <a:rPr lang="en-US" sz="2400" dirty="0" err="1" smtClean="0"/>
              <a:t>Kolonkalar</a:t>
            </a:r>
            <a:r>
              <a:rPr lang="en-US" sz="2400" dirty="0" smtClean="0"/>
              <a:t> </a:t>
            </a:r>
            <a:r>
              <a:rPr lang="en-US" sz="2400" dirty="0" err="1"/>
              <a:t>ovozni</a:t>
            </a:r>
            <a:r>
              <a:rPr lang="en-US" sz="2400" dirty="0"/>
              <a:t> </a:t>
            </a:r>
            <a:r>
              <a:rPr lang="en-US" sz="2400" dirty="0" err="1"/>
              <a:t>eshitish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mo’ljallanib</a:t>
            </a:r>
            <a:r>
              <a:rPr lang="en-US" sz="2400" dirty="0"/>
              <a:t>, stereo </a:t>
            </a:r>
            <a:r>
              <a:rPr lang="en-US" sz="2400" dirty="0" err="1"/>
              <a:t>kolonkalardan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 </a:t>
            </a:r>
            <a:r>
              <a:rPr lang="en-US" sz="2400" dirty="0" err="1"/>
              <a:t>Kolonkalar</a:t>
            </a:r>
            <a:r>
              <a:rPr lang="en-US" sz="2400" dirty="0"/>
              <a:t> </a:t>
            </a:r>
            <a:r>
              <a:rPr lang="en-US" sz="2400" dirty="0" err="1"/>
              <a:t>quvvati</a:t>
            </a:r>
            <a:r>
              <a:rPr lang="en-US" sz="2400" dirty="0"/>
              <a:t> </a:t>
            </a:r>
            <a:r>
              <a:rPr lang="en-US" sz="2400" dirty="0" err="1"/>
              <a:t>xona</a:t>
            </a:r>
            <a:r>
              <a:rPr lang="en-US" sz="2400" dirty="0"/>
              <a:t> </a:t>
            </a:r>
            <a:r>
              <a:rPr lang="en-US" sz="2400" dirty="0" err="1"/>
              <a:t>kengligiga</a:t>
            </a:r>
            <a:r>
              <a:rPr lang="en-US" sz="2400" dirty="0"/>
              <a:t> </a:t>
            </a:r>
            <a:r>
              <a:rPr lang="en-US" sz="2400" dirty="0" err="1"/>
              <a:t>qarab</a:t>
            </a:r>
            <a:r>
              <a:rPr lang="en-US" sz="2400" dirty="0"/>
              <a:t> </a:t>
            </a:r>
            <a:r>
              <a:rPr lang="en-US" sz="2400" dirty="0" err="1"/>
              <a:t>tanlanadi</a:t>
            </a:r>
            <a:r>
              <a:rPr lang="en-US" sz="2400" dirty="0"/>
              <a:t>. </a:t>
            </a:r>
            <a:r>
              <a:rPr lang="en-US" sz="2400" dirty="0" err="1"/>
              <a:t>Mikrofonlar</a:t>
            </a:r>
            <a:r>
              <a:rPr lang="en-US" sz="2400" dirty="0"/>
              <a:t> </a:t>
            </a:r>
            <a:r>
              <a:rPr lang="en-US" sz="2400" dirty="0" err="1"/>
              <a:t>sifatida</a:t>
            </a:r>
            <a:r>
              <a:rPr lang="en-US" sz="2400" dirty="0"/>
              <a:t> </a:t>
            </a:r>
            <a:r>
              <a:rPr lang="en-US" sz="2400" dirty="0" err="1"/>
              <a:t>yuqori</a:t>
            </a:r>
            <a:r>
              <a:rPr lang="en-US" sz="2400" dirty="0"/>
              <a:t> </a:t>
            </a:r>
            <a:r>
              <a:rPr lang="en-US" sz="2400" dirty="0" err="1"/>
              <a:t>sifatli</a:t>
            </a:r>
            <a:r>
              <a:rPr lang="en-US" sz="2400" dirty="0"/>
              <a:t> </a:t>
            </a:r>
            <a:r>
              <a:rPr lang="en-US" sz="2400" dirty="0" err="1"/>
              <a:t>yakka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tarmoqqa</a:t>
            </a:r>
            <a:r>
              <a:rPr lang="en-US" sz="2400" dirty="0"/>
              <a:t> </a:t>
            </a:r>
            <a:r>
              <a:rPr lang="en-US" sz="2400" dirty="0" err="1"/>
              <a:t>ulangan</a:t>
            </a:r>
            <a:r>
              <a:rPr lang="en-US" sz="2400" dirty="0"/>
              <a:t> </a:t>
            </a:r>
            <a:r>
              <a:rPr lang="en-US" sz="2400" dirty="0" err="1"/>
              <a:t>mikrofonlardan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9218" name="Picture 2" descr="C:\Users\VASLIDDIN\Desktop\images (1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55726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VASLIDDIN\Desktop\images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9380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7095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Modemlar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627534"/>
            <a:ext cx="7920880" cy="439248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Modemlar</a:t>
            </a:r>
            <a:r>
              <a:rPr lang="en-US" sz="2400" dirty="0" smtClean="0"/>
              <a:t> </a:t>
            </a:r>
            <a:r>
              <a:rPr lang="en-US" sz="2400" dirty="0" err="1"/>
              <a:t>ma’lumotlarni</a:t>
            </a:r>
            <a:r>
              <a:rPr lang="en-US" sz="2400" dirty="0"/>
              <a:t> </a:t>
            </a:r>
            <a:r>
              <a:rPr lang="en-US" sz="2400" dirty="0" err="1"/>
              <a:t>uzatish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vositasi</a:t>
            </a:r>
            <a:r>
              <a:rPr lang="en-US" sz="2400" dirty="0"/>
              <a:t> </a:t>
            </a:r>
            <a:r>
              <a:rPr lang="en-US" sz="2400" dirty="0" err="1"/>
              <a:t>sifatida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 Rad, Linksys, </a:t>
            </a:r>
            <a:r>
              <a:rPr lang="en-US" sz="2400" dirty="0" err="1"/>
              <a:t>UsRobotics</a:t>
            </a:r>
            <a:r>
              <a:rPr lang="en-US" sz="2400" dirty="0"/>
              <a:t> </a:t>
            </a:r>
            <a:r>
              <a:rPr lang="en-US" sz="2400" dirty="0" err="1"/>
              <a:t>kompaniyalaring</a:t>
            </a:r>
            <a:r>
              <a:rPr lang="en-US" sz="2400" dirty="0"/>
              <a:t> IDSL </a:t>
            </a:r>
            <a:r>
              <a:rPr lang="en-US" sz="2400" dirty="0" err="1"/>
              <a:t>modemlaridan</a:t>
            </a:r>
            <a:r>
              <a:rPr lang="en-US" sz="2400" dirty="0"/>
              <a:t> </a:t>
            </a:r>
            <a:r>
              <a:rPr lang="en-US" sz="2400" dirty="0" err="1"/>
              <a:t>keng</a:t>
            </a:r>
            <a:r>
              <a:rPr lang="en-US" sz="2400" dirty="0"/>
              <a:t> </a:t>
            </a:r>
            <a:r>
              <a:rPr lang="en-US" sz="2400" dirty="0" err="1"/>
              <a:t>foydalaniladi</a:t>
            </a:r>
            <a:r>
              <a:rPr lang="en-US" sz="2400" dirty="0"/>
              <a:t>. </a:t>
            </a:r>
            <a:r>
              <a:rPr lang="en-US" sz="2400" dirty="0" err="1"/>
              <a:t>Modemlar</a:t>
            </a:r>
            <a:r>
              <a:rPr lang="en-US" sz="2400" dirty="0"/>
              <a:t> </a:t>
            </a:r>
            <a:r>
              <a:rPr lang="en-US" sz="2400" dirty="0" err="1"/>
              <a:t>juft</a:t>
            </a:r>
            <a:r>
              <a:rPr lang="en-US" sz="2400" dirty="0"/>
              <a:t> </a:t>
            </a:r>
            <a:r>
              <a:rPr lang="en-US" sz="2400" dirty="0" err="1"/>
              <a:t>holatda</a:t>
            </a:r>
            <a:r>
              <a:rPr lang="en-US" sz="2400" dirty="0"/>
              <a:t> </a:t>
            </a:r>
            <a:r>
              <a:rPr lang="en-US" sz="2400" dirty="0" err="1"/>
              <a:t>maxsus</a:t>
            </a:r>
            <a:r>
              <a:rPr lang="en-US" sz="2400" dirty="0"/>
              <a:t> </a:t>
            </a:r>
            <a:r>
              <a:rPr lang="en-US" sz="2400" dirty="0" err="1"/>
              <a:t>ajratilgan</a:t>
            </a:r>
            <a:r>
              <a:rPr lang="en-US" sz="2400" dirty="0"/>
              <a:t> </a:t>
            </a:r>
            <a:r>
              <a:rPr lang="en-US" sz="2400" dirty="0" err="1"/>
              <a:t>tarmoq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aloqani</a:t>
            </a:r>
            <a:r>
              <a:rPr lang="en-US" sz="2400" dirty="0"/>
              <a:t> </a:t>
            </a:r>
            <a:r>
              <a:rPr lang="en-US" sz="2400" dirty="0" err="1"/>
              <a:t>ta’minlaydi</a:t>
            </a:r>
            <a:r>
              <a:rPr lang="en-US" sz="2400" dirty="0"/>
              <a:t>.</a:t>
            </a:r>
            <a:endParaRPr lang="ru-RU" sz="2400" dirty="0"/>
          </a:p>
          <a:p>
            <a:pPr marL="82296" indent="0" algn="just">
              <a:buNone/>
            </a:pPr>
            <a:endParaRPr lang="ru-RU" sz="2400" dirty="0"/>
          </a:p>
        </p:txBody>
      </p:sp>
      <p:pic>
        <p:nvPicPr>
          <p:cNvPr id="10242" name="Picture 2" descr="C:\Users\VASLIDDIN\Desktop\Без названия (3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35572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VASLIDDIN\Desktop\Без названия (4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46511"/>
            <a:ext cx="3243946" cy="18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1149a527e146edcf9c2fd92eac845eb34cd249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530</TotalTime>
  <Words>174</Words>
  <Application>Microsoft Office PowerPoint</Application>
  <PresentationFormat>Экран (16:9)</PresentationFormat>
  <Paragraphs>105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Солнцестояние</vt:lpstr>
      <vt:lpstr>TELEKONFERENSIYA VA VIDEOKONFRENSIYA TIZIMLARI VA ULARDAN FOYDALANISH</vt:lpstr>
      <vt:lpstr>Telekonferensiya </vt:lpstr>
      <vt:lpstr>Videokonferensiya </vt:lpstr>
      <vt:lpstr>Videokonferensiya o’tkazish uchun asosan ikkita shartni bajarish lozim: </vt:lpstr>
      <vt:lpstr>Videokonferensiyani tashkil etish uchun qanday qurilmalar kerak ?</vt:lpstr>
      <vt:lpstr>Videoserverlar asosan ikki holatda ishlaydi: </vt:lpstr>
      <vt:lpstr>Maxsus videokameralar</vt:lpstr>
      <vt:lpstr>Kolonkalar va mikrofonlar</vt:lpstr>
      <vt:lpstr>Modemlar</vt:lpstr>
      <vt:lpstr>Multimediali proektorlar va monitorlar</vt:lpstr>
      <vt:lpstr>Bugungi kundagi 7 ta eng yaxshi videokonferensiya dasturiy platformalari </vt:lpstr>
      <vt:lpstr>Презентация PowerPoint</vt:lpstr>
      <vt:lpstr>Презентация PowerPoint</vt:lpstr>
      <vt:lpstr>Zoom foydalanuvchilari statistikasi</vt:lpstr>
      <vt:lpstr>Zoom dasturini o’rnatish</vt:lpstr>
      <vt:lpstr>Презентация PowerPoint</vt:lpstr>
      <vt:lpstr>Презентация PowerPoint</vt:lpstr>
      <vt:lpstr>Microsoft Teams dasturini o’rnatish</vt:lpstr>
      <vt:lpstr>Презентация PowerPoint</vt:lpstr>
      <vt:lpstr>Презентация PowerPoint</vt:lpstr>
      <vt:lpstr>Cisco Webex dasturini o’rnatish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Skype for Business dasturini o’rnatish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VASLIDDIN</dc:creator>
  <cp:lastModifiedBy>RT</cp:lastModifiedBy>
  <cp:revision>49</cp:revision>
  <dcterms:created xsi:type="dcterms:W3CDTF">2021-09-21T14:39:03Z</dcterms:created>
  <dcterms:modified xsi:type="dcterms:W3CDTF">2022-10-04T05:17:08Z</dcterms:modified>
</cp:coreProperties>
</file>