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1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6086-7440-0A44-9F82-57BB7EC416F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32FE-8AD8-0744-A9D7-92623B31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813-C7F8-8A44-887E-4CA2BCE5A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1DA22-1022-B84C-8268-CDFE05460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2018-11-24T02:17:15Z</dcterms:created>
  <dcterms:modified xsi:type="dcterms:W3CDTF">2018-11-24T02:23:28Z</dcterms:modified>
</cp:coreProperties>
</file>