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C2F-359A-46B1-B8A1-F5FBC811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EB71-E54A-4C71-AA15-9F85691FA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41E9-F6F4-4DA5-BD26-B6EFCD0D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4960-DD37-4E4C-ADB9-309D4B12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CA93-A1FE-4490-ADD8-F0A1A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D01C-CFA8-4DFC-8B4D-151AFEB6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59E65-CCC0-4B8B-9F71-E451CAF6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A14B-A395-4F0B-AA1B-6DF716E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465A-07A9-455B-AD14-C099DB66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408B-3094-462F-B667-F4D767C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CD96A-F200-41FF-A36F-63321871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5E59-EBB3-4FD8-9133-93B7AC4E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D7BC-40AC-44CC-85A8-A0C64E9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54B2-AA32-49E5-ABB6-35E93595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F11E-CF3C-4403-86EE-B0456109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87E1-3ABF-477F-9830-8D2A38B6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954C-4A14-4A1B-83FC-F4121A72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3832-7536-4192-8202-6E0B1674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267A-8FEF-4FF7-B0C6-8C9ED768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B05C-C4E8-4618-A441-754CBB5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6C3-9061-49DB-9236-4192A987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1F1B-1460-40E1-9E8F-5A0792D5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6228-8958-47BD-AE6A-BB433AE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5F7-34DB-4F37-90B3-6A19FE9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F958-1EF6-42EE-BC03-03D61BBB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A9B5-54F4-43E8-9A6A-83F3B4E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95A5-4F16-4880-934C-62A6A9840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D7B8-D3BB-4A64-A7EC-F76CCFB8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A95E8-CB4E-4E90-B5D6-2C9F97C0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3121-790B-459A-833B-4AF5AB9B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CAB7-51B2-46FB-BC81-B7125BC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FB3A-AAAA-49C2-9988-BAA83C3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6FD9-B455-4484-8E94-169D6D97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DB78-F8BF-46D6-AEC1-4DBF38F5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CE01C-7CE3-4EFC-A2D5-278D76BCD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CE53D-B833-4E52-BC25-6349EDA1A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41B80-2917-4DFC-ACF8-4E815A72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F13A9-0092-43F7-BA53-EA37F469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AEC7D-7B5B-4ACB-BBFF-8D906BF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901A-A04F-43DE-B5AF-0E2184C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18204-C86B-4141-9773-D5907F3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0871-79AB-405F-ACE2-EA3F9900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E4F2E-C932-465A-A8BD-4D296C1A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3D7A3-14CF-4964-A3A4-EC9D2CE2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BF88-94A4-4FE6-9A3B-558454F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14ADC-5E35-41D5-A7B2-7AB30BE7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ECD4-0FFB-473B-99B0-D1CE578D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9892-1104-4180-9E96-BD51E530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2EC5B-876E-48AC-927B-ABB49691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83CB8-FC00-442D-A5C6-61D5A7BD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158E-D97E-4879-9E1A-95045BB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BA90-E69B-41C8-9D0A-25601CDC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0B5-F4D9-4B0A-B32C-7A6A393A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7F658-7D64-4B04-BB23-867D6D83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F435-681C-4FCE-B77A-F4A18740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8EE6D-4033-4938-A076-6AA92830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B46B-0FF1-483C-863E-5541A80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3A959-592D-4CB0-967F-190F33F8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E2992-2216-4138-A49D-E57031E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748C-8F9C-45A8-B55E-051C748D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41C0-A4A0-4AFC-8810-22B9A3596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3597-DCF6-4AE5-9E31-623AE65CE9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BC95-B113-4863-ACDC-93CBC01F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392A-7175-441F-BFC4-87A5CA49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are_the_correlation_values_with_respect_to_low_moderate_high_correlation_specially_in_medical_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E46-86DD-495A-AA48-4416FB8E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1122363"/>
            <a:ext cx="9687339" cy="2387600"/>
          </a:xfrm>
        </p:spPr>
        <p:txBody>
          <a:bodyPr>
            <a:normAutofit/>
          </a:bodyPr>
          <a:lstStyle/>
          <a:p>
            <a:r>
              <a:rPr lang="en-US" dirty="0"/>
              <a:t>Data Science Bootcamp Project 1: Workplace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25633-46E9-4300-85B2-1ACFA985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Sergio Hoyos</a:t>
            </a:r>
          </a:p>
        </p:txBody>
      </p:sp>
    </p:spTree>
    <p:extLst>
      <p:ext uri="{BB962C8B-B14F-4D97-AF65-F5344CB8AC3E}">
        <p14:creationId xmlns:p14="http://schemas.microsoft.com/office/powerpoint/2010/main" val="4762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program, state or federal, has the highest rate of fatalities?</a:t>
            </a:r>
          </a:p>
          <a:p>
            <a:pPr lvl="1"/>
            <a:r>
              <a:rPr lang="en-US" dirty="0"/>
              <a:t>Federal Average Rate 2012:  4.4 (vs. 4.2 for State)</a:t>
            </a:r>
          </a:p>
          <a:p>
            <a:r>
              <a:rPr lang="en-US" dirty="0"/>
              <a:t>Which state with a state program has the highest number of injuries/illnesses?</a:t>
            </a:r>
          </a:p>
          <a:p>
            <a:pPr lvl="1"/>
            <a:r>
              <a:rPr lang="en-US" dirty="0"/>
              <a:t>In terms of rate: Vermont 5.0</a:t>
            </a:r>
          </a:p>
          <a:p>
            <a:pPr lvl="1"/>
            <a:r>
              <a:rPr lang="en-US" dirty="0"/>
              <a:t>In Total Terms: California 345,400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7B29-AFFC-4DE1-8813-FF601A9F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014F-5F8E-40B9-9372-C834CE84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relationship, if any, between “Average of Years to Inspect Each Workplace Once” and “Rate of Fatalities”?</a:t>
            </a:r>
          </a:p>
          <a:p>
            <a:pPr lvl="1"/>
            <a:r>
              <a:rPr lang="en-US" dirty="0"/>
              <a:t>Negligible (Correlation = 0.12)</a:t>
            </a:r>
          </a:p>
          <a:p>
            <a:r>
              <a:rPr lang="en-US" dirty="0">
                <a:hlinkClick r:id="rId2"/>
              </a:rPr>
              <a:t>https://www.researchgate.net/post/What_are_the_correlation_values_with_respect_to_low_moderate_high_correlation_specially_in_medical_research</a:t>
            </a:r>
            <a:endParaRPr lang="en-US" dirty="0"/>
          </a:p>
          <a:p>
            <a:r>
              <a:rPr lang="en-US" dirty="0"/>
              <a:t>Statistics Corner: A guide to appropriate use of Correlation coefficient in medical research. M.M </a:t>
            </a:r>
            <a:r>
              <a:rPr lang="en-US" dirty="0" err="1"/>
              <a:t>Mukaka</a:t>
            </a:r>
            <a:r>
              <a:rPr lang="en-US" dirty="0"/>
              <a:t>. Malawi Medical Journal; 24(3): 69-71 September 2012</a:t>
            </a:r>
          </a:p>
          <a:p>
            <a:pPr lvl="1"/>
            <a:r>
              <a:rPr lang="en-US" dirty="0"/>
              <a:t>0.90-1.00 Very high ; 0.70-0.90 High; 0.50-0.70 Moderate ; 0.30-0.50 Low ; 0.00-0.30 Negligible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62D0-0091-4AC3-834B-C2848ACD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highlighted, and functionality provided by your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E025-2136-4665-94B6-86D18631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years to inspect (higher relative number of inspectors) the higher the Injuries/Illnesses Rate:  Correlation = -0.42</a:t>
            </a:r>
          </a:p>
          <a:p>
            <a:pPr lvl="1"/>
            <a:r>
              <a:rPr lang="en-US" dirty="0"/>
              <a:t>Increases to -0.49 when considering only Federal Program</a:t>
            </a:r>
          </a:p>
          <a:p>
            <a:r>
              <a:rPr lang="en-US" dirty="0"/>
              <a:t>Fatalities: random (smaller numbers single to triple digits)</a:t>
            </a:r>
          </a:p>
          <a:p>
            <a:r>
              <a:rPr lang="en-US" dirty="0"/>
              <a:t>Injuries/Illnesses: Behavioral Calling in sick (4 to 6 figure numbers)</a:t>
            </a:r>
          </a:p>
          <a:p>
            <a:r>
              <a:rPr lang="en-US" dirty="0"/>
              <a:t>Federal Programs: Workers empowered to miss work</a:t>
            </a:r>
          </a:p>
          <a:p>
            <a:r>
              <a:rPr lang="en-US" dirty="0"/>
              <a:t>State Programs: Workers less likely to call in sick</a:t>
            </a:r>
          </a:p>
          <a:p>
            <a:r>
              <a:rPr lang="en-US" dirty="0"/>
              <a:t>Pivot table allows adding of additional fields to compare states based on the various measures</a:t>
            </a:r>
          </a:p>
        </p:txBody>
      </p:sp>
    </p:spTree>
    <p:extLst>
      <p:ext uri="{BB962C8B-B14F-4D97-AF65-F5344CB8AC3E}">
        <p14:creationId xmlns:p14="http://schemas.microsoft.com/office/powerpoint/2010/main" val="8785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which Excel/Power BI features were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Sort &amp; Filter</a:t>
            </a:r>
          </a:p>
          <a:p>
            <a:pPr lvl="1"/>
            <a:r>
              <a:rPr lang="en-US" dirty="0"/>
              <a:t>Histogram Charts</a:t>
            </a:r>
          </a:p>
          <a:p>
            <a:pPr lvl="1"/>
            <a:r>
              <a:rPr lang="en-US" dirty="0"/>
              <a:t>Pivot Tables with slicers</a:t>
            </a:r>
          </a:p>
          <a:p>
            <a:pPr lvl="1"/>
            <a:r>
              <a:rPr lang="en-US" dirty="0"/>
              <a:t>Scatterplot Charts</a:t>
            </a:r>
          </a:p>
          <a:p>
            <a:pPr lvl="1"/>
            <a:r>
              <a:rPr lang="en-US" dirty="0"/>
              <a:t>Formulas: Correlation, </a:t>
            </a:r>
            <a:r>
              <a:rPr lang="en-US" dirty="0" err="1"/>
              <a:t>PercentRank</a:t>
            </a:r>
            <a:r>
              <a:rPr lang="en-US" dirty="0"/>
              <a:t> 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Map charts</a:t>
            </a:r>
          </a:p>
          <a:p>
            <a:pPr lvl="1"/>
            <a:r>
              <a:rPr lang="en-US" dirty="0"/>
              <a:t>Funnel charts</a:t>
            </a:r>
          </a:p>
          <a:p>
            <a:pPr lvl="1"/>
            <a:r>
              <a:rPr lang="en-US" dirty="0"/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32221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25C-9603-41BC-B665-1E61EF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information from the Analytics Storytelling course you applied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28C6-080A-4E4D-A12E-2957C7C6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 Archetypes</a:t>
            </a:r>
          </a:p>
          <a:p>
            <a:r>
              <a:rPr lang="en-US" dirty="0"/>
              <a:t>Know you audience</a:t>
            </a:r>
          </a:p>
          <a:p>
            <a:r>
              <a:rPr lang="en-US" dirty="0"/>
              <a:t>Define the impact</a:t>
            </a:r>
          </a:p>
        </p:txBody>
      </p:sp>
    </p:spTree>
    <p:extLst>
      <p:ext uri="{BB962C8B-B14F-4D97-AF65-F5344CB8AC3E}">
        <p14:creationId xmlns:p14="http://schemas.microsoft.com/office/powerpoint/2010/main" val="17617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future improvement of your project (minimum of 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for more years in addition to 2012/2013</a:t>
            </a:r>
          </a:p>
          <a:p>
            <a:r>
              <a:rPr lang="en-US" dirty="0"/>
              <a:t>Check if political affiliation of the state during year of data has any effect</a:t>
            </a:r>
          </a:p>
          <a:p>
            <a:r>
              <a:rPr lang="en-US" dirty="0"/>
              <a:t>Group by major regions such as Northeast, Southwest, etc.</a:t>
            </a:r>
          </a:p>
        </p:txBody>
      </p:sp>
    </p:spTree>
    <p:extLst>
      <p:ext uri="{BB962C8B-B14F-4D97-AF65-F5344CB8AC3E}">
        <p14:creationId xmlns:p14="http://schemas.microsoft.com/office/powerpoint/2010/main" val="301837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391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Bootcamp Project 1: Workplace Fatalities</vt:lpstr>
      <vt:lpstr>Details on the questions explored</vt:lpstr>
      <vt:lpstr>Details on the questions explored (Continued)</vt:lpstr>
      <vt:lpstr>Insights highlighted, and functionality provided by your project </vt:lpstr>
      <vt:lpstr>Information about which Excel/Power BI features were used </vt:lpstr>
      <vt:lpstr>What information from the Analytics Storytelling course you applied </vt:lpstr>
      <vt:lpstr>Ideas for future improvement of your project (minimum of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Hoyos</dc:creator>
  <cp:lastModifiedBy>Sergio Hoyos</cp:lastModifiedBy>
  <cp:revision>40</cp:revision>
  <dcterms:created xsi:type="dcterms:W3CDTF">2020-07-08T22:58:56Z</dcterms:created>
  <dcterms:modified xsi:type="dcterms:W3CDTF">2020-07-15T00:47:10Z</dcterms:modified>
</cp:coreProperties>
</file>