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1" r:id="rId4"/>
    <p:sldId id="262" r:id="rId5"/>
    <p:sldId id="263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F7A7F-B0AA-453A-8EB5-475C62FAA35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7193-B592-4FA3-A812-8381EA58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1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7193-B592-4FA3-A812-8381EA583C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1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9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2C72-9686-4843-93CB-CB26F9B99EF3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EA8F-0F89-481C-AE16-2E3BA6288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1" y="655852"/>
            <a:ext cx="2871465" cy="292633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3932226" y="388907"/>
            <a:ext cx="1466978" cy="1400899"/>
            <a:chOff x="3932226" y="388907"/>
            <a:chExt cx="1466978" cy="1400899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2226" y="388907"/>
              <a:ext cx="1140051" cy="113395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119" y="529596"/>
              <a:ext cx="1140051" cy="113395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153" y="655852"/>
              <a:ext cx="1140051" cy="113395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7384736" y="2370364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 ( 3 * 3 )  * 3 )  *4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39378" y="1930468"/>
            <a:ext cx="3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6613" y="1930468"/>
            <a:ext cx="3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958569" y="1930468"/>
            <a:ext cx="3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1090525" y="1930468"/>
            <a:ext cx="3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921" y="286520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( 7 * 7 ) * 3</a:t>
            </a:r>
            <a:endParaRPr lang="ko-KR" altLang="en-US" dirty="0"/>
          </a:p>
        </p:txBody>
      </p:sp>
      <p:sp>
        <p:nvSpPr>
          <p:cNvPr id="24" name="사각형 설명선 23"/>
          <p:cNvSpPr/>
          <p:nvPr/>
        </p:nvSpPr>
        <p:spPr>
          <a:xfrm rot="10800000">
            <a:off x="4192484" y="2917370"/>
            <a:ext cx="7612032" cy="3599543"/>
          </a:xfrm>
          <a:prstGeom prst="wedgeRectCallout">
            <a:avLst>
              <a:gd name="adj1" fmla="val 33420"/>
              <a:gd name="adj2" fmla="val 770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8897" y="4191986"/>
            <a:ext cx="3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54380" y="3178659"/>
            <a:ext cx="699791" cy="3338255"/>
            <a:chOff x="1279169" y="1287968"/>
            <a:chExt cx="1140052" cy="500926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79170" y="1287968"/>
              <a:ext cx="1140051" cy="113395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79170" y="2945930"/>
              <a:ext cx="1140051" cy="113395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79169" y="4603892"/>
              <a:ext cx="1140051" cy="113395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82744" y="2499260"/>
              <a:ext cx="33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2743" y="4185953"/>
              <a:ext cx="33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en-US" altLang="ko-KR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82742" y="5927900"/>
              <a:ext cx="33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en-US" altLang="ko-KR" dirty="0" smtClean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41857" y="353987"/>
            <a:ext cx="1466978" cy="1400899"/>
            <a:chOff x="3932226" y="388907"/>
            <a:chExt cx="1466978" cy="1400899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2226" y="388907"/>
              <a:ext cx="1140051" cy="113395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119" y="529596"/>
              <a:ext cx="1140051" cy="113395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153" y="655852"/>
              <a:ext cx="1140051" cy="1133954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8151488" y="388907"/>
            <a:ext cx="1466978" cy="1400899"/>
            <a:chOff x="3932226" y="388907"/>
            <a:chExt cx="1466978" cy="1400899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2226" y="388907"/>
              <a:ext cx="1140051" cy="1133954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119" y="529596"/>
              <a:ext cx="1140051" cy="1133954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153" y="655852"/>
              <a:ext cx="1140051" cy="1133954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0258601" y="361203"/>
            <a:ext cx="1466978" cy="1400899"/>
            <a:chOff x="3932226" y="388907"/>
            <a:chExt cx="1466978" cy="1400899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2226" y="388907"/>
              <a:ext cx="1140051" cy="1133954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119" y="529596"/>
              <a:ext cx="1140051" cy="113395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153" y="655852"/>
              <a:ext cx="1140051" cy="1133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53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96737"/>
              </p:ext>
            </p:extLst>
          </p:nvPr>
        </p:nvGraphicFramePr>
        <p:xfrm>
          <a:off x="4359213" y="3920742"/>
          <a:ext cx="2186795" cy="20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59"/>
                <a:gridCol w="437359"/>
                <a:gridCol w="437359"/>
                <a:gridCol w="437359"/>
                <a:gridCol w="437359"/>
              </a:tblGrid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5799"/>
              </p:ext>
            </p:extLst>
          </p:nvPr>
        </p:nvGraphicFramePr>
        <p:xfrm>
          <a:off x="4596240" y="4108752"/>
          <a:ext cx="2186795" cy="20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59"/>
                <a:gridCol w="437359"/>
                <a:gridCol w="437359"/>
                <a:gridCol w="437359"/>
                <a:gridCol w="437359"/>
              </a:tblGrid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2996823" y="249309"/>
            <a:ext cx="1072987" cy="1175896"/>
            <a:chOff x="9209290" y="4313309"/>
            <a:chExt cx="1072987" cy="1175896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72" name="그룹 71"/>
          <p:cNvGrpSpPr/>
          <p:nvPr/>
        </p:nvGrpSpPr>
        <p:grpSpPr>
          <a:xfrm>
            <a:off x="5473021" y="231786"/>
            <a:ext cx="1072987" cy="1175896"/>
            <a:chOff x="9209290" y="4313309"/>
            <a:chExt cx="1072987" cy="117589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75" name="그룹 74"/>
          <p:cNvGrpSpPr/>
          <p:nvPr/>
        </p:nvGrpSpPr>
        <p:grpSpPr>
          <a:xfrm>
            <a:off x="7966448" y="261687"/>
            <a:ext cx="1072987" cy="1175896"/>
            <a:chOff x="9209290" y="4313309"/>
            <a:chExt cx="1072987" cy="1175896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78" name="그룹 77"/>
          <p:cNvGrpSpPr/>
          <p:nvPr/>
        </p:nvGrpSpPr>
        <p:grpSpPr>
          <a:xfrm>
            <a:off x="10459875" y="154114"/>
            <a:ext cx="1072987" cy="1175896"/>
            <a:chOff x="9209290" y="4313309"/>
            <a:chExt cx="1072987" cy="1175896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68" name="그룹 67"/>
          <p:cNvGrpSpPr/>
          <p:nvPr/>
        </p:nvGrpSpPr>
        <p:grpSpPr>
          <a:xfrm>
            <a:off x="420183" y="249309"/>
            <a:ext cx="1072987" cy="1175896"/>
            <a:chOff x="9209290" y="4313309"/>
            <a:chExt cx="1072987" cy="1175896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45" name="그룹 44"/>
          <p:cNvGrpSpPr/>
          <p:nvPr/>
        </p:nvGrpSpPr>
        <p:grpSpPr>
          <a:xfrm>
            <a:off x="234544" y="711202"/>
            <a:ext cx="2141725" cy="2241336"/>
            <a:chOff x="234544" y="711202"/>
            <a:chExt cx="2141725" cy="22413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44" y="711202"/>
              <a:ext cx="2141725" cy="224133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4544" y="711202"/>
              <a:ext cx="883056" cy="96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0" name="그룹 39"/>
          <p:cNvGrpSpPr/>
          <p:nvPr/>
        </p:nvGrpSpPr>
        <p:grpSpPr>
          <a:xfrm>
            <a:off x="2437927" y="718657"/>
            <a:ext cx="2141725" cy="2241336"/>
            <a:chOff x="3302635" y="1323134"/>
            <a:chExt cx="2590033" cy="264540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635" y="1323134"/>
              <a:ext cx="2590033" cy="264540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30040" y="1323135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1" name="그룹 40"/>
          <p:cNvGrpSpPr/>
          <p:nvPr/>
        </p:nvGrpSpPr>
        <p:grpSpPr>
          <a:xfrm>
            <a:off x="4641310" y="718657"/>
            <a:ext cx="2141725" cy="2241336"/>
            <a:chOff x="6100647" y="1323134"/>
            <a:chExt cx="2590033" cy="264540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647" y="1323134"/>
              <a:ext cx="2590033" cy="264540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4374" y="1323135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2" name="그룹 41"/>
          <p:cNvGrpSpPr/>
          <p:nvPr/>
        </p:nvGrpSpPr>
        <p:grpSpPr>
          <a:xfrm>
            <a:off x="6847778" y="718657"/>
            <a:ext cx="2141725" cy="2241336"/>
            <a:chOff x="8863068" y="1323133"/>
            <a:chExt cx="2590033" cy="264540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3068" y="1323133"/>
              <a:ext cx="2590033" cy="264540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003118" y="1326936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3" name="그룹 42"/>
          <p:cNvGrpSpPr/>
          <p:nvPr/>
        </p:nvGrpSpPr>
        <p:grpSpPr>
          <a:xfrm>
            <a:off x="9054246" y="711202"/>
            <a:ext cx="2141725" cy="2241336"/>
            <a:chOff x="5892668" y="4567076"/>
            <a:chExt cx="2590033" cy="264540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2668" y="4567076"/>
              <a:ext cx="2590033" cy="264540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95663" y="4567076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13370"/>
              </p:ext>
            </p:extLst>
          </p:nvPr>
        </p:nvGraphicFramePr>
        <p:xfrm>
          <a:off x="4823604" y="4319210"/>
          <a:ext cx="2186795" cy="20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59"/>
                <a:gridCol w="437359"/>
                <a:gridCol w="437359"/>
                <a:gridCol w="437359"/>
                <a:gridCol w="437359"/>
              </a:tblGrid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>
            <a:off x="1117600" y="1671952"/>
            <a:ext cx="3889829" cy="2856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239228" y="1671951"/>
            <a:ext cx="2283143" cy="285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4" idx="2"/>
          </p:cNvCxnSpPr>
          <p:nvPr/>
        </p:nvCxnSpPr>
        <p:spPr>
          <a:xfrm>
            <a:off x="5712172" y="1679408"/>
            <a:ext cx="240435" cy="2849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2"/>
          </p:cNvCxnSpPr>
          <p:nvPr/>
        </p:nvCxnSpPr>
        <p:spPr>
          <a:xfrm flipH="1">
            <a:off x="6409580" y="1682629"/>
            <a:ext cx="1803707" cy="28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6744658" y="1671951"/>
            <a:ext cx="3522808" cy="28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6031" y="6019663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( 5 * 5 )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13287" y="3551410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Stride = 1 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2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34544" y="711202"/>
            <a:ext cx="2141725" cy="2241336"/>
            <a:chOff x="234544" y="711202"/>
            <a:chExt cx="2141725" cy="22413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44" y="711202"/>
              <a:ext cx="2141725" cy="224133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4544" y="711202"/>
              <a:ext cx="883056" cy="96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25" name="그룹 24"/>
          <p:cNvGrpSpPr/>
          <p:nvPr/>
        </p:nvGrpSpPr>
        <p:grpSpPr>
          <a:xfrm>
            <a:off x="2620986" y="699497"/>
            <a:ext cx="2141725" cy="2241336"/>
            <a:chOff x="234544" y="711202"/>
            <a:chExt cx="2141725" cy="224133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44" y="711202"/>
              <a:ext cx="2141725" cy="224133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4544" y="711202"/>
              <a:ext cx="883056" cy="96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29" name="그룹 28"/>
          <p:cNvGrpSpPr/>
          <p:nvPr/>
        </p:nvGrpSpPr>
        <p:grpSpPr>
          <a:xfrm>
            <a:off x="5007428" y="711202"/>
            <a:ext cx="2141725" cy="2241336"/>
            <a:chOff x="234544" y="711202"/>
            <a:chExt cx="2141725" cy="2241336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44" y="711202"/>
              <a:ext cx="2141725" cy="224133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4544" y="711202"/>
              <a:ext cx="883056" cy="96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26815"/>
              </p:ext>
            </p:extLst>
          </p:nvPr>
        </p:nvGraphicFramePr>
        <p:xfrm>
          <a:off x="2645299" y="4020458"/>
          <a:ext cx="2186795" cy="20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59"/>
                <a:gridCol w="437359"/>
                <a:gridCol w="437359"/>
                <a:gridCol w="437359"/>
                <a:gridCol w="437359"/>
              </a:tblGrid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>
            <a:off x="1117600" y="1671952"/>
            <a:ext cx="1683657" cy="2580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8" idx="2"/>
          </p:cNvCxnSpPr>
          <p:nvPr/>
        </p:nvCxnSpPr>
        <p:spPr>
          <a:xfrm flipH="1">
            <a:off x="2915345" y="1660247"/>
            <a:ext cx="147169" cy="2592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2"/>
          </p:cNvCxnSpPr>
          <p:nvPr/>
        </p:nvCxnSpPr>
        <p:spPr>
          <a:xfrm flipH="1">
            <a:off x="2988929" y="1671952"/>
            <a:ext cx="2460027" cy="2580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7428" y="5729377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( 5 * 5 )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46989" y="3305608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Stride = 1 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8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73" y="4304844"/>
            <a:ext cx="1140051" cy="113395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99" y="4477633"/>
            <a:ext cx="1140051" cy="113395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51709" y="264253"/>
            <a:ext cx="883056" cy="960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61778" y="479399"/>
            <a:ext cx="883056" cy="960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4421" y="216174"/>
            <a:ext cx="883056" cy="960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54490" y="431320"/>
            <a:ext cx="883056" cy="960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68" name="그룹 67"/>
          <p:cNvGrpSpPr/>
          <p:nvPr/>
        </p:nvGrpSpPr>
        <p:grpSpPr>
          <a:xfrm>
            <a:off x="420183" y="249309"/>
            <a:ext cx="1072987" cy="1175896"/>
            <a:chOff x="9209290" y="4313309"/>
            <a:chExt cx="1072987" cy="1175896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99221" y="4313309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9290" y="4528455"/>
              <a:ext cx="883056" cy="9607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45" name="그룹 44"/>
          <p:cNvGrpSpPr/>
          <p:nvPr/>
        </p:nvGrpSpPr>
        <p:grpSpPr>
          <a:xfrm>
            <a:off x="234544" y="711202"/>
            <a:ext cx="2141725" cy="2241336"/>
            <a:chOff x="234544" y="711202"/>
            <a:chExt cx="2141725" cy="22413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44" y="711202"/>
              <a:ext cx="2141725" cy="224133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4544" y="711202"/>
              <a:ext cx="883056" cy="96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0" name="그룹 39"/>
          <p:cNvGrpSpPr/>
          <p:nvPr/>
        </p:nvGrpSpPr>
        <p:grpSpPr>
          <a:xfrm>
            <a:off x="2437927" y="711200"/>
            <a:ext cx="2141725" cy="2248793"/>
            <a:chOff x="3302635" y="1314333"/>
            <a:chExt cx="2590033" cy="265420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635" y="1323134"/>
              <a:ext cx="2590033" cy="264540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62988" y="1314333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41" name="그룹 40"/>
          <p:cNvGrpSpPr/>
          <p:nvPr/>
        </p:nvGrpSpPr>
        <p:grpSpPr>
          <a:xfrm>
            <a:off x="4641310" y="712161"/>
            <a:ext cx="2141725" cy="2247832"/>
            <a:chOff x="6100647" y="1315467"/>
            <a:chExt cx="2590033" cy="265307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647" y="1323134"/>
              <a:ext cx="2590033" cy="264540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85870" y="1315467"/>
              <a:ext cx="1022578" cy="11339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4345243" y="5327023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( 3 * 3 )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21689" y="3543954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Stride = 2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83" y="4609044"/>
            <a:ext cx="1140051" cy="1133954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1117600" y="1671952"/>
            <a:ext cx="2162040" cy="308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489461" y="1686896"/>
            <a:ext cx="154910" cy="311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029049" y="1671950"/>
            <a:ext cx="1807007" cy="3088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9" y="3484852"/>
            <a:ext cx="2865368" cy="2761727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72833"/>
              </p:ext>
            </p:extLst>
          </p:nvPr>
        </p:nvGraphicFramePr>
        <p:xfrm>
          <a:off x="370115" y="3528658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1289" y="350811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 </a:t>
            </a:r>
            <a:r>
              <a:rPr lang="ko-KR" altLang="en-US" dirty="0" smtClean="0"/>
              <a:t>필요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04056"/>
              </p:ext>
            </p:extLst>
          </p:nvPr>
        </p:nvGraphicFramePr>
        <p:xfrm>
          <a:off x="377372" y="727649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14286" y="350811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Stride = 2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5429" y="720143"/>
            <a:ext cx="1146629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8294"/>
              </p:ext>
            </p:extLst>
          </p:nvPr>
        </p:nvGraphicFramePr>
        <p:xfrm>
          <a:off x="3055258" y="735675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58091" y="728169"/>
            <a:ext cx="1207396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54739"/>
              </p:ext>
            </p:extLst>
          </p:nvPr>
        </p:nvGraphicFramePr>
        <p:xfrm>
          <a:off x="5747658" y="735675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1521" y="728169"/>
            <a:ext cx="1221908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251289" y="3159326"/>
            <a:ext cx="32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 </a:t>
            </a:r>
            <a:r>
              <a:rPr lang="ko-KR" altLang="en-US" dirty="0" smtClean="0"/>
              <a:t>필요</a:t>
            </a:r>
            <a:endParaRPr lang="en-US" altLang="ko-KR" dirty="0" smtClean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172" y="3521152"/>
            <a:ext cx="1146629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31" y="3503251"/>
            <a:ext cx="2865368" cy="2761727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40637"/>
              </p:ext>
            </p:extLst>
          </p:nvPr>
        </p:nvGraphicFramePr>
        <p:xfrm>
          <a:off x="3437017" y="3547057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33" y="3472149"/>
            <a:ext cx="2865368" cy="2761727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6631"/>
              </p:ext>
            </p:extLst>
          </p:nvPr>
        </p:nvGraphicFramePr>
        <p:xfrm>
          <a:off x="6503919" y="3515955"/>
          <a:ext cx="2423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81"/>
                <a:gridCol w="403981"/>
                <a:gridCol w="403981"/>
                <a:gridCol w="403981"/>
                <a:gridCol w="403981"/>
                <a:gridCol w="403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800" y="3528658"/>
            <a:ext cx="1146629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41751" y="3528658"/>
            <a:ext cx="1146629" cy="110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7028" y="2925837"/>
          <a:ext cx="3381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9"/>
                <a:gridCol w="422729"/>
                <a:gridCol w="422729"/>
                <a:gridCol w="422729"/>
                <a:gridCol w="422729"/>
                <a:gridCol w="422729"/>
                <a:gridCol w="422729"/>
                <a:gridCol w="422729"/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4057" y="537029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05043"/>
              </p:ext>
            </p:extLst>
          </p:nvPr>
        </p:nvGraphicFramePr>
        <p:xfrm>
          <a:off x="4818745" y="2951479"/>
          <a:ext cx="2235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/>
                <a:gridCol w="372533"/>
                <a:gridCol w="372533"/>
                <a:gridCol w="372533"/>
                <a:gridCol w="372533"/>
                <a:gridCol w="3725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6493" y="1528374"/>
            <a:ext cx="1140051" cy="1133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33583" y="1547648"/>
            <a:ext cx="1140051" cy="11339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97978" y="1521949"/>
            <a:ext cx="1140051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842866"/>
            <a:ext cx="58682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74</Words>
  <Application>Microsoft Office PowerPoint</Application>
  <PresentationFormat>와이드스크린</PresentationFormat>
  <Paragraphs>21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</cp:revision>
  <dcterms:created xsi:type="dcterms:W3CDTF">2020-01-14T01:22:19Z</dcterms:created>
  <dcterms:modified xsi:type="dcterms:W3CDTF">2020-01-14T08:48:24Z</dcterms:modified>
</cp:coreProperties>
</file>