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47" r:id="rId2"/>
    <p:sldId id="384" r:id="rId3"/>
    <p:sldId id="385" r:id="rId4"/>
    <p:sldId id="386" r:id="rId5"/>
    <p:sldId id="387" r:id="rId6"/>
    <p:sldId id="388" r:id="rId7"/>
    <p:sldId id="389" r:id="rId8"/>
    <p:sldId id="390" r:id="rId9"/>
    <p:sldId id="391" r:id="rId10"/>
    <p:sldId id="392" r:id="rId11"/>
    <p:sldId id="393" r:id="rId12"/>
    <p:sldId id="394" r:id="rId13"/>
    <p:sldId id="395" r:id="rId14"/>
    <p:sldId id="293" r:id="rId15"/>
    <p:sldId id="396" r:id="rId16"/>
    <p:sldId id="399" r:id="rId17"/>
    <p:sldId id="400" r:id="rId18"/>
    <p:sldId id="40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-25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C86056-E2A9-4E12-94CB-AA4B2D4802F9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08708-5C51-48E4-A87D-67044184F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253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Items price </a:t>
            </a:r>
            <a:r>
              <a:rPr lang="ko-KR" altLang="en-US" dirty="0"/>
              <a:t>상관관계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너무 높으면 </a:t>
            </a:r>
            <a:r>
              <a:rPr lang="en-US" altLang="ko-KR" dirty="0"/>
              <a:t>(0.7~8 </a:t>
            </a:r>
            <a:r>
              <a:rPr lang="ko-KR" altLang="en-US" dirty="0"/>
              <a:t>이상이면</a:t>
            </a:r>
            <a:r>
              <a:rPr lang="en-US" altLang="ko-KR" dirty="0"/>
              <a:t>) </a:t>
            </a:r>
            <a:r>
              <a:rPr lang="ko-KR" altLang="en-US" dirty="0"/>
              <a:t>사용하기 </a:t>
            </a:r>
            <a:r>
              <a:rPr lang="ko-KR" altLang="en-US" dirty="0" err="1"/>
              <a:t>힘듬</a:t>
            </a:r>
            <a:r>
              <a:rPr lang="en-US" altLang="ko-KR" dirty="0"/>
              <a:t>(</a:t>
            </a:r>
            <a:r>
              <a:rPr lang="ko-KR" altLang="en-US" dirty="0"/>
              <a:t>자기상관성 때문에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F2EB9-53CE-4BD7-A7B8-F04A13D7BB9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781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F2EB9-53CE-4BD7-A7B8-F04A13D7BB9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35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A8FAA51-A355-4228-B793-ABE9C60DD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BD7E5A71-6956-4469-B8F7-0C2C797766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87CE150-5E63-4A33-A190-42A5408E8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41E1-6603-4282-80A7-ECD11EB43A9E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95B6C90-78DC-4A27-A410-B92D4172D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02CE833-055E-4502-82AB-CF23B4564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A72A-32AE-497B-A92A-99958938CB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719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D484796-61C0-4F95-B232-34CC85FB2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655AAAD7-AF4E-4609-BA1B-DB7F4E69E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EBA6ED1-3B34-4EC8-9C2C-014E3EC12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41E1-6603-4282-80A7-ECD11EB43A9E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46E8146-69A1-4D7D-BC95-0E56B87DB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AE7B05B-D539-4D35-8ED2-A7BE461C9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A72A-32AE-497B-A92A-99958938CB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785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B14F90A8-7762-41BA-992D-8A5DC58CF9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8DE1A5E5-76CA-42D2-B35A-72B26FEA3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CF68530-D5A8-412D-8F79-988514F83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41E1-6603-4282-80A7-ECD11EB43A9E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8E168B1-D9BF-4507-9A5E-9741FD728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D9A3796-232B-4FC7-92BB-B27F2AA36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A72A-32AE-497B-A92A-99958938CB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376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EB7FDC8-4804-4289-9250-6ECF2754B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DBCF92C-7695-4BBB-947D-F6C4B3243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B44E5FE-02D5-42F5-87B0-BFF0757E5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41E1-6603-4282-80A7-ECD11EB43A9E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8D08CEF-918B-4218-9059-7C9312E4E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1054FCE-F5E0-4E5C-AAD9-87048C2B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A72A-32AE-497B-A92A-99958938CB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708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6DF5E59-2935-4DAC-A2D4-C198A7B8C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8688D28-E42B-40A4-959E-CC999C86E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74D2459-B382-4B7A-B151-06D455F66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41E1-6603-4282-80A7-ECD11EB43A9E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F4DF9AD-CB9F-4576-927E-F8AC0BE84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62CE3BB-B5E9-4FFB-872A-9C06160DA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A72A-32AE-497B-A92A-99958938CB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51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7BAAA59-7C83-4424-BB76-E5DCA5419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158180F-1B2E-47C9-A161-EC1D38D776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262245E-571D-498D-AA7B-04E91867F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F4761DD-FDC7-4840-A15B-72B908F39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41E1-6603-4282-80A7-ECD11EB43A9E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3120B0AE-4485-441A-8F13-FB8D29535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DF8DBC18-05ED-4C1C-BADA-0E14574DB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A72A-32AE-497B-A92A-99958938CB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62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4A41C1B-55B6-4E2C-A48B-0D9A990DC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BDC6C162-2A86-4CAA-ADDD-F91BA3D27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85A0BAA-D4CD-4A0A-B247-2C563BB20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4C5263B5-0A8E-4322-9829-87FEC5FC4E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2208FAA0-841E-46D7-8C4D-593470E0C9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CB9272DC-C5AB-42CB-A4C8-DC6FB0753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41E1-6603-4282-80A7-ECD11EB43A9E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9447A6BE-3040-47F4-8D4E-D502D4888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A3231BEE-A6FC-44EE-AD09-E18F4D5B7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A72A-32AE-497B-A92A-99958938CB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56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F46C9DC-176D-4AF3-806A-04C55A271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A66FC810-78B3-4609-A8C1-3170D4A60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41E1-6603-4282-80A7-ECD11EB43A9E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2080FE2E-66BF-40E4-85DB-7C24106B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2E50E56D-3CB6-47D6-8915-4298BA84D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A72A-32AE-497B-A92A-99958938CB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069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AF9A2218-84B0-43FF-8241-963934B67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41E1-6603-4282-80A7-ECD11EB43A9E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4BC6EF58-FC34-4368-A1C9-BDE638EFE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F71DEF3-9B98-40F2-8D64-865727143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A72A-32AE-497B-A92A-99958938CB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766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0317C86-F120-4947-91F9-60A68685E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9DC26E8-84B7-4BDF-92E9-9A8451178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2DF358E-E3A6-447D-81B3-ED4B74099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14ADB10-78AB-4BF4-AAED-246D4F09F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41E1-6603-4282-80A7-ECD11EB43A9E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FCB9E2C-5CE4-4BC9-B04F-DD6BCC40E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C910BE2-D5D0-40F6-8A99-E15B9488A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A72A-32AE-497B-A92A-99958938CB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399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FF77A82-4942-4421-85F1-1B40B7CC3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20415A06-2C28-4B9F-9293-A738F9937B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4C7EB10C-75D3-4DF8-B4F7-FD24EED33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946BFAD-BD72-440A-91A1-C0486D176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41E1-6603-4282-80A7-ECD11EB43A9E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F3B4FE2-7079-47E3-B327-DB7D2D57E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42058BC-D1AD-463D-B863-4988CE63B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A72A-32AE-497B-A92A-99958938CB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686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46752858-F088-40EC-89E8-6A180CEE0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14D908A-CD30-4602-9C06-D9FD4CDDB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68FA681-6E12-45A4-B218-5B20114CD8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E41E1-6603-4282-80A7-ECD11EB43A9E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53D1C3A-D639-417A-B128-1642D07B9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790E0C4-230E-468F-8B32-4F3B0EDDC5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DA72A-32AE-497B-A92A-99958938CB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693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B229326-A4B3-4CB7-AB48-EA07830A9A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박소희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BE1E3FA8-A8FB-4031-AC14-3F121AC105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버전 호환 확인</a:t>
            </a:r>
          </a:p>
        </p:txBody>
      </p:sp>
    </p:spTree>
    <p:extLst>
      <p:ext uri="{BB962C8B-B14F-4D97-AF65-F5344CB8AC3E}">
        <p14:creationId xmlns:p14="http://schemas.microsoft.com/office/powerpoint/2010/main" val="714808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764284" y="1576651"/>
            <a:ext cx="10663432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764284" y="1867916"/>
            <a:ext cx="2515211" cy="490073"/>
          </a:xfrm>
          <a:prstGeom prst="rect">
            <a:avLst/>
          </a:prstGeom>
          <a:solidFill>
            <a:srgbClr val="FFE6C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A. </a:t>
            </a:r>
            <a:r>
              <a:rPr lang="ko-KR" altLang="en-US" dirty="0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브랜드 중복</a:t>
            </a:r>
          </a:p>
        </p:txBody>
      </p: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773660" y="2600700"/>
          <a:ext cx="767880" cy="3916010"/>
        </p:xfrm>
        <a:graphic>
          <a:graphicData uri="http://schemas.openxmlformats.org/drawingml/2006/table">
            <a:tbl>
              <a:tblPr firstRow="1">
                <a:tableStyleId>{F2DE63D5-997A-4646-A377-4702673A728D}</a:tableStyleId>
              </a:tblPr>
              <a:tblGrid>
                <a:gridCol w="7678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52669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800" u="none" strike="noStrike" dirty="0" err="1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대분류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633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홈</a:t>
                      </a:r>
                      <a:r>
                        <a:rPr lang="en-US" altLang="ko-KR" sz="2400" u="none" strike="noStrike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/</a:t>
                      </a:r>
                      <a:r>
                        <a:rPr lang="ko-KR" altLang="en-US" sz="2400" u="none" strike="noStrike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라이프스타일</a:t>
                      </a:r>
                      <a:endParaRPr lang="ko-KR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9525" marR="9525" marT="9525" marB="0" vert="eaVert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1702870" y="2600699"/>
          <a:ext cx="769874" cy="3890253"/>
        </p:xfrm>
        <a:graphic>
          <a:graphicData uri="http://schemas.openxmlformats.org/drawingml/2006/table">
            <a:tbl>
              <a:tblPr firstRow="1">
                <a:tableStyleId>{F2DE63D5-997A-4646-A377-4702673A728D}</a:tableStyleId>
              </a:tblPr>
              <a:tblGrid>
                <a:gridCol w="7698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48376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800" u="none" strike="noStrike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중분류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187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가구</a:t>
                      </a:r>
                      <a:r>
                        <a:rPr lang="en-US" altLang="ko-KR" sz="2400" u="none" strike="noStrike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/</a:t>
                      </a:r>
                      <a:r>
                        <a:rPr lang="ko-KR" altLang="en-US" sz="2400" u="none" strike="noStrike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침구</a:t>
                      </a:r>
                      <a:r>
                        <a:rPr lang="en-US" altLang="ko-KR" sz="2400" u="none" strike="noStrike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/</a:t>
                      </a:r>
                      <a:r>
                        <a:rPr lang="ko-KR" altLang="en-US" sz="2400" u="none" strike="noStrike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인테리어</a:t>
                      </a:r>
                      <a:endParaRPr lang="ko-KR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9525" marR="9525" marT="9525" marB="0" vert="eaVert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2644542" y="2600698"/>
          <a:ext cx="1772912" cy="3916014"/>
        </p:xfrm>
        <a:graphic>
          <a:graphicData uri="http://schemas.openxmlformats.org/drawingml/2006/table">
            <a:tbl>
              <a:tblPr firstRow="1">
                <a:tableStyleId>{F2DE63D5-997A-4646-A377-4702673A728D}</a:tableStyleId>
              </a:tblPr>
              <a:tblGrid>
                <a:gridCol w="17729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32234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800" u="none" strike="noStrike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소분류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223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침실가구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223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거실가구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223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주방가구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223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수납가구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5484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학생</a:t>
                      </a:r>
                      <a:r>
                        <a:rPr lang="en-US" altLang="ko-KR" sz="1800" u="none" strike="noStrike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/</a:t>
                      </a:r>
                      <a:r>
                        <a:rPr lang="ko-KR" altLang="en-US" sz="1800" u="none" strike="noStrike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사무용가구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4605278" y="2613577"/>
          <a:ext cx="6084187" cy="1147054"/>
        </p:xfrm>
        <a:graphic>
          <a:graphicData uri="http://schemas.openxmlformats.org/drawingml/2006/table">
            <a:tbl>
              <a:tblPr firstRow="1">
                <a:tableStyleId>{F2DE63D5-997A-4646-A377-4702673A728D}</a:tableStyleId>
              </a:tblPr>
              <a:tblGrid>
                <a:gridCol w="60841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73527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800" u="none" strike="noStrike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브랜드 종류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35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히트디자인</a:t>
                      </a:r>
                      <a:r>
                        <a:rPr lang="en-US" altLang="ko-KR" sz="1800" u="none" strike="noStrike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', '</a:t>
                      </a:r>
                      <a:r>
                        <a:rPr lang="ko-KR" altLang="en-US" sz="1800" u="none" strike="noStrike" dirty="0" err="1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휴센</a:t>
                      </a:r>
                      <a:r>
                        <a:rPr lang="en-US" altLang="ko-KR" sz="1800" u="none" strike="noStrike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', '</a:t>
                      </a:r>
                      <a:r>
                        <a:rPr lang="ko-KR" altLang="en-US" sz="1800" u="none" strike="noStrike" dirty="0" err="1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해오름가구</a:t>
                      </a:r>
                      <a:r>
                        <a:rPr lang="en-US" altLang="ko-KR" sz="1800" u="none" strike="noStrike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', '</a:t>
                      </a:r>
                      <a:r>
                        <a:rPr lang="ko-KR" altLang="en-US" sz="1800" u="none" strike="noStrike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한샘</a:t>
                      </a:r>
                      <a:r>
                        <a:rPr lang="en-US" altLang="ko-KR" sz="1800" u="none" strike="noStrike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'  …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4610637" y="3881286"/>
          <a:ext cx="6065949" cy="257102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60659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1303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히트디자인</a:t>
                      </a:r>
                      <a:r>
                        <a:rPr lang="en-US" altLang="ko-KR" sz="1800" u="none" strike="noStrike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', '</a:t>
                      </a:r>
                      <a:r>
                        <a:rPr lang="ko-KR" altLang="en-US" sz="1800" u="none" strike="noStrike" dirty="0" err="1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휴센</a:t>
                      </a:r>
                      <a:r>
                        <a:rPr lang="en-US" altLang="ko-KR" sz="1800" u="none" strike="noStrike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', '</a:t>
                      </a:r>
                      <a:r>
                        <a:rPr lang="ko-KR" altLang="en-US" sz="1800" u="none" strike="noStrike" dirty="0" err="1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해오름가구</a:t>
                      </a:r>
                      <a:r>
                        <a:rPr lang="en-US" altLang="ko-KR" sz="1800" u="none" strike="noStrike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', '</a:t>
                      </a:r>
                      <a:r>
                        <a:rPr lang="ko-KR" altLang="en-US" sz="1800" u="none" strike="noStrike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한샘</a:t>
                      </a:r>
                      <a:r>
                        <a:rPr lang="en-US" altLang="ko-KR" sz="1800" u="none" strike="noStrike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'   …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1303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히트디자인</a:t>
                      </a:r>
                      <a:r>
                        <a:rPr lang="en-US" altLang="ko-KR" sz="1800" u="none" strike="noStrike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', '</a:t>
                      </a:r>
                      <a:r>
                        <a:rPr lang="ko-KR" altLang="en-US" sz="1800" u="none" strike="noStrike" dirty="0" err="1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호두데코</a:t>
                      </a:r>
                      <a:r>
                        <a:rPr lang="en-US" altLang="ko-KR" sz="1800" u="none" strike="noStrike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', '</a:t>
                      </a:r>
                      <a:r>
                        <a:rPr lang="ko-KR" altLang="en-US" sz="1800" u="none" strike="noStrike" dirty="0" err="1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해오름가구</a:t>
                      </a:r>
                      <a:r>
                        <a:rPr lang="en-US" altLang="ko-KR" sz="1800" u="none" strike="noStrike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'   …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319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히트디자인</a:t>
                      </a:r>
                      <a:r>
                        <a:rPr lang="en-US" altLang="ko-KR" sz="1800" u="none" strike="noStrike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', '</a:t>
                      </a:r>
                      <a:r>
                        <a:rPr lang="ko-KR" altLang="en-US" sz="1800" u="none" strike="noStrike" dirty="0" err="1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호두데코</a:t>
                      </a:r>
                      <a:r>
                        <a:rPr lang="en-US" altLang="ko-KR" sz="1800" u="none" strike="noStrike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', '</a:t>
                      </a:r>
                      <a:r>
                        <a:rPr lang="ko-KR" altLang="en-US" sz="1800" u="none" strike="noStrike" dirty="0" err="1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해피가구</a:t>
                      </a:r>
                      <a:r>
                        <a:rPr lang="en-US" altLang="ko-KR" sz="1800" u="none" strike="noStrike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', '</a:t>
                      </a:r>
                      <a:r>
                        <a:rPr lang="ko-KR" altLang="en-US" sz="1800" u="none" strike="noStrike" dirty="0" err="1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해오름가구</a:t>
                      </a:r>
                      <a:r>
                        <a:rPr lang="en-US" altLang="ko-KR" sz="1800" u="none" strike="noStrike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', '</a:t>
                      </a:r>
                      <a:r>
                        <a:rPr lang="ko-KR" altLang="en-US" sz="1800" u="none" strike="noStrike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한샘</a:t>
                      </a:r>
                      <a:r>
                        <a:rPr lang="en-US" altLang="ko-KR" sz="1800" u="none" strike="noStrike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'  …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1303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히트디자인</a:t>
                      </a:r>
                      <a:r>
                        <a:rPr lang="en-US" altLang="ko-KR" sz="1800" u="none" strike="noStrike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', '</a:t>
                      </a:r>
                      <a:r>
                        <a:rPr lang="ko-KR" altLang="en-US" sz="1800" u="none" strike="noStrike" dirty="0" err="1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휴미체어</a:t>
                      </a:r>
                      <a:r>
                        <a:rPr lang="en-US" altLang="ko-KR" sz="1800" u="none" strike="noStrike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'   …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pSp>
        <p:nvGrpSpPr>
          <p:cNvPr id="48" name="그룹 47">
            <a:extLst>
              <a:ext uri="{FF2B5EF4-FFF2-40B4-BE49-F238E27FC236}">
                <a16:creationId xmlns:a16="http://schemas.microsoft.com/office/drawing/2014/main" xmlns="" id="{C2EF5C0C-FC2D-436E-9B9D-875A78B1D995}"/>
              </a:ext>
            </a:extLst>
          </p:cNvPr>
          <p:cNvGrpSpPr>
            <a:grpSpLocks noChangeAspect="1"/>
          </p:cNvGrpSpPr>
          <p:nvPr/>
        </p:nvGrpSpPr>
        <p:grpSpPr>
          <a:xfrm>
            <a:off x="9068400" y="550800"/>
            <a:ext cx="2357746" cy="804783"/>
            <a:chOff x="9069970" y="357396"/>
            <a:chExt cx="2357746" cy="804783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xmlns="" id="{7B8F3EB6-C96D-476F-9A3E-24026E2217DA}"/>
                </a:ext>
              </a:extLst>
            </p:cNvPr>
            <p:cNvGrpSpPr/>
            <p:nvPr/>
          </p:nvGrpSpPr>
          <p:grpSpPr>
            <a:xfrm>
              <a:off x="9136710" y="357396"/>
              <a:ext cx="2246400" cy="385200"/>
              <a:chOff x="2358175" y="5338576"/>
              <a:chExt cx="5590003" cy="956678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xmlns="" id="{0EADADF9-42E9-44E8-9DB7-CB6927836BC8}"/>
                  </a:ext>
                </a:extLst>
              </p:cNvPr>
              <p:cNvSpPr/>
              <p:nvPr/>
            </p:nvSpPr>
            <p:spPr>
              <a:xfrm>
                <a:off x="2358175" y="5338576"/>
                <a:ext cx="960782" cy="956678"/>
              </a:xfrm>
              <a:prstGeom prst="rect">
                <a:avLst/>
              </a:prstGeom>
              <a:solidFill>
                <a:srgbClr val="FF565A"/>
              </a:solidFill>
              <a:ln>
                <a:solidFill>
                  <a:srgbClr val="FF565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xmlns="" id="{79B7F55B-614E-4BE4-AF33-871BB6B80404}"/>
                  </a:ext>
                </a:extLst>
              </p:cNvPr>
              <p:cNvSpPr/>
              <p:nvPr/>
            </p:nvSpPr>
            <p:spPr>
              <a:xfrm>
                <a:off x="3515480" y="5338576"/>
                <a:ext cx="960782" cy="956678"/>
              </a:xfrm>
              <a:prstGeom prst="rect">
                <a:avLst/>
              </a:prstGeom>
              <a:solidFill>
                <a:srgbClr val="FF8878"/>
              </a:solidFill>
              <a:ln>
                <a:solidFill>
                  <a:srgbClr val="FF88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xmlns="" id="{1550D481-B2EC-415D-B06D-595380CE69F5}"/>
                  </a:ext>
                </a:extLst>
              </p:cNvPr>
              <p:cNvSpPr/>
              <p:nvPr/>
            </p:nvSpPr>
            <p:spPr>
              <a:xfrm>
                <a:off x="4672786" y="5338576"/>
                <a:ext cx="960782" cy="956678"/>
              </a:xfrm>
              <a:prstGeom prst="rect">
                <a:avLst/>
              </a:prstGeom>
              <a:solidFill>
                <a:srgbClr val="FFB89B"/>
              </a:solidFill>
              <a:ln>
                <a:solidFill>
                  <a:srgbClr val="FFB89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xmlns="" id="{145CB7DC-9791-4A1C-9612-2025C090E29A}"/>
                  </a:ext>
                </a:extLst>
              </p:cNvPr>
              <p:cNvSpPr/>
              <p:nvPr/>
            </p:nvSpPr>
            <p:spPr>
              <a:xfrm>
                <a:off x="6987396" y="5338576"/>
                <a:ext cx="960782" cy="956678"/>
              </a:xfrm>
              <a:prstGeom prst="rect">
                <a:avLst/>
              </a:prstGeom>
              <a:solidFill>
                <a:srgbClr val="84CDC2"/>
              </a:solidFill>
              <a:ln>
                <a:solidFill>
                  <a:srgbClr val="84CD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Freeform 6">
                <a:extLst>
                  <a:ext uri="{FF2B5EF4-FFF2-40B4-BE49-F238E27FC236}">
                    <a16:creationId xmlns:a16="http://schemas.microsoft.com/office/drawing/2014/main" xmlns="" id="{F7EFBB60-1B14-4BD8-8F78-62019104B0D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94452" y="5469396"/>
                <a:ext cx="688227" cy="695038"/>
              </a:xfrm>
              <a:custGeom>
                <a:avLst/>
                <a:gdLst>
                  <a:gd name="T0" fmla="*/ 651 w 3938"/>
                  <a:gd name="T1" fmla="*/ 2980 h 3989"/>
                  <a:gd name="T2" fmla="*/ 1140 w 3938"/>
                  <a:gd name="T3" fmla="*/ 3510 h 3989"/>
                  <a:gd name="T4" fmla="*/ 1628 w 3938"/>
                  <a:gd name="T5" fmla="*/ 3561 h 3989"/>
                  <a:gd name="T6" fmla="*/ 1174 w 3938"/>
                  <a:gd name="T7" fmla="*/ 2873 h 3989"/>
                  <a:gd name="T8" fmla="*/ 2354 w 3938"/>
                  <a:gd name="T9" fmla="*/ 3497 h 3989"/>
                  <a:gd name="T10" fmla="*/ 2700 w 3938"/>
                  <a:gd name="T11" fmla="*/ 3562 h 3989"/>
                  <a:gd name="T12" fmla="*/ 3330 w 3938"/>
                  <a:gd name="T13" fmla="*/ 2984 h 3989"/>
                  <a:gd name="T14" fmla="*/ 2763 w 3938"/>
                  <a:gd name="T15" fmla="*/ 2859 h 3989"/>
                  <a:gd name="T16" fmla="*/ 1358 w 3938"/>
                  <a:gd name="T17" fmla="*/ 3027 h 3989"/>
                  <a:gd name="T18" fmla="*/ 1783 w 3938"/>
                  <a:gd name="T19" fmla="*/ 3606 h 3989"/>
                  <a:gd name="T20" fmla="*/ 2036 w 3938"/>
                  <a:gd name="T21" fmla="*/ 3726 h 3989"/>
                  <a:gd name="T22" fmla="*/ 2433 w 3938"/>
                  <a:gd name="T23" fmla="*/ 3245 h 3989"/>
                  <a:gd name="T24" fmla="*/ 2259 w 3938"/>
                  <a:gd name="T25" fmla="*/ 2828 h 3989"/>
                  <a:gd name="T26" fmla="*/ 2801 w 3938"/>
                  <a:gd name="T27" fmla="*/ 2777 h 3989"/>
                  <a:gd name="T28" fmla="*/ 3377 w 3938"/>
                  <a:gd name="T29" fmla="*/ 2910 h 3989"/>
                  <a:gd name="T30" fmla="*/ 3673 w 3938"/>
                  <a:gd name="T31" fmla="*/ 2146 h 3989"/>
                  <a:gd name="T32" fmla="*/ 2537 w 3938"/>
                  <a:gd name="T33" fmla="*/ 2752 h 3989"/>
                  <a:gd name="T34" fmla="*/ 2892 w 3938"/>
                  <a:gd name="T35" fmla="*/ 2038 h 3989"/>
                  <a:gd name="T36" fmla="*/ 1229 w 3938"/>
                  <a:gd name="T37" fmla="*/ 2779 h 3989"/>
                  <a:gd name="T38" fmla="*/ 1039 w 3938"/>
                  <a:gd name="T39" fmla="*/ 2038 h 3989"/>
                  <a:gd name="T40" fmla="*/ 479 w 3938"/>
                  <a:gd name="T41" fmla="*/ 2844 h 3989"/>
                  <a:gd name="T42" fmla="*/ 959 w 3938"/>
                  <a:gd name="T43" fmla="*/ 2816 h 3989"/>
                  <a:gd name="T44" fmla="*/ 952 w 3938"/>
                  <a:gd name="T45" fmla="*/ 2038 h 3989"/>
                  <a:gd name="T46" fmla="*/ 2011 w 3938"/>
                  <a:gd name="T47" fmla="*/ 1260 h 3989"/>
                  <a:gd name="T48" fmla="*/ 2712 w 3938"/>
                  <a:gd name="T49" fmla="*/ 1232 h 3989"/>
                  <a:gd name="T50" fmla="*/ 1926 w 3938"/>
                  <a:gd name="T51" fmla="*/ 1952 h 3989"/>
                  <a:gd name="T52" fmla="*/ 3415 w 3938"/>
                  <a:gd name="T53" fmla="*/ 1071 h 3989"/>
                  <a:gd name="T54" fmla="*/ 2897 w 3938"/>
                  <a:gd name="T55" fmla="*/ 1210 h 3989"/>
                  <a:gd name="T56" fmla="*/ 3679 w 3938"/>
                  <a:gd name="T57" fmla="*/ 1952 h 3989"/>
                  <a:gd name="T58" fmla="*/ 3415 w 3938"/>
                  <a:gd name="T59" fmla="*/ 1071 h 3989"/>
                  <a:gd name="T60" fmla="*/ 266 w 3938"/>
                  <a:gd name="T61" fmla="*/ 1844 h 3989"/>
                  <a:gd name="T62" fmla="*/ 1131 w 3938"/>
                  <a:gd name="T63" fmla="*/ 1209 h 3989"/>
                  <a:gd name="T64" fmla="*/ 559 w 3938"/>
                  <a:gd name="T65" fmla="*/ 1079 h 3989"/>
                  <a:gd name="T66" fmla="*/ 1044 w 3938"/>
                  <a:gd name="T67" fmla="*/ 538 h 3989"/>
                  <a:gd name="T68" fmla="*/ 686 w 3938"/>
                  <a:gd name="T69" fmla="*/ 1030 h 3989"/>
                  <a:gd name="T70" fmla="*/ 1264 w 3938"/>
                  <a:gd name="T71" fmla="*/ 947 h 3989"/>
                  <a:gd name="T72" fmla="*/ 1722 w 3938"/>
                  <a:gd name="T73" fmla="*/ 321 h 3989"/>
                  <a:gd name="T74" fmla="*/ 2515 w 3938"/>
                  <a:gd name="T75" fmla="*/ 708 h 3989"/>
                  <a:gd name="T76" fmla="*/ 3090 w 3938"/>
                  <a:gd name="T77" fmla="*/ 1088 h 3989"/>
                  <a:gd name="T78" fmla="*/ 3170 w 3938"/>
                  <a:gd name="T79" fmla="*/ 763 h 3989"/>
                  <a:gd name="T80" fmla="*/ 2374 w 3938"/>
                  <a:gd name="T81" fmla="*/ 311 h 3989"/>
                  <a:gd name="T82" fmla="*/ 2581 w 3938"/>
                  <a:gd name="T83" fmla="*/ 1158 h 3989"/>
                  <a:gd name="T84" fmla="*/ 2287 w 3938"/>
                  <a:gd name="T85" fmla="*/ 551 h 3989"/>
                  <a:gd name="T86" fmla="*/ 1894 w 3938"/>
                  <a:gd name="T87" fmla="*/ 265 h 3989"/>
                  <a:gd name="T88" fmla="*/ 1498 w 3938"/>
                  <a:gd name="T89" fmla="*/ 743 h 3989"/>
                  <a:gd name="T90" fmla="*/ 1676 w 3938"/>
                  <a:gd name="T91" fmla="*/ 1165 h 3989"/>
                  <a:gd name="T92" fmla="*/ 2454 w 3938"/>
                  <a:gd name="T93" fmla="*/ 61 h 3989"/>
                  <a:gd name="T94" fmla="*/ 3361 w 3938"/>
                  <a:gd name="T95" fmla="*/ 586 h 3989"/>
                  <a:gd name="T96" fmla="*/ 3877 w 3938"/>
                  <a:gd name="T97" fmla="*/ 1505 h 3989"/>
                  <a:gd name="T98" fmla="*/ 3845 w 3938"/>
                  <a:gd name="T99" fmla="*/ 2602 h 3989"/>
                  <a:gd name="T100" fmla="*/ 3276 w 3938"/>
                  <a:gd name="T101" fmla="*/ 3486 h 3989"/>
                  <a:gd name="T102" fmla="*/ 2335 w 3938"/>
                  <a:gd name="T103" fmla="*/ 3954 h 3989"/>
                  <a:gd name="T104" fmla="*/ 1258 w 3938"/>
                  <a:gd name="T105" fmla="*/ 3856 h 3989"/>
                  <a:gd name="T106" fmla="*/ 423 w 3938"/>
                  <a:gd name="T107" fmla="*/ 3229 h 3989"/>
                  <a:gd name="T108" fmla="*/ 16 w 3938"/>
                  <a:gd name="T109" fmla="*/ 2245 h 3989"/>
                  <a:gd name="T110" fmla="*/ 180 w 3938"/>
                  <a:gd name="T111" fmla="*/ 1165 h 3989"/>
                  <a:gd name="T112" fmla="*/ 845 w 3938"/>
                  <a:gd name="T113" fmla="*/ 359 h 3989"/>
                  <a:gd name="T114" fmla="*/ 1845 w 3938"/>
                  <a:gd name="T115" fmla="*/ 5 h 39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938" h="3989">
                    <a:moveTo>
                      <a:pt x="1174" y="2873"/>
                    </a:moveTo>
                    <a:lnTo>
                      <a:pt x="1083" y="2885"/>
                    </a:lnTo>
                    <a:lnTo>
                      <a:pt x="1001" y="2898"/>
                    </a:lnTo>
                    <a:lnTo>
                      <a:pt x="925" y="2912"/>
                    </a:lnTo>
                    <a:lnTo>
                      <a:pt x="858" y="2925"/>
                    </a:lnTo>
                    <a:lnTo>
                      <a:pt x="796" y="2939"/>
                    </a:lnTo>
                    <a:lnTo>
                      <a:pt x="742" y="2953"/>
                    </a:lnTo>
                    <a:lnTo>
                      <a:pt x="692" y="2967"/>
                    </a:lnTo>
                    <a:lnTo>
                      <a:pt x="651" y="2980"/>
                    </a:lnTo>
                    <a:lnTo>
                      <a:pt x="614" y="2994"/>
                    </a:lnTo>
                    <a:lnTo>
                      <a:pt x="582" y="3007"/>
                    </a:lnTo>
                    <a:lnTo>
                      <a:pt x="647" y="3093"/>
                    </a:lnTo>
                    <a:lnTo>
                      <a:pt x="718" y="3175"/>
                    </a:lnTo>
                    <a:lnTo>
                      <a:pt x="793" y="3253"/>
                    </a:lnTo>
                    <a:lnTo>
                      <a:pt x="874" y="3325"/>
                    </a:lnTo>
                    <a:lnTo>
                      <a:pt x="959" y="3392"/>
                    </a:lnTo>
                    <a:lnTo>
                      <a:pt x="1047" y="3454"/>
                    </a:lnTo>
                    <a:lnTo>
                      <a:pt x="1140" y="3510"/>
                    </a:lnTo>
                    <a:lnTo>
                      <a:pt x="1236" y="3561"/>
                    </a:lnTo>
                    <a:lnTo>
                      <a:pt x="1336" y="3605"/>
                    </a:lnTo>
                    <a:lnTo>
                      <a:pt x="1439" y="3642"/>
                    </a:lnTo>
                    <a:lnTo>
                      <a:pt x="1544" y="3673"/>
                    </a:lnTo>
                    <a:lnTo>
                      <a:pt x="1653" y="3698"/>
                    </a:lnTo>
                    <a:lnTo>
                      <a:pt x="1765" y="3716"/>
                    </a:lnTo>
                    <a:lnTo>
                      <a:pt x="1722" y="3668"/>
                    </a:lnTo>
                    <a:lnTo>
                      <a:pt x="1676" y="3617"/>
                    </a:lnTo>
                    <a:lnTo>
                      <a:pt x="1628" y="3561"/>
                    </a:lnTo>
                    <a:lnTo>
                      <a:pt x="1577" y="3500"/>
                    </a:lnTo>
                    <a:lnTo>
                      <a:pt x="1527" y="3435"/>
                    </a:lnTo>
                    <a:lnTo>
                      <a:pt x="1474" y="3365"/>
                    </a:lnTo>
                    <a:lnTo>
                      <a:pt x="1422" y="3291"/>
                    </a:lnTo>
                    <a:lnTo>
                      <a:pt x="1370" y="3215"/>
                    </a:lnTo>
                    <a:lnTo>
                      <a:pt x="1319" y="3134"/>
                    </a:lnTo>
                    <a:lnTo>
                      <a:pt x="1268" y="3050"/>
                    </a:lnTo>
                    <a:lnTo>
                      <a:pt x="1220" y="2963"/>
                    </a:lnTo>
                    <a:lnTo>
                      <a:pt x="1174" y="2873"/>
                    </a:lnTo>
                    <a:close/>
                    <a:moveTo>
                      <a:pt x="2763" y="2859"/>
                    </a:moveTo>
                    <a:lnTo>
                      <a:pt x="2716" y="2952"/>
                    </a:lnTo>
                    <a:lnTo>
                      <a:pt x="2668" y="3040"/>
                    </a:lnTo>
                    <a:lnTo>
                      <a:pt x="2618" y="3125"/>
                    </a:lnTo>
                    <a:lnTo>
                      <a:pt x="2565" y="3208"/>
                    </a:lnTo>
                    <a:lnTo>
                      <a:pt x="2512" y="3286"/>
                    </a:lnTo>
                    <a:lnTo>
                      <a:pt x="2459" y="3361"/>
                    </a:lnTo>
                    <a:lnTo>
                      <a:pt x="2406" y="3431"/>
                    </a:lnTo>
                    <a:lnTo>
                      <a:pt x="2354" y="3497"/>
                    </a:lnTo>
                    <a:lnTo>
                      <a:pt x="2303" y="3560"/>
                    </a:lnTo>
                    <a:lnTo>
                      <a:pt x="2254" y="3617"/>
                    </a:lnTo>
                    <a:lnTo>
                      <a:pt x="2208" y="3670"/>
                    </a:lnTo>
                    <a:lnTo>
                      <a:pt x="2164" y="3717"/>
                    </a:lnTo>
                    <a:lnTo>
                      <a:pt x="2277" y="3701"/>
                    </a:lnTo>
                    <a:lnTo>
                      <a:pt x="2387" y="3676"/>
                    </a:lnTo>
                    <a:lnTo>
                      <a:pt x="2494" y="3645"/>
                    </a:lnTo>
                    <a:lnTo>
                      <a:pt x="2599" y="3606"/>
                    </a:lnTo>
                    <a:lnTo>
                      <a:pt x="2700" y="3562"/>
                    </a:lnTo>
                    <a:lnTo>
                      <a:pt x="2798" y="3511"/>
                    </a:lnTo>
                    <a:lnTo>
                      <a:pt x="2892" y="3454"/>
                    </a:lnTo>
                    <a:lnTo>
                      <a:pt x="2982" y="3391"/>
                    </a:lnTo>
                    <a:lnTo>
                      <a:pt x="3067" y="3322"/>
                    </a:lnTo>
                    <a:lnTo>
                      <a:pt x="3149" y="3249"/>
                    </a:lnTo>
                    <a:lnTo>
                      <a:pt x="3225" y="3170"/>
                    </a:lnTo>
                    <a:lnTo>
                      <a:pt x="3297" y="3086"/>
                    </a:lnTo>
                    <a:lnTo>
                      <a:pt x="3362" y="2998"/>
                    </a:lnTo>
                    <a:lnTo>
                      <a:pt x="3330" y="2984"/>
                    </a:lnTo>
                    <a:lnTo>
                      <a:pt x="3293" y="2970"/>
                    </a:lnTo>
                    <a:lnTo>
                      <a:pt x="3250" y="2955"/>
                    </a:lnTo>
                    <a:lnTo>
                      <a:pt x="3201" y="2940"/>
                    </a:lnTo>
                    <a:lnTo>
                      <a:pt x="3145" y="2925"/>
                    </a:lnTo>
                    <a:lnTo>
                      <a:pt x="3083" y="2910"/>
                    </a:lnTo>
                    <a:lnTo>
                      <a:pt x="3014" y="2897"/>
                    </a:lnTo>
                    <a:lnTo>
                      <a:pt x="2938" y="2883"/>
                    </a:lnTo>
                    <a:lnTo>
                      <a:pt x="2854" y="2870"/>
                    </a:lnTo>
                    <a:lnTo>
                      <a:pt x="2763" y="2859"/>
                    </a:lnTo>
                    <a:close/>
                    <a:moveTo>
                      <a:pt x="1926" y="2827"/>
                    </a:moveTo>
                    <a:lnTo>
                      <a:pt x="1799" y="2829"/>
                    </a:lnTo>
                    <a:lnTo>
                      <a:pt x="1678" y="2834"/>
                    </a:lnTo>
                    <a:lnTo>
                      <a:pt x="1565" y="2839"/>
                    </a:lnTo>
                    <a:lnTo>
                      <a:pt x="1459" y="2847"/>
                    </a:lnTo>
                    <a:lnTo>
                      <a:pt x="1360" y="2854"/>
                    </a:lnTo>
                    <a:lnTo>
                      <a:pt x="1268" y="2863"/>
                    </a:lnTo>
                    <a:lnTo>
                      <a:pt x="1312" y="2947"/>
                    </a:lnTo>
                    <a:lnTo>
                      <a:pt x="1358" y="3027"/>
                    </a:lnTo>
                    <a:lnTo>
                      <a:pt x="1405" y="3105"/>
                    </a:lnTo>
                    <a:lnTo>
                      <a:pt x="1453" y="3180"/>
                    </a:lnTo>
                    <a:lnTo>
                      <a:pt x="1502" y="3251"/>
                    </a:lnTo>
                    <a:lnTo>
                      <a:pt x="1551" y="3320"/>
                    </a:lnTo>
                    <a:lnTo>
                      <a:pt x="1600" y="3385"/>
                    </a:lnTo>
                    <a:lnTo>
                      <a:pt x="1648" y="3446"/>
                    </a:lnTo>
                    <a:lnTo>
                      <a:pt x="1694" y="3503"/>
                    </a:lnTo>
                    <a:lnTo>
                      <a:pt x="1740" y="3556"/>
                    </a:lnTo>
                    <a:lnTo>
                      <a:pt x="1783" y="3606"/>
                    </a:lnTo>
                    <a:lnTo>
                      <a:pt x="1823" y="3650"/>
                    </a:lnTo>
                    <a:lnTo>
                      <a:pt x="1861" y="3689"/>
                    </a:lnTo>
                    <a:lnTo>
                      <a:pt x="1894" y="3726"/>
                    </a:lnTo>
                    <a:lnTo>
                      <a:pt x="1926" y="3727"/>
                    </a:lnTo>
                    <a:lnTo>
                      <a:pt x="1926" y="2827"/>
                    </a:lnTo>
                    <a:close/>
                    <a:moveTo>
                      <a:pt x="2139" y="2826"/>
                    </a:moveTo>
                    <a:lnTo>
                      <a:pt x="2011" y="2826"/>
                    </a:lnTo>
                    <a:lnTo>
                      <a:pt x="2011" y="3727"/>
                    </a:lnTo>
                    <a:lnTo>
                      <a:pt x="2036" y="3726"/>
                    </a:lnTo>
                    <a:lnTo>
                      <a:pt x="2069" y="3689"/>
                    </a:lnTo>
                    <a:lnTo>
                      <a:pt x="2107" y="3650"/>
                    </a:lnTo>
                    <a:lnTo>
                      <a:pt x="2148" y="3605"/>
                    </a:lnTo>
                    <a:lnTo>
                      <a:pt x="2192" y="3555"/>
                    </a:lnTo>
                    <a:lnTo>
                      <a:pt x="2238" y="3501"/>
                    </a:lnTo>
                    <a:lnTo>
                      <a:pt x="2285" y="3442"/>
                    </a:lnTo>
                    <a:lnTo>
                      <a:pt x="2334" y="3380"/>
                    </a:lnTo>
                    <a:lnTo>
                      <a:pt x="2383" y="3314"/>
                    </a:lnTo>
                    <a:lnTo>
                      <a:pt x="2433" y="3245"/>
                    </a:lnTo>
                    <a:lnTo>
                      <a:pt x="2482" y="3171"/>
                    </a:lnTo>
                    <a:lnTo>
                      <a:pt x="2531" y="3095"/>
                    </a:lnTo>
                    <a:lnTo>
                      <a:pt x="2579" y="3017"/>
                    </a:lnTo>
                    <a:lnTo>
                      <a:pt x="2625" y="2934"/>
                    </a:lnTo>
                    <a:lnTo>
                      <a:pt x="2669" y="2849"/>
                    </a:lnTo>
                    <a:lnTo>
                      <a:pt x="2577" y="2842"/>
                    </a:lnTo>
                    <a:lnTo>
                      <a:pt x="2477" y="2836"/>
                    </a:lnTo>
                    <a:lnTo>
                      <a:pt x="2372" y="2831"/>
                    </a:lnTo>
                    <a:lnTo>
                      <a:pt x="2259" y="2828"/>
                    </a:lnTo>
                    <a:lnTo>
                      <a:pt x="2139" y="2826"/>
                    </a:lnTo>
                    <a:close/>
                    <a:moveTo>
                      <a:pt x="2977" y="2038"/>
                    </a:moveTo>
                    <a:lnTo>
                      <a:pt x="2970" y="2149"/>
                    </a:lnTo>
                    <a:lnTo>
                      <a:pt x="2957" y="2259"/>
                    </a:lnTo>
                    <a:lnTo>
                      <a:pt x="2936" y="2366"/>
                    </a:lnTo>
                    <a:lnTo>
                      <a:pt x="2910" y="2472"/>
                    </a:lnTo>
                    <a:lnTo>
                      <a:pt x="2878" y="2576"/>
                    </a:lnTo>
                    <a:lnTo>
                      <a:pt x="2842" y="2677"/>
                    </a:lnTo>
                    <a:lnTo>
                      <a:pt x="2801" y="2777"/>
                    </a:lnTo>
                    <a:lnTo>
                      <a:pt x="2892" y="2788"/>
                    </a:lnTo>
                    <a:lnTo>
                      <a:pt x="2976" y="2802"/>
                    </a:lnTo>
                    <a:lnTo>
                      <a:pt x="3054" y="2816"/>
                    </a:lnTo>
                    <a:lnTo>
                      <a:pt x="3123" y="2832"/>
                    </a:lnTo>
                    <a:lnTo>
                      <a:pt x="3187" y="2847"/>
                    </a:lnTo>
                    <a:lnTo>
                      <a:pt x="3244" y="2863"/>
                    </a:lnTo>
                    <a:lnTo>
                      <a:pt x="3293" y="2879"/>
                    </a:lnTo>
                    <a:lnTo>
                      <a:pt x="3339" y="2894"/>
                    </a:lnTo>
                    <a:lnTo>
                      <a:pt x="3377" y="2910"/>
                    </a:lnTo>
                    <a:lnTo>
                      <a:pt x="3411" y="2925"/>
                    </a:lnTo>
                    <a:lnTo>
                      <a:pt x="3463" y="2838"/>
                    </a:lnTo>
                    <a:lnTo>
                      <a:pt x="3510" y="2747"/>
                    </a:lnTo>
                    <a:lnTo>
                      <a:pt x="3551" y="2653"/>
                    </a:lnTo>
                    <a:lnTo>
                      <a:pt x="3588" y="2557"/>
                    </a:lnTo>
                    <a:lnTo>
                      <a:pt x="3617" y="2457"/>
                    </a:lnTo>
                    <a:lnTo>
                      <a:pt x="3642" y="2356"/>
                    </a:lnTo>
                    <a:lnTo>
                      <a:pt x="3660" y="2252"/>
                    </a:lnTo>
                    <a:lnTo>
                      <a:pt x="3673" y="2146"/>
                    </a:lnTo>
                    <a:lnTo>
                      <a:pt x="3679" y="2038"/>
                    </a:lnTo>
                    <a:lnTo>
                      <a:pt x="2977" y="2038"/>
                    </a:lnTo>
                    <a:close/>
                    <a:moveTo>
                      <a:pt x="2011" y="2038"/>
                    </a:moveTo>
                    <a:lnTo>
                      <a:pt x="2011" y="2739"/>
                    </a:lnTo>
                    <a:lnTo>
                      <a:pt x="2128" y="2739"/>
                    </a:lnTo>
                    <a:lnTo>
                      <a:pt x="2239" y="2741"/>
                    </a:lnTo>
                    <a:lnTo>
                      <a:pt x="2344" y="2743"/>
                    </a:lnTo>
                    <a:lnTo>
                      <a:pt x="2444" y="2747"/>
                    </a:lnTo>
                    <a:lnTo>
                      <a:pt x="2537" y="2752"/>
                    </a:lnTo>
                    <a:lnTo>
                      <a:pt x="2626" y="2759"/>
                    </a:lnTo>
                    <a:lnTo>
                      <a:pt x="2709" y="2767"/>
                    </a:lnTo>
                    <a:lnTo>
                      <a:pt x="2751" y="2668"/>
                    </a:lnTo>
                    <a:lnTo>
                      <a:pt x="2789" y="2568"/>
                    </a:lnTo>
                    <a:lnTo>
                      <a:pt x="2822" y="2466"/>
                    </a:lnTo>
                    <a:lnTo>
                      <a:pt x="2849" y="2361"/>
                    </a:lnTo>
                    <a:lnTo>
                      <a:pt x="2870" y="2255"/>
                    </a:lnTo>
                    <a:lnTo>
                      <a:pt x="2885" y="2148"/>
                    </a:lnTo>
                    <a:lnTo>
                      <a:pt x="2892" y="2038"/>
                    </a:lnTo>
                    <a:lnTo>
                      <a:pt x="2011" y="2038"/>
                    </a:lnTo>
                    <a:close/>
                    <a:moveTo>
                      <a:pt x="1039" y="2038"/>
                    </a:moveTo>
                    <a:lnTo>
                      <a:pt x="1046" y="2149"/>
                    </a:lnTo>
                    <a:lnTo>
                      <a:pt x="1062" y="2259"/>
                    </a:lnTo>
                    <a:lnTo>
                      <a:pt x="1083" y="2367"/>
                    </a:lnTo>
                    <a:lnTo>
                      <a:pt x="1111" y="2473"/>
                    </a:lnTo>
                    <a:lnTo>
                      <a:pt x="1146" y="2577"/>
                    </a:lnTo>
                    <a:lnTo>
                      <a:pt x="1184" y="2679"/>
                    </a:lnTo>
                    <a:lnTo>
                      <a:pt x="1229" y="2779"/>
                    </a:lnTo>
                    <a:lnTo>
                      <a:pt x="1311" y="2771"/>
                    </a:lnTo>
                    <a:lnTo>
                      <a:pt x="1400" y="2763"/>
                    </a:lnTo>
                    <a:lnTo>
                      <a:pt x="1494" y="2757"/>
                    </a:lnTo>
                    <a:lnTo>
                      <a:pt x="1592" y="2751"/>
                    </a:lnTo>
                    <a:lnTo>
                      <a:pt x="1698" y="2747"/>
                    </a:lnTo>
                    <a:lnTo>
                      <a:pt x="1809" y="2743"/>
                    </a:lnTo>
                    <a:lnTo>
                      <a:pt x="1926" y="2741"/>
                    </a:lnTo>
                    <a:lnTo>
                      <a:pt x="1926" y="2038"/>
                    </a:lnTo>
                    <a:lnTo>
                      <a:pt x="1039" y="2038"/>
                    </a:lnTo>
                    <a:close/>
                    <a:moveTo>
                      <a:pt x="260" y="2038"/>
                    </a:moveTo>
                    <a:lnTo>
                      <a:pt x="266" y="2148"/>
                    </a:lnTo>
                    <a:lnTo>
                      <a:pt x="278" y="2254"/>
                    </a:lnTo>
                    <a:lnTo>
                      <a:pt x="297" y="2359"/>
                    </a:lnTo>
                    <a:lnTo>
                      <a:pt x="321" y="2461"/>
                    </a:lnTo>
                    <a:lnTo>
                      <a:pt x="352" y="2561"/>
                    </a:lnTo>
                    <a:lnTo>
                      <a:pt x="389" y="2658"/>
                    </a:lnTo>
                    <a:lnTo>
                      <a:pt x="431" y="2753"/>
                    </a:lnTo>
                    <a:lnTo>
                      <a:pt x="479" y="2844"/>
                    </a:lnTo>
                    <a:lnTo>
                      <a:pt x="531" y="2933"/>
                    </a:lnTo>
                    <a:lnTo>
                      <a:pt x="564" y="2918"/>
                    </a:lnTo>
                    <a:lnTo>
                      <a:pt x="602" y="2904"/>
                    </a:lnTo>
                    <a:lnTo>
                      <a:pt x="646" y="2889"/>
                    </a:lnTo>
                    <a:lnTo>
                      <a:pt x="695" y="2874"/>
                    </a:lnTo>
                    <a:lnTo>
                      <a:pt x="752" y="2859"/>
                    </a:lnTo>
                    <a:lnTo>
                      <a:pt x="813" y="2844"/>
                    </a:lnTo>
                    <a:lnTo>
                      <a:pt x="882" y="2829"/>
                    </a:lnTo>
                    <a:lnTo>
                      <a:pt x="959" y="2816"/>
                    </a:lnTo>
                    <a:lnTo>
                      <a:pt x="1044" y="2803"/>
                    </a:lnTo>
                    <a:lnTo>
                      <a:pt x="1135" y="2791"/>
                    </a:lnTo>
                    <a:lnTo>
                      <a:pt x="1093" y="2689"/>
                    </a:lnTo>
                    <a:lnTo>
                      <a:pt x="1055" y="2586"/>
                    </a:lnTo>
                    <a:lnTo>
                      <a:pt x="1023" y="2481"/>
                    </a:lnTo>
                    <a:lnTo>
                      <a:pt x="996" y="2372"/>
                    </a:lnTo>
                    <a:lnTo>
                      <a:pt x="973" y="2262"/>
                    </a:lnTo>
                    <a:lnTo>
                      <a:pt x="960" y="2151"/>
                    </a:lnTo>
                    <a:lnTo>
                      <a:pt x="952" y="2038"/>
                    </a:lnTo>
                    <a:lnTo>
                      <a:pt x="260" y="2038"/>
                    </a:lnTo>
                    <a:close/>
                    <a:moveTo>
                      <a:pt x="2712" y="1232"/>
                    </a:moveTo>
                    <a:lnTo>
                      <a:pt x="2623" y="1240"/>
                    </a:lnTo>
                    <a:lnTo>
                      <a:pt x="2528" y="1247"/>
                    </a:lnTo>
                    <a:lnTo>
                      <a:pt x="2425" y="1252"/>
                    </a:lnTo>
                    <a:lnTo>
                      <a:pt x="2318" y="1256"/>
                    </a:lnTo>
                    <a:lnTo>
                      <a:pt x="2202" y="1260"/>
                    </a:lnTo>
                    <a:lnTo>
                      <a:pt x="2081" y="1260"/>
                    </a:lnTo>
                    <a:lnTo>
                      <a:pt x="2011" y="1260"/>
                    </a:lnTo>
                    <a:lnTo>
                      <a:pt x="2011" y="1952"/>
                    </a:lnTo>
                    <a:lnTo>
                      <a:pt x="2891" y="1952"/>
                    </a:lnTo>
                    <a:lnTo>
                      <a:pt x="2885" y="1844"/>
                    </a:lnTo>
                    <a:lnTo>
                      <a:pt x="2870" y="1738"/>
                    </a:lnTo>
                    <a:lnTo>
                      <a:pt x="2849" y="1633"/>
                    </a:lnTo>
                    <a:lnTo>
                      <a:pt x="2823" y="1530"/>
                    </a:lnTo>
                    <a:lnTo>
                      <a:pt x="2791" y="1428"/>
                    </a:lnTo>
                    <a:lnTo>
                      <a:pt x="2753" y="1329"/>
                    </a:lnTo>
                    <a:lnTo>
                      <a:pt x="2712" y="1232"/>
                    </a:lnTo>
                    <a:close/>
                    <a:moveTo>
                      <a:pt x="1224" y="1219"/>
                    </a:moveTo>
                    <a:lnTo>
                      <a:pt x="1182" y="1317"/>
                    </a:lnTo>
                    <a:lnTo>
                      <a:pt x="1144" y="1419"/>
                    </a:lnTo>
                    <a:lnTo>
                      <a:pt x="1110" y="1522"/>
                    </a:lnTo>
                    <a:lnTo>
                      <a:pt x="1082" y="1627"/>
                    </a:lnTo>
                    <a:lnTo>
                      <a:pt x="1061" y="1733"/>
                    </a:lnTo>
                    <a:lnTo>
                      <a:pt x="1046" y="1842"/>
                    </a:lnTo>
                    <a:lnTo>
                      <a:pt x="1039" y="1952"/>
                    </a:lnTo>
                    <a:lnTo>
                      <a:pt x="1926" y="1952"/>
                    </a:lnTo>
                    <a:lnTo>
                      <a:pt x="1926" y="1259"/>
                    </a:lnTo>
                    <a:lnTo>
                      <a:pt x="1808" y="1256"/>
                    </a:lnTo>
                    <a:lnTo>
                      <a:pt x="1697" y="1252"/>
                    </a:lnTo>
                    <a:lnTo>
                      <a:pt x="1591" y="1247"/>
                    </a:lnTo>
                    <a:lnTo>
                      <a:pt x="1491" y="1242"/>
                    </a:lnTo>
                    <a:lnTo>
                      <a:pt x="1396" y="1235"/>
                    </a:lnTo>
                    <a:lnTo>
                      <a:pt x="1307" y="1227"/>
                    </a:lnTo>
                    <a:lnTo>
                      <a:pt x="1224" y="1219"/>
                    </a:lnTo>
                    <a:close/>
                    <a:moveTo>
                      <a:pt x="3415" y="1071"/>
                    </a:moveTo>
                    <a:lnTo>
                      <a:pt x="3382" y="1086"/>
                    </a:lnTo>
                    <a:lnTo>
                      <a:pt x="3342" y="1103"/>
                    </a:lnTo>
                    <a:lnTo>
                      <a:pt x="3298" y="1118"/>
                    </a:lnTo>
                    <a:lnTo>
                      <a:pt x="3249" y="1134"/>
                    </a:lnTo>
                    <a:lnTo>
                      <a:pt x="3192" y="1150"/>
                    </a:lnTo>
                    <a:lnTo>
                      <a:pt x="3129" y="1166"/>
                    </a:lnTo>
                    <a:lnTo>
                      <a:pt x="3059" y="1181"/>
                    </a:lnTo>
                    <a:lnTo>
                      <a:pt x="2981" y="1196"/>
                    </a:lnTo>
                    <a:lnTo>
                      <a:pt x="2897" y="1210"/>
                    </a:lnTo>
                    <a:lnTo>
                      <a:pt x="2805" y="1222"/>
                    </a:lnTo>
                    <a:lnTo>
                      <a:pt x="2844" y="1320"/>
                    </a:lnTo>
                    <a:lnTo>
                      <a:pt x="2880" y="1420"/>
                    </a:lnTo>
                    <a:lnTo>
                      <a:pt x="2911" y="1523"/>
                    </a:lnTo>
                    <a:lnTo>
                      <a:pt x="2937" y="1627"/>
                    </a:lnTo>
                    <a:lnTo>
                      <a:pt x="2957" y="1734"/>
                    </a:lnTo>
                    <a:lnTo>
                      <a:pt x="2970" y="1842"/>
                    </a:lnTo>
                    <a:lnTo>
                      <a:pt x="2977" y="1952"/>
                    </a:lnTo>
                    <a:lnTo>
                      <a:pt x="3679" y="1952"/>
                    </a:lnTo>
                    <a:lnTo>
                      <a:pt x="3673" y="1844"/>
                    </a:lnTo>
                    <a:lnTo>
                      <a:pt x="3660" y="1739"/>
                    </a:lnTo>
                    <a:lnTo>
                      <a:pt x="3643" y="1637"/>
                    </a:lnTo>
                    <a:lnTo>
                      <a:pt x="3618" y="1536"/>
                    </a:lnTo>
                    <a:lnTo>
                      <a:pt x="3589" y="1437"/>
                    </a:lnTo>
                    <a:lnTo>
                      <a:pt x="3553" y="1341"/>
                    </a:lnTo>
                    <a:lnTo>
                      <a:pt x="3512" y="1249"/>
                    </a:lnTo>
                    <a:lnTo>
                      <a:pt x="3467" y="1158"/>
                    </a:lnTo>
                    <a:lnTo>
                      <a:pt x="3415" y="1071"/>
                    </a:lnTo>
                    <a:close/>
                    <a:moveTo>
                      <a:pt x="527" y="1065"/>
                    </a:moveTo>
                    <a:lnTo>
                      <a:pt x="476" y="1153"/>
                    </a:lnTo>
                    <a:lnTo>
                      <a:pt x="429" y="1242"/>
                    </a:lnTo>
                    <a:lnTo>
                      <a:pt x="387" y="1337"/>
                    </a:lnTo>
                    <a:lnTo>
                      <a:pt x="351" y="1433"/>
                    </a:lnTo>
                    <a:lnTo>
                      <a:pt x="320" y="1532"/>
                    </a:lnTo>
                    <a:lnTo>
                      <a:pt x="296" y="1634"/>
                    </a:lnTo>
                    <a:lnTo>
                      <a:pt x="277" y="1738"/>
                    </a:lnTo>
                    <a:lnTo>
                      <a:pt x="266" y="1844"/>
                    </a:lnTo>
                    <a:lnTo>
                      <a:pt x="260" y="1952"/>
                    </a:lnTo>
                    <a:lnTo>
                      <a:pt x="952" y="1952"/>
                    </a:lnTo>
                    <a:lnTo>
                      <a:pt x="960" y="1839"/>
                    </a:lnTo>
                    <a:lnTo>
                      <a:pt x="973" y="1729"/>
                    </a:lnTo>
                    <a:lnTo>
                      <a:pt x="994" y="1621"/>
                    </a:lnTo>
                    <a:lnTo>
                      <a:pt x="1022" y="1515"/>
                    </a:lnTo>
                    <a:lnTo>
                      <a:pt x="1054" y="1410"/>
                    </a:lnTo>
                    <a:lnTo>
                      <a:pt x="1091" y="1309"/>
                    </a:lnTo>
                    <a:lnTo>
                      <a:pt x="1131" y="1209"/>
                    </a:lnTo>
                    <a:lnTo>
                      <a:pt x="1039" y="1196"/>
                    </a:lnTo>
                    <a:lnTo>
                      <a:pt x="955" y="1183"/>
                    </a:lnTo>
                    <a:lnTo>
                      <a:pt x="877" y="1169"/>
                    </a:lnTo>
                    <a:lnTo>
                      <a:pt x="808" y="1154"/>
                    </a:lnTo>
                    <a:lnTo>
                      <a:pt x="745" y="1139"/>
                    </a:lnTo>
                    <a:lnTo>
                      <a:pt x="690" y="1124"/>
                    </a:lnTo>
                    <a:lnTo>
                      <a:pt x="641" y="1108"/>
                    </a:lnTo>
                    <a:lnTo>
                      <a:pt x="598" y="1093"/>
                    </a:lnTo>
                    <a:lnTo>
                      <a:pt x="559" y="1079"/>
                    </a:lnTo>
                    <a:lnTo>
                      <a:pt x="527" y="1065"/>
                    </a:lnTo>
                    <a:close/>
                    <a:moveTo>
                      <a:pt x="1765" y="275"/>
                    </a:moveTo>
                    <a:lnTo>
                      <a:pt x="1653" y="291"/>
                    </a:lnTo>
                    <a:lnTo>
                      <a:pt x="1543" y="316"/>
                    </a:lnTo>
                    <a:lnTo>
                      <a:pt x="1437" y="349"/>
                    </a:lnTo>
                    <a:lnTo>
                      <a:pt x="1333" y="386"/>
                    </a:lnTo>
                    <a:lnTo>
                      <a:pt x="1233" y="431"/>
                    </a:lnTo>
                    <a:lnTo>
                      <a:pt x="1136" y="482"/>
                    </a:lnTo>
                    <a:lnTo>
                      <a:pt x="1044" y="538"/>
                    </a:lnTo>
                    <a:lnTo>
                      <a:pt x="954" y="601"/>
                    </a:lnTo>
                    <a:lnTo>
                      <a:pt x="869" y="669"/>
                    </a:lnTo>
                    <a:lnTo>
                      <a:pt x="789" y="742"/>
                    </a:lnTo>
                    <a:lnTo>
                      <a:pt x="713" y="820"/>
                    </a:lnTo>
                    <a:lnTo>
                      <a:pt x="642" y="903"/>
                    </a:lnTo>
                    <a:lnTo>
                      <a:pt x="577" y="990"/>
                    </a:lnTo>
                    <a:lnTo>
                      <a:pt x="607" y="1003"/>
                    </a:lnTo>
                    <a:lnTo>
                      <a:pt x="644" y="1016"/>
                    </a:lnTo>
                    <a:lnTo>
                      <a:pt x="686" y="1030"/>
                    </a:lnTo>
                    <a:lnTo>
                      <a:pt x="736" y="1044"/>
                    </a:lnTo>
                    <a:lnTo>
                      <a:pt x="790" y="1059"/>
                    </a:lnTo>
                    <a:lnTo>
                      <a:pt x="851" y="1073"/>
                    </a:lnTo>
                    <a:lnTo>
                      <a:pt x="919" y="1086"/>
                    </a:lnTo>
                    <a:lnTo>
                      <a:pt x="996" y="1100"/>
                    </a:lnTo>
                    <a:lnTo>
                      <a:pt x="1078" y="1113"/>
                    </a:lnTo>
                    <a:lnTo>
                      <a:pt x="1171" y="1125"/>
                    </a:lnTo>
                    <a:lnTo>
                      <a:pt x="1216" y="1034"/>
                    </a:lnTo>
                    <a:lnTo>
                      <a:pt x="1264" y="947"/>
                    </a:lnTo>
                    <a:lnTo>
                      <a:pt x="1315" y="862"/>
                    </a:lnTo>
                    <a:lnTo>
                      <a:pt x="1367" y="781"/>
                    </a:lnTo>
                    <a:lnTo>
                      <a:pt x="1420" y="702"/>
                    </a:lnTo>
                    <a:lnTo>
                      <a:pt x="1471" y="628"/>
                    </a:lnTo>
                    <a:lnTo>
                      <a:pt x="1524" y="558"/>
                    </a:lnTo>
                    <a:lnTo>
                      <a:pt x="1576" y="492"/>
                    </a:lnTo>
                    <a:lnTo>
                      <a:pt x="1627" y="431"/>
                    </a:lnTo>
                    <a:lnTo>
                      <a:pt x="1675" y="374"/>
                    </a:lnTo>
                    <a:lnTo>
                      <a:pt x="1722" y="321"/>
                    </a:lnTo>
                    <a:lnTo>
                      <a:pt x="1765" y="275"/>
                    </a:lnTo>
                    <a:close/>
                    <a:moveTo>
                      <a:pt x="2164" y="274"/>
                    </a:moveTo>
                    <a:lnTo>
                      <a:pt x="2208" y="321"/>
                    </a:lnTo>
                    <a:lnTo>
                      <a:pt x="2255" y="374"/>
                    </a:lnTo>
                    <a:lnTo>
                      <a:pt x="2305" y="432"/>
                    </a:lnTo>
                    <a:lnTo>
                      <a:pt x="2355" y="495"/>
                    </a:lnTo>
                    <a:lnTo>
                      <a:pt x="2408" y="562"/>
                    </a:lnTo>
                    <a:lnTo>
                      <a:pt x="2461" y="633"/>
                    </a:lnTo>
                    <a:lnTo>
                      <a:pt x="2515" y="708"/>
                    </a:lnTo>
                    <a:lnTo>
                      <a:pt x="2568" y="788"/>
                    </a:lnTo>
                    <a:lnTo>
                      <a:pt x="2620" y="870"/>
                    </a:lnTo>
                    <a:lnTo>
                      <a:pt x="2672" y="958"/>
                    </a:lnTo>
                    <a:lnTo>
                      <a:pt x="2720" y="1046"/>
                    </a:lnTo>
                    <a:lnTo>
                      <a:pt x="2767" y="1140"/>
                    </a:lnTo>
                    <a:lnTo>
                      <a:pt x="2859" y="1128"/>
                    </a:lnTo>
                    <a:lnTo>
                      <a:pt x="2944" y="1115"/>
                    </a:lnTo>
                    <a:lnTo>
                      <a:pt x="3021" y="1101"/>
                    </a:lnTo>
                    <a:lnTo>
                      <a:pt x="3090" y="1088"/>
                    </a:lnTo>
                    <a:lnTo>
                      <a:pt x="3151" y="1073"/>
                    </a:lnTo>
                    <a:lnTo>
                      <a:pt x="3207" y="1058"/>
                    </a:lnTo>
                    <a:lnTo>
                      <a:pt x="3256" y="1041"/>
                    </a:lnTo>
                    <a:lnTo>
                      <a:pt x="3299" y="1026"/>
                    </a:lnTo>
                    <a:lnTo>
                      <a:pt x="3336" y="1013"/>
                    </a:lnTo>
                    <a:lnTo>
                      <a:pt x="3368" y="999"/>
                    </a:lnTo>
                    <a:lnTo>
                      <a:pt x="3307" y="915"/>
                    </a:lnTo>
                    <a:lnTo>
                      <a:pt x="3240" y="837"/>
                    </a:lnTo>
                    <a:lnTo>
                      <a:pt x="3170" y="763"/>
                    </a:lnTo>
                    <a:lnTo>
                      <a:pt x="3096" y="692"/>
                    </a:lnTo>
                    <a:lnTo>
                      <a:pt x="3017" y="627"/>
                    </a:lnTo>
                    <a:lnTo>
                      <a:pt x="2936" y="566"/>
                    </a:lnTo>
                    <a:lnTo>
                      <a:pt x="2849" y="510"/>
                    </a:lnTo>
                    <a:lnTo>
                      <a:pt x="2761" y="458"/>
                    </a:lnTo>
                    <a:lnTo>
                      <a:pt x="2668" y="413"/>
                    </a:lnTo>
                    <a:lnTo>
                      <a:pt x="2572" y="374"/>
                    </a:lnTo>
                    <a:lnTo>
                      <a:pt x="2473" y="339"/>
                    </a:lnTo>
                    <a:lnTo>
                      <a:pt x="2374" y="311"/>
                    </a:lnTo>
                    <a:lnTo>
                      <a:pt x="2270" y="289"/>
                    </a:lnTo>
                    <a:lnTo>
                      <a:pt x="2164" y="274"/>
                    </a:lnTo>
                    <a:close/>
                    <a:moveTo>
                      <a:pt x="2011" y="264"/>
                    </a:moveTo>
                    <a:lnTo>
                      <a:pt x="2011" y="1173"/>
                    </a:lnTo>
                    <a:lnTo>
                      <a:pt x="2141" y="1174"/>
                    </a:lnTo>
                    <a:lnTo>
                      <a:pt x="2261" y="1171"/>
                    </a:lnTo>
                    <a:lnTo>
                      <a:pt x="2375" y="1168"/>
                    </a:lnTo>
                    <a:lnTo>
                      <a:pt x="2481" y="1164"/>
                    </a:lnTo>
                    <a:lnTo>
                      <a:pt x="2581" y="1158"/>
                    </a:lnTo>
                    <a:lnTo>
                      <a:pt x="2673" y="1149"/>
                    </a:lnTo>
                    <a:lnTo>
                      <a:pt x="2630" y="1064"/>
                    </a:lnTo>
                    <a:lnTo>
                      <a:pt x="2583" y="982"/>
                    </a:lnTo>
                    <a:lnTo>
                      <a:pt x="2535" y="902"/>
                    </a:lnTo>
                    <a:lnTo>
                      <a:pt x="2486" y="824"/>
                    </a:lnTo>
                    <a:lnTo>
                      <a:pt x="2436" y="751"/>
                    </a:lnTo>
                    <a:lnTo>
                      <a:pt x="2386" y="681"/>
                    </a:lnTo>
                    <a:lnTo>
                      <a:pt x="2337" y="613"/>
                    </a:lnTo>
                    <a:lnTo>
                      <a:pt x="2287" y="551"/>
                    </a:lnTo>
                    <a:lnTo>
                      <a:pt x="2239" y="492"/>
                    </a:lnTo>
                    <a:lnTo>
                      <a:pt x="2194" y="437"/>
                    </a:lnTo>
                    <a:lnTo>
                      <a:pt x="2149" y="387"/>
                    </a:lnTo>
                    <a:lnTo>
                      <a:pt x="2109" y="341"/>
                    </a:lnTo>
                    <a:lnTo>
                      <a:pt x="2070" y="300"/>
                    </a:lnTo>
                    <a:lnTo>
                      <a:pt x="2036" y="264"/>
                    </a:lnTo>
                    <a:lnTo>
                      <a:pt x="2011" y="264"/>
                    </a:lnTo>
                    <a:close/>
                    <a:moveTo>
                      <a:pt x="1926" y="264"/>
                    </a:moveTo>
                    <a:lnTo>
                      <a:pt x="1894" y="265"/>
                    </a:lnTo>
                    <a:lnTo>
                      <a:pt x="1861" y="300"/>
                    </a:lnTo>
                    <a:lnTo>
                      <a:pt x="1823" y="341"/>
                    </a:lnTo>
                    <a:lnTo>
                      <a:pt x="1782" y="386"/>
                    </a:lnTo>
                    <a:lnTo>
                      <a:pt x="1739" y="435"/>
                    </a:lnTo>
                    <a:lnTo>
                      <a:pt x="1693" y="488"/>
                    </a:lnTo>
                    <a:lnTo>
                      <a:pt x="1646" y="547"/>
                    </a:lnTo>
                    <a:lnTo>
                      <a:pt x="1597" y="608"/>
                    </a:lnTo>
                    <a:lnTo>
                      <a:pt x="1549" y="674"/>
                    </a:lnTo>
                    <a:lnTo>
                      <a:pt x="1498" y="743"/>
                    </a:lnTo>
                    <a:lnTo>
                      <a:pt x="1449" y="815"/>
                    </a:lnTo>
                    <a:lnTo>
                      <a:pt x="1401" y="892"/>
                    </a:lnTo>
                    <a:lnTo>
                      <a:pt x="1353" y="970"/>
                    </a:lnTo>
                    <a:lnTo>
                      <a:pt x="1307" y="1051"/>
                    </a:lnTo>
                    <a:lnTo>
                      <a:pt x="1263" y="1136"/>
                    </a:lnTo>
                    <a:lnTo>
                      <a:pt x="1357" y="1145"/>
                    </a:lnTo>
                    <a:lnTo>
                      <a:pt x="1457" y="1153"/>
                    </a:lnTo>
                    <a:lnTo>
                      <a:pt x="1563" y="1159"/>
                    </a:lnTo>
                    <a:lnTo>
                      <a:pt x="1676" y="1165"/>
                    </a:lnTo>
                    <a:lnTo>
                      <a:pt x="1798" y="1169"/>
                    </a:lnTo>
                    <a:lnTo>
                      <a:pt x="1926" y="1173"/>
                    </a:lnTo>
                    <a:lnTo>
                      <a:pt x="1926" y="264"/>
                    </a:lnTo>
                    <a:close/>
                    <a:moveTo>
                      <a:pt x="1969" y="0"/>
                    </a:moveTo>
                    <a:lnTo>
                      <a:pt x="1969" y="0"/>
                    </a:lnTo>
                    <a:lnTo>
                      <a:pt x="2094" y="5"/>
                    </a:lnTo>
                    <a:lnTo>
                      <a:pt x="2216" y="16"/>
                    </a:lnTo>
                    <a:lnTo>
                      <a:pt x="2335" y="35"/>
                    </a:lnTo>
                    <a:lnTo>
                      <a:pt x="2454" y="61"/>
                    </a:lnTo>
                    <a:lnTo>
                      <a:pt x="2568" y="95"/>
                    </a:lnTo>
                    <a:lnTo>
                      <a:pt x="2680" y="135"/>
                    </a:lnTo>
                    <a:lnTo>
                      <a:pt x="2789" y="181"/>
                    </a:lnTo>
                    <a:lnTo>
                      <a:pt x="2894" y="235"/>
                    </a:lnTo>
                    <a:lnTo>
                      <a:pt x="2996" y="294"/>
                    </a:lnTo>
                    <a:lnTo>
                      <a:pt x="3093" y="359"/>
                    </a:lnTo>
                    <a:lnTo>
                      <a:pt x="3187" y="428"/>
                    </a:lnTo>
                    <a:lnTo>
                      <a:pt x="3276" y="505"/>
                    </a:lnTo>
                    <a:lnTo>
                      <a:pt x="3361" y="586"/>
                    </a:lnTo>
                    <a:lnTo>
                      <a:pt x="3441" y="671"/>
                    </a:lnTo>
                    <a:lnTo>
                      <a:pt x="3515" y="762"/>
                    </a:lnTo>
                    <a:lnTo>
                      <a:pt x="3585" y="857"/>
                    </a:lnTo>
                    <a:lnTo>
                      <a:pt x="3649" y="955"/>
                    </a:lnTo>
                    <a:lnTo>
                      <a:pt x="3707" y="1058"/>
                    </a:lnTo>
                    <a:lnTo>
                      <a:pt x="3759" y="1165"/>
                    </a:lnTo>
                    <a:lnTo>
                      <a:pt x="3806" y="1275"/>
                    </a:lnTo>
                    <a:lnTo>
                      <a:pt x="3845" y="1389"/>
                    </a:lnTo>
                    <a:lnTo>
                      <a:pt x="3877" y="1505"/>
                    </a:lnTo>
                    <a:lnTo>
                      <a:pt x="3903" y="1623"/>
                    </a:lnTo>
                    <a:lnTo>
                      <a:pt x="3923" y="1746"/>
                    </a:lnTo>
                    <a:lnTo>
                      <a:pt x="3934" y="1869"/>
                    </a:lnTo>
                    <a:lnTo>
                      <a:pt x="3938" y="1995"/>
                    </a:lnTo>
                    <a:lnTo>
                      <a:pt x="3934" y="2121"/>
                    </a:lnTo>
                    <a:lnTo>
                      <a:pt x="3923" y="2245"/>
                    </a:lnTo>
                    <a:lnTo>
                      <a:pt x="3903" y="2366"/>
                    </a:lnTo>
                    <a:lnTo>
                      <a:pt x="3877" y="2486"/>
                    </a:lnTo>
                    <a:lnTo>
                      <a:pt x="3845" y="2602"/>
                    </a:lnTo>
                    <a:lnTo>
                      <a:pt x="3806" y="2716"/>
                    </a:lnTo>
                    <a:lnTo>
                      <a:pt x="3759" y="2826"/>
                    </a:lnTo>
                    <a:lnTo>
                      <a:pt x="3707" y="2932"/>
                    </a:lnTo>
                    <a:lnTo>
                      <a:pt x="3649" y="3035"/>
                    </a:lnTo>
                    <a:lnTo>
                      <a:pt x="3585" y="3134"/>
                    </a:lnTo>
                    <a:lnTo>
                      <a:pt x="3515" y="3229"/>
                    </a:lnTo>
                    <a:lnTo>
                      <a:pt x="3441" y="3319"/>
                    </a:lnTo>
                    <a:lnTo>
                      <a:pt x="3361" y="3405"/>
                    </a:lnTo>
                    <a:lnTo>
                      <a:pt x="3276" y="3486"/>
                    </a:lnTo>
                    <a:lnTo>
                      <a:pt x="3187" y="3561"/>
                    </a:lnTo>
                    <a:lnTo>
                      <a:pt x="3093" y="3632"/>
                    </a:lnTo>
                    <a:lnTo>
                      <a:pt x="2996" y="3697"/>
                    </a:lnTo>
                    <a:lnTo>
                      <a:pt x="2894" y="3756"/>
                    </a:lnTo>
                    <a:lnTo>
                      <a:pt x="2789" y="3808"/>
                    </a:lnTo>
                    <a:lnTo>
                      <a:pt x="2680" y="3856"/>
                    </a:lnTo>
                    <a:lnTo>
                      <a:pt x="2568" y="3895"/>
                    </a:lnTo>
                    <a:lnTo>
                      <a:pt x="2454" y="3928"/>
                    </a:lnTo>
                    <a:lnTo>
                      <a:pt x="2335" y="3954"/>
                    </a:lnTo>
                    <a:lnTo>
                      <a:pt x="2216" y="3974"/>
                    </a:lnTo>
                    <a:lnTo>
                      <a:pt x="2094" y="3985"/>
                    </a:lnTo>
                    <a:lnTo>
                      <a:pt x="1969" y="3989"/>
                    </a:lnTo>
                    <a:lnTo>
                      <a:pt x="1845" y="3985"/>
                    </a:lnTo>
                    <a:lnTo>
                      <a:pt x="1723" y="3974"/>
                    </a:lnTo>
                    <a:lnTo>
                      <a:pt x="1602" y="3954"/>
                    </a:lnTo>
                    <a:lnTo>
                      <a:pt x="1485" y="3928"/>
                    </a:lnTo>
                    <a:lnTo>
                      <a:pt x="1370" y="3895"/>
                    </a:lnTo>
                    <a:lnTo>
                      <a:pt x="1258" y="3856"/>
                    </a:lnTo>
                    <a:lnTo>
                      <a:pt x="1150" y="3808"/>
                    </a:lnTo>
                    <a:lnTo>
                      <a:pt x="1044" y="3756"/>
                    </a:lnTo>
                    <a:lnTo>
                      <a:pt x="943" y="3697"/>
                    </a:lnTo>
                    <a:lnTo>
                      <a:pt x="845" y="3632"/>
                    </a:lnTo>
                    <a:lnTo>
                      <a:pt x="752" y="3561"/>
                    </a:lnTo>
                    <a:lnTo>
                      <a:pt x="662" y="3486"/>
                    </a:lnTo>
                    <a:lnTo>
                      <a:pt x="578" y="3405"/>
                    </a:lnTo>
                    <a:lnTo>
                      <a:pt x="498" y="3319"/>
                    </a:lnTo>
                    <a:lnTo>
                      <a:pt x="423" y="3229"/>
                    </a:lnTo>
                    <a:lnTo>
                      <a:pt x="353" y="3134"/>
                    </a:lnTo>
                    <a:lnTo>
                      <a:pt x="289" y="3035"/>
                    </a:lnTo>
                    <a:lnTo>
                      <a:pt x="231" y="2932"/>
                    </a:lnTo>
                    <a:lnTo>
                      <a:pt x="178" y="2826"/>
                    </a:lnTo>
                    <a:lnTo>
                      <a:pt x="133" y="2716"/>
                    </a:lnTo>
                    <a:lnTo>
                      <a:pt x="93" y="2602"/>
                    </a:lnTo>
                    <a:lnTo>
                      <a:pt x="60" y="2486"/>
                    </a:lnTo>
                    <a:lnTo>
                      <a:pt x="34" y="2366"/>
                    </a:lnTo>
                    <a:lnTo>
                      <a:pt x="16" y="2245"/>
                    </a:lnTo>
                    <a:lnTo>
                      <a:pt x="5" y="2121"/>
                    </a:lnTo>
                    <a:lnTo>
                      <a:pt x="0" y="1995"/>
                    </a:lnTo>
                    <a:lnTo>
                      <a:pt x="5" y="1869"/>
                    </a:lnTo>
                    <a:lnTo>
                      <a:pt x="16" y="1746"/>
                    </a:lnTo>
                    <a:lnTo>
                      <a:pt x="34" y="1623"/>
                    </a:lnTo>
                    <a:lnTo>
                      <a:pt x="60" y="1505"/>
                    </a:lnTo>
                    <a:lnTo>
                      <a:pt x="93" y="1389"/>
                    </a:lnTo>
                    <a:lnTo>
                      <a:pt x="133" y="1275"/>
                    </a:lnTo>
                    <a:lnTo>
                      <a:pt x="180" y="1165"/>
                    </a:lnTo>
                    <a:lnTo>
                      <a:pt x="231" y="1058"/>
                    </a:lnTo>
                    <a:lnTo>
                      <a:pt x="289" y="955"/>
                    </a:lnTo>
                    <a:lnTo>
                      <a:pt x="353" y="857"/>
                    </a:lnTo>
                    <a:lnTo>
                      <a:pt x="423" y="762"/>
                    </a:lnTo>
                    <a:lnTo>
                      <a:pt x="498" y="671"/>
                    </a:lnTo>
                    <a:lnTo>
                      <a:pt x="578" y="586"/>
                    </a:lnTo>
                    <a:lnTo>
                      <a:pt x="663" y="505"/>
                    </a:lnTo>
                    <a:lnTo>
                      <a:pt x="752" y="428"/>
                    </a:lnTo>
                    <a:lnTo>
                      <a:pt x="845" y="359"/>
                    </a:lnTo>
                    <a:lnTo>
                      <a:pt x="943" y="294"/>
                    </a:lnTo>
                    <a:lnTo>
                      <a:pt x="1045" y="235"/>
                    </a:lnTo>
                    <a:lnTo>
                      <a:pt x="1150" y="181"/>
                    </a:lnTo>
                    <a:lnTo>
                      <a:pt x="1258" y="135"/>
                    </a:lnTo>
                    <a:lnTo>
                      <a:pt x="1370" y="95"/>
                    </a:lnTo>
                    <a:lnTo>
                      <a:pt x="1485" y="61"/>
                    </a:lnTo>
                    <a:lnTo>
                      <a:pt x="1602" y="35"/>
                    </a:lnTo>
                    <a:lnTo>
                      <a:pt x="1723" y="16"/>
                    </a:lnTo>
                    <a:lnTo>
                      <a:pt x="1845" y="5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" name="Freeform 11">
                <a:extLst>
                  <a:ext uri="{FF2B5EF4-FFF2-40B4-BE49-F238E27FC236}">
                    <a16:creationId xmlns:a16="http://schemas.microsoft.com/office/drawing/2014/main" xmlns="" id="{910AD8E3-8B8A-4E91-83DD-6D14F7F0AB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20705" y="5490883"/>
                <a:ext cx="686934" cy="694800"/>
              </a:xfrm>
              <a:custGeom>
                <a:avLst/>
                <a:gdLst>
                  <a:gd name="T0" fmla="*/ 2319 w 3259"/>
                  <a:gd name="T1" fmla="*/ 2118 h 3338"/>
                  <a:gd name="T2" fmla="*/ 1028 w 3259"/>
                  <a:gd name="T3" fmla="*/ 809 h 3338"/>
                  <a:gd name="T4" fmla="*/ 1285 w 3259"/>
                  <a:gd name="T5" fmla="*/ 1018 h 3338"/>
                  <a:gd name="T6" fmla="*/ 1336 w 3259"/>
                  <a:gd name="T7" fmla="*/ 1045 h 3338"/>
                  <a:gd name="T8" fmla="*/ 1535 w 3259"/>
                  <a:gd name="T9" fmla="*/ 1237 h 3338"/>
                  <a:gd name="T10" fmla="*/ 1580 w 3259"/>
                  <a:gd name="T11" fmla="*/ 1267 h 3338"/>
                  <a:gd name="T12" fmla="*/ 1642 w 3259"/>
                  <a:gd name="T13" fmla="*/ 1450 h 3338"/>
                  <a:gd name="T14" fmla="*/ 2013 w 3259"/>
                  <a:gd name="T15" fmla="*/ 1446 h 3338"/>
                  <a:gd name="T16" fmla="*/ 2036 w 3259"/>
                  <a:gd name="T17" fmla="*/ 1497 h 3338"/>
                  <a:gd name="T18" fmla="*/ 1619 w 3259"/>
                  <a:gd name="T19" fmla="*/ 1527 h 3338"/>
                  <a:gd name="T20" fmla="*/ 1535 w 3259"/>
                  <a:gd name="T21" fmla="*/ 1376 h 3338"/>
                  <a:gd name="T22" fmla="*/ 1428 w 3259"/>
                  <a:gd name="T23" fmla="*/ 1521 h 3338"/>
                  <a:gd name="T24" fmla="*/ 1293 w 3259"/>
                  <a:gd name="T25" fmla="*/ 1178 h 3338"/>
                  <a:gd name="T26" fmla="*/ 1138 w 3259"/>
                  <a:gd name="T27" fmla="*/ 1525 h 3338"/>
                  <a:gd name="T28" fmla="*/ 1094 w 3259"/>
                  <a:gd name="T29" fmla="*/ 1496 h 3338"/>
                  <a:gd name="T30" fmla="*/ 834 w 3259"/>
                  <a:gd name="T31" fmla="*/ 1516 h 3338"/>
                  <a:gd name="T32" fmla="*/ 784 w 3259"/>
                  <a:gd name="T33" fmla="*/ 1499 h 3338"/>
                  <a:gd name="T34" fmla="*/ 600 w 3259"/>
                  <a:gd name="T35" fmla="*/ 1524 h 3338"/>
                  <a:gd name="T36" fmla="*/ 407 w 3259"/>
                  <a:gd name="T37" fmla="*/ 1509 h 3338"/>
                  <a:gd name="T38" fmla="*/ 414 w 3259"/>
                  <a:gd name="T39" fmla="*/ 1453 h 3338"/>
                  <a:gd name="T40" fmla="*/ 566 w 3259"/>
                  <a:gd name="T41" fmla="*/ 1428 h 3338"/>
                  <a:gd name="T42" fmla="*/ 676 w 3259"/>
                  <a:gd name="T43" fmla="*/ 1179 h 3338"/>
                  <a:gd name="T44" fmla="*/ 726 w 3259"/>
                  <a:gd name="T45" fmla="*/ 1195 h 3338"/>
                  <a:gd name="T46" fmla="*/ 972 w 3259"/>
                  <a:gd name="T47" fmla="*/ 782 h 3338"/>
                  <a:gd name="T48" fmla="*/ 1075 w 3259"/>
                  <a:gd name="T49" fmla="*/ 322 h 3338"/>
                  <a:gd name="T50" fmla="*/ 741 w 3259"/>
                  <a:gd name="T51" fmla="*/ 448 h 3338"/>
                  <a:gd name="T52" fmla="*/ 484 w 3259"/>
                  <a:gd name="T53" fmla="*/ 688 h 3338"/>
                  <a:gd name="T54" fmla="*/ 333 w 3259"/>
                  <a:gd name="T55" fmla="*/ 1011 h 3338"/>
                  <a:gd name="T56" fmla="*/ 319 w 3259"/>
                  <a:gd name="T57" fmla="*/ 1383 h 3338"/>
                  <a:gd name="T58" fmla="*/ 444 w 3259"/>
                  <a:gd name="T59" fmla="*/ 1720 h 3338"/>
                  <a:gd name="T60" fmla="*/ 682 w 3259"/>
                  <a:gd name="T61" fmla="*/ 1979 h 3338"/>
                  <a:gd name="T62" fmla="*/ 1004 w 3259"/>
                  <a:gd name="T63" fmla="*/ 2131 h 3338"/>
                  <a:gd name="T64" fmla="*/ 1372 w 3259"/>
                  <a:gd name="T65" fmla="*/ 2146 h 3338"/>
                  <a:gd name="T66" fmla="*/ 1706 w 3259"/>
                  <a:gd name="T67" fmla="*/ 2019 h 3338"/>
                  <a:gd name="T68" fmla="*/ 1963 w 3259"/>
                  <a:gd name="T69" fmla="*/ 1779 h 3338"/>
                  <a:gd name="T70" fmla="*/ 2113 w 3259"/>
                  <a:gd name="T71" fmla="*/ 1455 h 3338"/>
                  <a:gd name="T72" fmla="*/ 2128 w 3259"/>
                  <a:gd name="T73" fmla="*/ 1084 h 3338"/>
                  <a:gd name="T74" fmla="*/ 2002 w 3259"/>
                  <a:gd name="T75" fmla="*/ 747 h 3338"/>
                  <a:gd name="T76" fmla="*/ 1765 w 3259"/>
                  <a:gd name="T77" fmla="*/ 489 h 3338"/>
                  <a:gd name="T78" fmla="*/ 1444 w 3259"/>
                  <a:gd name="T79" fmla="*/ 337 h 3338"/>
                  <a:gd name="T80" fmla="*/ 1224 w 3259"/>
                  <a:gd name="T81" fmla="*/ 0 h 3338"/>
                  <a:gd name="T82" fmla="*/ 1660 w 3259"/>
                  <a:gd name="T83" fmla="*/ 81 h 3338"/>
                  <a:gd name="T84" fmla="*/ 2026 w 3259"/>
                  <a:gd name="T85" fmla="*/ 303 h 3338"/>
                  <a:gd name="T86" fmla="*/ 2295 w 3259"/>
                  <a:gd name="T87" fmla="*/ 636 h 3338"/>
                  <a:gd name="T88" fmla="*/ 2434 w 3259"/>
                  <a:gd name="T89" fmla="*/ 1051 h 3338"/>
                  <a:gd name="T90" fmla="*/ 2418 w 3259"/>
                  <a:gd name="T91" fmla="*/ 1503 h 3338"/>
                  <a:gd name="T92" fmla="*/ 2250 w 3259"/>
                  <a:gd name="T93" fmla="*/ 1905 h 3338"/>
                  <a:gd name="T94" fmla="*/ 1959 w 3259"/>
                  <a:gd name="T95" fmla="*/ 2218 h 3338"/>
                  <a:gd name="T96" fmla="*/ 1577 w 3259"/>
                  <a:gd name="T97" fmla="*/ 2415 h 3338"/>
                  <a:gd name="T98" fmla="*/ 1133 w 3259"/>
                  <a:gd name="T99" fmla="*/ 2463 h 3338"/>
                  <a:gd name="T100" fmla="*/ 708 w 3259"/>
                  <a:gd name="T101" fmla="*/ 2353 h 3338"/>
                  <a:gd name="T102" fmla="*/ 358 w 3259"/>
                  <a:gd name="T103" fmla="*/ 2105 h 3338"/>
                  <a:gd name="T104" fmla="*/ 113 w 3259"/>
                  <a:gd name="T105" fmla="*/ 1753 h 3338"/>
                  <a:gd name="T106" fmla="*/ 3 w 3259"/>
                  <a:gd name="T107" fmla="*/ 1325 h 3338"/>
                  <a:gd name="T108" fmla="*/ 51 w 3259"/>
                  <a:gd name="T109" fmla="*/ 877 h 3338"/>
                  <a:gd name="T110" fmla="*/ 246 w 3259"/>
                  <a:gd name="T111" fmla="*/ 492 h 3338"/>
                  <a:gd name="T112" fmla="*/ 557 w 3259"/>
                  <a:gd name="T113" fmla="*/ 199 h 3338"/>
                  <a:gd name="T114" fmla="*/ 956 w 3259"/>
                  <a:gd name="T115" fmla="*/ 30 h 3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259" h="3338">
                    <a:moveTo>
                      <a:pt x="2319" y="2118"/>
                    </a:moveTo>
                    <a:lnTo>
                      <a:pt x="3259" y="3065"/>
                    </a:lnTo>
                    <a:lnTo>
                      <a:pt x="2988" y="3338"/>
                    </a:lnTo>
                    <a:lnTo>
                      <a:pt x="2047" y="2391"/>
                    </a:lnTo>
                    <a:lnTo>
                      <a:pt x="2319" y="2118"/>
                    </a:lnTo>
                    <a:close/>
                    <a:moveTo>
                      <a:pt x="995" y="779"/>
                    </a:moveTo>
                    <a:lnTo>
                      <a:pt x="1006" y="782"/>
                    </a:lnTo>
                    <a:lnTo>
                      <a:pt x="1015" y="787"/>
                    </a:lnTo>
                    <a:lnTo>
                      <a:pt x="1023" y="796"/>
                    </a:lnTo>
                    <a:lnTo>
                      <a:pt x="1028" y="809"/>
                    </a:lnTo>
                    <a:lnTo>
                      <a:pt x="1144" y="1344"/>
                    </a:lnTo>
                    <a:lnTo>
                      <a:pt x="1257" y="1045"/>
                    </a:lnTo>
                    <a:lnTo>
                      <a:pt x="1265" y="1032"/>
                    </a:lnTo>
                    <a:lnTo>
                      <a:pt x="1274" y="1024"/>
                    </a:lnTo>
                    <a:lnTo>
                      <a:pt x="1285" y="1018"/>
                    </a:lnTo>
                    <a:lnTo>
                      <a:pt x="1297" y="1016"/>
                    </a:lnTo>
                    <a:lnTo>
                      <a:pt x="1309" y="1018"/>
                    </a:lnTo>
                    <a:lnTo>
                      <a:pt x="1320" y="1023"/>
                    </a:lnTo>
                    <a:lnTo>
                      <a:pt x="1329" y="1032"/>
                    </a:lnTo>
                    <a:lnTo>
                      <a:pt x="1336" y="1045"/>
                    </a:lnTo>
                    <a:lnTo>
                      <a:pt x="1442" y="1378"/>
                    </a:lnTo>
                    <a:lnTo>
                      <a:pt x="1507" y="1257"/>
                    </a:lnTo>
                    <a:lnTo>
                      <a:pt x="1514" y="1247"/>
                    </a:lnTo>
                    <a:lnTo>
                      <a:pt x="1524" y="1241"/>
                    </a:lnTo>
                    <a:lnTo>
                      <a:pt x="1535" y="1237"/>
                    </a:lnTo>
                    <a:lnTo>
                      <a:pt x="1546" y="1237"/>
                    </a:lnTo>
                    <a:lnTo>
                      <a:pt x="1557" y="1242"/>
                    </a:lnTo>
                    <a:lnTo>
                      <a:pt x="1566" y="1248"/>
                    </a:lnTo>
                    <a:lnTo>
                      <a:pt x="1575" y="1256"/>
                    </a:lnTo>
                    <a:lnTo>
                      <a:pt x="1580" y="1267"/>
                    </a:lnTo>
                    <a:lnTo>
                      <a:pt x="1634" y="1409"/>
                    </a:lnTo>
                    <a:lnTo>
                      <a:pt x="1638" y="1423"/>
                    </a:lnTo>
                    <a:lnTo>
                      <a:pt x="1641" y="1434"/>
                    </a:lnTo>
                    <a:lnTo>
                      <a:pt x="1642" y="1443"/>
                    </a:lnTo>
                    <a:lnTo>
                      <a:pt x="1642" y="1450"/>
                    </a:lnTo>
                    <a:lnTo>
                      <a:pt x="1648" y="1446"/>
                    </a:lnTo>
                    <a:lnTo>
                      <a:pt x="1658" y="1445"/>
                    </a:lnTo>
                    <a:lnTo>
                      <a:pt x="1670" y="1444"/>
                    </a:lnTo>
                    <a:lnTo>
                      <a:pt x="1998" y="1444"/>
                    </a:lnTo>
                    <a:lnTo>
                      <a:pt x="2013" y="1446"/>
                    </a:lnTo>
                    <a:lnTo>
                      <a:pt x="2023" y="1453"/>
                    </a:lnTo>
                    <a:lnTo>
                      <a:pt x="2032" y="1462"/>
                    </a:lnTo>
                    <a:lnTo>
                      <a:pt x="2036" y="1473"/>
                    </a:lnTo>
                    <a:lnTo>
                      <a:pt x="2038" y="1486"/>
                    </a:lnTo>
                    <a:lnTo>
                      <a:pt x="2036" y="1497"/>
                    </a:lnTo>
                    <a:lnTo>
                      <a:pt x="2032" y="1509"/>
                    </a:lnTo>
                    <a:lnTo>
                      <a:pt x="2023" y="1517"/>
                    </a:lnTo>
                    <a:lnTo>
                      <a:pt x="2013" y="1524"/>
                    </a:lnTo>
                    <a:lnTo>
                      <a:pt x="1998" y="1527"/>
                    </a:lnTo>
                    <a:lnTo>
                      <a:pt x="1619" y="1527"/>
                    </a:lnTo>
                    <a:lnTo>
                      <a:pt x="1605" y="1524"/>
                    </a:lnTo>
                    <a:lnTo>
                      <a:pt x="1595" y="1517"/>
                    </a:lnTo>
                    <a:lnTo>
                      <a:pt x="1585" y="1508"/>
                    </a:lnTo>
                    <a:lnTo>
                      <a:pt x="1579" y="1496"/>
                    </a:lnTo>
                    <a:lnTo>
                      <a:pt x="1535" y="1376"/>
                    </a:lnTo>
                    <a:lnTo>
                      <a:pt x="1467" y="1502"/>
                    </a:lnTo>
                    <a:lnTo>
                      <a:pt x="1460" y="1512"/>
                    </a:lnTo>
                    <a:lnTo>
                      <a:pt x="1450" y="1518"/>
                    </a:lnTo>
                    <a:lnTo>
                      <a:pt x="1440" y="1521"/>
                    </a:lnTo>
                    <a:lnTo>
                      <a:pt x="1428" y="1521"/>
                    </a:lnTo>
                    <a:lnTo>
                      <a:pt x="1417" y="1518"/>
                    </a:lnTo>
                    <a:lnTo>
                      <a:pt x="1407" y="1512"/>
                    </a:lnTo>
                    <a:lnTo>
                      <a:pt x="1399" y="1503"/>
                    </a:lnTo>
                    <a:lnTo>
                      <a:pt x="1394" y="1492"/>
                    </a:lnTo>
                    <a:lnTo>
                      <a:pt x="1293" y="1178"/>
                    </a:lnTo>
                    <a:lnTo>
                      <a:pt x="1173" y="1496"/>
                    </a:lnTo>
                    <a:lnTo>
                      <a:pt x="1166" y="1507"/>
                    </a:lnTo>
                    <a:lnTo>
                      <a:pt x="1159" y="1515"/>
                    </a:lnTo>
                    <a:lnTo>
                      <a:pt x="1148" y="1521"/>
                    </a:lnTo>
                    <a:lnTo>
                      <a:pt x="1138" y="1525"/>
                    </a:lnTo>
                    <a:lnTo>
                      <a:pt x="1126" y="1526"/>
                    </a:lnTo>
                    <a:lnTo>
                      <a:pt x="1116" y="1522"/>
                    </a:lnTo>
                    <a:lnTo>
                      <a:pt x="1106" y="1517"/>
                    </a:lnTo>
                    <a:lnTo>
                      <a:pt x="1099" y="1509"/>
                    </a:lnTo>
                    <a:lnTo>
                      <a:pt x="1094" y="1496"/>
                    </a:lnTo>
                    <a:lnTo>
                      <a:pt x="986" y="993"/>
                    </a:lnTo>
                    <a:lnTo>
                      <a:pt x="857" y="1490"/>
                    </a:lnTo>
                    <a:lnTo>
                      <a:pt x="853" y="1501"/>
                    </a:lnTo>
                    <a:lnTo>
                      <a:pt x="845" y="1510"/>
                    </a:lnTo>
                    <a:lnTo>
                      <a:pt x="834" y="1516"/>
                    </a:lnTo>
                    <a:lnTo>
                      <a:pt x="824" y="1519"/>
                    </a:lnTo>
                    <a:lnTo>
                      <a:pt x="812" y="1519"/>
                    </a:lnTo>
                    <a:lnTo>
                      <a:pt x="801" y="1516"/>
                    </a:lnTo>
                    <a:lnTo>
                      <a:pt x="791" y="1510"/>
                    </a:lnTo>
                    <a:lnTo>
                      <a:pt x="784" y="1499"/>
                    </a:lnTo>
                    <a:lnTo>
                      <a:pt x="696" y="1317"/>
                    </a:lnTo>
                    <a:lnTo>
                      <a:pt x="627" y="1496"/>
                    </a:lnTo>
                    <a:lnTo>
                      <a:pt x="620" y="1508"/>
                    </a:lnTo>
                    <a:lnTo>
                      <a:pt x="611" y="1517"/>
                    </a:lnTo>
                    <a:lnTo>
                      <a:pt x="600" y="1524"/>
                    </a:lnTo>
                    <a:lnTo>
                      <a:pt x="587" y="1527"/>
                    </a:lnTo>
                    <a:lnTo>
                      <a:pt x="439" y="1527"/>
                    </a:lnTo>
                    <a:lnTo>
                      <a:pt x="425" y="1524"/>
                    </a:lnTo>
                    <a:lnTo>
                      <a:pt x="414" y="1517"/>
                    </a:lnTo>
                    <a:lnTo>
                      <a:pt x="407" y="1509"/>
                    </a:lnTo>
                    <a:lnTo>
                      <a:pt x="401" y="1497"/>
                    </a:lnTo>
                    <a:lnTo>
                      <a:pt x="400" y="1486"/>
                    </a:lnTo>
                    <a:lnTo>
                      <a:pt x="401" y="1473"/>
                    </a:lnTo>
                    <a:lnTo>
                      <a:pt x="407" y="1462"/>
                    </a:lnTo>
                    <a:lnTo>
                      <a:pt x="414" y="1453"/>
                    </a:lnTo>
                    <a:lnTo>
                      <a:pt x="425" y="1446"/>
                    </a:lnTo>
                    <a:lnTo>
                      <a:pt x="439" y="1444"/>
                    </a:lnTo>
                    <a:lnTo>
                      <a:pt x="558" y="1444"/>
                    </a:lnTo>
                    <a:lnTo>
                      <a:pt x="562" y="1438"/>
                    </a:lnTo>
                    <a:lnTo>
                      <a:pt x="566" y="1428"/>
                    </a:lnTo>
                    <a:lnTo>
                      <a:pt x="570" y="1416"/>
                    </a:lnTo>
                    <a:lnTo>
                      <a:pt x="652" y="1205"/>
                    </a:lnTo>
                    <a:lnTo>
                      <a:pt x="658" y="1194"/>
                    </a:lnTo>
                    <a:lnTo>
                      <a:pt x="666" y="1186"/>
                    </a:lnTo>
                    <a:lnTo>
                      <a:pt x="676" y="1179"/>
                    </a:lnTo>
                    <a:lnTo>
                      <a:pt x="687" y="1176"/>
                    </a:lnTo>
                    <a:lnTo>
                      <a:pt x="698" y="1175"/>
                    </a:lnTo>
                    <a:lnTo>
                      <a:pt x="709" y="1177"/>
                    </a:lnTo>
                    <a:lnTo>
                      <a:pt x="719" y="1185"/>
                    </a:lnTo>
                    <a:lnTo>
                      <a:pt x="726" y="1195"/>
                    </a:lnTo>
                    <a:lnTo>
                      <a:pt x="807" y="1362"/>
                    </a:lnTo>
                    <a:lnTo>
                      <a:pt x="949" y="809"/>
                    </a:lnTo>
                    <a:lnTo>
                      <a:pt x="955" y="797"/>
                    </a:lnTo>
                    <a:lnTo>
                      <a:pt x="963" y="789"/>
                    </a:lnTo>
                    <a:lnTo>
                      <a:pt x="972" y="782"/>
                    </a:lnTo>
                    <a:lnTo>
                      <a:pt x="984" y="779"/>
                    </a:lnTo>
                    <a:lnTo>
                      <a:pt x="995" y="779"/>
                    </a:lnTo>
                    <a:close/>
                    <a:moveTo>
                      <a:pt x="1224" y="310"/>
                    </a:moveTo>
                    <a:lnTo>
                      <a:pt x="1148" y="312"/>
                    </a:lnTo>
                    <a:lnTo>
                      <a:pt x="1075" y="322"/>
                    </a:lnTo>
                    <a:lnTo>
                      <a:pt x="1004" y="337"/>
                    </a:lnTo>
                    <a:lnTo>
                      <a:pt x="934" y="357"/>
                    </a:lnTo>
                    <a:lnTo>
                      <a:pt x="868" y="382"/>
                    </a:lnTo>
                    <a:lnTo>
                      <a:pt x="803" y="413"/>
                    </a:lnTo>
                    <a:lnTo>
                      <a:pt x="741" y="448"/>
                    </a:lnTo>
                    <a:lnTo>
                      <a:pt x="682" y="489"/>
                    </a:lnTo>
                    <a:lnTo>
                      <a:pt x="628" y="532"/>
                    </a:lnTo>
                    <a:lnTo>
                      <a:pt x="575" y="580"/>
                    </a:lnTo>
                    <a:lnTo>
                      <a:pt x="528" y="632"/>
                    </a:lnTo>
                    <a:lnTo>
                      <a:pt x="484" y="688"/>
                    </a:lnTo>
                    <a:lnTo>
                      <a:pt x="444" y="747"/>
                    </a:lnTo>
                    <a:lnTo>
                      <a:pt x="410" y="810"/>
                    </a:lnTo>
                    <a:lnTo>
                      <a:pt x="379" y="874"/>
                    </a:lnTo>
                    <a:lnTo>
                      <a:pt x="354" y="942"/>
                    </a:lnTo>
                    <a:lnTo>
                      <a:pt x="333" y="1011"/>
                    </a:lnTo>
                    <a:lnTo>
                      <a:pt x="319" y="1084"/>
                    </a:lnTo>
                    <a:lnTo>
                      <a:pt x="310" y="1158"/>
                    </a:lnTo>
                    <a:lnTo>
                      <a:pt x="307" y="1233"/>
                    </a:lnTo>
                    <a:lnTo>
                      <a:pt x="310" y="1309"/>
                    </a:lnTo>
                    <a:lnTo>
                      <a:pt x="319" y="1383"/>
                    </a:lnTo>
                    <a:lnTo>
                      <a:pt x="333" y="1455"/>
                    </a:lnTo>
                    <a:lnTo>
                      <a:pt x="354" y="1526"/>
                    </a:lnTo>
                    <a:lnTo>
                      <a:pt x="379" y="1592"/>
                    </a:lnTo>
                    <a:lnTo>
                      <a:pt x="410" y="1658"/>
                    </a:lnTo>
                    <a:lnTo>
                      <a:pt x="444" y="1720"/>
                    </a:lnTo>
                    <a:lnTo>
                      <a:pt x="484" y="1779"/>
                    </a:lnTo>
                    <a:lnTo>
                      <a:pt x="528" y="1834"/>
                    </a:lnTo>
                    <a:lnTo>
                      <a:pt x="575" y="1887"/>
                    </a:lnTo>
                    <a:lnTo>
                      <a:pt x="628" y="1934"/>
                    </a:lnTo>
                    <a:lnTo>
                      <a:pt x="682" y="1979"/>
                    </a:lnTo>
                    <a:lnTo>
                      <a:pt x="741" y="2019"/>
                    </a:lnTo>
                    <a:lnTo>
                      <a:pt x="803" y="2054"/>
                    </a:lnTo>
                    <a:lnTo>
                      <a:pt x="868" y="2084"/>
                    </a:lnTo>
                    <a:lnTo>
                      <a:pt x="934" y="2110"/>
                    </a:lnTo>
                    <a:lnTo>
                      <a:pt x="1004" y="2131"/>
                    </a:lnTo>
                    <a:lnTo>
                      <a:pt x="1075" y="2146"/>
                    </a:lnTo>
                    <a:lnTo>
                      <a:pt x="1148" y="2154"/>
                    </a:lnTo>
                    <a:lnTo>
                      <a:pt x="1224" y="2157"/>
                    </a:lnTo>
                    <a:lnTo>
                      <a:pt x="1298" y="2154"/>
                    </a:lnTo>
                    <a:lnTo>
                      <a:pt x="1372" y="2146"/>
                    </a:lnTo>
                    <a:lnTo>
                      <a:pt x="1444" y="2131"/>
                    </a:lnTo>
                    <a:lnTo>
                      <a:pt x="1513" y="2110"/>
                    </a:lnTo>
                    <a:lnTo>
                      <a:pt x="1580" y="2084"/>
                    </a:lnTo>
                    <a:lnTo>
                      <a:pt x="1644" y="2054"/>
                    </a:lnTo>
                    <a:lnTo>
                      <a:pt x="1706" y="2019"/>
                    </a:lnTo>
                    <a:lnTo>
                      <a:pt x="1765" y="1979"/>
                    </a:lnTo>
                    <a:lnTo>
                      <a:pt x="1820" y="1934"/>
                    </a:lnTo>
                    <a:lnTo>
                      <a:pt x="1871" y="1887"/>
                    </a:lnTo>
                    <a:lnTo>
                      <a:pt x="1920" y="1834"/>
                    </a:lnTo>
                    <a:lnTo>
                      <a:pt x="1963" y="1779"/>
                    </a:lnTo>
                    <a:lnTo>
                      <a:pt x="2002" y="1720"/>
                    </a:lnTo>
                    <a:lnTo>
                      <a:pt x="2038" y="1658"/>
                    </a:lnTo>
                    <a:lnTo>
                      <a:pt x="2068" y="1592"/>
                    </a:lnTo>
                    <a:lnTo>
                      <a:pt x="2094" y="1526"/>
                    </a:lnTo>
                    <a:lnTo>
                      <a:pt x="2113" y="1455"/>
                    </a:lnTo>
                    <a:lnTo>
                      <a:pt x="2128" y="1383"/>
                    </a:lnTo>
                    <a:lnTo>
                      <a:pt x="2138" y="1309"/>
                    </a:lnTo>
                    <a:lnTo>
                      <a:pt x="2140" y="1233"/>
                    </a:lnTo>
                    <a:lnTo>
                      <a:pt x="2138" y="1158"/>
                    </a:lnTo>
                    <a:lnTo>
                      <a:pt x="2128" y="1084"/>
                    </a:lnTo>
                    <a:lnTo>
                      <a:pt x="2113" y="1011"/>
                    </a:lnTo>
                    <a:lnTo>
                      <a:pt x="2094" y="942"/>
                    </a:lnTo>
                    <a:lnTo>
                      <a:pt x="2068" y="874"/>
                    </a:lnTo>
                    <a:lnTo>
                      <a:pt x="2038" y="810"/>
                    </a:lnTo>
                    <a:lnTo>
                      <a:pt x="2002" y="747"/>
                    </a:lnTo>
                    <a:lnTo>
                      <a:pt x="1963" y="688"/>
                    </a:lnTo>
                    <a:lnTo>
                      <a:pt x="1920" y="632"/>
                    </a:lnTo>
                    <a:lnTo>
                      <a:pt x="1871" y="580"/>
                    </a:lnTo>
                    <a:lnTo>
                      <a:pt x="1820" y="532"/>
                    </a:lnTo>
                    <a:lnTo>
                      <a:pt x="1765" y="489"/>
                    </a:lnTo>
                    <a:lnTo>
                      <a:pt x="1706" y="448"/>
                    </a:lnTo>
                    <a:lnTo>
                      <a:pt x="1644" y="413"/>
                    </a:lnTo>
                    <a:lnTo>
                      <a:pt x="1580" y="382"/>
                    </a:lnTo>
                    <a:lnTo>
                      <a:pt x="1513" y="357"/>
                    </a:lnTo>
                    <a:lnTo>
                      <a:pt x="1444" y="337"/>
                    </a:lnTo>
                    <a:lnTo>
                      <a:pt x="1372" y="322"/>
                    </a:lnTo>
                    <a:lnTo>
                      <a:pt x="1298" y="312"/>
                    </a:lnTo>
                    <a:lnTo>
                      <a:pt x="1224" y="310"/>
                    </a:lnTo>
                    <a:close/>
                    <a:moveTo>
                      <a:pt x="1224" y="0"/>
                    </a:moveTo>
                    <a:lnTo>
                      <a:pt x="1224" y="0"/>
                    </a:lnTo>
                    <a:lnTo>
                      <a:pt x="1315" y="4"/>
                    </a:lnTo>
                    <a:lnTo>
                      <a:pt x="1404" y="13"/>
                    </a:lnTo>
                    <a:lnTo>
                      <a:pt x="1491" y="30"/>
                    </a:lnTo>
                    <a:lnTo>
                      <a:pt x="1577" y="52"/>
                    </a:lnTo>
                    <a:lnTo>
                      <a:pt x="1660" y="81"/>
                    </a:lnTo>
                    <a:lnTo>
                      <a:pt x="1739" y="115"/>
                    </a:lnTo>
                    <a:lnTo>
                      <a:pt x="1816" y="154"/>
                    </a:lnTo>
                    <a:lnTo>
                      <a:pt x="1889" y="199"/>
                    </a:lnTo>
                    <a:lnTo>
                      <a:pt x="1959" y="249"/>
                    </a:lnTo>
                    <a:lnTo>
                      <a:pt x="2026" y="303"/>
                    </a:lnTo>
                    <a:lnTo>
                      <a:pt x="2088" y="362"/>
                    </a:lnTo>
                    <a:lnTo>
                      <a:pt x="2147" y="424"/>
                    </a:lnTo>
                    <a:lnTo>
                      <a:pt x="2200" y="492"/>
                    </a:lnTo>
                    <a:lnTo>
                      <a:pt x="2250" y="563"/>
                    </a:lnTo>
                    <a:lnTo>
                      <a:pt x="2295" y="636"/>
                    </a:lnTo>
                    <a:lnTo>
                      <a:pt x="2333" y="714"/>
                    </a:lnTo>
                    <a:lnTo>
                      <a:pt x="2367" y="795"/>
                    </a:lnTo>
                    <a:lnTo>
                      <a:pt x="2395" y="877"/>
                    </a:lnTo>
                    <a:lnTo>
                      <a:pt x="2418" y="964"/>
                    </a:lnTo>
                    <a:lnTo>
                      <a:pt x="2434" y="1051"/>
                    </a:lnTo>
                    <a:lnTo>
                      <a:pt x="2444" y="1141"/>
                    </a:lnTo>
                    <a:lnTo>
                      <a:pt x="2448" y="1233"/>
                    </a:lnTo>
                    <a:lnTo>
                      <a:pt x="2444" y="1325"/>
                    </a:lnTo>
                    <a:lnTo>
                      <a:pt x="2434" y="1416"/>
                    </a:lnTo>
                    <a:lnTo>
                      <a:pt x="2418" y="1503"/>
                    </a:lnTo>
                    <a:lnTo>
                      <a:pt x="2395" y="1589"/>
                    </a:lnTo>
                    <a:lnTo>
                      <a:pt x="2367" y="1672"/>
                    </a:lnTo>
                    <a:lnTo>
                      <a:pt x="2333" y="1753"/>
                    </a:lnTo>
                    <a:lnTo>
                      <a:pt x="2295" y="1831"/>
                    </a:lnTo>
                    <a:lnTo>
                      <a:pt x="2250" y="1905"/>
                    </a:lnTo>
                    <a:lnTo>
                      <a:pt x="2200" y="1976"/>
                    </a:lnTo>
                    <a:lnTo>
                      <a:pt x="2147" y="2042"/>
                    </a:lnTo>
                    <a:lnTo>
                      <a:pt x="2088" y="2105"/>
                    </a:lnTo>
                    <a:lnTo>
                      <a:pt x="2026" y="2165"/>
                    </a:lnTo>
                    <a:lnTo>
                      <a:pt x="1959" y="2218"/>
                    </a:lnTo>
                    <a:lnTo>
                      <a:pt x="1889" y="2268"/>
                    </a:lnTo>
                    <a:lnTo>
                      <a:pt x="1816" y="2312"/>
                    </a:lnTo>
                    <a:lnTo>
                      <a:pt x="1739" y="2353"/>
                    </a:lnTo>
                    <a:lnTo>
                      <a:pt x="1660" y="2386"/>
                    </a:lnTo>
                    <a:lnTo>
                      <a:pt x="1577" y="2415"/>
                    </a:lnTo>
                    <a:lnTo>
                      <a:pt x="1491" y="2437"/>
                    </a:lnTo>
                    <a:lnTo>
                      <a:pt x="1404" y="2454"/>
                    </a:lnTo>
                    <a:lnTo>
                      <a:pt x="1315" y="2463"/>
                    </a:lnTo>
                    <a:lnTo>
                      <a:pt x="1224" y="2467"/>
                    </a:lnTo>
                    <a:lnTo>
                      <a:pt x="1133" y="2463"/>
                    </a:lnTo>
                    <a:lnTo>
                      <a:pt x="1043" y="2454"/>
                    </a:lnTo>
                    <a:lnTo>
                      <a:pt x="956" y="2437"/>
                    </a:lnTo>
                    <a:lnTo>
                      <a:pt x="871" y="2415"/>
                    </a:lnTo>
                    <a:lnTo>
                      <a:pt x="788" y="2386"/>
                    </a:lnTo>
                    <a:lnTo>
                      <a:pt x="708" y="2353"/>
                    </a:lnTo>
                    <a:lnTo>
                      <a:pt x="632" y="2312"/>
                    </a:lnTo>
                    <a:lnTo>
                      <a:pt x="557" y="2268"/>
                    </a:lnTo>
                    <a:lnTo>
                      <a:pt x="487" y="2218"/>
                    </a:lnTo>
                    <a:lnTo>
                      <a:pt x="421" y="2165"/>
                    </a:lnTo>
                    <a:lnTo>
                      <a:pt x="358" y="2105"/>
                    </a:lnTo>
                    <a:lnTo>
                      <a:pt x="301" y="2042"/>
                    </a:lnTo>
                    <a:lnTo>
                      <a:pt x="246" y="1976"/>
                    </a:lnTo>
                    <a:lnTo>
                      <a:pt x="197" y="1905"/>
                    </a:lnTo>
                    <a:lnTo>
                      <a:pt x="153" y="1831"/>
                    </a:lnTo>
                    <a:lnTo>
                      <a:pt x="113" y="1753"/>
                    </a:lnTo>
                    <a:lnTo>
                      <a:pt x="80" y="1672"/>
                    </a:lnTo>
                    <a:lnTo>
                      <a:pt x="51" y="1589"/>
                    </a:lnTo>
                    <a:lnTo>
                      <a:pt x="29" y="1503"/>
                    </a:lnTo>
                    <a:lnTo>
                      <a:pt x="13" y="1416"/>
                    </a:lnTo>
                    <a:lnTo>
                      <a:pt x="3" y="1325"/>
                    </a:lnTo>
                    <a:lnTo>
                      <a:pt x="0" y="1233"/>
                    </a:lnTo>
                    <a:lnTo>
                      <a:pt x="3" y="1141"/>
                    </a:lnTo>
                    <a:lnTo>
                      <a:pt x="13" y="1051"/>
                    </a:lnTo>
                    <a:lnTo>
                      <a:pt x="29" y="964"/>
                    </a:lnTo>
                    <a:lnTo>
                      <a:pt x="51" y="877"/>
                    </a:lnTo>
                    <a:lnTo>
                      <a:pt x="80" y="795"/>
                    </a:lnTo>
                    <a:lnTo>
                      <a:pt x="113" y="714"/>
                    </a:lnTo>
                    <a:lnTo>
                      <a:pt x="153" y="636"/>
                    </a:lnTo>
                    <a:lnTo>
                      <a:pt x="197" y="563"/>
                    </a:lnTo>
                    <a:lnTo>
                      <a:pt x="246" y="492"/>
                    </a:lnTo>
                    <a:lnTo>
                      <a:pt x="301" y="424"/>
                    </a:lnTo>
                    <a:lnTo>
                      <a:pt x="358" y="362"/>
                    </a:lnTo>
                    <a:lnTo>
                      <a:pt x="421" y="303"/>
                    </a:lnTo>
                    <a:lnTo>
                      <a:pt x="487" y="249"/>
                    </a:lnTo>
                    <a:lnTo>
                      <a:pt x="557" y="199"/>
                    </a:lnTo>
                    <a:lnTo>
                      <a:pt x="632" y="154"/>
                    </a:lnTo>
                    <a:lnTo>
                      <a:pt x="708" y="115"/>
                    </a:lnTo>
                    <a:lnTo>
                      <a:pt x="788" y="81"/>
                    </a:lnTo>
                    <a:lnTo>
                      <a:pt x="871" y="52"/>
                    </a:lnTo>
                    <a:lnTo>
                      <a:pt x="956" y="30"/>
                    </a:lnTo>
                    <a:lnTo>
                      <a:pt x="1043" y="13"/>
                    </a:lnTo>
                    <a:lnTo>
                      <a:pt x="1133" y="4"/>
                    </a:lnTo>
                    <a:lnTo>
                      <a:pt x="122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xmlns="" id="{174A8BF4-FC0E-4DA8-953E-EF7E8C2FCC35}"/>
                  </a:ext>
                </a:extLst>
              </p:cNvPr>
              <p:cNvGrpSpPr/>
              <p:nvPr/>
            </p:nvGrpSpPr>
            <p:grpSpPr>
              <a:xfrm>
                <a:off x="5830091" y="5338576"/>
                <a:ext cx="960782" cy="956678"/>
                <a:chOff x="6784954" y="3032825"/>
                <a:chExt cx="960782" cy="956678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xmlns="" id="{C3DEDFCB-8B11-42B1-8948-80CFC2094429}"/>
                    </a:ext>
                  </a:extLst>
                </p:cNvPr>
                <p:cNvSpPr/>
                <p:nvPr/>
              </p:nvSpPr>
              <p:spPr>
                <a:xfrm>
                  <a:off x="6784954" y="3032825"/>
                  <a:ext cx="960782" cy="956678"/>
                </a:xfrm>
                <a:prstGeom prst="rect">
                  <a:avLst/>
                </a:prstGeom>
                <a:solidFill>
                  <a:srgbClr val="FFE6C1"/>
                </a:solidFill>
                <a:ln>
                  <a:solidFill>
                    <a:srgbClr val="FFE6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67" name="그룹 66">
                  <a:extLst>
                    <a:ext uri="{FF2B5EF4-FFF2-40B4-BE49-F238E27FC236}">
                      <a16:creationId xmlns:a16="http://schemas.microsoft.com/office/drawing/2014/main" xmlns="" id="{D0961972-EE59-497F-A8E2-705321EFC52A}"/>
                    </a:ext>
                  </a:extLst>
                </p:cNvPr>
                <p:cNvGrpSpPr/>
                <p:nvPr/>
              </p:nvGrpSpPr>
              <p:grpSpPr>
                <a:xfrm>
                  <a:off x="6921877" y="3182368"/>
                  <a:ext cx="686934" cy="676315"/>
                  <a:chOff x="6921877" y="3182368"/>
                  <a:chExt cx="686934" cy="676315"/>
                </a:xfrm>
              </p:grpSpPr>
              <p:sp>
                <p:nvSpPr>
                  <p:cNvPr id="68" name="Rectangle 16">
                    <a:extLst>
                      <a:ext uri="{FF2B5EF4-FFF2-40B4-BE49-F238E27FC236}">
                        <a16:creationId xmlns:a16="http://schemas.microsoft.com/office/drawing/2014/main" xmlns="" id="{8A6424C7-FB1D-4D52-83A3-E4BA139E099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161146" y="3495932"/>
                    <a:ext cx="265512" cy="52261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69" name="Freeform 17">
                    <a:extLst>
                      <a:ext uri="{FF2B5EF4-FFF2-40B4-BE49-F238E27FC236}">
                        <a16:creationId xmlns:a16="http://schemas.microsoft.com/office/drawing/2014/main" xmlns="" id="{EC54EF8B-ED80-4FB0-ABB8-C1FD1F186C3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921877" y="3182368"/>
                    <a:ext cx="637536" cy="627128"/>
                  </a:xfrm>
                  <a:custGeom>
                    <a:avLst/>
                    <a:gdLst>
                      <a:gd name="T0" fmla="*/ 413 w 3302"/>
                      <a:gd name="T1" fmla="*/ 0 h 3264"/>
                      <a:gd name="T2" fmla="*/ 2890 w 3302"/>
                      <a:gd name="T3" fmla="*/ 0 h 3264"/>
                      <a:gd name="T4" fmla="*/ 2941 w 3302"/>
                      <a:gd name="T5" fmla="*/ 3 h 3264"/>
                      <a:gd name="T6" fmla="*/ 2992 w 3302"/>
                      <a:gd name="T7" fmla="*/ 12 h 3264"/>
                      <a:gd name="T8" fmla="*/ 3039 w 3302"/>
                      <a:gd name="T9" fmla="*/ 27 h 3264"/>
                      <a:gd name="T10" fmla="*/ 3083 w 3302"/>
                      <a:gd name="T11" fmla="*/ 48 h 3264"/>
                      <a:gd name="T12" fmla="*/ 3126 w 3302"/>
                      <a:gd name="T13" fmla="*/ 73 h 3264"/>
                      <a:gd name="T14" fmla="*/ 3164 w 3302"/>
                      <a:gd name="T15" fmla="*/ 103 h 3264"/>
                      <a:gd name="T16" fmla="*/ 3198 w 3302"/>
                      <a:gd name="T17" fmla="*/ 137 h 3264"/>
                      <a:gd name="T18" fmla="*/ 3228 w 3302"/>
                      <a:gd name="T19" fmla="*/ 175 h 3264"/>
                      <a:gd name="T20" fmla="*/ 3254 w 3302"/>
                      <a:gd name="T21" fmla="*/ 216 h 3264"/>
                      <a:gd name="T22" fmla="*/ 3275 w 3302"/>
                      <a:gd name="T23" fmla="*/ 261 h 3264"/>
                      <a:gd name="T24" fmla="*/ 3290 w 3302"/>
                      <a:gd name="T25" fmla="*/ 307 h 3264"/>
                      <a:gd name="T26" fmla="*/ 3299 w 3302"/>
                      <a:gd name="T27" fmla="*/ 357 h 3264"/>
                      <a:gd name="T28" fmla="*/ 3302 w 3302"/>
                      <a:gd name="T29" fmla="*/ 408 h 3264"/>
                      <a:gd name="T30" fmla="*/ 3302 w 3302"/>
                      <a:gd name="T31" fmla="*/ 1658 h 3264"/>
                      <a:gd name="T32" fmla="*/ 3258 w 3302"/>
                      <a:gd name="T33" fmla="*/ 1650 h 3264"/>
                      <a:gd name="T34" fmla="*/ 3212 w 3302"/>
                      <a:gd name="T35" fmla="*/ 1648 h 3264"/>
                      <a:gd name="T36" fmla="*/ 3164 w 3302"/>
                      <a:gd name="T37" fmla="*/ 1650 h 3264"/>
                      <a:gd name="T38" fmla="*/ 3117 w 3302"/>
                      <a:gd name="T39" fmla="*/ 1659 h 3264"/>
                      <a:gd name="T40" fmla="*/ 3071 w 3302"/>
                      <a:gd name="T41" fmla="*/ 1673 h 3264"/>
                      <a:gd name="T42" fmla="*/ 3027 w 3302"/>
                      <a:gd name="T43" fmla="*/ 1691 h 3264"/>
                      <a:gd name="T44" fmla="*/ 3027 w 3302"/>
                      <a:gd name="T45" fmla="*/ 544 h 3264"/>
                      <a:gd name="T46" fmla="*/ 275 w 3302"/>
                      <a:gd name="T47" fmla="*/ 544 h 3264"/>
                      <a:gd name="T48" fmla="*/ 275 w 3302"/>
                      <a:gd name="T49" fmla="*/ 2856 h 3264"/>
                      <a:gd name="T50" fmla="*/ 279 w 3302"/>
                      <a:gd name="T51" fmla="*/ 2883 h 3264"/>
                      <a:gd name="T52" fmla="*/ 287 w 3302"/>
                      <a:gd name="T53" fmla="*/ 2909 h 3264"/>
                      <a:gd name="T54" fmla="*/ 299 w 3302"/>
                      <a:gd name="T55" fmla="*/ 2932 h 3264"/>
                      <a:gd name="T56" fmla="*/ 315 w 3302"/>
                      <a:gd name="T57" fmla="*/ 2952 h 3264"/>
                      <a:gd name="T58" fmla="*/ 336 w 3302"/>
                      <a:gd name="T59" fmla="*/ 2969 h 3264"/>
                      <a:gd name="T60" fmla="*/ 359 w 3302"/>
                      <a:gd name="T61" fmla="*/ 2982 h 3264"/>
                      <a:gd name="T62" fmla="*/ 385 w 3302"/>
                      <a:gd name="T63" fmla="*/ 2990 h 3264"/>
                      <a:gd name="T64" fmla="*/ 413 w 3302"/>
                      <a:gd name="T65" fmla="*/ 2992 h 3264"/>
                      <a:gd name="T66" fmla="*/ 1790 w 3302"/>
                      <a:gd name="T67" fmla="*/ 2992 h 3264"/>
                      <a:gd name="T68" fmla="*/ 1710 w 3302"/>
                      <a:gd name="T69" fmla="*/ 3264 h 3264"/>
                      <a:gd name="T70" fmla="*/ 413 w 3302"/>
                      <a:gd name="T71" fmla="*/ 3264 h 3264"/>
                      <a:gd name="T72" fmla="*/ 361 w 3302"/>
                      <a:gd name="T73" fmla="*/ 3261 h 3264"/>
                      <a:gd name="T74" fmla="*/ 311 w 3302"/>
                      <a:gd name="T75" fmla="*/ 3252 h 3264"/>
                      <a:gd name="T76" fmla="*/ 264 w 3302"/>
                      <a:gd name="T77" fmla="*/ 3237 h 3264"/>
                      <a:gd name="T78" fmla="*/ 219 w 3302"/>
                      <a:gd name="T79" fmla="*/ 3216 h 3264"/>
                      <a:gd name="T80" fmla="*/ 177 w 3302"/>
                      <a:gd name="T81" fmla="*/ 3190 h 3264"/>
                      <a:gd name="T82" fmla="*/ 139 w 3302"/>
                      <a:gd name="T83" fmla="*/ 3161 h 3264"/>
                      <a:gd name="T84" fmla="*/ 104 w 3302"/>
                      <a:gd name="T85" fmla="*/ 3127 h 3264"/>
                      <a:gd name="T86" fmla="*/ 73 w 3302"/>
                      <a:gd name="T87" fmla="*/ 3089 h 3264"/>
                      <a:gd name="T88" fmla="*/ 48 w 3302"/>
                      <a:gd name="T89" fmla="*/ 3048 h 3264"/>
                      <a:gd name="T90" fmla="*/ 28 w 3302"/>
                      <a:gd name="T91" fmla="*/ 3003 h 3264"/>
                      <a:gd name="T92" fmla="*/ 13 w 3302"/>
                      <a:gd name="T93" fmla="*/ 2957 h 3264"/>
                      <a:gd name="T94" fmla="*/ 3 w 3302"/>
                      <a:gd name="T95" fmla="*/ 2907 h 3264"/>
                      <a:gd name="T96" fmla="*/ 0 w 3302"/>
                      <a:gd name="T97" fmla="*/ 2856 h 3264"/>
                      <a:gd name="T98" fmla="*/ 0 w 3302"/>
                      <a:gd name="T99" fmla="*/ 408 h 3264"/>
                      <a:gd name="T100" fmla="*/ 3 w 3302"/>
                      <a:gd name="T101" fmla="*/ 357 h 3264"/>
                      <a:gd name="T102" fmla="*/ 13 w 3302"/>
                      <a:gd name="T103" fmla="*/ 307 h 3264"/>
                      <a:gd name="T104" fmla="*/ 28 w 3302"/>
                      <a:gd name="T105" fmla="*/ 261 h 3264"/>
                      <a:gd name="T106" fmla="*/ 48 w 3302"/>
                      <a:gd name="T107" fmla="*/ 216 h 3264"/>
                      <a:gd name="T108" fmla="*/ 73 w 3302"/>
                      <a:gd name="T109" fmla="*/ 175 h 3264"/>
                      <a:gd name="T110" fmla="*/ 104 w 3302"/>
                      <a:gd name="T111" fmla="*/ 137 h 3264"/>
                      <a:gd name="T112" fmla="*/ 139 w 3302"/>
                      <a:gd name="T113" fmla="*/ 103 h 3264"/>
                      <a:gd name="T114" fmla="*/ 177 w 3302"/>
                      <a:gd name="T115" fmla="*/ 73 h 3264"/>
                      <a:gd name="T116" fmla="*/ 219 w 3302"/>
                      <a:gd name="T117" fmla="*/ 48 h 3264"/>
                      <a:gd name="T118" fmla="*/ 264 w 3302"/>
                      <a:gd name="T119" fmla="*/ 27 h 3264"/>
                      <a:gd name="T120" fmla="*/ 311 w 3302"/>
                      <a:gd name="T121" fmla="*/ 12 h 3264"/>
                      <a:gd name="T122" fmla="*/ 361 w 3302"/>
                      <a:gd name="T123" fmla="*/ 3 h 3264"/>
                      <a:gd name="T124" fmla="*/ 413 w 3302"/>
                      <a:gd name="T125" fmla="*/ 0 h 32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302" h="3264">
                        <a:moveTo>
                          <a:pt x="413" y="0"/>
                        </a:moveTo>
                        <a:lnTo>
                          <a:pt x="2890" y="0"/>
                        </a:lnTo>
                        <a:lnTo>
                          <a:pt x="2941" y="3"/>
                        </a:lnTo>
                        <a:lnTo>
                          <a:pt x="2992" y="12"/>
                        </a:lnTo>
                        <a:lnTo>
                          <a:pt x="3039" y="27"/>
                        </a:lnTo>
                        <a:lnTo>
                          <a:pt x="3083" y="48"/>
                        </a:lnTo>
                        <a:lnTo>
                          <a:pt x="3126" y="73"/>
                        </a:lnTo>
                        <a:lnTo>
                          <a:pt x="3164" y="103"/>
                        </a:lnTo>
                        <a:lnTo>
                          <a:pt x="3198" y="137"/>
                        </a:lnTo>
                        <a:lnTo>
                          <a:pt x="3228" y="175"/>
                        </a:lnTo>
                        <a:lnTo>
                          <a:pt x="3254" y="216"/>
                        </a:lnTo>
                        <a:lnTo>
                          <a:pt x="3275" y="261"/>
                        </a:lnTo>
                        <a:lnTo>
                          <a:pt x="3290" y="307"/>
                        </a:lnTo>
                        <a:lnTo>
                          <a:pt x="3299" y="357"/>
                        </a:lnTo>
                        <a:lnTo>
                          <a:pt x="3302" y="408"/>
                        </a:lnTo>
                        <a:lnTo>
                          <a:pt x="3302" y="1658"/>
                        </a:lnTo>
                        <a:lnTo>
                          <a:pt x="3258" y="1650"/>
                        </a:lnTo>
                        <a:lnTo>
                          <a:pt x="3212" y="1648"/>
                        </a:lnTo>
                        <a:lnTo>
                          <a:pt x="3164" y="1650"/>
                        </a:lnTo>
                        <a:lnTo>
                          <a:pt x="3117" y="1659"/>
                        </a:lnTo>
                        <a:lnTo>
                          <a:pt x="3071" y="1673"/>
                        </a:lnTo>
                        <a:lnTo>
                          <a:pt x="3027" y="1691"/>
                        </a:lnTo>
                        <a:lnTo>
                          <a:pt x="3027" y="544"/>
                        </a:lnTo>
                        <a:lnTo>
                          <a:pt x="275" y="544"/>
                        </a:lnTo>
                        <a:lnTo>
                          <a:pt x="275" y="2856"/>
                        </a:lnTo>
                        <a:lnTo>
                          <a:pt x="279" y="2883"/>
                        </a:lnTo>
                        <a:lnTo>
                          <a:pt x="287" y="2909"/>
                        </a:lnTo>
                        <a:lnTo>
                          <a:pt x="299" y="2932"/>
                        </a:lnTo>
                        <a:lnTo>
                          <a:pt x="315" y="2952"/>
                        </a:lnTo>
                        <a:lnTo>
                          <a:pt x="336" y="2969"/>
                        </a:lnTo>
                        <a:lnTo>
                          <a:pt x="359" y="2982"/>
                        </a:lnTo>
                        <a:lnTo>
                          <a:pt x="385" y="2990"/>
                        </a:lnTo>
                        <a:lnTo>
                          <a:pt x="413" y="2992"/>
                        </a:lnTo>
                        <a:lnTo>
                          <a:pt x="1790" y="2992"/>
                        </a:lnTo>
                        <a:lnTo>
                          <a:pt x="1710" y="3264"/>
                        </a:lnTo>
                        <a:lnTo>
                          <a:pt x="413" y="3264"/>
                        </a:lnTo>
                        <a:lnTo>
                          <a:pt x="361" y="3261"/>
                        </a:lnTo>
                        <a:lnTo>
                          <a:pt x="311" y="3252"/>
                        </a:lnTo>
                        <a:lnTo>
                          <a:pt x="264" y="3237"/>
                        </a:lnTo>
                        <a:lnTo>
                          <a:pt x="219" y="3216"/>
                        </a:lnTo>
                        <a:lnTo>
                          <a:pt x="177" y="3190"/>
                        </a:lnTo>
                        <a:lnTo>
                          <a:pt x="139" y="3161"/>
                        </a:lnTo>
                        <a:lnTo>
                          <a:pt x="104" y="3127"/>
                        </a:lnTo>
                        <a:lnTo>
                          <a:pt x="73" y="3089"/>
                        </a:lnTo>
                        <a:lnTo>
                          <a:pt x="48" y="3048"/>
                        </a:lnTo>
                        <a:lnTo>
                          <a:pt x="28" y="3003"/>
                        </a:lnTo>
                        <a:lnTo>
                          <a:pt x="13" y="2957"/>
                        </a:lnTo>
                        <a:lnTo>
                          <a:pt x="3" y="2907"/>
                        </a:lnTo>
                        <a:lnTo>
                          <a:pt x="0" y="2856"/>
                        </a:lnTo>
                        <a:lnTo>
                          <a:pt x="0" y="408"/>
                        </a:lnTo>
                        <a:lnTo>
                          <a:pt x="3" y="357"/>
                        </a:lnTo>
                        <a:lnTo>
                          <a:pt x="13" y="307"/>
                        </a:lnTo>
                        <a:lnTo>
                          <a:pt x="28" y="261"/>
                        </a:lnTo>
                        <a:lnTo>
                          <a:pt x="48" y="216"/>
                        </a:lnTo>
                        <a:lnTo>
                          <a:pt x="73" y="175"/>
                        </a:lnTo>
                        <a:lnTo>
                          <a:pt x="104" y="137"/>
                        </a:lnTo>
                        <a:lnTo>
                          <a:pt x="139" y="103"/>
                        </a:lnTo>
                        <a:lnTo>
                          <a:pt x="177" y="73"/>
                        </a:lnTo>
                        <a:lnTo>
                          <a:pt x="219" y="48"/>
                        </a:lnTo>
                        <a:lnTo>
                          <a:pt x="264" y="27"/>
                        </a:lnTo>
                        <a:lnTo>
                          <a:pt x="311" y="12"/>
                        </a:lnTo>
                        <a:lnTo>
                          <a:pt x="361" y="3"/>
                        </a:lnTo>
                        <a:lnTo>
                          <a:pt x="413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70" name="Rectangle 18">
                    <a:extLst>
                      <a:ext uri="{FF2B5EF4-FFF2-40B4-BE49-F238E27FC236}">
                        <a16:creationId xmlns:a16="http://schemas.microsoft.com/office/drawing/2014/main" xmlns="" id="{17FDA689-482A-4442-A367-E5DC0675987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161146" y="3391411"/>
                    <a:ext cx="265512" cy="52261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71" name="Freeform 19">
                    <a:extLst>
                      <a:ext uri="{FF2B5EF4-FFF2-40B4-BE49-F238E27FC236}">
                        <a16:creationId xmlns:a16="http://schemas.microsoft.com/office/drawing/2014/main" xmlns="" id="{9226E825-EE0B-4B79-AD7A-FE947B7706D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161146" y="3600454"/>
                    <a:ext cx="241585" cy="52261"/>
                  </a:xfrm>
                  <a:custGeom>
                    <a:avLst/>
                    <a:gdLst>
                      <a:gd name="T0" fmla="*/ 0 w 1254"/>
                      <a:gd name="T1" fmla="*/ 0 h 272"/>
                      <a:gd name="T2" fmla="*/ 1254 w 1254"/>
                      <a:gd name="T3" fmla="*/ 0 h 272"/>
                      <a:gd name="T4" fmla="*/ 976 w 1254"/>
                      <a:gd name="T5" fmla="*/ 272 h 272"/>
                      <a:gd name="T6" fmla="*/ 0 w 1254"/>
                      <a:gd name="T7" fmla="*/ 272 h 272"/>
                      <a:gd name="T8" fmla="*/ 0 w 1254"/>
                      <a:gd name="T9" fmla="*/ 0 h 2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54" h="272">
                        <a:moveTo>
                          <a:pt x="0" y="0"/>
                        </a:moveTo>
                        <a:lnTo>
                          <a:pt x="1254" y="0"/>
                        </a:lnTo>
                        <a:lnTo>
                          <a:pt x="976" y="272"/>
                        </a:lnTo>
                        <a:lnTo>
                          <a:pt x="0" y="27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72" name="Rectangle 20">
                    <a:extLst>
                      <a:ext uri="{FF2B5EF4-FFF2-40B4-BE49-F238E27FC236}">
                        <a16:creationId xmlns:a16="http://schemas.microsoft.com/office/drawing/2014/main" xmlns="" id="{DC05E091-5B70-4332-9AB1-199E1115CEB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054633" y="3495932"/>
                    <a:ext cx="53257" cy="52261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73" name="Rectangle 21">
                    <a:extLst>
                      <a:ext uri="{FF2B5EF4-FFF2-40B4-BE49-F238E27FC236}">
                        <a16:creationId xmlns:a16="http://schemas.microsoft.com/office/drawing/2014/main" xmlns="" id="{065E334B-1B82-4385-B30B-5C6C0C5BC15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054633" y="3391411"/>
                    <a:ext cx="53257" cy="52261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74" name="Rectangle 22">
                    <a:extLst>
                      <a:ext uri="{FF2B5EF4-FFF2-40B4-BE49-F238E27FC236}">
                        <a16:creationId xmlns:a16="http://schemas.microsoft.com/office/drawing/2014/main" xmlns="" id="{CF33D04F-86B2-4E30-AEA8-E79D32E45D3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054633" y="3600454"/>
                    <a:ext cx="53257" cy="52261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75" name="Freeform 23">
                    <a:extLst>
                      <a:ext uri="{FF2B5EF4-FFF2-40B4-BE49-F238E27FC236}">
                        <a16:creationId xmlns:a16="http://schemas.microsoft.com/office/drawing/2014/main" xmlns="" id="{C86A3BB7-586A-4F4E-B965-D5C06AEBAF2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87633" y="3550499"/>
                    <a:ext cx="121178" cy="119124"/>
                  </a:xfrm>
                  <a:custGeom>
                    <a:avLst/>
                    <a:gdLst>
                      <a:gd name="T0" fmla="*/ 272 w 629"/>
                      <a:gd name="T1" fmla="*/ 0 h 624"/>
                      <a:gd name="T2" fmla="*/ 299 w 629"/>
                      <a:gd name="T3" fmla="*/ 4 h 624"/>
                      <a:gd name="T4" fmla="*/ 327 w 629"/>
                      <a:gd name="T5" fmla="*/ 12 h 624"/>
                      <a:gd name="T6" fmla="*/ 352 w 629"/>
                      <a:gd name="T7" fmla="*/ 25 h 624"/>
                      <a:gd name="T8" fmla="*/ 376 w 629"/>
                      <a:gd name="T9" fmla="*/ 45 h 624"/>
                      <a:gd name="T10" fmla="*/ 585 w 629"/>
                      <a:gd name="T11" fmla="*/ 251 h 624"/>
                      <a:gd name="T12" fmla="*/ 603 w 629"/>
                      <a:gd name="T13" fmla="*/ 274 h 624"/>
                      <a:gd name="T14" fmla="*/ 617 w 629"/>
                      <a:gd name="T15" fmla="*/ 300 h 624"/>
                      <a:gd name="T16" fmla="*/ 625 w 629"/>
                      <a:gd name="T17" fmla="*/ 326 h 624"/>
                      <a:gd name="T18" fmla="*/ 629 w 629"/>
                      <a:gd name="T19" fmla="*/ 354 h 624"/>
                      <a:gd name="T20" fmla="*/ 625 w 629"/>
                      <a:gd name="T21" fmla="*/ 381 h 624"/>
                      <a:gd name="T22" fmla="*/ 617 w 629"/>
                      <a:gd name="T23" fmla="*/ 408 h 624"/>
                      <a:gd name="T24" fmla="*/ 604 w 629"/>
                      <a:gd name="T25" fmla="*/ 435 h 624"/>
                      <a:gd name="T26" fmla="*/ 586 w 629"/>
                      <a:gd name="T27" fmla="*/ 457 h 624"/>
                      <a:gd name="T28" fmla="*/ 418 w 629"/>
                      <a:gd name="T29" fmla="*/ 624 h 624"/>
                      <a:gd name="T30" fmla="*/ 0 w 629"/>
                      <a:gd name="T31" fmla="*/ 210 h 624"/>
                      <a:gd name="T32" fmla="*/ 169 w 629"/>
                      <a:gd name="T33" fmla="*/ 42 h 624"/>
                      <a:gd name="T34" fmla="*/ 192 w 629"/>
                      <a:gd name="T35" fmla="*/ 24 h 624"/>
                      <a:gd name="T36" fmla="*/ 217 w 629"/>
                      <a:gd name="T37" fmla="*/ 12 h 624"/>
                      <a:gd name="T38" fmla="*/ 244 w 629"/>
                      <a:gd name="T39" fmla="*/ 4 h 624"/>
                      <a:gd name="T40" fmla="*/ 272 w 629"/>
                      <a:gd name="T41" fmla="*/ 0 h 6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629" h="624">
                        <a:moveTo>
                          <a:pt x="272" y="0"/>
                        </a:moveTo>
                        <a:lnTo>
                          <a:pt x="299" y="4"/>
                        </a:lnTo>
                        <a:lnTo>
                          <a:pt x="327" y="12"/>
                        </a:lnTo>
                        <a:lnTo>
                          <a:pt x="352" y="25"/>
                        </a:lnTo>
                        <a:lnTo>
                          <a:pt x="376" y="45"/>
                        </a:lnTo>
                        <a:lnTo>
                          <a:pt x="585" y="251"/>
                        </a:lnTo>
                        <a:lnTo>
                          <a:pt x="603" y="274"/>
                        </a:lnTo>
                        <a:lnTo>
                          <a:pt x="617" y="300"/>
                        </a:lnTo>
                        <a:lnTo>
                          <a:pt x="625" y="326"/>
                        </a:lnTo>
                        <a:lnTo>
                          <a:pt x="629" y="354"/>
                        </a:lnTo>
                        <a:lnTo>
                          <a:pt x="625" y="381"/>
                        </a:lnTo>
                        <a:lnTo>
                          <a:pt x="617" y="408"/>
                        </a:lnTo>
                        <a:lnTo>
                          <a:pt x="604" y="435"/>
                        </a:lnTo>
                        <a:lnTo>
                          <a:pt x="586" y="457"/>
                        </a:lnTo>
                        <a:lnTo>
                          <a:pt x="418" y="624"/>
                        </a:lnTo>
                        <a:lnTo>
                          <a:pt x="0" y="210"/>
                        </a:lnTo>
                        <a:lnTo>
                          <a:pt x="169" y="42"/>
                        </a:lnTo>
                        <a:lnTo>
                          <a:pt x="192" y="24"/>
                        </a:lnTo>
                        <a:lnTo>
                          <a:pt x="217" y="12"/>
                        </a:lnTo>
                        <a:lnTo>
                          <a:pt x="244" y="4"/>
                        </a:lnTo>
                        <a:lnTo>
                          <a:pt x="272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76" name="Freeform 24">
                    <a:extLst>
                      <a:ext uri="{FF2B5EF4-FFF2-40B4-BE49-F238E27FC236}">
                        <a16:creationId xmlns:a16="http://schemas.microsoft.com/office/drawing/2014/main" xmlns="" id="{033F91B4-5052-4E55-868A-8A46C30BAF83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7296989" y="3615824"/>
                    <a:ext cx="246988" cy="242859"/>
                  </a:xfrm>
                  <a:custGeom>
                    <a:avLst/>
                    <a:gdLst>
                      <a:gd name="T0" fmla="*/ 260 w 1284"/>
                      <a:gd name="T1" fmla="*/ 754 h 1264"/>
                      <a:gd name="T2" fmla="*/ 177 w 1284"/>
                      <a:gd name="T3" fmla="*/ 1032 h 1264"/>
                      <a:gd name="T4" fmla="*/ 236 w 1284"/>
                      <a:gd name="T5" fmla="*/ 1090 h 1264"/>
                      <a:gd name="T6" fmla="*/ 513 w 1284"/>
                      <a:gd name="T7" fmla="*/ 1009 h 1264"/>
                      <a:gd name="T8" fmla="*/ 471 w 1284"/>
                      <a:gd name="T9" fmla="*/ 796 h 1264"/>
                      <a:gd name="T10" fmla="*/ 260 w 1284"/>
                      <a:gd name="T11" fmla="*/ 754 h 1264"/>
                      <a:gd name="T12" fmla="*/ 848 w 1284"/>
                      <a:gd name="T13" fmla="*/ 0 h 1264"/>
                      <a:gd name="T14" fmla="*/ 1284 w 1284"/>
                      <a:gd name="T15" fmla="*/ 430 h 1264"/>
                      <a:gd name="T16" fmla="*/ 604 w 1284"/>
                      <a:gd name="T17" fmla="*/ 1099 h 1264"/>
                      <a:gd name="T18" fmla="*/ 596 w 1284"/>
                      <a:gd name="T19" fmla="*/ 1107 h 1264"/>
                      <a:gd name="T20" fmla="*/ 586 w 1284"/>
                      <a:gd name="T21" fmla="*/ 1114 h 1264"/>
                      <a:gd name="T22" fmla="*/ 576 w 1284"/>
                      <a:gd name="T23" fmla="*/ 1118 h 1264"/>
                      <a:gd name="T24" fmla="*/ 80 w 1284"/>
                      <a:gd name="T25" fmla="*/ 1262 h 1264"/>
                      <a:gd name="T26" fmla="*/ 74 w 1284"/>
                      <a:gd name="T27" fmla="*/ 1263 h 1264"/>
                      <a:gd name="T28" fmla="*/ 68 w 1284"/>
                      <a:gd name="T29" fmla="*/ 1264 h 1264"/>
                      <a:gd name="T30" fmla="*/ 62 w 1284"/>
                      <a:gd name="T31" fmla="*/ 1264 h 1264"/>
                      <a:gd name="T32" fmla="*/ 46 w 1284"/>
                      <a:gd name="T33" fmla="*/ 1263 h 1264"/>
                      <a:gd name="T34" fmla="*/ 31 w 1284"/>
                      <a:gd name="T35" fmla="*/ 1256 h 1264"/>
                      <a:gd name="T36" fmla="*/ 19 w 1284"/>
                      <a:gd name="T37" fmla="*/ 1247 h 1264"/>
                      <a:gd name="T38" fmla="*/ 8 w 1284"/>
                      <a:gd name="T39" fmla="*/ 1234 h 1264"/>
                      <a:gd name="T40" fmla="*/ 3 w 1284"/>
                      <a:gd name="T41" fmla="*/ 1219 h 1264"/>
                      <a:gd name="T42" fmla="*/ 0 w 1284"/>
                      <a:gd name="T43" fmla="*/ 1203 h 1264"/>
                      <a:gd name="T44" fmla="*/ 3 w 1284"/>
                      <a:gd name="T45" fmla="*/ 1187 h 1264"/>
                      <a:gd name="T46" fmla="*/ 148 w 1284"/>
                      <a:gd name="T47" fmla="*/ 695 h 1264"/>
                      <a:gd name="T48" fmla="*/ 154 w 1284"/>
                      <a:gd name="T49" fmla="*/ 684 h 1264"/>
                      <a:gd name="T50" fmla="*/ 161 w 1284"/>
                      <a:gd name="T51" fmla="*/ 675 h 1264"/>
                      <a:gd name="T52" fmla="*/ 170 w 1284"/>
                      <a:gd name="T53" fmla="*/ 666 h 1264"/>
                      <a:gd name="T54" fmla="*/ 848 w 1284"/>
                      <a:gd name="T55" fmla="*/ 0 h 12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1284" h="1264">
                        <a:moveTo>
                          <a:pt x="260" y="754"/>
                        </a:moveTo>
                        <a:lnTo>
                          <a:pt x="177" y="1032"/>
                        </a:lnTo>
                        <a:lnTo>
                          <a:pt x="236" y="1090"/>
                        </a:lnTo>
                        <a:lnTo>
                          <a:pt x="513" y="1009"/>
                        </a:lnTo>
                        <a:lnTo>
                          <a:pt x="471" y="796"/>
                        </a:lnTo>
                        <a:lnTo>
                          <a:pt x="260" y="754"/>
                        </a:lnTo>
                        <a:close/>
                        <a:moveTo>
                          <a:pt x="848" y="0"/>
                        </a:moveTo>
                        <a:lnTo>
                          <a:pt x="1284" y="430"/>
                        </a:lnTo>
                        <a:lnTo>
                          <a:pt x="604" y="1099"/>
                        </a:lnTo>
                        <a:lnTo>
                          <a:pt x="596" y="1107"/>
                        </a:lnTo>
                        <a:lnTo>
                          <a:pt x="586" y="1114"/>
                        </a:lnTo>
                        <a:lnTo>
                          <a:pt x="576" y="1118"/>
                        </a:lnTo>
                        <a:lnTo>
                          <a:pt x="80" y="1262"/>
                        </a:lnTo>
                        <a:lnTo>
                          <a:pt x="74" y="1263"/>
                        </a:lnTo>
                        <a:lnTo>
                          <a:pt x="68" y="1264"/>
                        </a:lnTo>
                        <a:lnTo>
                          <a:pt x="62" y="1264"/>
                        </a:lnTo>
                        <a:lnTo>
                          <a:pt x="46" y="1263"/>
                        </a:lnTo>
                        <a:lnTo>
                          <a:pt x="31" y="1256"/>
                        </a:lnTo>
                        <a:lnTo>
                          <a:pt x="19" y="1247"/>
                        </a:lnTo>
                        <a:lnTo>
                          <a:pt x="8" y="1234"/>
                        </a:lnTo>
                        <a:lnTo>
                          <a:pt x="3" y="1219"/>
                        </a:lnTo>
                        <a:lnTo>
                          <a:pt x="0" y="1203"/>
                        </a:lnTo>
                        <a:lnTo>
                          <a:pt x="3" y="1187"/>
                        </a:lnTo>
                        <a:lnTo>
                          <a:pt x="148" y="695"/>
                        </a:lnTo>
                        <a:lnTo>
                          <a:pt x="154" y="684"/>
                        </a:lnTo>
                        <a:lnTo>
                          <a:pt x="161" y="675"/>
                        </a:lnTo>
                        <a:lnTo>
                          <a:pt x="170" y="666"/>
                        </a:lnTo>
                        <a:lnTo>
                          <a:pt x="848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</p:grpSp>
          <p:sp>
            <p:nvSpPr>
              <p:cNvPr id="58" name="Freeform 29">
                <a:extLst>
                  <a:ext uri="{FF2B5EF4-FFF2-40B4-BE49-F238E27FC236}">
                    <a16:creationId xmlns:a16="http://schemas.microsoft.com/office/drawing/2014/main" xmlns="" id="{20719286-2EAE-46CD-AD17-F8858BCF58A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13382" y="5480413"/>
                <a:ext cx="717543" cy="694800"/>
              </a:xfrm>
              <a:custGeom>
                <a:avLst/>
                <a:gdLst>
                  <a:gd name="T0" fmla="*/ 2522 w 3590"/>
                  <a:gd name="T1" fmla="*/ 2926 h 3380"/>
                  <a:gd name="T2" fmla="*/ 2480 w 3590"/>
                  <a:gd name="T3" fmla="*/ 3066 h 3380"/>
                  <a:gd name="T4" fmla="*/ 2570 w 3590"/>
                  <a:gd name="T5" fmla="*/ 3176 h 3380"/>
                  <a:gd name="T6" fmla="*/ 2716 w 3590"/>
                  <a:gd name="T7" fmla="*/ 3162 h 3380"/>
                  <a:gd name="T8" fmla="*/ 2784 w 3590"/>
                  <a:gd name="T9" fmla="*/ 3034 h 3380"/>
                  <a:gd name="T10" fmla="*/ 2716 w 3590"/>
                  <a:gd name="T11" fmla="*/ 2907 h 3380"/>
                  <a:gd name="T12" fmla="*/ 1332 w 3590"/>
                  <a:gd name="T13" fmla="*/ 2884 h 3380"/>
                  <a:gd name="T14" fmla="*/ 1222 w 3590"/>
                  <a:gd name="T15" fmla="*/ 2974 h 3380"/>
                  <a:gd name="T16" fmla="*/ 1236 w 3590"/>
                  <a:gd name="T17" fmla="*/ 3120 h 3380"/>
                  <a:gd name="T18" fmla="*/ 1364 w 3590"/>
                  <a:gd name="T19" fmla="*/ 3188 h 3380"/>
                  <a:gd name="T20" fmla="*/ 1490 w 3590"/>
                  <a:gd name="T21" fmla="*/ 3120 h 3380"/>
                  <a:gd name="T22" fmla="*/ 1504 w 3590"/>
                  <a:gd name="T23" fmla="*/ 2974 h 3380"/>
                  <a:gd name="T24" fmla="*/ 1394 w 3590"/>
                  <a:gd name="T25" fmla="*/ 2884 h 3380"/>
                  <a:gd name="T26" fmla="*/ 2991 w 3590"/>
                  <a:gd name="T27" fmla="*/ 1844 h 3380"/>
                  <a:gd name="T28" fmla="*/ 2416 w 3590"/>
                  <a:gd name="T29" fmla="*/ 1844 h 3380"/>
                  <a:gd name="T30" fmla="*/ 1654 w 3590"/>
                  <a:gd name="T31" fmla="*/ 1844 h 3380"/>
                  <a:gd name="T32" fmla="*/ 3160 w 3590"/>
                  <a:gd name="T33" fmla="*/ 1316 h 3380"/>
                  <a:gd name="T34" fmla="*/ 2416 w 3590"/>
                  <a:gd name="T35" fmla="*/ 1316 h 3380"/>
                  <a:gd name="T36" fmla="*/ 1654 w 3590"/>
                  <a:gd name="T37" fmla="*/ 1316 h 3380"/>
                  <a:gd name="T38" fmla="*/ 3317 w 3590"/>
                  <a:gd name="T39" fmla="*/ 826 h 3380"/>
                  <a:gd name="T40" fmla="*/ 2416 w 3590"/>
                  <a:gd name="T41" fmla="*/ 826 h 3380"/>
                  <a:gd name="T42" fmla="*/ 1654 w 3590"/>
                  <a:gd name="T43" fmla="*/ 826 h 3380"/>
                  <a:gd name="T44" fmla="*/ 695 w 3590"/>
                  <a:gd name="T45" fmla="*/ 220 h 3380"/>
                  <a:gd name="T46" fmla="*/ 868 w 3590"/>
                  <a:gd name="T47" fmla="*/ 597 h 3380"/>
                  <a:gd name="T48" fmla="*/ 3517 w 3590"/>
                  <a:gd name="T49" fmla="*/ 604 h 3380"/>
                  <a:gd name="T50" fmla="*/ 3587 w 3590"/>
                  <a:gd name="T51" fmla="*/ 682 h 3380"/>
                  <a:gd name="T52" fmla="*/ 3095 w 3590"/>
                  <a:gd name="T53" fmla="*/ 2266 h 3380"/>
                  <a:gd name="T54" fmla="*/ 2996 w 3590"/>
                  <a:gd name="T55" fmla="*/ 2324 h 3380"/>
                  <a:gd name="T56" fmla="*/ 2996 w 3590"/>
                  <a:gd name="T57" fmla="*/ 2612 h 3380"/>
                  <a:gd name="T58" fmla="*/ 3082 w 3590"/>
                  <a:gd name="T59" fmla="*/ 2665 h 3380"/>
                  <a:gd name="T60" fmla="*/ 3070 w 3590"/>
                  <a:gd name="T61" fmla="*/ 2768 h 3380"/>
                  <a:gd name="T62" fmla="*/ 2888 w 3590"/>
                  <a:gd name="T63" fmla="*/ 2804 h 3380"/>
                  <a:gd name="T64" fmla="*/ 2973 w 3590"/>
                  <a:gd name="T65" fmla="*/ 2991 h 3380"/>
                  <a:gd name="T66" fmla="*/ 2929 w 3590"/>
                  <a:gd name="T67" fmla="*/ 3209 h 3380"/>
                  <a:gd name="T68" fmla="*/ 2764 w 3590"/>
                  <a:gd name="T69" fmla="*/ 3353 h 3380"/>
                  <a:gd name="T70" fmla="*/ 2539 w 3590"/>
                  <a:gd name="T71" fmla="*/ 3368 h 3380"/>
                  <a:gd name="T72" fmla="*/ 2357 w 3590"/>
                  <a:gd name="T73" fmla="*/ 3246 h 3380"/>
                  <a:gd name="T74" fmla="*/ 2284 w 3590"/>
                  <a:gd name="T75" fmla="*/ 3034 h 3380"/>
                  <a:gd name="T76" fmla="*/ 2348 w 3590"/>
                  <a:gd name="T77" fmla="*/ 2836 h 3380"/>
                  <a:gd name="T78" fmla="*/ 1685 w 3590"/>
                  <a:gd name="T79" fmla="*/ 2909 h 3380"/>
                  <a:gd name="T80" fmla="*/ 1696 w 3590"/>
                  <a:gd name="T81" fmla="*/ 3126 h 3380"/>
                  <a:gd name="T82" fmla="*/ 1574 w 3590"/>
                  <a:gd name="T83" fmla="*/ 3308 h 3380"/>
                  <a:gd name="T84" fmla="*/ 1364 w 3590"/>
                  <a:gd name="T85" fmla="*/ 3380 h 3380"/>
                  <a:gd name="T86" fmla="*/ 1152 w 3590"/>
                  <a:gd name="T87" fmla="*/ 3308 h 3380"/>
                  <a:gd name="T88" fmla="*/ 1030 w 3590"/>
                  <a:gd name="T89" fmla="*/ 3126 h 3380"/>
                  <a:gd name="T90" fmla="*/ 1042 w 3590"/>
                  <a:gd name="T91" fmla="*/ 2909 h 3380"/>
                  <a:gd name="T92" fmla="*/ 995 w 3590"/>
                  <a:gd name="T93" fmla="*/ 2801 h 3380"/>
                  <a:gd name="T94" fmla="*/ 923 w 3590"/>
                  <a:gd name="T95" fmla="*/ 2721 h 3380"/>
                  <a:gd name="T96" fmla="*/ 1124 w 3590"/>
                  <a:gd name="T97" fmla="*/ 2159 h 3380"/>
                  <a:gd name="T98" fmla="*/ 52 w 3590"/>
                  <a:gd name="T99" fmla="*/ 212 h 3380"/>
                  <a:gd name="T100" fmla="*/ 0 w 3590"/>
                  <a:gd name="T101" fmla="*/ 119 h 3380"/>
                  <a:gd name="T102" fmla="*/ 50 w 3590"/>
                  <a:gd name="T103" fmla="*/ 21 h 3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590" h="3380">
                    <a:moveTo>
                      <a:pt x="2630" y="2880"/>
                    </a:moveTo>
                    <a:lnTo>
                      <a:pt x="2600" y="2884"/>
                    </a:lnTo>
                    <a:lnTo>
                      <a:pt x="2570" y="2892"/>
                    </a:lnTo>
                    <a:lnTo>
                      <a:pt x="2545" y="2907"/>
                    </a:lnTo>
                    <a:lnTo>
                      <a:pt x="2522" y="2926"/>
                    </a:lnTo>
                    <a:lnTo>
                      <a:pt x="2504" y="2948"/>
                    </a:lnTo>
                    <a:lnTo>
                      <a:pt x="2489" y="2974"/>
                    </a:lnTo>
                    <a:lnTo>
                      <a:pt x="2480" y="3004"/>
                    </a:lnTo>
                    <a:lnTo>
                      <a:pt x="2476" y="3034"/>
                    </a:lnTo>
                    <a:lnTo>
                      <a:pt x="2480" y="3066"/>
                    </a:lnTo>
                    <a:lnTo>
                      <a:pt x="2489" y="3094"/>
                    </a:lnTo>
                    <a:lnTo>
                      <a:pt x="2504" y="3120"/>
                    </a:lnTo>
                    <a:lnTo>
                      <a:pt x="2522" y="3143"/>
                    </a:lnTo>
                    <a:lnTo>
                      <a:pt x="2545" y="3162"/>
                    </a:lnTo>
                    <a:lnTo>
                      <a:pt x="2570" y="3176"/>
                    </a:lnTo>
                    <a:lnTo>
                      <a:pt x="2600" y="3185"/>
                    </a:lnTo>
                    <a:lnTo>
                      <a:pt x="2630" y="3188"/>
                    </a:lnTo>
                    <a:lnTo>
                      <a:pt x="2662" y="3185"/>
                    </a:lnTo>
                    <a:lnTo>
                      <a:pt x="2690" y="3176"/>
                    </a:lnTo>
                    <a:lnTo>
                      <a:pt x="2716" y="3162"/>
                    </a:lnTo>
                    <a:lnTo>
                      <a:pt x="2739" y="3143"/>
                    </a:lnTo>
                    <a:lnTo>
                      <a:pt x="2758" y="3120"/>
                    </a:lnTo>
                    <a:lnTo>
                      <a:pt x="2772" y="3094"/>
                    </a:lnTo>
                    <a:lnTo>
                      <a:pt x="2781" y="3066"/>
                    </a:lnTo>
                    <a:lnTo>
                      <a:pt x="2784" y="3034"/>
                    </a:lnTo>
                    <a:lnTo>
                      <a:pt x="2781" y="3004"/>
                    </a:lnTo>
                    <a:lnTo>
                      <a:pt x="2772" y="2974"/>
                    </a:lnTo>
                    <a:lnTo>
                      <a:pt x="2758" y="2948"/>
                    </a:lnTo>
                    <a:lnTo>
                      <a:pt x="2739" y="2926"/>
                    </a:lnTo>
                    <a:lnTo>
                      <a:pt x="2716" y="2907"/>
                    </a:lnTo>
                    <a:lnTo>
                      <a:pt x="2690" y="2892"/>
                    </a:lnTo>
                    <a:lnTo>
                      <a:pt x="2662" y="2884"/>
                    </a:lnTo>
                    <a:lnTo>
                      <a:pt x="2630" y="2880"/>
                    </a:lnTo>
                    <a:close/>
                    <a:moveTo>
                      <a:pt x="1364" y="2880"/>
                    </a:moveTo>
                    <a:lnTo>
                      <a:pt x="1332" y="2884"/>
                    </a:lnTo>
                    <a:lnTo>
                      <a:pt x="1304" y="2892"/>
                    </a:lnTo>
                    <a:lnTo>
                      <a:pt x="1277" y="2907"/>
                    </a:lnTo>
                    <a:lnTo>
                      <a:pt x="1255" y="2926"/>
                    </a:lnTo>
                    <a:lnTo>
                      <a:pt x="1236" y="2948"/>
                    </a:lnTo>
                    <a:lnTo>
                      <a:pt x="1222" y="2974"/>
                    </a:lnTo>
                    <a:lnTo>
                      <a:pt x="1213" y="3004"/>
                    </a:lnTo>
                    <a:lnTo>
                      <a:pt x="1210" y="3034"/>
                    </a:lnTo>
                    <a:lnTo>
                      <a:pt x="1213" y="3066"/>
                    </a:lnTo>
                    <a:lnTo>
                      <a:pt x="1222" y="3094"/>
                    </a:lnTo>
                    <a:lnTo>
                      <a:pt x="1236" y="3120"/>
                    </a:lnTo>
                    <a:lnTo>
                      <a:pt x="1255" y="3143"/>
                    </a:lnTo>
                    <a:lnTo>
                      <a:pt x="1277" y="3162"/>
                    </a:lnTo>
                    <a:lnTo>
                      <a:pt x="1304" y="3176"/>
                    </a:lnTo>
                    <a:lnTo>
                      <a:pt x="1332" y="3185"/>
                    </a:lnTo>
                    <a:lnTo>
                      <a:pt x="1364" y="3188"/>
                    </a:lnTo>
                    <a:lnTo>
                      <a:pt x="1394" y="3185"/>
                    </a:lnTo>
                    <a:lnTo>
                      <a:pt x="1423" y="3176"/>
                    </a:lnTo>
                    <a:lnTo>
                      <a:pt x="1449" y="3162"/>
                    </a:lnTo>
                    <a:lnTo>
                      <a:pt x="1472" y="3143"/>
                    </a:lnTo>
                    <a:lnTo>
                      <a:pt x="1490" y="3120"/>
                    </a:lnTo>
                    <a:lnTo>
                      <a:pt x="1504" y="3094"/>
                    </a:lnTo>
                    <a:lnTo>
                      <a:pt x="1514" y="3066"/>
                    </a:lnTo>
                    <a:lnTo>
                      <a:pt x="1516" y="3034"/>
                    </a:lnTo>
                    <a:lnTo>
                      <a:pt x="1514" y="3004"/>
                    </a:lnTo>
                    <a:lnTo>
                      <a:pt x="1504" y="2974"/>
                    </a:lnTo>
                    <a:lnTo>
                      <a:pt x="1490" y="2948"/>
                    </a:lnTo>
                    <a:lnTo>
                      <a:pt x="1472" y="2926"/>
                    </a:lnTo>
                    <a:lnTo>
                      <a:pt x="1449" y="2907"/>
                    </a:lnTo>
                    <a:lnTo>
                      <a:pt x="1423" y="2892"/>
                    </a:lnTo>
                    <a:lnTo>
                      <a:pt x="1394" y="2884"/>
                    </a:lnTo>
                    <a:lnTo>
                      <a:pt x="1364" y="2880"/>
                    </a:lnTo>
                    <a:close/>
                    <a:moveTo>
                      <a:pt x="2647" y="1844"/>
                    </a:moveTo>
                    <a:lnTo>
                      <a:pt x="2647" y="2094"/>
                    </a:lnTo>
                    <a:lnTo>
                      <a:pt x="2912" y="2094"/>
                    </a:lnTo>
                    <a:lnTo>
                      <a:pt x="2991" y="1844"/>
                    </a:lnTo>
                    <a:lnTo>
                      <a:pt x="2647" y="1844"/>
                    </a:lnTo>
                    <a:close/>
                    <a:moveTo>
                      <a:pt x="1885" y="1844"/>
                    </a:moveTo>
                    <a:lnTo>
                      <a:pt x="1885" y="2094"/>
                    </a:lnTo>
                    <a:lnTo>
                      <a:pt x="2416" y="2094"/>
                    </a:lnTo>
                    <a:lnTo>
                      <a:pt x="2416" y="1844"/>
                    </a:lnTo>
                    <a:lnTo>
                      <a:pt x="1885" y="1844"/>
                    </a:lnTo>
                    <a:close/>
                    <a:moveTo>
                      <a:pt x="1301" y="1844"/>
                    </a:moveTo>
                    <a:lnTo>
                      <a:pt x="1388" y="2094"/>
                    </a:lnTo>
                    <a:lnTo>
                      <a:pt x="1654" y="2094"/>
                    </a:lnTo>
                    <a:lnTo>
                      <a:pt x="1654" y="1844"/>
                    </a:lnTo>
                    <a:lnTo>
                      <a:pt x="1301" y="1844"/>
                    </a:lnTo>
                    <a:close/>
                    <a:moveTo>
                      <a:pt x="2647" y="1316"/>
                    </a:moveTo>
                    <a:lnTo>
                      <a:pt x="2647" y="1614"/>
                    </a:lnTo>
                    <a:lnTo>
                      <a:pt x="3065" y="1614"/>
                    </a:lnTo>
                    <a:lnTo>
                      <a:pt x="3160" y="1316"/>
                    </a:lnTo>
                    <a:lnTo>
                      <a:pt x="2647" y="1316"/>
                    </a:lnTo>
                    <a:close/>
                    <a:moveTo>
                      <a:pt x="1885" y="1316"/>
                    </a:moveTo>
                    <a:lnTo>
                      <a:pt x="1885" y="1614"/>
                    </a:lnTo>
                    <a:lnTo>
                      <a:pt x="2416" y="1614"/>
                    </a:lnTo>
                    <a:lnTo>
                      <a:pt x="2416" y="1316"/>
                    </a:lnTo>
                    <a:lnTo>
                      <a:pt x="1885" y="1316"/>
                    </a:lnTo>
                    <a:close/>
                    <a:moveTo>
                      <a:pt x="1118" y="1316"/>
                    </a:moveTo>
                    <a:lnTo>
                      <a:pt x="1221" y="1614"/>
                    </a:lnTo>
                    <a:lnTo>
                      <a:pt x="1654" y="1614"/>
                    </a:lnTo>
                    <a:lnTo>
                      <a:pt x="1654" y="1316"/>
                    </a:lnTo>
                    <a:lnTo>
                      <a:pt x="1118" y="1316"/>
                    </a:lnTo>
                    <a:close/>
                    <a:moveTo>
                      <a:pt x="2647" y="826"/>
                    </a:moveTo>
                    <a:lnTo>
                      <a:pt x="2647" y="1086"/>
                    </a:lnTo>
                    <a:lnTo>
                      <a:pt x="3235" y="1086"/>
                    </a:lnTo>
                    <a:lnTo>
                      <a:pt x="3317" y="826"/>
                    </a:lnTo>
                    <a:lnTo>
                      <a:pt x="2647" y="826"/>
                    </a:lnTo>
                    <a:close/>
                    <a:moveTo>
                      <a:pt x="1885" y="826"/>
                    </a:moveTo>
                    <a:lnTo>
                      <a:pt x="1885" y="1086"/>
                    </a:lnTo>
                    <a:lnTo>
                      <a:pt x="2416" y="1086"/>
                    </a:lnTo>
                    <a:lnTo>
                      <a:pt x="2416" y="826"/>
                    </a:lnTo>
                    <a:lnTo>
                      <a:pt x="1885" y="826"/>
                    </a:lnTo>
                    <a:close/>
                    <a:moveTo>
                      <a:pt x="948" y="826"/>
                    </a:moveTo>
                    <a:lnTo>
                      <a:pt x="1037" y="1086"/>
                    </a:lnTo>
                    <a:lnTo>
                      <a:pt x="1654" y="1086"/>
                    </a:lnTo>
                    <a:lnTo>
                      <a:pt x="1654" y="826"/>
                    </a:lnTo>
                    <a:lnTo>
                      <a:pt x="948" y="826"/>
                    </a:lnTo>
                    <a:close/>
                    <a:moveTo>
                      <a:pt x="112" y="0"/>
                    </a:moveTo>
                    <a:lnTo>
                      <a:pt x="135" y="3"/>
                    </a:lnTo>
                    <a:lnTo>
                      <a:pt x="157" y="9"/>
                    </a:lnTo>
                    <a:lnTo>
                      <a:pt x="695" y="220"/>
                    </a:lnTo>
                    <a:lnTo>
                      <a:pt x="717" y="232"/>
                    </a:lnTo>
                    <a:lnTo>
                      <a:pt x="736" y="247"/>
                    </a:lnTo>
                    <a:lnTo>
                      <a:pt x="751" y="267"/>
                    </a:lnTo>
                    <a:lnTo>
                      <a:pt x="761" y="289"/>
                    </a:lnTo>
                    <a:lnTo>
                      <a:pt x="868" y="597"/>
                    </a:lnTo>
                    <a:lnTo>
                      <a:pt x="876" y="596"/>
                    </a:lnTo>
                    <a:lnTo>
                      <a:pt x="884" y="596"/>
                    </a:lnTo>
                    <a:lnTo>
                      <a:pt x="3476" y="596"/>
                    </a:lnTo>
                    <a:lnTo>
                      <a:pt x="3496" y="598"/>
                    </a:lnTo>
                    <a:lnTo>
                      <a:pt x="3517" y="604"/>
                    </a:lnTo>
                    <a:lnTo>
                      <a:pt x="3537" y="613"/>
                    </a:lnTo>
                    <a:lnTo>
                      <a:pt x="3554" y="627"/>
                    </a:lnTo>
                    <a:lnTo>
                      <a:pt x="3568" y="643"/>
                    </a:lnTo>
                    <a:lnTo>
                      <a:pt x="3579" y="663"/>
                    </a:lnTo>
                    <a:lnTo>
                      <a:pt x="3587" y="682"/>
                    </a:lnTo>
                    <a:lnTo>
                      <a:pt x="3590" y="704"/>
                    </a:lnTo>
                    <a:lnTo>
                      <a:pt x="3589" y="725"/>
                    </a:lnTo>
                    <a:lnTo>
                      <a:pt x="3585" y="747"/>
                    </a:lnTo>
                    <a:lnTo>
                      <a:pt x="3105" y="2244"/>
                    </a:lnTo>
                    <a:lnTo>
                      <a:pt x="3095" y="2266"/>
                    </a:lnTo>
                    <a:lnTo>
                      <a:pt x="3081" y="2286"/>
                    </a:lnTo>
                    <a:lnTo>
                      <a:pt x="3063" y="2302"/>
                    </a:lnTo>
                    <a:lnTo>
                      <a:pt x="3043" y="2314"/>
                    </a:lnTo>
                    <a:lnTo>
                      <a:pt x="3020" y="2322"/>
                    </a:lnTo>
                    <a:lnTo>
                      <a:pt x="2996" y="2324"/>
                    </a:lnTo>
                    <a:lnTo>
                      <a:pt x="1306" y="2324"/>
                    </a:lnTo>
                    <a:lnTo>
                      <a:pt x="1283" y="2322"/>
                    </a:lnTo>
                    <a:lnTo>
                      <a:pt x="1261" y="2315"/>
                    </a:lnTo>
                    <a:lnTo>
                      <a:pt x="1154" y="2612"/>
                    </a:lnTo>
                    <a:lnTo>
                      <a:pt x="2996" y="2612"/>
                    </a:lnTo>
                    <a:lnTo>
                      <a:pt x="3017" y="2614"/>
                    </a:lnTo>
                    <a:lnTo>
                      <a:pt x="3037" y="2622"/>
                    </a:lnTo>
                    <a:lnTo>
                      <a:pt x="3056" y="2633"/>
                    </a:lnTo>
                    <a:lnTo>
                      <a:pt x="3070" y="2648"/>
                    </a:lnTo>
                    <a:lnTo>
                      <a:pt x="3082" y="2665"/>
                    </a:lnTo>
                    <a:lnTo>
                      <a:pt x="3088" y="2686"/>
                    </a:lnTo>
                    <a:lnTo>
                      <a:pt x="3092" y="2708"/>
                    </a:lnTo>
                    <a:lnTo>
                      <a:pt x="3088" y="2730"/>
                    </a:lnTo>
                    <a:lnTo>
                      <a:pt x="3082" y="2751"/>
                    </a:lnTo>
                    <a:lnTo>
                      <a:pt x="3070" y="2768"/>
                    </a:lnTo>
                    <a:lnTo>
                      <a:pt x="3056" y="2783"/>
                    </a:lnTo>
                    <a:lnTo>
                      <a:pt x="3037" y="2794"/>
                    </a:lnTo>
                    <a:lnTo>
                      <a:pt x="3017" y="2802"/>
                    </a:lnTo>
                    <a:lnTo>
                      <a:pt x="2996" y="2804"/>
                    </a:lnTo>
                    <a:lnTo>
                      <a:pt x="2888" y="2804"/>
                    </a:lnTo>
                    <a:lnTo>
                      <a:pt x="2913" y="2836"/>
                    </a:lnTo>
                    <a:lnTo>
                      <a:pt x="2935" y="2872"/>
                    </a:lnTo>
                    <a:lnTo>
                      <a:pt x="2952" y="2909"/>
                    </a:lnTo>
                    <a:lnTo>
                      <a:pt x="2965" y="2949"/>
                    </a:lnTo>
                    <a:lnTo>
                      <a:pt x="2973" y="2991"/>
                    </a:lnTo>
                    <a:lnTo>
                      <a:pt x="2976" y="3034"/>
                    </a:lnTo>
                    <a:lnTo>
                      <a:pt x="2973" y="3081"/>
                    </a:lnTo>
                    <a:lnTo>
                      <a:pt x="2964" y="3126"/>
                    </a:lnTo>
                    <a:lnTo>
                      <a:pt x="2949" y="3168"/>
                    </a:lnTo>
                    <a:lnTo>
                      <a:pt x="2929" y="3209"/>
                    </a:lnTo>
                    <a:lnTo>
                      <a:pt x="2904" y="3246"/>
                    </a:lnTo>
                    <a:lnTo>
                      <a:pt x="2875" y="3279"/>
                    </a:lnTo>
                    <a:lnTo>
                      <a:pt x="2842" y="3308"/>
                    </a:lnTo>
                    <a:lnTo>
                      <a:pt x="2805" y="3333"/>
                    </a:lnTo>
                    <a:lnTo>
                      <a:pt x="2764" y="3353"/>
                    </a:lnTo>
                    <a:lnTo>
                      <a:pt x="2722" y="3368"/>
                    </a:lnTo>
                    <a:lnTo>
                      <a:pt x="2677" y="3377"/>
                    </a:lnTo>
                    <a:lnTo>
                      <a:pt x="2630" y="3380"/>
                    </a:lnTo>
                    <a:lnTo>
                      <a:pt x="2583" y="3377"/>
                    </a:lnTo>
                    <a:lnTo>
                      <a:pt x="2539" y="3368"/>
                    </a:lnTo>
                    <a:lnTo>
                      <a:pt x="2496" y="3353"/>
                    </a:lnTo>
                    <a:lnTo>
                      <a:pt x="2456" y="3333"/>
                    </a:lnTo>
                    <a:lnTo>
                      <a:pt x="2420" y="3308"/>
                    </a:lnTo>
                    <a:lnTo>
                      <a:pt x="2386" y="3279"/>
                    </a:lnTo>
                    <a:lnTo>
                      <a:pt x="2357" y="3246"/>
                    </a:lnTo>
                    <a:lnTo>
                      <a:pt x="2332" y="3209"/>
                    </a:lnTo>
                    <a:lnTo>
                      <a:pt x="2312" y="3168"/>
                    </a:lnTo>
                    <a:lnTo>
                      <a:pt x="2297" y="3126"/>
                    </a:lnTo>
                    <a:lnTo>
                      <a:pt x="2288" y="3081"/>
                    </a:lnTo>
                    <a:lnTo>
                      <a:pt x="2284" y="3034"/>
                    </a:lnTo>
                    <a:lnTo>
                      <a:pt x="2288" y="2991"/>
                    </a:lnTo>
                    <a:lnTo>
                      <a:pt x="2295" y="2949"/>
                    </a:lnTo>
                    <a:lnTo>
                      <a:pt x="2308" y="2909"/>
                    </a:lnTo>
                    <a:lnTo>
                      <a:pt x="2326" y="2872"/>
                    </a:lnTo>
                    <a:lnTo>
                      <a:pt x="2348" y="2836"/>
                    </a:lnTo>
                    <a:lnTo>
                      <a:pt x="2374" y="2804"/>
                    </a:lnTo>
                    <a:lnTo>
                      <a:pt x="1620" y="2804"/>
                    </a:lnTo>
                    <a:lnTo>
                      <a:pt x="1646" y="2836"/>
                    </a:lnTo>
                    <a:lnTo>
                      <a:pt x="1668" y="2872"/>
                    </a:lnTo>
                    <a:lnTo>
                      <a:pt x="1685" y="2909"/>
                    </a:lnTo>
                    <a:lnTo>
                      <a:pt x="1699" y="2949"/>
                    </a:lnTo>
                    <a:lnTo>
                      <a:pt x="1706" y="2991"/>
                    </a:lnTo>
                    <a:lnTo>
                      <a:pt x="1708" y="3034"/>
                    </a:lnTo>
                    <a:lnTo>
                      <a:pt x="1706" y="3081"/>
                    </a:lnTo>
                    <a:lnTo>
                      <a:pt x="1696" y="3126"/>
                    </a:lnTo>
                    <a:lnTo>
                      <a:pt x="1682" y="3168"/>
                    </a:lnTo>
                    <a:lnTo>
                      <a:pt x="1661" y="3209"/>
                    </a:lnTo>
                    <a:lnTo>
                      <a:pt x="1636" y="3246"/>
                    </a:lnTo>
                    <a:lnTo>
                      <a:pt x="1608" y="3279"/>
                    </a:lnTo>
                    <a:lnTo>
                      <a:pt x="1574" y="3308"/>
                    </a:lnTo>
                    <a:lnTo>
                      <a:pt x="1537" y="3333"/>
                    </a:lnTo>
                    <a:lnTo>
                      <a:pt x="1498" y="3353"/>
                    </a:lnTo>
                    <a:lnTo>
                      <a:pt x="1455" y="3368"/>
                    </a:lnTo>
                    <a:lnTo>
                      <a:pt x="1409" y="3377"/>
                    </a:lnTo>
                    <a:lnTo>
                      <a:pt x="1364" y="3380"/>
                    </a:lnTo>
                    <a:lnTo>
                      <a:pt x="1317" y="3377"/>
                    </a:lnTo>
                    <a:lnTo>
                      <a:pt x="1271" y="3368"/>
                    </a:lnTo>
                    <a:lnTo>
                      <a:pt x="1228" y="3353"/>
                    </a:lnTo>
                    <a:lnTo>
                      <a:pt x="1189" y="3333"/>
                    </a:lnTo>
                    <a:lnTo>
                      <a:pt x="1152" y="3308"/>
                    </a:lnTo>
                    <a:lnTo>
                      <a:pt x="1119" y="3279"/>
                    </a:lnTo>
                    <a:lnTo>
                      <a:pt x="1090" y="3246"/>
                    </a:lnTo>
                    <a:lnTo>
                      <a:pt x="1065" y="3209"/>
                    </a:lnTo>
                    <a:lnTo>
                      <a:pt x="1045" y="3168"/>
                    </a:lnTo>
                    <a:lnTo>
                      <a:pt x="1030" y="3126"/>
                    </a:lnTo>
                    <a:lnTo>
                      <a:pt x="1021" y="3081"/>
                    </a:lnTo>
                    <a:lnTo>
                      <a:pt x="1018" y="3034"/>
                    </a:lnTo>
                    <a:lnTo>
                      <a:pt x="1020" y="2991"/>
                    </a:lnTo>
                    <a:lnTo>
                      <a:pt x="1029" y="2949"/>
                    </a:lnTo>
                    <a:lnTo>
                      <a:pt x="1042" y="2909"/>
                    </a:lnTo>
                    <a:lnTo>
                      <a:pt x="1059" y="2872"/>
                    </a:lnTo>
                    <a:lnTo>
                      <a:pt x="1081" y="2836"/>
                    </a:lnTo>
                    <a:lnTo>
                      <a:pt x="1106" y="2804"/>
                    </a:lnTo>
                    <a:lnTo>
                      <a:pt x="1018" y="2804"/>
                    </a:lnTo>
                    <a:lnTo>
                      <a:pt x="995" y="2801"/>
                    </a:lnTo>
                    <a:lnTo>
                      <a:pt x="973" y="2793"/>
                    </a:lnTo>
                    <a:lnTo>
                      <a:pt x="955" y="2780"/>
                    </a:lnTo>
                    <a:lnTo>
                      <a:pt x="939" y="2764"/>
                    </a:lnTo>
                    <a:lnTo>
                      <a:pt x="928" y="2743"/>
                    </a:lnTo>
                    <a:lnTo>
                      <a:pt x="923" y="2721"/>
                    </a:lnTo>
                    <a:lnTo>
                      <a:pt x="922" y="2698"/>
                    </a:lnTo>
                    <a:lnTo>
                      <a:pt x="927" y="2675"/>
                    </a:lnTo>
                    <a:lnTo>
                      <a:pt x="1100" y="2195"/>
                    </a:lnTo>
                    <a:lnTo>
                      <a:pt x="1109" y="2176"/>
                    </a:lnTo>
                    <a:lnTo>
                      <a:pt x="1124" y="2159"/>
                    </a:lnTo>
                    <a:lnTo>
                      <a:pt x="1140" y="2146"/>
                    </a:lnTo>
                    <a:lnTo>
                      <a:pt x="1159" y="2137"/>
                    </a:lnTo>
                    <a:lnTo>
                      <a:pt x="562" y="415"/>
                    </a:lnTo>
                    <a:lnTo>
                      <a:pt x="73" y="223"/>
                    </a:lnTo>
                    <a:lnTo>
                      <a:pt x="52" y="212"/>
                    </a:lnTo>
                    <a:lnTo>
                      <a:pt x="35" y="199"/>
                    </a:lnTo>
                    <a:lnTo>
                      <a:pt x="21" y="181"/>
                    </a:lnTo>
                    <a:lnTo>
                      <a:pt x="10" y="162"/>
                    </a:lnTo>
                    <a:lnTo>
                      <a:pt x="3" y="141"/>
                    </a:lnTo>
                    <a:lnTo>
                      <a:pt x="0" y="119"/>
                    </a:lnTo>
                    <a:lnTo>
                      <a:pt x="2" y="96"/>
                    </a:lnTo>
                    <a:lnTo>
                      <a:pt x="8" y="73"/>
                    </a:lnTo>
                    <a:lnTo>
                      <a:pt x="19" y="53"/>
                    </a:lnTo>
                    <a:lnTo>
                      <a:pt x="33" y="35"/>
                    </a:lnTo>
                    <a:lnTo>
                      <a:pt x="50" y="21"/>
                    </a:lnTo>
                    <a:lnTo>
                      <a:pt x="69" y="10"/>
                    </a:lnTo>
                    <a:lnTo>
                      <a:pt x="91" y="4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sp>
            <p:nvSpPr>
              <p:cNvPr id="59" name="Freeform 6">
                <a:extLst>
                  <a:ext uri="{FF2B5EF4-FFF2-40B4-BE49-F238E27FC236}">
                    <a16:creationId xmlns:a16="http://schemas.microsoft.com/office/drawing/2014/main" xmlns="" id="{AD5EAB92-2CA3-45F6-85E3-F8F343115D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2182" y="5587579"/>
                <a:ext cx="139095" cy="139430"/>
              </a:xfrm>
              <a:custGeom>
                <a:avLst/>
                <a:gdLst>
                  <a:gd name="T0" fmla="*/ 373 w 747"/>
                  <a:gd name="T1" fmla="*/ 0 h 749"/>
                  <a:gd name="T2" fmla="*/ 424 w 747"/>
                  <a:gd name="T3" fmla="*/ 4 h 749"/>
                  <a:gd name="T4" fmla="*/ 472 w 747"/>
                  <a:gd name="T5" fmla="*/ 14 h 749"/>
                  <a:gd name="T6" fmla="*/ 518 w 747"/>
                  <a:gd name="T7" fmla="*/ 29 h 749"/>
                  <a:gd name="T8" fmla="*/ 562 w 747"/>
                  <a:gd name="T9" fmla="*/ 51 h 749"/>
                  <a:gd name="T10" fmla="*/ 602 w 747"/>
                  <a:gd name="T11" fmla="*/ 78 h 749"/>
                  <a:gd name="T12" fmla="*/ 638 w 747"/>
                  <a:gd name="T13" fmla="*/ 109 h 749"/>
                  <a:gd name="T14" fmla="*/ 669 w 747"/>
                  <a:gd name="T15" fmla="*/ 146 h 749"/>
                  <a:gd name="T16" fmla="*/ 696 w 747"/>
                  <a:gd name="T17" fmla="*/ 186 h 749"/>
                  <a:gd name="T18" fmla="*/ 718 w 747"/>
                  <a:gd name="T19" fmla="*/ 229 h 749"/>
                  <a:gd name="T20" fmla="*/ 733 w 747"/>
                  <a:gd name="T21" fmla="*/ 276 h 749"/>
                  <a:gd name="T22" fmla="*/ 744 w 747"/>
                  <a:gd name="T23" fmla="*/ 324 h 749"/>
                  <a:gd name="T24" fmla="*/ 747 w 747"/>
                  <a:gd name="T25" fmla="*/ 375 h 749"/>
                  <a:gd name="T26" fmla="*/ 744 w 747"/>
                  <a:gd name="T27" fmla="*/ 426 h 749"/>
                  <a:gd name="T28" fmla="*/ 733 w 747"/>
                  <a:gd name="T29" fmla="*/ 474 h 749"/>
                  <a:gd name="T30" fmla="*/ 718 w 747"/>
                  <a:gd name="T31" fmla="*/ 520 h 749"/>
                  <a:gd name="T32" fmla="*/ 696 w 747"/>
                  <a:gd name="T33" fmla="*/ 564 h 749"/>
                  <a:gd name="T34" fmla="*/ 669 w 747"/>
                  <a:gd name="T35" fmla="*/ 604 h 749"/>
                  <a:gd name="T36" fmla="*/ 638 w 747"/>
                  <a:gd name="T37" fmla="*/ 640 h 749"/>
                  <a:gd name="T38" fmla="*/ 602 w 747"/>
                  <a:gd name="T39" fmla="*/ 672 h 749"/>
                  <a:gd name="T40" fmla="*/ 562 w 747"/>
                  <a:gd name="T41" fmla="*/ 699 h 749"/>
                  <a:gd name="T42" fmla="*/ 518 w 747"/>
                  <a:gd name="T43" fmla="*/ 720 h 749"/>
                  <a:gd name="T44" fmla="*/ 472 w 747"/>
                  <a:gd name="T45" fmla="*/ 736 h 749"/>
                  <a:gd name="T46" fmla="*/ 424 w 747"/>
                  <a:gd name="T47" fmla="*/ 747 h 749"/>
                  <a:gd name="T48" fmla="*/ 373 w 747"/>
                  <a:gd name="T49" fmla="*/ 749 h 749"/>
                  <a:gd name="T50" fmla="*/ 322 w 747"/>
                  <a:gd name="T51" fmla="*/ 747 h 749"/>
                  <a:gd name="T52" fmla="*/ 274 w 747"/>
                  <a:gd name="T53" fmla="*/ 736 h 749"/>
                  <a:gd name="T54" fmla="*/ 228 w 747"/>
                  <a:gd name="T55" fmla="*/ 720 h 749"/>
                  <a:gd name="T56" fmla="*/ 185 w 747"/>
                  <a:gd name="T57" fmla="*/ 699 h 749"/>
                  <a:gd name="T58" fmla="*/ 145 w 747"/>
                  <a:gd name="T59" fmla="*/ 672 h 749"/>
                  <a:gd name="T60" fmla="*/ 108 w 747"/>
                  <a:gd name="T61" fmla="*/ 640 h 749"/>
                  <a:gd name="T62" fmla="*/ 77 w 747"/>
                  <a:gd name="T63" fmla="*/ 604 h 749"/>
                  <a:gd name="T64" fmla="*/ 50 w 747"/>
                  <a:gd name="T65" fmla="*/ 564 h 749"/>
                  <a:gd name="T66" fmla="*/ 29 w 747"/>
                  <a:gd name="T67" fmla="*/ 520 h 749"/>
                  <a:gd name="T68" fmla="*/ 13 w 747"/>
                  <a:gd name="T69" fmla="*/ 474 h 749"/>
                  <a:gd name="T70" fmla="*/ 3 w 747"/>
                  <a:gd name="T71" fmla="*/ 426 h 749"/>
                  <a:gd name="T72" fmla="*/ 0 w 747"/>
                  <a:gd name="T73" fmla="*/ 375 h 749"/>
                  <a:gd name="T74" fmla="*/ 3 w 747"/>
                  <a:gd name="T75" fmla="*/ 324 h 749"/>
                  <a:gd name="T76" fmla="*/ 13 w 747"/>
                  <a:gd name="T77" fmla="*/ 276 h 749"/>
                  <a:gd name="T78" fmla="*/ 29 w 747"/>
                  <a:gd name="T79" fmla="*/ 229 h 749"/>
                  <a:gd name="T80" fmla="*/ 50 w 747"/>
                  <a:gd name="T81" fmla="*/ 186 h 749"/>
                  <a:gd name="T82" fmla="*/ 77 w 747"/>
                  <a:gd name="T83" fmla="*/ 146 h 749"/>
                  <a:gd name="T84" fmla="*/ 108 w 747"/>
                  <a:gd name="T85" fmla="*/ 109 h 749"/>
                  <a:gd name="T86" fmla="*/ 145 w 747"/>
                  <a:gd name="T87" fmla="*/ 78 h 749"/>
                  <a:gd name="T88" fmla="*/ 185 w 747"/>
                  <a:gd name="T89" fmla="*/ 51 h 749"/>
                  <a:gd name="T90" fmla="*/ 228 w 747"/>
                  <a:gd name="T91" fmla="*/ 29 h 749"/>
                  <a:gd name="T92" fmla="*/ 274 w 747"/>
                  <a:gd name="T93" fmla="*/ 14 h 749"/>
                  <a:gd name="T94" fmla="*/ 322 w 747"/>
                  <a:gd name="T95" fmla="*/ 4 h 749"/>
                  <a:gd name="T96" fmla="*/ 373 w 747"/>
                  <a:gd name="T97" fmla="*/ 0 h 7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747" h="749">
                    <a:moveTo>
                      <a:pt x="373" y="0"/>
                    </a:moveTo>
                    <a:lnTo>
                      <a:pt x="424" y="4"/>
                    </a:lnTo>
                    <a:lnTo>
                      <a:pt x="472" y="14"/>
                    </a:lnTo>
                    <a:lnTo>
                      <a:pt x="518" y="29"/>
                    </a:lnTo>
                    <a:lnTo>
                      <a:pt x="562" y="51"/>
                    </a:lnTo>
                    <a:lnTo>
                      <a:pt x="602" y="78"/>
                    </a:lnTo>
                    <a:lnTo>
                      <a:pt x="638" y="109"/>
                    </a:lnTo>
                    <a:lnTo>
                      <a:pt x="669" y="146"/>
                    </a:lnTo>
                    <a:lnTo>
                      <a:pt x="696" y="186"/>
                    </a:lnTo>
                    <a:lnTo>
                      <a:pt x="718" y="229"/>
                    </a:lnTo>
                    <a:lnTo>
                      <a:pt x="733" y="276"/>
                    </a:lnTo>
                    <a:lnTo>
                      <a:pt x="744" y="324"/>
                    </a:lnTo>
                    <a:lnTo>
                      <a:pt x="747" y="375"/>
                    </a:lnTo>
                    <a:lnTo>
                      <a:pt x="744" y="426"/>
                    </a:lnTo>
                    <a:lnTo>
                      <a:pt x="733" y="474"/>
                    </a:lnTo>
                    <a:lnTo>
                      <a:pt x="718" y="520"/>
                    </a:lnTo>
                    <a:lnTo>
                      <a:pt x="696" y="564"/>
                    </a:lnTo>
                    <a:lnTo>
                      <a:pt x="669" y="604"/>
                    </a:lnTo>
                    <a:lnTo>
                      <a:pt x="638" y="640"/>
                    </a:lnTo>
                    <a:lnTo>
                      <a:pt x="602" y="672"/>
                    </a:lnTo>
                    <a:lnTo>
                      <a:pt x="562" y="699"/>
                    </a:lnTo>
                    <a:lnTo>
                      <a:pt x="518" y="720"/>
                    </a:lnTo>
                    <a:lnTo>
                      <a:pt x="472" y="736"/>
                    </a:lnTo>
                    <a:lnTo>
                      <a:pt x="424" y="747"/>
                    </a:lnTo>
                    <a:lnTo>
                      <a:pt x="373" y="749"/>
                    </a:lnTo>
                    <a:lnTo>
                      <a:pt x="322" y="747"/>
                    </a:lnTo>
                    <a:lnTo>
                      <a:pt x="274" y="736"/>
                    </a:lnTo>
                    <a:lnTo>
                      <a:pt x="228" y="720"/>
                    </a:lnTo>
                    <a:lnTo>
                      <a:pt x="185" y="699"/>
                    </a:lnTo>
                    <a:lnTo>
                      <a:pt x="145" y="672"/>
                    </a:lnTo>
                    <a:lnTo>
                      <a:pt x="108" y="640"/>
                    </a:lnTo>
                    <a:lnTo>
                      <a:pt x="77" y="604"/>
                    </a:lnTo>
                    <a:lnTo>
                      <a:pt x="50" y="564"/>
                    </a:lnTo>
                    <a:lnTo>
                      <a:pt x="29" y="520"/>
                    </a:lnTo>
                    <a:lnTo>
                      <a:pt x="13" y="474"/>
                    </a:lnTo>
                    <a:lnTo>
                      <a:pt x="3" y="426"/>
                    </a:lnTo>
                    <a:lnTo>
                      <a:pt x="0" y="375"/>
                    </a:lnTo>
                    <a:lnTo>
                      <a:pt x="3" y="324"/>
                    </a:lnTo>
                    <a:lnTo>
                      <a:pt x="13" y="276"/>
                    </a:lnTo>
                    <a:lnTo>
                      <a:pt x="29" y="229"/>
                    </a:lnTo>
                    <a:lnTo>
                      <a:pt x="50" y="186"/>
                    </a:lnTo>
                    <a:lnTo>
                      <a:pt x="77" y="146"/>
                    </a:lnTo>
                    <a:lnTo>
                      <a:pt x="108" y="109"/>
                    </a:lnTo>
                    <a:lnTo>
                      <a:pt x="145" y="78"/>
                    </a:lnTo>
                    <a:lnTo>
                      <a:pt x="185" y="51"/>
                    </a:lnTo>
                    <a:lnTo>
                      <a:pt x="228" y="29"/>
                    </a:lnTo>
                    <a:lnTo>
                      <a:pt x="274" y="14"/>
                    </a:lnTo>
                    <a:lnTo>
                      <a:pt x="322" y="4"/>
                    </a:lnTo>
                    <a:lnTo>
                      <a:pt x="373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" name="Freeform 7">
                <a:extLst>
                  <a:ext uri="{FF2B5EF4-FFF2-40B4-BE49-F238E27FC236}">
                    <a16:creationId xmlns:a16="http://schemas.microsoft.com/office/drawing/2014/main" xmlns="" id="{6ED9FEB7-8318-4299-9EB1-442FD07C3D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8165" y="5801372"/>
                <a:ext cx="33607" cy="91094"/>
              </a:xfrm>
              <a:custGeom>
                <a:avLst/>
                <a:gdLst>
                  <a:gd name="T0" fmla="*/ 182 w 182"/>
                  <a:gd name="T1" fmla="*/ 0 h 487"/>
                  <a:gd name="T2" fmla="*/ 182 w 182"/>
                  <a:gd name="T3" fmla="*/ 487 h 487"/>
                  <a:gd name="T4" fmla="*/ 0 w 182"/>
                  <a:gd name="T5" fmla="*/ 487 h 487"/>
                  <a:gd name="T6" fmla="*/ 2 w 182"/>
                  <a:gd name="T7" fmla="*/ 452 h 487"/>
                  <a:gd name="T8" fmla="*/ 6 w 182"/>
                  <a:gd name="T9" fmla="*/ 411 h 487"/>
                  <a:gd name="T10" fmla="*/ 10 w 182"/>
                  <a:gd name="T11" fmla="*/ 365 h 487"/>
                  <a:gd name="T12" fmla="*/ 60 w 182"/>
                  <a:gd name="T13" fmla="*/ 365 h 487"/>
                  <a:gd name="T14" fmla="*/ 60 w 182"/>
                  <a:gd name="T15" fmla="*/ 161 h 487"/>
                  <a:gd name="T16" fmla="*/ 78 w 182"/>
                  <a:gd name="T17" fmla="*/ 119 h 487"/>
                  <a:gd name="T18" fmla="*/ 99 w 182"/>
                  <a:gd name="T19" fmla="*/ 79 h 487"/>
                  <a:gd name="T20" fmla="*/ 122 w 182"/>
                  <a:gd name="T21" fmla="*/ 41 h 487"/>
                  <a:gd name="T22" fmla="*/ 150 w 182"/>
                  <a:gd name="T23" fmla="*/ 7 h 487"/>
                  <a:gd name="T24" fmla="*/ 166 w 182"/>
                  <a:gd name="T25" fmla="*/ 5 h 487"/>
                  <a:gd name="T26" fmla="*/ 182 w 182"/>
                  <a:gd name="T27" fmla="*/ 0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2" h="487">
                    <a:moveTo>
                      <a:pt x="182" y="0"/>
                    </a:moveTo>
                    <a:lnTo>
                      <a:pt x="182" y="487"/>
                    </a:lnTo>
                    <a:lnTo>
                      <a:pt x="0" y="487"/>
                    </a:lnTo>
                    <a:lnTo>
                      <a:pt x="2" y="452"/>
                    </a:lnTo>
                    <a:lnTo>
                      <a:pt x="6" y="411"/>
                    </a:lnTo>
                    <a:lnTo>
                      <a:pt x="10" y="365"/>
                    </a:lnTo>
                    <a:lnTo>
                      <a:pt x="60" y="365"/>
                    </a:lnTo>
                    <a:lnTo>
                      <a:pt x="60" y="161"/>
                    </a:lnTo>
                    <a:lnTo>
                      <a:pt x="78" y="119"/>
                    </a:lnTo>
                    <a:lnTo>
                      <a:pt x="99" y="79"/>
                    </a:lnTo>
                    <a:lnTo>
                      <a:pt x="122" y="41"/>
                    </a:lnTo>
                    <a:lnTo>
                      <a:pt x="150" y="7"/>
                    </a:lnTo>
                    <a:lnTo>
                      <a:pt x="166" y="5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" name="Rectangle 8">
                <a:extLst>
                  <a:ext uri="{FF2B5EF4-FFF2-40B4-BE49-F238E27FC236}">
                    <a16:creationId xmlns:a16="http://schemas.microsoft.com/office/drawing/2014/main" xmlns="" id="{AD296420-4987-4155-9CB8-14D7EDF08E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93228" y="5933365"/>
                <a:ext cx="303394" cy="193343"/>
              </a:xfrm>
              <a:prstGeom prst="rect">
                <a:avLst/>
              </a:pr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2" name="Freeform 9">
                <a:extLst>
                  <a:ext uri="{FF2B5EF4-FFF2-40B4-BE49-F238E27FC236}">
                    <a16:creationId xmlns:a16="http://schemas.microsoft.com/office/drawing/2014/main" xmlns="" id="{6662833C-1567-4ABA-BBEC-6FF9776AA2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101150" y="5488119"/>
                <a:ext cx="741215" cy="637659"/>
              </a:xfrm>
              <a:custGeom>
                <a:avLst/>
                <a:gdLst>
                  <a:gd name="T0" fmla="*/ 1608 w 3972"/>
                  <a:gd name="T1" fmla="*/ 3056 h 3428"/>
                  <a:gd name="T2" fmla="*/ 1156 w 3972"/>
                  <a:gd name="T3" fmla="*/ 3056 h 3428"/>
                  <a:gd name="T4" fmla="*/ 3417 w 3972"/>
                  <a:gd name="T5" fmla="*/ 2201 h 3428"/>
                  <a:gd name="T6" fmla="*/ 3425 w 3972"/>
                  <a:gd name="T7" fmla="*/ 2007 h 3428"/>
                  <a:gd name="T8" fmla="*/ 3001 w 3972"/>
                  <a:gd name="T9" fmla="*/ 1412 h 3428"/>
                  <a:gd name="T10" fmla="*/ 3093 w 3972"/>
                  <a:gd name="T11" fmla="*/ 2017 h 3428"/>
                  <a:gd name="T12" fmla="*/ 2579 w 3972"/>
                  <a:gd name="T13" fmla="*/ 0 h 3428"/>
                  <a:gd name="T14" fmla="*/ 2401 w 3972"/>
                  <a:gd name="T15" fmla="*/ 1274 h 3428"/>
                  <a:gd name="T16" fmla="*/ 2580 w 3972"/>
                  <a:gd name="T17" fmla="*/ 1390 h 3428"/>
                  <a:gd name="T18" fmla="*/ 2719 w 3972"/>
                  <a:gd name="T19" fmla="*/ 1387 h 3428"/>
                  <a:gd name="T20" fmla="*/ 2867 w 3972"/>
                  <a:gd name="T21" fmla="*/ 1318 h 3428"/>
                  <a:gd name="T22" fmla="*/ 3095 w 3972"/>
                  <a:gd name="T23" fmla="*/ 1304 h 3428"/>
                  <a:gd name="T24" fmla="*/ 3237 w 3972"/>
                  <a:gd name="T25" fmla="*/ 1366 h 3428"/>
                  <a:gd name="T26" fmla="*/ 3317 w 3972"/>
                  <a:gd name="T27" fmla="*/ 1417 h 3428"/>
                  <a:gd name="T28" fmla="*/ 3439 w 3972"/>
                  <a:gd name="T29" fmla="*/ 1508 h 3428"/>
                  <a:gd name="T30" fmla="*/ 3563 w 3972"/>
                  <a:gd name="T31" fmla="*/ 1635 h 3428"/>
                  <a:gd name="T32" fmla="*/ 3666 w 3972"/>
                  <a:gd name="T33" fmla="*/ 1801 h 3428"/>
                  <a:gd name="T34" fmla="*/ 3720 w 3972"/>
                  <a:gd name="T35" fmla="*/ 2012 h 3428"/>
                  <a:gd name="T36" fmla="*/ 3713 w 3972"/>
                  <a:gd name="T37" fmla="*/ 2201 h 3428"/>
                  <a:gd name="T38" fmla="*/ 1916 w 3972"/>
                  <a:gd name="T39" fmla="*/ 2201 h 3428"/>
                  <a:gd name="T40" fmla="*/ 2058 w 3972"/>
                  <a:gd name="T41" fmla="*/ 2103 h 3428"/>
                  <a:gd name="T42" fmla="*/ 2084 w 3972"/>
                  <a:gd name="T43" fmla="*/ 1926 h 3428"/>
                  <a:gd name="T44" fmla="*/ 2151 w 3972"/>
                  <a:gd name="T45" fmla="*/ 1735 h 3428"/>
                  <a:gd name="T46" fmla="*/ 2272 w 3972"/>
                  <a:gd name="T47" fmla="*/ 1573 h 3428"/>
                  <a:gd name="T48" fmla="*/ 2407 w 3972"/>
                  <a:gd name="T49" fmla="*/ 1484 h 3428"/>
                  <a:gd name="T50" fmla="*/ 2470 w 3972"/>
                  <a:gd name="T51" fmla="*/ 1496 h 3428"/>
                  <a:gd name="T52" fmla="*/ 2477 w 3972"/>
                  <a:gd name="T53" fmla="*/ 1560 h 3428"/>
                  <a:gd name="T54" fmla="*/ 2330 w 3972"/>
                  <a:gd name="T55" fmla="*/ 1638 h 3428"/>
                  <a:gd name="T56" fmla="*/ 2226 w 3972"/>
                  <a:gd name="T57" fmla="*/ 1749 h 3428"/>
                  <a:gd name="T58" fmla="*/ 2159 w 3972"/>
                  <a:gd name="T59" fmla="*/ 1931 h 3428"/>
                  <a:gd name="T60" fmla="*/ 2132 w 3972"/>
                  <a:gd name="T61" fmla="*/ 2104 h 3428"/>
                  <a:gd name="T62" fmla="*/ 2620 w 3972"/>
                  <a:gd name="T63" fmla="*/ 2201 h 3428"/>
                  <a:gd name="T64" fmla="*/ 2440 w 3972"/>
                  <a:gd name="T65" fmla="*/ 1649 h 3428"/>
                  <a:gd name="T66" fmla="*/ 2520 w 3972"/>
                  <a:gd name="T67" fmla="*/ 1590 h 3428"/>
                  <a:gd name="T68" fmla="*/ 2526 w 3972"/>
                  <a:gd name="T69" fmla="*/ 1489 h 3428"/>
                  <a:gd name="T70" fmla="*/ 2452 w 3972"/>
                  <a:gd name="T71" fmla="*/ 1429 h 3428"/>
                  <a:gd name="T72" fmla="*/ 2278 w 3972"/>
                  <a:gd name="T73" fmla="*/ 1486 h 3428"/>
                  <a:gd name="T74" fmla="*/ 2238 w 3972"/>
                  <a:gd name="T75" fmla="*/ 1519 h 3428"/>
                  <a:gd name="T76" fmla="*/ 2088 w 3972"/>
                  <a:gd name="T77" fmla="*/ 1362 h 3428"/>
                  <a:gd name="T78" fmla="*/ 1976 w 3972"/>
                  <a:gd name="T79" fmla="*/ 1207 h 3428"/>
                  <a:gd name="T80" fmla="*/ 1903 w 3972"/>
                  <a:gd name="T81" fmla="*/ 1085 h 3428"/>
                  <a:gd name="T82" fmla="*/ 1868 w 3972"/>
                  <a:gd name="T83" fmla="*/ 1010 h 3428"/>
                  <a:gd name="T84" fmla="*/ 1884 w 3972"/>
                  <a:gd name="T85" fmla="*/ 901 h 3428"/>
                  <a:gd name="T86" fmla="*/ 1973 w 3972"/>
                  <a:gd name="T87" fmla="*/ 833 h 3428"/>
                  <a:gd name="T88" fmla="*/ 2082 w 3972"/>
                  <a:gd name="T89" fmla="*/ 849 h 3428"/>
                  <a:gd name="T90" fmla="*/ 2153 w 3972"/>
                  <a:gd name="T91" fmla="*/ 936 h 3428"/>
                  <a:gd name="T92" fmla="*/ 2238 w 3972"/>
                  <a:gd name="T93" fmla="*/ 1076 h 3428"/>
                  <a:gd name="T94" fmla="*/ 2008 w 3972"/>
                  <a:gd name="T95" fmla="*/ 2050 h 3428"/>
                  <a:gd name="T96" fmla="*/ 1325 w 3972"/>
                  <a:gd name="T97" fmla="*/ 2172 h 3428"/>
                  <a:gd name="T98" fmla="*/ 738 w 3972"/>
                  <a:gd name="T99" fmla="*/ 3428 h 3428"/>
                  <a:gd name="T100" fmla="*/ 121 w 3972"/>
                  <a:gd name="T101" fmla="*/ 2172 h 3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972" h="3428">
                    <a:moveTo>
                      <a:pt x="860" y="3056"/>
                    </a:moveTo>
                    <a:lnTo>
                      <a:pt x="860" y="3307"/>
                    </a:lnTo>
                    <a:lnTo>
                      <a:pt x="1608" y="3307"/>
                    </a:lnTo>
                    <a:lnTo>
                      <a:pt x="1608" y="3056"/>
                    </a:lnTo>
                    <a:lnTo>
                      <a:pt x="1325" y="3056"/>
                    </a:lnTo>
                    <a:lnTo>
                      <a:pt x="1325" y="3201"/>
                    </a:lnTo>
                    <a:lnTo>
                      <a:pt x="1156" y="3201"/>
                    </a:lnTo>
                    <a:lnTo>
                      <a:pt x="1156" y="3056"/>
                    </a:lnTo>
                    <a:lnTo>
                      <a:pt x="860" y="3056"/>
                    </a:lnTo>
                    <a:close/>
                    <a:moveTo>
                      <a:pt x="3385" y="1890"/>
                    </a:moveTo>
                    <a:lnTo>
                      <a:pt x="3385" y="2201"/>
                    </a:lnTo>
                    <a:lnTo>
                      <a:pt x="3417" y="2201"/>
                    </a:lnTo>
                    <a:lnTo>
                      <a:pt x="3427" y="2148"/>
                    </a:lnTo>
                    <a:lnTo>
                      <a:pt x="3431" y="2098"/>
                    </a:lnTo>
                    <a:lnTo>
                      <a:pt x="3430" y="2051"/>
                    </a:lnTo>
                    <a:lnTo>
                      <a:pt x="3425" y="2007"/>
                    </a:lnTo>
                    <a:lnTo>
                      <a:pt x="3416" y="1965"/>
                    </a:lnTo>
                    <a:lnTo>
                      <a:pt x="3402" y="1926"/>
                    </a:lnTo>
                    <a:lnTo>
                      <a:pt x="3385" y="1890"/>
                    </a:lnTo>
                    <a:close/>
                    <a:moveTo>
                      <a:pt x="3001" y="1412"/>
                    </a:moveTo>
                    <a:lnTo>
                      <a:pt x="2911" y="2017"/>
                    </a:lnTo>
                    <a:lnTo>
                      <a:pt x="3001" y="2141"/>
                    </a:lnTo>
                    <a:lnTo>
                      <a:pt x="3003" y="2141"/>
                    </a:lnTo>
                    <a:lnTo>
                      <a:pt x="3093" y="2017"/>
                    </a:lnTo>
                    <a:lnTo>
                      <a:pt x="3003" y="1412"/>
                    </a:lnTo>
                    <a:lnTo>
                      <a:pt x="3001" y="1412"/>
                    </a:lnTo>
                    <a:close/>
                    <a:moveTo>
                      <a:pt x="0" y="0"/>
                    </a:moveTo>
                    <a:lnTo>
                      <a:pt x="2579" y="0"/>
                    </a:lnTo>
                    <a:lnTo>
                      <a:pt x="2579" y="196"/>
                    </a:lnTo>
                    <a:lnTo>
                      <a:pt x="2360" y="196"/>
                    </a:lnTo>
                    <a:lnTo>
                      <a:pt x="2360" y="1232"/>
                    </a:lnTo>
                    <a:lnTo>
                      <a:pt x="2401" y="1274"/>
                    </a:lnTo>
                    <a:lnTo>
                      <a:pt x="2444" y="1313"/>
                    </a:lnTo>
                    <a:lnTo>
                      <a:pt x="2488" y="1346"/>
                    </a:lnTo>
                    <a:lnTo>
                      <a:pt x="2534" y="1372"/>
                    </a:lnTo>
                    <a:lnTo>
                      <a:pt x="2580" y="1390"/>
                    </a:lnTo>
                    <a:lnTo>
                      <a:pt x="2615" y="1399"/>
                    </a:lnTo>
                    <a:lnTo>
                      <a:pt x="2650" y="1401"/>
                    </a:lnTo>
                    <a:lnTo>
                      <a:pt x="2685" y="1396"/>
                    </a:lnTo>
                    <a:lnTo>
                      <a:pt x="2719" y="1387"/>
                    </a:lnTo>
                    <a:lnTo>
                      <a:pt x="2753" y="1371"/>
                    </a:lnTo>
                    <a:lnTo>
                      <a:pt x="2782" y="1358"/>
                    </a:lnTo>
                    <a:lnTo>
                      <a:pt x="2823" y="1336"/>
                    </a:lnTo>
                    <a:lnTo>
                      <a:pt x="2867" y="1318"/>
                    </a:lnTo>
                    <a:lnTo>
                      <a:pt x="2911" y="1304"/>
                    </a:lnTo>
                    <a:lnTo>
                      <a:pt x="2911" y="1303"/>
                    </a:lnTo>
                    <a:lnTo>
                      <a:pt x="3002" y="1399"/>
                    </a:lnTo>
                    <a:lnTo>
                      <a:pt x="3095" y="1304"/>
                    </a:lnTo>
                    <a:lnTo>
                      <a:pt x="3141" y="1319"/>
                    </a:lnTo>
                    <a:lnTo>
                      <a:pt x="3186" y="1338"/>
                    </a:lnTo>
                    <a:lnTo>
                      <a:pt x="3229" y="1362"/>
                    </a:lnTo>
                    <a:lnTo>
                      <a:pt x="3237" y="1366"/>
                    </a:lnTo>
                    <a:lnTo>
                      <a:pt x="3244" y="1370"/>
                    </a:lnTo>
                    <a:lnTo>
                      <a:pt x="3266" y="1384"/>
                    </a:lnTo>
                    <a:lnTo>
                      <a:pt x="3290" y="1399"/>
                    </a:lnTo>
                    <a:lnTo>
                      <a:pt x="3317" y="1417"/>
                    </a:lnTo>
                    <a:lnTo>
                      <a:pt x="3346" y="1436"/>
                    </a:lnTo>
                    <a:lnTo>
                      <a:pt x="3376" y="1458"/>
                    </a:lnTo>
                    <a:lnTo>
                      <a:pt x="3407" y="1481"/>
                    </a:lnTo>
                    <a:lnTo>
                      <a:pt x="3439" y="1508"/>
                    </a:lnTo>
                    <a:lnTo>
                      <a:pt x="3470" y="1536"/>
                    </a:lnTo>
                    <a:lnTo>
                      <a:pt x="3503" y="1566"/>
                    </a:lnTo>
                    <a:lnTo>
                      <a:pt x="3533" y="1599"/>
                    </a:lnTo>
                    <a:lnTo>
                      <a:pt x="3563" y="1635"/>
                    </a:lnTo>
                    <a:lnTo>
                      <a:pt x="3592" y="1673"/>
                    </a:lnTo>
                    <a:lnTo>
                      <a:pt x="3619" y="1713"/>
                    </a:lnTo>
                    <a:lnTo>
                      <a:pt x="3644" y="1756"/>
                    </a:lnTo>
                    <a:lnTo>
                      <a:pt x="3666" y="1801"/>
                    </a:lnTo>
                    <a:lnTo>
                      <a:pt x="3685" y="1850"/>
                    </a:lnTo>
                    <a:lnTo>
                      <a:pt x="3701" y="1902"/>
                    </a:lnTo>
                    <a:lnTo>
                      <a:pt x="3713" y="1955"/>
                    </a:lnTo>
                    <a:lnTo>
                      <a:pt x="3720" y="2012"/>
                    </a:lnTo>
                    <a:lnTo>
                      <a:pt x="3723" y="2073"/>
                    </a:lnTo>
                    <a:lnTo>
                      <a:pt x="3720" y="2135"/>
                    </a:lnTo>
                    <a:lnTo>
                      <a:pt x="3713" y="2201"/>
                    </a:lnTo>
                    <a:lnTo>
                      <a:pt x="3713" y="2201"/>
                    </a:lnTo>
                    <a:lnTo>
                      <a:pt x="3972" y="2201"/>
                    </a:lnTo>
                    <a:lnTo>
                      <a:pt x="3972" y="2314"/>
                    </a:lnTo>
                    <a:lnTo>
                      <a:pt x="1916" y="2314"/>
                    </a:lnTo>
                    <a:lnTo>
                      <a:pt x="1916" y="2201"/>
                    </a:lnTo>
                    <a:lnTo>
                      <a:pt x="2052" y="2201"/>
                    </a:lnTo>
                    <a:lnTo>
                      <a:pt x="2053" y="2173"/>
                    </a:lnTo>
                    <a:lnTo>
                      <a:pt x="2054" y="2141"/>
                    </a:lnTo>
                    <a:lnTo>
                      <a:pt x="2058" y="2103"/>
                    </a:lnTo>
                    <a:lnTo>
                      <a:pt x="2062" y="2063"/>
                    </a:lnTo>
                    <a:lnTo>
                      <a:pt x="2068" y="2019"/>
                    </a:lnTo>
                    <a:lnTo>
                      <a:pt x="2075" y="1973"/>
                    </a:lnTo>
                    <a:lnTo>
                      <a:pt x="2084" y="1926"/>
                    </a:lnTo>
                    <a:lnTo>
                      <a:pt x="2097" y="1878"/>
                    </a:lnTo>
                    <a:lnTo>
                      <a:pt x="2111" y="1829"/>
                    </a:lnTo>
                    <a:lnTo>
                      <a:pt x="2129" y="1782"/>
                    </a:lnTo>
                    <a:lnTo>
                      <a:pt x="2151" y="1735"/>
                    </a:lnTo>
                    <a:lnTo>
                      <a:pt x="2175" y="1690"/>
                    </a:lnTo>
                    <a:lnTo>
                      <a:pt x="2203" y="1647"/>
                    </a:lnTo>
                    <a:lnTo>
                      <a:pt x="2236" y="1609"/>
                    </a:lnTo>
                    <a:lnTo>
                      <a:pt x="2272" y="1573"/>
                    </a:lnTo>
                    <a:lnTo>
                      <a:pt x="2277" y="1556"/>
                    </a:lnTo>
                    <a:lnTo>
                      <a:pt x="2288" y="1543"/>
                    </a:lnTo>
                    <a:lnTo>
                      <a:pt x="2302" y="1533"/>
                    </a:lnTo>
                    <a:lnTo>
                      <a:pt x="2407" y="1484"/>
                    </a:lnTo>
                    <a:lnTo>
                      <a:pt x="2423" y="1479"/>
                    </a:lnTo>
                    <a:lnTo>
                      <a:pt x="2440" y="1480"/>
                    </a:lnTo>
                    <a:lnTo>
                      <a:pt x="2457" y="1486"/>
                    </a:lnTo>
                    <a:lnTo>
                      <a:pt x="2470" y="1496"/>
                    </a:lnTo>
                    <a:lnTo>
                      <a:pt x="2480" y="1510"/>
                    </a:lnTo>
                    <a:lnTo>
                      <a:pt x="2485" y="1527"/>
                    </a:lnTo>
                    <a:lnTo>
                      <a:pt x="2483" y="1544"/>
                    </a:lnTo>
                    <a:lnTo>
                      <a:pt x="2477" y="1560"/>
                    </a:lnTo>
                    <a:lnTo>
                      <a:pt x="2468" y="1573"/>
                    </a:lnTo>
                    <a:lnTo>
                      <a:pt x="2453" y="1583"/>
                    </a:lnTo>
                    <a:lnTo>
                      <a:pt x="2348" y="1633"/>
                    </a:lnTo>
                    <a:lnTo>
                      <a:pt x="2330" y="1638"/>
                    </a:lnTo>
                    <a:lnTo>
                      <a:pt x="2311" y="1635"/>
                    </a:lnTo>
                    <a:lnTo>
                      <a:pt x="2279" y="1669"/>
                    </a:lnTo>
                    <a:lnTo>
                      <a:pt x="2250" y="1708"/>
                    </a:lnTo>
                    <a:lnTo>
                      <a:pt x="2226" y="1749"/>
                    </a:lnTo>
                    <a:lnTo>
                      <a:pt x="2204" y="1793"/>
                    </a:lnTo>
                    <a:lnTo>
                      <a:pt x="2186" y="1838"/>
                    </a:lnTo>
                    <a:lnTo>
                      <a:pt x="2172" y="1884"/>
                    </a:lnTo>
                    <a:lnTo>
                      <a:pt x="2159" y="1931"/>
                    </a:lnTo>
                    <a:lnTo>
                      <a:pt x="2149" y="1977"/>
                    </a:lnTo>
                    <a:lnTo>
                      <a:pt x="2141" y="2022"/>
                    </a:lnTo>
                    <a:lnTo>
                      <a:pt x="2135" y="2064"/>
                    </a:lnTo>
                    <a:lnTo>
                      <a:pt x="2132" y="2104"/>
                    </a:lnTo>
                    <a:lnTo>
                      <a:pt x="2128" y="2142"/>
                    </a:lnTo>
                    <a:lnTo>
                      <a:pt x="2127" y="2173"/>
                    </a:lnTo>
                    <a:lnTo>
                      <a:pt x="2126" y="2201"/>
                    </a:lnTo>
                    <a:lnTo>
                      <a:pt x="2620" y="2201"/>
                    </a:lnTo>
                    <a:lnTo>
                      <a:pt x="2620" y="1691"/>
                    </a:lnTo>
                    <a:lnTo>
                      <a:pt x="2556" y="1684"/>
                    </a:lnTo>
                    <a:lnTo>
                      <a:pt x="2493" y="1668"/>
                    </a:lnTo>
                    <a:lnTo>
                      <a:pt x="2440" y="1649"/>
                    </a:lnTo>
                    <a:lnTo>
                      <a:pt x="2474" y="1632"/>
                    </a:lnTo>
                    <a:lnTo>
                      <a:pt x="2492" y="1622"/>
                    </a:lnTo>
                    <a:lnTo>
                      <a:pt x="2508" y="1607"/>
                    </a:lnTo>
                    <a:lnTo>
                      <a:pt x="2520" y="1590"/>
                    </a:lnTo>
                    <a:lnTo>
                      <a:pt x="2529" y="1571"/>
                    </a:lnTo>
                    <a:lnTo>
                      <a:pt x="2535" y="1543"/>
                    </a:lnTo>
                    <a:lnTo>
                      <a:pt x="2534" y="1515"/>
                    </a:lnTo>
                    <a:lnTo>
                      <a:pt x="2526" y="1489"/>
                    </a:lnTo>
                    <a:lnTo>
                      <a:pt x="2512" y="1468"/>
                    </a:lnTo>
                    <a:lnTo>
                      <a:pt x="2496" y="1451"/>
                    </a:lnTo>
                    <a:lnTo>
                      <a:pt x="2475" y="1438"/>
                    </a:lnTo>
                    <a:lnTo>
                      <a:pt x="2452" y="1429"/>
                    </a:lnTo>
                    <a:lnTo>
                      <a:pt x="2428" y="1427"/>
                    </a:lnTo>
                    <a:lnTo>
                      <a:pt x="2405" y="1429"/>
                    </a:lnTo>
                    <a:lnTo>
                      <a:pt x="2382" y="1436"/>
                    </a:lnTo>
                    <a:lnTo>
                      <a:pt x="2278" y="1486"/>
                    </a:lnTo>
                    <a:lnTo>
                      <a:pt x="2262" y="1495"/>
                    </a:lnTo>
                    <a:lnTo>
                      <a:pt x="2249" y="1506"/>
                    </a:lnTo>
                    <a:lnTo>
                      <a:pt x="2238" y="1519"/>
                    </a:lnTo>
                    <a:lnTo>
                      <a:pt x="2238" y="1519"/>
                    </a:lnTo>
                    <a:lnTo>
                      <a:pt x="2197" y="1481"/>
                    </a:lnTo>
                    <a:lnTo>
                      <a:pt x="2158" y="1442"/>
                    </a:lnTo>
                    <a:lnTo>
                      <a:pt x="2122" y="1404"/>
                    </a:lnTo>
                    <a:lnTo>
                      <a:pt x="2088" y="1362"/>
                    </a:lnTo>
                    <a:lnTo>
                      <a:pt x="2057" y="1322"/>
                    </a:lnTo>
                    <a:lnTo>
                      <a:pt x="2026" y="1282"/>
                    </a:lnTo>
                    <a:lnTo>
                      <a:pt x="2000" y="1244"/>
                    </a:lnTo>
                    <a:lnTo>
                      <a:pt x="1976" y="1207"/>
                    </a:lnTo>
                    <a:lnTo>
                      <a:pt x="1953" y="1172"/>
                    </a:lnTo>
                    <a:lnTo>
                      <a:pt x="1933" y="1139"/>
                    </a:lnTo>
                    <a:lnTo>
                      <a:pt x="1918" y="1110"/>
                    </a:lnTo>
                    <a:lnTo>
                      <a:pt x="1903" y="1085"/>
                    </a:lnTo>
                    <a:lnTo>
                      <a:pt x="1892" y="1064"/>
                    </a:lnTo>
                    <a:lnTo>
                      <a:pt x="1884" y="1049"/>
                    </a:lnTo>
                    <a:lnTo>
                      <a:pt x="1879" y="1038"/>
                    </a:lnTo>
                    <a:lnTo>
                      <a:pt x="1868" y="1010"/>
                    </a:lnTo>
                    <a:lnTo>
                      <a:pt x="1864" y="982"/>
                    </a:lnTo>
                    <a:lnTo>
                      <a:pt x="1866" y="954"/>
                    </a:lnTo>
                    <a:lnTo>
                      <a:pt x="1872" y="926"/>
                    </a:lnTo>
                    <a:lnTo>
                      <a:pt x="1884" y="901"/>
                    </a:lnTo>
                    <a:lnTo>
                      <a:pt x="1899" y="879"/>
                    </a:lnTo>
                    <a:lnTo>
                      <a:pt x="1921" y="858"/>
                    </a:lnTo>
                    <a:lnTo>
                      <a:pt x="1945" y="844"/>
                    </a:lnTo>
                    <a:lnTo>
                      <a:pt x="1973" y="833"/>
                    </a:lnTo>
                    <a:lnTo>
                      <a:pt x="2001" y="829"/>
                    </a:lnTo>
                    <a:lnTo>
                      <a:pt x="2030" y="830"/>
                    </a:lnTo>
                    <a:lnTo>
                      <a:pt x="2057" y="836"/>
                    </a:lnTo>
                    <a:lnTo>
                      <a:pt x="2082" y="849"/>
                    </a:lnTo>
                    <a:lnTo>
                      <a:pt x="2105" y="864"/>
                    </a:lnTo>
                    <a:lnTo>
                      <a:pt x="2124" y="885"/>
                    </a:lnTo>
                    <a:lnTo>
                      <a:pt x="2140" y="910"/>
                    </a:lnTo>
                    <a:lnTo>
                      <a:pt x="2153" y="936"/>
                    </a:lnTo>
                    <a:lnTo>
                      <a:pt x="2169" y="966"/>
                    </a:lnTo>
                    <a:lnTo>
                      <a:pt x="2190" y="1001"/>
                    </a:lnTo>
                    <a:lnTo>
                      <a:pt x="2213" y="1038"/>
                    </a:lnTo>
                    <a:lnTo>
                      <a:pt x="2238" y="1076"/>
                    </a:lnTo>
                    <a:lnTo>
                      <a:pt x="2238" y="257"/>
                    </a:lnTo>
                    <a:lnTo>
                      <a:pt x="243" y="257"/>
                    </a:lnTo>
                    <a:lnTo>
                      <a:pt x="243" y="2050"/>
                    </a:lnTo>
                    <a:lnTo>
                      <a:pt x="2008" y="2050"/>
                    </a:lnTo>
                    <a:lnTo>
                      <a:pt x="2003" y="2095"/>
                    </a:lnTo>
                    <a:lnTo>
                      <a:pt x="2000" y="2136"/>
                    </a:lnTo>
                    <a:lnTo>
                      <a:pt x="1999" y="2172"/>
                    </a:lnTo>
                    <a:lnTo>
                      <a:pt x="1325" y="2172"/>
                    </a:lnTo>
                    <a:lnTo>
                      <a:pt x="1325" y="2935"/>
                    </a:lnTo>
                    <a:lnTo>
                      <a:pt x="1729" y="2935"/>
                    </a:lnTo>
                    <a:lnTo>
                      <a:pt x="1729" y="3428"/>
                    </a:lnTo>
                    <a:lnTo>
                      <a:pt x="738" y="3428"/>
                    </a:lnTo>
                    <a:lnTo>
                      <a:pt x="738" y="2935"/>
                    </a:lnTo>
                    <a:lnTo>
                      <a:pt x="1156" y="2935"/>
                    </a:lnTo>
                    <a:lnTo>
                      <a:pt x="1156" y="2172"/>
                    </a:lnTo>
                    <a:lnTo>
                      <a:pt x="121" y="2172"/>
                    </a:lnTo>
                    <a:lnTo>
                      <a:pt x="121" y="196"/>
                    </a:lnTo>
                    <a:lnTo>
                      <a:pt x="0" y="1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3" name="Freeform 10">
                <a:extLst>
                  <a:ext uri="{FF2B5EF4-FFF2-40B4-BE49-F238E27FC236}">
                    <a16:creationId xmlns:a16="http://schemas.microsoft.com/office/drawing/2014/main" xmlns="" id="{5C6FE05E-FFCC-4C8C-B9E0-42985096B3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7458" y="5699123"/>
                <a:ext cx="134427" cy="119910"/>
              </a:xfrm>
              <a:custGeom>
                <a:avLst/>
                <a:gdLst>
                  <a:gd name="T0" fmla="*/ 606 w 722"/>
                  <a:gd name="T1" fmla="*/ 2 h 642"/>
                  <a:gd name="T2" fmla="*/ 628 w 722"/>
                  <a:gd name="T3" fmla="*/ 21 h 642"/>
                  <a:gd name="T4" fmla="*/ 713 w 722"/>
                  <a:gd name="T5" fmla="*/ 240 h 642"/>
                  <a:gd name="T6" fmla="*/ 722 w 722"/>
                  <a:gd name="T7" fmla="*/ 269 h 642"/>
                  <a:gd name="T8" fmla="*/ 721 w 722"/>
                  <a:gd name="T9" fmla="*/ 280 h 642"/>
                  <a:gd name="T10" fmla="*/ 720 w 722"/>
                  <a:gd name="T11" fmla="*/ 283 h 642"/>
                  <a:gd name="T12" fmla="*/ 713 w 722"/>
                  <a:gd name="T13" fmla="*/ 307 h 642"/>
                  <a:gd name="T14" fmla="*/ 703 w 722"/>
                  <a:gd name="T15" fmla="*/ 346 h 642"/>
                  <a:gd name="T16" fmla="*/ 684 w 722"/>
                  <a:gd name="T17" fmla="*/ 403 h 642"/>
                  <a:gd name="T18" fmla="*/ 674 w 722"/>
                  <a:gd name="T19" fmla="*/ 441 h 642"/>
                  <a:gd name="T20" fmla="*/ 663 w 722"/>
                  <a:gd name="T21" fmla="*/ 475 h 642"/>
                  <a:gd name="T22" fmla="*/ 658 w 722"/>
                  <a:gd name="T23" fmla="*/ 494 h 642"/>
                  <a:gd name="T24" fmla="*/ 652 w 722"/>
                  <a:gd name="T25" fmla="*/ 516 h 642"/>
                  <a:gd name="T26" fmla="*/ 641 w 722"/>
                  <a:gd name="T27" fmla="*/ 527 h 642"/>
                  <a:gd name="T28" fmla="*/ 620 w 722"/>
                  <a:gd name="T29" fmla="*/ 533 h 642"/>
                  <a:gd name="T30" fmla="*/ 301 w 722"/>
                  <a:gd name="T31" fmla="*/ 600 h 642"/>
                  <a:gd name="T32" fmla="*/ 295 w 722"/>
                  <a:gd name="T33" fmla="*/ 626 h 642"/>
                  <a:gd name="T34" fmla="*/ 282 w 722"/>
                  <a:gd name="T35" fmla="*/ 638 h 642"/>
                  <a:gd name="T36" fmla="*/ 270 w 722"/>
                  <a:gd name="T37" fmla="*/ 642 h 642"/>
                  <a:gd name="T38" fmla="*/ 255 w 722"/>
                  <a:gd name="T39" fmla="*/ 641 h 642"/>
                  <a:gd name="T40" fmla="*/ 237 w 722"/>
                  <a:gd name="T41" fmla="*/ 630 h 642"/>
                  <a:gd name="T42" fmla="*/ 230 w 722"/>
                  <a:gd name="T43" fmla="*/ 624 h 642"/>
                  <a:gd name="T44" fmla="*/ 213 w 722"/>
                  <a:gd name="T45" fmla="*/ 608 h 642"/>
                  <a:gd name="T46" fmla="*/ 185 w 722"/>
                  <a:gd name="T47" fmla="*/ 580 h 642"/>
                  <a:gd name="T48" fmla="*/ 150 w 722"/>
                  <a:gd name="T49" fmla="*/ 546 h 642"/>
                  <a:gd name="T50" fmla="*/ 111 w 722"/>
                  <a:gd name="T51" fmla="*/ 509 h 642"/>
                  <a:gd name="T52" fmla="*/ 74 w 722"/>
                  <a:gd name="T53" fmla="*/ 472 h 642"/>
                  <a:gd name="T54" fmla="*/ 42 w 722"/>
                  <a:gd name="T55" fmla="*/ 441 h 642"/>
                  <a:gd name="T56" fmla="*/ 19 w 722"/>
                  <a:gd name="T57" fmla="*/ 419 h 642"/>
                  <a:gd name="T58" fmla="*/ 5 w 722"/>
                  <a:gd name="T59" fmla="*/ 402 h 642"/>
                  <a:gd name="T60" fmla="*/ 0 w 722"/>
                  <a:gd name="T61" fmla="*/ 381 h 642"/>
                  <a:gd name="T62" fmla="*/ 9 w 722"/>
                  <a:gd name="T63" fmla="*/ 358 h 642"/>
                  <a:gd name="T64" fmla="*/ 17 w 722"/>
                  <a:gd name="T65" fmla="*/ 347 h 642"/>
                  <a:gd name="T66" fmla="*/ 235 w 722"/>
                  <a:gd name="T67" fmla="*/ 123 h 642"/>
                  <a:gd name="T68" fmla="*/ 262 w 722"/>
                  <a:gd name="T69" fmla="*/ 114 h 642"/>
                  <a:gd name="T70" fmla="*/ 276 w 722"/>
                  <a:gd name="T71" fmla="*/ 116 h 642"/>
                  <a:gd name="T72" fmla="*/ 289 w 722"/>
                  <a:gd name="T73" fmla="*/ 128 h 642"/>
                  <a:gd name="T74" fmla="*/ 294 w 722"/>
                  <a:gd name="T75" fmla="*/ 151 h 642"/>
                  <a:gd name="T76" fmla="*/ 425 w 722"/>
                  <a:gd name="T77" fmla="*/ 225 h 642"/>
                  <a:gd name="T78" fmla="*/ 377 w 722"/>
                  <a:gd name="T79" fmla="*/ 127 h 642"/>
                  <a:gd name="T80" fmla="*/ 379 w 722"/>
                  <a:gd name="T81" fmla="*/ 106 h 642"/>
                  <a:gd name="T82" fmla="*/ 393 w 722"/>
                  <a:gd name="T83" fmla="*/ 87 h 642"/>
                  <a:gd name="T84" fmla="*/ 410 w 722"/>
                  <a:gd name="T85" fmla="*/ 78 h 642"/>
                  <a:gd name="T86" fmla="*/ 579 w 722"/>
                  <a:gd name="T87" fmla="*/ 1 h 6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22" h="642">
                    <a:moveTo>
                      <a:pt x="591" y="0"/>
                    </a:moveTo>
                    <a:lnTo>
                      <a:pt x="606" y="2"/>
                    </a:lnTo>
                    <a:lnTo>
                      <a:pt x="619" y="11"/>
                    </a:lnTo>
                    <a:lnTo>
                      <a:pt x="628" y="21"/>
                    </a:lnTo>
                    <a:lnTo>
                      <a:pt x="634" y="35"/>
                    </a:lnTo>
                    <a:lnTo>
                      <a:pt x="713" y="240"/>
                    </a:lnTo>
                    <a:lnTo>
                      <a:pt x="720" y="252"/>
                    </a:lnTo>
                    <a:lnTo>
                      <a:pt x="722" y="269"/>
                    </a:lnTo>
                    <a:lnTo>
                      <a:pt x="722" y="274"/>
                    </a:lnTo>
                    <a:lnTo>
                      <a:pt x="721" y="280"/>
                    </a:lnTo>
                    <a:lnTo>
                      <a:pt x="721" y="283"/>
                    </a:lnTo>
                    <a:lnTo>
                      <a:pt x="720" y="283"/>
                    </a:lnTo>
                    <a:lnTo>
                      <a:pt x="717" y="294"/>
                    </a:lnTo>
                    <a:lnTo>
                      <a:pt x="713" y="307"/>
                    </a:lnTo>
                    <a:lnTo>
                      <a:pt x="709" y="326"/>
                    </a:lnTo>
                    <a:lnTo>
                      <a:pt x="703" y="346"/>
                    </a:lnTo>
                    <a:lnTo>
                      <a:pt x="694" y="373"/>
                    </a:lnTo>
                    <a:lnTo>
                      <a:pt x="684" y="403"/>
                    </a:lnTo>
                    <a:lnTo>
                      <a:pt x="678" y="423"/>
                    </a:lnTo>
                    <a:lnTo>
                      <a:pt x="674" y="441"/>
                    </a:lnTo>
                    <a:lnTo>
                      <a:pt x="668" y="459"/>
                    </a:lnTo>
                    <a:lnTo>
                      <a:pt x="663" y="475"/>
                    </a:lnTo>
                    <a:lnTo>
                      <a:pt x="659" y="487"/>
                    </a:lnTo>
                    <a:lnTo>
                      <a:pt x="658" y="494"/>
                    </a:lnTo>
                    <a:lnTo>
                      <a:pt x="657" y="506"/>
                    </a:lnTo>
                    <a:lnTo>
                      <a:pt x="652" y="516"/>
                    </a:lnTo>
                    <a:lnTo>
                      <a:pt x="647" y="522"/>
                    </a:lnTo>
                    <a:lnTo>
                      <a:pt x="641" y="527"/>
                    </a:lnTo>
                    <a:lnTo>
                      <a:pt x="629" y="532"/>
                    </a:lnTo>
                    <a:lnTo>
                      <a:pt x="620" y="533"/>
                    </a:lnTo>
                    <a:lnTo>
                      <a:pt x="301" y="533"/>
                    </a:lnTo>
                    <a:lnTo>
                      <a:pt x="301" y="600"/>
                    </a:lnTo>
                    <a:lnTo>
                      <a:pt x="299" y="615"/>
                    </a:lnTo>
                    <a:lnTo>
                      <a:pt x="295" y="626"/>
                    </a:lnTo>
                    <a:lnTo>
                      <a:pt x="289" y="634"/>
                    </a:lnTo>
                    <a:lnTo>
                      <a:pt x="282" y="638"/>
                    </a:lnTo>
                    <a:lnTo>
                      <a:pt x="275" y="641"/>
                    </a:lnTo>
                    <a:lnTo>
                      <a:pt x="270" y="642"/>
                    </a:lnTo>
                    <a:lnTo>
                      <a:pt x="266" y="642"/>
                    </a:lnTo>
                    <a:lnTo>
                      <a:pt x="255" y="641"/>
                    </a:lnTo>
                    <a:lnTo>
                      <a:pt x="246" y="636"/>
                    </a:lnTo>
                    <a:lnTo>
                      <a:pt x="237" y="630"/>
                    </a:lnTo>
                    <a:lnTo>
                      <a:pt x="232" y="625"/>
                    </a:lnTo>
                    <a:lnTo>
                      <a:pt x="230" y="624"/>
                    </a:lnTo>
                    <a:lnTo>
                      <a:pt x="224" y="618"/>
                    </a:lnTo>
                    <a:lnTo>
                      <a:pt x="213" y="608"/>
                    </a:lnTo>
                    <a:lnTo>
                      <a:pt x="201" y="596"/>
                    </a:lnTo>
                    <a:lnTo>
                      <a:pt x="185" y="580"/>
                    </a:lnTo>
                    <a:lnTo>
                      <a:pt x="168" y="564"/>
                    </a:lnTo>
                    <a:lnTo>
                      <a:pt x="150" y="546"/>
                    </a:lnTo>
                    <a:lnTo>
                      <a:pt x="131" y="527"/>
                    </a:lnTo>
                    <a:lnTo>
                      <a:pt x="111" y="509"/>
                    </a:lnTo>
                    <a:lnTo>
                      <a:pt x="92" y="489"/>
                    </a:lnTo>
                    <a:lnTo>
                      <a:pt x="74" y="472"/>
                    </a:lnTo>
                    <a:lnTo>
                      <a:pt x="57" y="455"/>
                    </a:lnTo>
                    <a:lnTo>
                      <a:pt x="42" y="441"/>
                    </a:lnTo>
                    <a:lnTo>
                      <a:pt x="29" y="429"/>
                    </a:lnTo>
                    <a:lnTo>
                      <a:pt x="19" y="419"/>
                    </a:lnTo>
                    <a:lnTo>
                      <a:pt x="15" y="414"/>
                    </a:lnTo>
                    <a:lnTo>
                      <a:pt x="5" y="402"/>
                    </a:lnTo>
                    <a:lnTo>
                      <a:pt x="1" y="391"/>
                    </a:lnTo>
                    <a:lnTo>
                      <a:pt x="0" y="381"/>
                    </a:lnTo>
                    <a:lnTo>
                      <a:pt x="4" y="368"/>
                    </a:lnTo>
                    <a:lnTo>
                      <a:pt x="9" y="358"/>
                    </a:lnTo>
                    <a:lnTo>
                      <a:pt x="13" y="351"/>
                    </a:lnTo>
                    <a:lnTo>
                      <a:pt x="17" y="347"/>
                    </a:lnTo>
                    <a:lnTo>
                      <a:pt x="226" y="132"/>
                    </a:lnTo>
                    <a:lnTo>
                      <a:pt x="235" y="123"/>
                    </a:lnTo>
                    <a:lnTo>
                      <a:pt x="248" y="116"/>
                    </a:lnTo>
                    <a:lnTo>
                      <a:pt x="262" y="114"/>
                    </a:lnTo>
                    <a:lnTo>
                      <a:pt x="269" y="114"/>
                    </a:lnTo>
                    <a:lnTo>
                      <a:pt x="276" y="116"/>
                    </a:lnTo>
                    <a:lnTo>
                      <a:pt x="283" y="121"/>
                    </a:lnTo>
                    <a:lnTo>
                      <a:pt x="289" y="128"/>
                    </a:lnTo>
                    <a:lnTo>
                      <a:pt x="293" y="138"/>
                    </a:lnTo>
                    <a:lnTo>
                      <a:pt x="294" y="151"/>
                    </a:lnTo>
                    <a:lnTo>
                      <a:pt x="294" y="225"/>
                    </a:lnTo>
                    <a:lnTo>
                      <a:pt x="425" y="225"/>
                    </a:lnTo>
                    <a:lnTo>
                      <a:pt x="382" y="140"/>
                    </a:lnTo>
                    <a:lnTo>
                      <a:pt x="377" y="127"/>
                    </a:lnTo>
                    <a:lnTo>
                      <a:pt x="376" y="116"/>
                    </a:lnTo>
                    <a:lnTo>
                      <a:pt x="379" y="106"/>
                    </a:lnTo>
                    <a:lnTo>
                      <a:pt x="385" y="95"/>
                    </a:lnTo>
                    <a:lnTo>
                      <a:pt x="393" y="87"/>
                    </a:lnTo>
                    <a:lnTo>
                      <a:pt x="402" y="82"/>
                    </a:lnTo>
                    <a:lnTo>
                      <a:pt x="410" y="78"/>
                    </a:lnTo>
                    <a:lnTo>
                      <a:pt x="568" y="4"/>
                    </a:lnTo>
                    <a:lnTo>
                      <a:pt x="579" y="1"/>
                    </a:lnTo>
                    <a:lnTo>
                      <a:pt x="591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4" name="Freeform 11">
                <a:extLst>
                  <a:ext uri="{FF2B5EF4-FFF2-40B4-BE49-F238E27FC236}">
                    <a16:creationId xmlns:a16="http://schemas.microsoft.com/office/drawing/2014/main" xmlns="" id="{00ED155A-BEA8-480F-BCD9-21E75ECA776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78519" y="5575495"/>
                <a:ext cx="135360" cy="118980"/>
              </a:xfrm>
              <a:custGeom>
                <a:avLst/>
                <a:gdLst>
                  <a:gd name="T0" fmla="*/ 605 w 726"/>
                  <a:gd name="T1" fmla="*/ 589 h 639"/>
                  <a:gd name="T2" fmla="*/ 606 w 726"/>
                  <a:gd name="T3" fmla="*/ 615 h 639"/>
                  <a:gd name="T4" fmla="*/ 418 w 726"/>
                  <a:gd name="T5" fmla="*/ 0 h 639"/>
                  <a:gd name="T6" fmla="*/ 439 w 726"/>
                  <a:gd name="T7" fmla="*/ 8 h 639"/>
                  <a:gd name="T8" fmla="*/ 450 w 726"/>
                  <a:gd name="T9" fmla="*/ 20 h 639"/>
                  <a:gd name="T10" fmla="*/ 666 w 726"/>
                  <a:gd name="T11" fmla="*/ 265 h 639"/>
                  <a:gd name="T12" fmla="*/ 697 w 726"/>
                  <a:gd name="T13" fmla="*/ 257 h 639"/>
                  <a:gd name="T14" fmla="*/ 718 w 726"/>
                  <a:gd name="T15" fmla="*/ 269 h 639"/>
                  <a:gd name="T16" fmla="*/ 726 w 726"/>
                  <a:gd name="T17" fmla="*/ 294 h 639"/>
                  <a:gd name="T18" fmla="*/ 723 w 726"/>
                  <a:gd name="T19" fmla="*/ 312 h 639"/>
                  <a:gd name="T20" fmla="*/ 720 w 726"/>
                  <a:gd name="T21" fmla="*/ 325 h 639"/>
                  <a:gd name="T22" fmla="*/ 711 w 726"/>
                  <a:gd name="T23" fmla="*/ 359 h 639"/>
                  <a:gd name="T24" fmla="*/ 699 w 726"/>
                  <a:gd name="T25" fmla="*/ 408 h 639"/>
                  <a:gd name="T26" fmla="*/ 684 w 726"/>
                  <a:gd name="T27" fmla="*/ 462 h 639"/>
                  <a:gd name="T28" fmla="*/ 671 w 726"/>
                  <a:gd name="T29" fmla="*/ 518 h 639"/>
                  <a:gd name="T30" fmla="*/ 659 w 726"/>
                  <a:gd name="T31" fmla="*/ 565 h 639"/>
                  <a:gd name="T32" fmla="*/ 651 w 726"/>
                  <a:gd name="T33" fmla="*/ 598 h 639"/>
                  <a:gd name="T34" fmla="*/ 642 w 726"/>
                  <a:gd name="T35" fmla="*/ 621 h 639"/>
                  <a:gd name="T36" fmla="*/ 620 w 726"/>
                  <a:gd name="T37" fmla="*/ 637 h 639"/>
                  <a:gd name="T38" fmla="*/ 600 w 726"/>
                  <a:gd name="T39" fmla="*/ 639 h 639"/>
                  <a:gd name="T40" fmla="*/ 591 w 726"/>
                  <a:gd name="T41" fmla="*/ 638 h 639"/>
                  <a:gd name="T42" fmla="*/ 299 w 726"/>
                  <a:gd name="T43" fmla="*/ 562 h 639"/>
                  <a:gd name="T44" fmla="*/ 282 w 726"/>
                  <a:gd name="T45" fmla="*/ 556 h 639"/>
                  <a:gd name="T46" fmla="*/ 265 w 726"/>
                  <a:gd name="T47" fmla="*/ 541 h 639"/>
                  <a:gd name="T48" fmla="*/ 260 w 726"/>
                  <a:gd name="T49" fmla="*/ 522 h 639"/>
                  <a:gd name="T50" fmla="*/ 270 w 726"/>
                  <a:gd name="T51" fmla="*/ 502 h 639"/>
                  <a:gd name="T52" fmla="*/ 346 w 726"/>
                  <a:gd name="T53" fmla="*/ 456 h 639"/>
                  <a:gd name="T54" fmla="*/ 230 w 726"/>
                  <a:gd name="T55" fmla="*/ 425 h 639"/>
                  <a:gd name="T56" fmla="*/ 213 w 726"/>
                  <a:gd name="T57" fmla="*/ 442 h 639"/>
                  <a:gd name="T58" fmla="*/ 196 w 726"/>
                  <a:gd name="T59" fmla="*/ 445 h 639"/>
                  <a:gd name="T60" fmla="*/ 173 w 726"/>
                  <a:gd name="T61" fmla="*/ 438 h 639"/>
                  <a:gd name="T62" fmla="*/ 21 w 726"/>
                  <a:gd name="T63" fmla="*/ 330 h 639"/>
                  <a:gd name="T64" fmla="*/ 3 w 726"/>
                  <a:gd name="T65" fmla="*/ 307 h 639"/>
                  <a:gd name="T66" fmla="*/ 0 w 726"/>
                  <a:gd name="T67" fmla="*/ 283 h 639"/>
                  <a:gd name="T68" fmla="*/ 11 w 726"/>
                  <a:gd name="T69" fmla="*/ 263 h 639"/>
                  <a:gd name="T70" fmla="*/ 150 w 726"/>
                  <a:gd name="T71" fmla="*/ 85 h 639"/>
                  <a:gd name="T72" fmla="*/ 161 w 726"/>
                  <a:gd name="T73" fmla="*/ 71 h 639"/>
                  <a:gd name="T74" fmla="*/ 178 w 726"/>
                  <a:gd name="T75" fmla="*/ 60 h 639"/>
                  <a:gd name="T76" fmla="*/ 201 w 726"/>
                  <a:gd name="T77" fmla="*/ 52 h 639"/>
                  <a:gd name="T78" fmla="*/ 242 w 726"/>
                  <a:gd name="T79" fmla="*/ 43 h 639"/>
                  <a:gd name="T80" fmla="*/ 306 w 726"/>
                  <a:gd name="T81" fmla="*/ 28 h 639"/>
                  <a:gd name="T82" fmla="*/ 345 w 726"/>
                  <a:gd name="T83" fmla="*/ 20 h 639"/>
                  <a:gd name="T84" fmla="*/ 379 w 726"/>
                  <a:gd name="T85" fmla="*/ 11 h 639"/>
                  <a:gd name="T86" fmla="*/ 398 w 726"/>
                  <a:gd name="T87" fmla="*/ 6 h 639"/>
                  <a:gd name="T88" fmla="*/ 418 w 726"/>
                  <a:gd name="T89" fmla="*/ 0 h 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26" h="639">
                    <a:moveTo>
                      <a:pt x="606" y="589"/>
                    </a:moveTo>
                    <a:lnTo>
                      <a:pt x="605" y="589"/>
                    </a:lnTo>
                    <a:lnTo>
                      <a:pt x="603" y="589"/>
                    </a:lnTo>
                    <a:lnTo>
                      <a:pt x="606" y="615"/>
                    </a:lnTo>
                    <a:lnTo>
                      <a:pt x="606" y="589"/>
                    </a:lnTo>
                    <a:close/>
                    <a:moveTo>
                      <a:pt x="418" y="0"/>
                    </a:moveTo>
                    <a:lnTo>
                      <a:pt x="429" y="3"/>
                    </a:lnTo>
                    <a:lnTo>
                      <a:pt x="439" y="8"/>
                    </a:lnTo>
                    <a:lnTo>
                      <a:pt x="446" y="14"/>
                    </a:lnTo>
                    <a:lnTo>
                      <a:pt x="450" y="20"/>
                    </a:lnTo>
                    <a:lnTo>
                      <a:pt x="610" y="297"/>
                    </a:lnTo>
                    <a:lnTo>
                      <a:pt x="666" y="265"/>
                    </a:lnTo>
                    <a:lnTo>
                      <a:pt x="682" y="259"/>
                    </a:lnTo>
                    <a:lnTo>
                      <a:pt x="697" y="257"/>
                    </a:lnTo>
                    <a:lnTo>
                      <a:pt x="709" y="261"/>
                    </a:lnTo>
                    <a:lnTo>
                      <a:pt x="718" y="269"/>
                    </a:lnTo>
                    <a:lnTo>
                      <a:pt x="724" y="282"/>
                    </a:lnTo>
                    <a:lnTo>
                      <a:pt x="726" y="294"/>
                    </a:lnTo>
                    <a:lnTo>
                      <a:pt x="726" y="305"/>
                    </a:lnTo>
                    <a:lnTo>
                      <a:pt x="723" y="312"/>
                    </a:lnTo>
                    <a:lnTo>
                      <a:pt x="722" y="316"/>
                    </a:lnTo>
                    <a:lnTo>
                      <a:pt x="720" y="325"/>
                    </a:lnTo>
                    <a:lnTo>
                      <a:pt x="716" y="340"/>
                    </a:lnTo>
                    <a:lnTo>
                      <a:pt x="711" y="359"/>
                    </a:lnTo>
                    <a:lnTo>
                      <a:pt x="705" y="382"/>
                    </a:lnTo>
                    <a:lnTo>
                      <a:pt x="699" y="408"/>
                    </a:lnTo>
                    <a:lnTo>
                      <a:pt x="692" y="434"/>
                    </a:lnTo>
                    <a:lnTo>
                      <a:pt x="684" y="462"/>
                    </a:lnTo>
                    <a:lnTo>
                      <a:pt x="678" y="490"/>
                    </a:lnTo>
                    <a:lnTo>
                      <a:pt x="671" y="518"/>
                    </a:lnTo>
                    <a:lnTo>
                      <a:pt x="665" y="542"/>
                    </a:lnTo>
                    <a:lnTo>
                      <a:pt x="659" y="565"/>
                    </a:lnTo>
                    <a:lnTo>
                      <a:pt x="654" y="583"/>
                    </a:lnTo>
                    <a:lnTo>
                      <a:pt x="651" y="598"/>
                    </a:lnTo>
                    <a:lnTo>
                      <a:pt x="648" y="606"/>
                    </a:lnTo>
                    <a:lnTo>
                      <a:pt x="642" y="621"/>
                    </a:lnTo>
                    <a:lnTo>
                      <a:pt x="632" y="631"/>
                    </a:lnTo>
                    <a:lnTo>
                      <a:pt x="620" y="637"/>
                    </a:lnTo>
                    <a:lnTo>
                      <a:pt x="606" y="639"/>
                    </a:lnTo>
                    <a:lnTo>
                      <a:pt x="600" y="639"/>
                    </a:lnTo>
                    <a:lnTo>
                      <a:pt x="595" y="638"/>
                    </a:lnTo>
                    <a:lnTo>
                      <a:pt x="591" y="638"/>
                    </a:lnTo>
                    <a:lnTo>
                      <a:pt x="589" y="637"/>
                    </a:lnTo>
                    <a:lnTo>
                      <a:pt x="299" y="562"/>
                    </a:lnTo>
                    <a:lnTo>
                      <a:pt x="290" y="559"/>
                    </a:lnTo>
                    <a:lnTo>
                      <a:pt x="282" y="556"/>
                    </a:lnTo>
                    <a:lnTo>
                      <a:pt x="272" y="549"/>
                    </a:lnTo>
                    <a:lnTo>
                      <a:pt x="265" y="541"/>
                    </a:lnTo>
                    <a:lnTo>
                      <a:pt x="260" y="529"/>
                    </a:lnTo>
                    <a:lnTo>
                      <a:pt x="260" y="522"/>
                    </a:lnTo>
                    <a:lnTo>
                      <a:pt x="263" y="513"/>
                    </a:lnTo>
                    <a:lnTo>
                      <a:pt x="270" y="502"/>
                    </a:lnTo>
                    <a:lnTo>
                      <a:pt x="282" y="492"/>
                    </a:lnTo>
                    <a:lnTo>
                      <a:pt x="346" y="456"/>
                    </a:lnTo>
                    <a:lnTo>
                      <a:pt x="283" y="347"/>
                    </a:lnTo>
                    <a:lnTo>
                      <a:pt x="230" y="425"/>
                    </a:lnTo>
                    <a:lnTo>
                      <a:pt x="221" y="436"/>
                    </a:lnTo>
                    <a:lnTo>
                      <a:pt x="213" y="442"/>
                    </a:lnTo>
                    <a:lnTo>
                      <a:pt x="203" y="444"/>
                    </a:lnTo>
                    <a:lnTo>
                      <a:pt x="196" y="445"/>
                    </a:lnTo>
                    <a:lnTo>
                      <a:pt x="184" y="443"/>
                    </a:lnTo>
                    <a:lnTo>
                      <a:pt x="173" y="438"/>
                    </a:lnTo>
                    <a:lnTo>
                      <a:pt x="163" y="432"/>
                    </a:lnTo>
                    <a:lnTo>
                      <a:pt x="21" y="330"/>
                    </a:lnTo>
                    <a:lnTo>
                      <a:pt x="9" y="319"/>
                    </a:lnTo>
                    <a:lnTo>
                      <a:pt x="3" y="307"/>
                    </a:lnTo>
                    <a:lnTo>
                      <a:pt x="0" y="297"/>
                    </a:lnTo>
                    <a:lnTo>
                      <a:pt x="0" y="283"/>
                    </a:lnTo>
                    <a:lnTo>
                      <a:pt x="5" y="272"/>
                    </a:lnTo>
                    <a:lnTo>
                      <a:pt x="11" y="263"/>
                    </a:lnTo>
                    <a:lnTo>
                      <a:pt x="15" y="259"/>
                    </a:lnTo>
                    <a:lnTo>
                      <a:pt x="150" y="85"/>
                    </a:lnTo>
                    <a:lnTo>
                      <a:pt x="154" y="78"/>
                    </a:lnTo>
                    <a:lnTo>
                      <a:pt x="161" y="71"/>
                    </a:lnTo>
                    <a:lnTo>
                      <a:pt x="171" y="63"/>
                    </a:lnTo>
                    <a:lnTo>
                      <a:pt x="178" y="60"/>
                    </a:lnTo>
                    <a:lnTo>
                      <a:pt x="188" y="57"/>
                    </a:lnTo>
                    <a:lnTo>
                      <a:pt x="201" y="52"/>
                    </a:lnTo>
                    <a:lnTo>
                      <a:pt x="219" y="49"/>
                    </a:lnTo>
                    <a:lnTo>
                      <a:pt x="242" y="43"/>
                    </a:lnTo>
                    <a:lnTo>
                      <a:pt x="271" y="37"/>
                    </a:lnTo>
                    <a:lnTo>
                      <a:pt x="306" y="28"/>
                    </a:lnTo>
                    <a:lnTo>
                      <a:pt x="325" y="23"/>
                    </a:lnTo>
                    <a:lnTo>
                      <a:pt x="345" y="20"/>
                    </a:lnTo>
                    <a:lnTo>
                      <a:pt x="363" y="15"/>
                    </a:lnTo>
                    <a:lnTo>
                      <a:pt x="379" y="11"/>
                    </a:lnTo>
                    <a:lnTo>
                      <a:pt x="391" y="9"/>
                    </a:lnTo>
                    <a:lnTo>
                      <a:pt x="398" y="6"/>
                    </a:lnTo>
                    <a:lnTo>
                      <a:pt x="408" y="3"/>
                    </a:lnTo>
                    <a:lnTo>
                      <a:pt x="418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5" name="Freeform 12">
                <a:extLst>
                  <a:ext uri="{FF2B5EF4-FFF2-40B4-BE49-F238E27FC236}">
                    <a16:creationId xmlns:a16="http://schemas.microsoft.com/office/drawing/2014/main" xmlns="" id="{5DD38E1E-4237-47D6-8B73-871E0413266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03837" y="5656364"/>
                <a:ext cx="100820" cy="135712"/>
              </a:xfrm>
              <a:custGeom>
                <a:avLst/>
                <a:gdLst>
                  <a:gd name="T0" fmla="*/ 454 w 540"/>
                  <a:gd name="T1" fmla="*/ 677 h 726"/>
                  <a:gd name="T2" fmla="*/ 455 w 540"/>
                  <a:gd name="T3" fmla="*/ 700 h 726"/>
                  <a:gd name="T4" fmla="*/ 387 w 540"/>
                  <a:gd name="T5" fmla="*/ 0 h 726"/>
                  <a:gd name="T6" fmla="*/ 414 w 540"/>
                  <a:gd name="T7" fmla="*/ 10 h 726"/>
                  <a:gd name="T8" fmla="*/ 430 w 540"/>
                  <a:gd name="T9" fmla="*/ 33 h 726"/>
                  <a:gd name="T10" fmla="*/ 537 w 540"/>
                  <a:gd name="T11" fmla="*/ 324 h 726"/>
                  <a:gd name="T12" fmla="*/ 538 w 540"/>
                  <a:gd name="T13" fmla="*/ 349 h 726"/>
                  <a:gd name="T14" fmla="*/ 528 w 540"/>
                  <a:gd name="T15" fmla="*/ 367 h 726"/>
                  <a:gd name="T16" fmla="*/ 508 w 540"/>
                  <a:gd name="T17" fmla="*/ 373 h 726"/>
                  <a:gd name="T18" fmla="*/ 488 w 540"/>
                  <a:gd name="T19" fmla="*/ 368 h 726"/>
                  <a:gd name="T20" fmla="*/ 367 w 540"/>
                  <a:gd name="T21" fmla="*/ 454 h 726"/>
                  <a:gd name="T22" fmla="*/ 472 w 540"/>
                  <a:gd name="T23" fmla="*/ 454 h 726"/>
                  <a:gd name="T24" fmla="*/ 490 w 540"/>
                  <a:gd name="T25" fmla="*/ 464 h 726"/>
                  <a:gd name="T26" fmla="*/ 501 w 540"/>
                  <a:gd name="T27" fmla="*/ 486 h 726"/>
                  <a:gd name="T28" fmla="*/ 501 w 540"/>
                  <a:gd name="T29" fmla="*/ 504 h 726"/>
                  <a:gd name="T30" fmla="*/ 498 w 540"/>
                  <a:gd name="T31" fmla="*/ 694 h 726"/>
                  <a:gd name="T32" fmla="*/ 488 w 540"/>
                  <a:gd name="T33" fmla="*/ 712 h 726"/>
                  <a:gd name="T34" fmla="*/ 467 w 540"/>
                  <a:gd name="T35" fmla="*/ 724 h 726"/>
                  <a:gd name="T36" fmla="*/ 445 w 540"/>
                  <a:gd name="T37" fmla="*/ 724 h 726"/>
                  <a:gd name="T38" fmla="*/ 226 w 540"/>
                  <a:gd name="T39" fmla="*/ 711 h 726"/>
                  <a:gd name="T40" fmla="*/ 211 w 540"/>
                  <a:gd name="T41" fmla="*/ 710 h 726"/>
                  <a:gd name="T42" fmla="*/ 193 w 540"/>
                  <a:gd name="T43" fmla="*/ 701 h 726"/>
                  <a:gd name="T44" fmla="*/ 172 w 540"/>
                  <a:gd name="T45" fmla="*/ 686 h 726"/>
                  <a:gd name="T46" fmla="*/ 141 w 540"/>
                  <a:gd name="T47" fmla="*/ 656 h 726"/>
                  <a:gd name="T48" fmla="*/ 93 w 540"/>
                  <a:gd name="T49" fmla="*/ 614 h 726"/>
                  <a:gd name="T50" fmla="*/ 64 w 540"/>
                  <a:gd name="T51" fmla="*/ 587 h 726"/>
                  <a:gd name="T52" fmla="*/ 39 w 540"/>
                  <a:gd name="T53" fmla="*/ 564 h 726"/>
                  <a:gd name="T54" fmla="*/ 23 w 540"/>
                  <a:gd name="T55" fmla="*/ 551 h 726"/>
                  <a:gd name="T56" fmla="*/ 6 w 540"/>
                  <a:gd name="T57" fmla="*/ 536 h 726"/>
                  <a:gd name="T58" fmla="*/ 0 w 540"/>
                  <a:gd name="T59" fmla="*/ 516 h 726"/>
                  <a:gd name="T60" fmla="*/ 5 w 540"/>
                  <a:gd name="T61" fmla="*/ 500 h 726"/>
                  <a:gd name="T62" fmla="*/ 81 w 540"/>
                  <a:gd name="T63" fmla="*/ 183 h 726"/>
                  <a:gd name="T64" fmla="*/ 58 w 540"/>
                  <a:gd name="T65" fmla="*/ 164 h 726"/>
                  <a:gd name="T66" fmla="*/ 54 w 540"/>
                  <a:gd name="T67" fmla="*/ 145 h 726"/>
                  <a:gd name="T68" fmla="*/ 63 w 540"/>
                  <a:gd name="T69" fmla="*/ 123 h 726"/>
                  <a:gd name="T70" fmla="*/ 80 w 540"/>
                  <a:gd name="T71" fmla="*/ 111 h 726"/>
                  <a:gd name="T72" fmla="*/ 90 w 540"/>
                  <a:gd name="T73" fmla="*/ 107 h 726"/>
                  <a:gd name="T74" fmla="*/ 114 w 540"/>
                  <a:gd name="T75" fmla="*/ 99 h 726"/>
                  <a:gd name="T76" fmla="*/ 154 w 540"/>
                  <a:gd name="T77" fmla="*/ 83 h 726"/>
                  <a:gd name="T78" fmla="*/ 205 w 540"/>
                  <a:gd name="T79" fmla="*/ 64 h 726"/>
                  <a:gd name="T80" fmla="*/ 259 w 540"/>
                  <a:gd name="T81" fmla="*/ 44 h 726"/>
                  <a:gd name="T82" fmla="*/ 310 w 540"/>
                  <a:gd name="T83" fmla="*/ 25 h 726"/>
                  <a:gd name="T84" fmla="*/ 349 w 540"/>
                  <a:gd name="T85" fmla="*/ 10 h 726"/>
                  <a:gd name="T86" fmla="*/ 370 w 540"/>
                  <a:gd name="T87" fmla="*/ 2 h 7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40" h="726">
                    <a:moveTo>
                      <a:pt x="455" y="676"/>
                    </a:moveTo>
                    <a:lnTo>
                      <a:pt x="454" y="677"/>
                    </a:lnTo>
                    <a:lnTo>
                      <a:pt x="451" y="678"/>
                    </a:lnTo>
                    <a:lnTo>
                      <a:pt x="455" y="700"/>
                    </a:lnTo>
                    <a:lnTo>
                      <a:pt x="455" y="676"/>
                    </a:lnTo>
                    <a:close/>
                    <a:moveTo>
                      <a:pt x="387" y="0"/>
                    </a:moveTo>
                    <a:lnTo>
                      <a:pt x="402" y="3"/>
                    </a:lnTo>
                    <a:lnTo>
                      <a:pt x="414" y="10"/>
                    </a:lnTo>
                    <a:lnTo>
                      <a:pt x="424" y="21"/>
                    </a:lnTo>
                    <a:lnTo>
                      <a:pt x="430" y="33"/>
                    </a:lnTo>
                    <a:lnTo>
                      <a:pt x="535" y="315"/>
                    </a:lnTo>
                    <a:lnTo>
                      <a:pt x="537" y="324"/>
                    </a:lnTo>
                    <a:lnTo>
                      <a:pt x="540" y="335"/>
                    </a:lnTo>
                    <a:lnTo>
                      <a:pt x="538" y="349"/>
                    </a:lnTo>
                    <a:lnTo>
                      <a:pt x="534" y="360"/>
                    </a:lnTo>
                    <a:lnTo>
                      <a:pt x="528" y="367"/>
                    </a:lnTo>
                    <a:lnTo>
                      <a:pt x="518" y="372"/>
                    </a:lnTo>
                    <a:lnTo>
                      <a:pt x="508" y="373"/>
                    </a:lnTo>
                    <a:lnTo>
                      <a:pt x="498" y="372"/>
                    </a:lnTo>
                    <a:lnTo>
                      <a:pt x="488" y="368"/>
                    </a:lnTo>
                    <a:lnTo>
                      <a:pt x="421" y="336"/>
                    </a:lnTo>
                    <a:lnTo>
                      <a:pt x="367" y="454"/>
                    </a:lnTo>
                    <a:lnTo>
                      <a:pt x="457" y="453"/>
                    </a:lnTo>
                    <a:lnTo>
                      <a:pt x="472" y="454"/>
                    </a:lnTo>
                    <a:lnTo>
                      <a:pt x="483" y="459"/>
                    </a:lnTo>
                    <a:lnTo>
                      <a:pt x="490" y="464"/>
                    </a:lnTo>
                    <a:lnTo>
                      <a:pt x="497" y="475"/>
                    </a:lnTo>
                    <a:lnTo>
                      <a:pt x="501" y="486"/>
                    </a:lnTo>
                    <a:lnTo>
                      <a:pt x="501" y="495"/>
                    </a:lnTo>
                    <a:lnTo>
                      <a:pt x="501" y="504"/>
                    </a:lnTo>
                    <a:lnTo>
                      <a:pt x="500" y="680"/>
                    </a:lnTo>
                    <a:lnTo>
                      <a:pt x="498" y="694"/>
                    </a:lnTo>
                    <a:lnTo>
                      <a:pt x="494" y="705"/>
                    </a:lnTo>
                    <a:lnTo>
                      <a:pt x="488" y="712"/>
                    </a:lnTo>
                    <a:lnTo>
                      <a:pt x="478" y="720"/>
                    </a:lnTo>
                    <a:lnTo>
                      <a:pt x="467" y="724"/>
                    </a:lnTo>
                    <a:lnTo>
                      <a:pt x="455" y="726"/>
                    </a:lnTo>
                    <a:lnTo>
                      <a:pt x="445" y="724"/>
                    </a:lnTo>
                    <a:lnTo>
                      <a:pt x="231" y="710"/>
                    </a:lnTo>
                    <a:lnTo>
                      <a:pt x="226" y="711"/>
                    </a:lnTo>
                    <a:lnTo>
                      <a:pt x="223" y="711"/>
                    </a:lnTo>
                    <a:lnTo>
                      <a:pt x="211" y="710"/>
                    </a:lnTo>
                    <a:lnTo>
                      <a:pt x="200" y="705"/>
                    </a:lnTo>
                    <a:lnTo>
                      <a:pt x="193" y="701"/>
                    </a:lnTo>
                    <a:lnTo>
                      <a:pt x="184" y="695"/>
                    </a:lnTo>
                    <a:lnTo>
                      <a:pt x="172" y="686"/>
                    </a:lnTo>
                    <a:lnTo>
                      <a:pt x="158" y="672"/>
                    </a:lnTo>
                    <a:lnTo>
                      <a:pt x="141" y="656"/>
                    </a:lnTo>
                    <a:lnTo>
                      <a:pt x="119" y="637"/>
                    </a:lnTo>
                    <a:lnTo>
                      <a:pt x="93" y="614"/>
                    </a:lnTo>
                    <a:lnTo>
                      <a:pt x="79" y="601"/>
                    </a:lnTo>
                    <a:lnTo>
                      <a:pt x="64" y="587"/>
                    </a:lnTo>
                    <a:lnTo>
                      <a:pt x="51" y="575"/>
                    </a:lnTo>
                    <a:lnTo>
                      <a:pt x="39" y="564"/>
                    </a:lnTo>
                    <a:lnTo>
                      <a:pt x="29" y="556"/>
                    </a:lnTo>
                    <a:lnTo>
                      <a:pt x="23" y="551"/>
                    </a:lnTo>
                    <a:lnTo>
                      <a:pt x="14" y="545"/>
                    </a:lnTo>
                    <a:lnTo>
                      <a:pt x="6" y="536"/>
                    </a:lnTo>
                    <a:lnTo>
                      <a:pt x="3" y="529"/>
                    </a:lnTo>
                    <a:lnTo>
                      <a:pt x="0" y="516"/>
                    </a:lnTo>
                    <a:lnTo>
                      <a:pt x="3" y="506"/>
                    </a:lnTo>
                    <a:lnTo>
                      <a:pt x="5" y="500"/>
                    </a:lnTo>
                    <a:lnTo>
                      <a:pt x="141" y="210"/>
                    </a:lnTo>
                    <a:lnTo>
                      <a:pt x="81" y="183"/>
                    </a:lnTo>
                    <a:lnTo>
                      <a:pt x="67" y="174"/>
                    </a:lnTo>
                    <a:lnTo>
                      <a:pt x="58" y="164"/>
                    </a:lnTo>
                    <a:lnTo>
                      <a:pt x="55" y="155"/>
                    </a:lnTo>
                    <a:lnTo>
                      <a:pt x="54" y="145"/>
                    </a:lnTo>
                    <a:lnTo>
                      <a:pt x="57" y="133"/>
                    </a:lnTo>
                    <a:lnTo>
                      <a:pt x="63" y="123"/>
                    </a:lnTo>
                    <a:lnTo>
                      <a:pt x="73" y="116"/>
                    </a:lnTo>
                    <a:lnTo>
                      <a:pt x="80" y="111"/>
                    </a:lnTo>
                    <a:lnTo>
                      <a:pt x="87" y="109"/>
                    </a:lnTo>
                    <a:lnTo>
                      <a:pt x="90" y="107"/>
                    </a:lnTo>
                    <a:lnTo>
                      <a:pt x="99" y="104"/>
                    </a:lnTo>
                    <a:lnTo>
                      <a:pt x="114" y="99"/>
                    </a:lnTo>
                    <a:lnTo>
                      <a:pt x="132" y="92"/>
                    </a:lnTo>
                    <a:lnTo>
                      <a:pt x="154" y="83"/>
                    </a:lnTo>
                    <a:lnTo>
                      <a:pt x="179" y="75"/>
                    </a:lnTo>
                    <a:lnTo>
                      <a:pt x="205" y="64"/>
                    </a:lnTo>
                    <a:lnTo>
                      <a:pt x="232" y="54"/>
                    </a:lnTo>
                    <a:lnTo>
                      <a:pt x="259" y="44"/>
                    </a:lnTo>
                    <a:lnTo>
                      <a:pt x="284" y="35"/>
                    </a:lnTo>
                    <a:lnTo>
                      <a:pt x="310" y="25"/>
                    </a:lnTo>
                    <a:lnTo>
                      <a:pt x="330" y="16"/>
                    </a:lnTo>
                    <a:lnTo>
                      <a:pt x="349" y="10"/>
                    </a:lnTo>
                    <a:lnTo>
                      <a:pt x="363" y="6"/>
                    </a:lnTo>
                    <a:lnTo>
                      <a:pt x="370" y="2"/>
                    </a:lnTo>
                    <a:lnTo>
                      <a:pt x="387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36A2ECD2-3EFC-4780-A71F-0958B576B0A5}"/>
                </a:ext>
              </a:extLst>
            </p:cNvPr>
            <p:cNvSpPr txBox="1"/>
            <p:nvPr/>
          </p:nvSpPr>
          <p:spPr>
            <a:xfrm>
              <a:off x="9069970" y="854402"/>
              <a:ext cx="23577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z="1400" spc="-300" dirty="0">
                  <a:solidFill>
                    <a:schemeClr val="bg2">
                      <a:lumMod val="50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카테고리화</a:t>
              </a:r>
              <a:endParaRPr lang="en-US" altLang="ko-KR" sz="1400" spc="-300" dirty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</p:grp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B83E29E0-9291-43C5-AC25-6B20AC27A641}"/>
              </a:ext>
            </a:extLst>
          </p:cNvPr>
          <p:cNvSpPr/>
          <p:nvPr/>
        </p:nvSpPr>
        <p:spPr>
          <a:xfrm>
            <a:off x="1713535" y="396736"/>
            <a:ext cx="70704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박소희</a:t>
            </a:r>
            <a:endParaRPr lang="en-US" altLang="ko-KR" sz="2400" spc="-150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카테고리화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1 )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브랜드 활용</a:t>
            </a:r>
            <a:endParaRPr lang="ko-KR" altLang="en-US" sz="3200" dirty="0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xmlns="" id="{F577835A-9875-4FB5-8CCE-6A5808FE89E2}"/>
              </a:ext>
            </a:extLst>
          </p:cNvPr>
          <p:cNvGrpSpPr/>
          <p:nvPr/>
        </p:nvGrpSpPr>
        <p:grpSpPr>
          <a:xfrm>
            <a:off x="750221" y="420889"/>
            <a:ext cx="831154" cy="827088"/>
            <a:chOff x="6784954" y="3032825"/>
            <a:chExt cx="960782" cy="9566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xmlns="" id="{005A8FF0-D4C4-443C-80A5-58B194D11310}"/>
                </a:ext>
              </a:extLst>
            </p:cNvPr>
            <p:cNvSpPr/>
            <p:nvPr/>
          </p:nvSpPr>
          <p:spPr>
            <a:xfrm>
              <a:off x="6784954" y="3032825"/>
              <a:ext cx="960782" cy="956678"/>
            </a:xfrm>
            <a:prstGeom prst="rect">
              <a:avLst/>
            </a:prstGeom>
            <a:solidFill>
              <a:srgbClr val="FFE6C1"/>
            </a:solidFill>
            <a:ln>
              <a:solidFill>
                <a:srgbClr val="FFE6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xmlns="" id="{9C205BFF-1642-493F-9539-F2D266EACFFC}"/>
                </a:ext>
              </a:extLst>
            </p:cNvPr>
            <p:cNvGrpSpPr/>
            <p:nvPr/>
          </p:nvGrpSpPr>
          <p:grpSpPr>
            <a:xfrm>
              <a:off x="6921877" y="3182368"/>
              <a:ext cx="686934" cy="676315"/>
              <a:chOff x="6921877" y="3182368"/>
              <a:chExt cx="686934" cy="676315"/>
            </a:xfrm>
          </p:grpSpPr>
          <p:sp>
            <p:nvSpPr>
              <p:cNvPr id="82" name="Rectangle 16">
                <a:extLst>
                  <a:ext uri="{FF2B5EF4-FFF2-40B4-BE49-F238E27FC236}">
                    <a16:creationId xmlns:a16="http://schemas.microsoft.com/office/drawing/2014/main" xmlns="" id="{65683774-BB8C-482C-A122-06E8D89EAB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1146" y="3495932"/>
                <a:ext cx="265512" cy="52261"/>
              </a:xfrm>
              <a:prstGeom prst="rect">
                <a:avLst/>
              </a:pr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3" name="Freeform 17">
                <a:extLst>
                  <a:ext uri="{FF2B5EF4-FFF2-40B4-BE49-F238E27FC236}">
                    <a16:creationId xmlns:a16="http://schemas.microsoft.com/office/drawing/2014/main" xmlns="" id="{BCB9A1CA-BC6D-48F9-B062-D25EE7AD9F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21877" y="3182368"/>
                <a:ext cx="637536" cy="627128"/>
              </a:xfrm>
              <a:custGeom>
                <a:avLst/>
                <a:gdLst>
                  <a:gd name="T0" fmla="*/ 413 w 3302"/>
                  <a:gd name="T1" fmla="*/ 0 h 3264"/>
                  <a:gd name="T2" fmla="*/ 2890 w 3302"/>
                  <a:gd name="T3" fmla="*/ 0 h 3264"/>
                  <a:gd name="T4" fmla="*/ 2941 w 3302"/>
                  <a:gd name="T5" fmla="*/ 3 h 3264"/>
                  <a:gd name="T6" fmla="*/ 2992 w 3302"/>
                  <a:gd name="T7" fmla="*/ 12 h 3264"/>
                  <a:gd name="T8" fmla="*/ 3039 w 3302"/>
                  <a:gd name="T9" fmla="*/ 27 h 3264"/>
                  <a:gd name="T10" fmla="*/ 3083 w 3302"/>
                  <a:gd name="T11" fmla="*/ 48 h 3264"/>
                  <a:gd name="T12" fmla="*/ 3126 w 3302"/>
                  <a:gd name="T13" fmla="*/ 73 h 3264"/>
                  <a:gd name="T14" fmla="*/ 3164 w 3302"/>
                  <a:gd name="T15" fmla="*/ 103 h 3264"/>
                  <a:gd name="T16" fmla="*/ 3198 w 3302"/>
                  <a:gd name="T17" fmla="*/ 137 h 3264"/>
                  <a:gd name="T18" fmla="*/ 3228 w 3302"/>
                  <a:gd name="T19" fmla="*/ 175 h 3264"/>
                  <a:gd name="T20" fmla="*/ 3254 w 3302"/>
                  <a:gd name="T21" fmla="*/ 216 h 3264"/>
                  <a:gd name="T22" fmla="*/ 3275 w 3302"/>
                  <a:gd name="T23" fmla="*/ 261 h 3264"/>
                  <a:gd name="T24" fmla="*/ 3290 w 3302"/>
                  <a:gd name="T25" fmla="*/ 307 h 3264"/>
                  <a:gd name="T26" fmla="*/ 3299 w 3302"/>
                  <a:gd name="T27" fmla="*/ 357 h 3264"/>
                  <a:gd name="T28" fmla="*/ 3302 w 3302"/>
                  <a:gd name="T29" fmla="*/ 408 h 3264"/>
                  <a:gd name="T30" fmla="*/ 3302 w 3302"/>
                  <a:gd name="T31" fmla="*/ 1658 h 3264"/>
                  <a:gd name="T32" fmla="*/ 3258 w 3302"/>
                  <a:gd name="T33" fmla="*/ 1650 h 3264"/>
                  <a:gd name="T34" fmla="*/ 3212 w 3302"/>
                  <a:gd name="T35" fmla="*/ 1648 h 3264"/>
                  <a:gd name="T36" fmla="*/ 3164 w 3302"/>
                  <a:gd name="T37" fmla="*/ 1650 h 3264"/>
                  <a:gd name="T38" fmla="*/ 3117 w 3302"/>
                  <a:gd name="T39" fmla="*/ 1659 h 3264"/>
                  <a:gd name="T40" fmla="*/ 3071 w 3302"/>
                  <a:gd name="T41" fmla="*/ 1673 h 3264"/>
                  <a:gd name="T42" fmla="*/ 3027 w 3302"/>
                  <a:gd name="T43" fmla="*/ 1691 h 3264"/>
                  <a:gd name="T44" fmla="*/ 3027 w 3302"/>
                  <a:gd name="T45" fmla="*/ 544 h 3264"/>
                  <a:gd name="T46" fmla="*/ 275 w 3302"/>
                  <a:gd name="T47" fmla="*/ 544 h 3264"/>
                  <a:gd name="T48" fmla="*/ 275 w 3302"/>
                  <a:gd name="T49" fmla="*/ 2856 h 3264"/>
                  <a:gd name="T50" fmla="*/ 279 w 3302"/>
                  <a:gd name="T51" fmla="*/ 2883 h 3264"/>
                  <a:gd name="T52" fmla="*/ 287 w 3302"/>
                  <a:gd name="T53" fmla="*/ 2909 h 3264"/>
                  <a:gd name="T54" fmla="*/ 299 w 3302"/>
                  <a:gd name="T55" fmla="*/ 2932 h 3264"/>
                  <a:gd name="T56" fmla="*/ 315 w 3302"/>
                  <a:gd name="T57" fmla="*/ 2952 h 3264"/>
                  <a:gd name="T58" fmla="*/ 336 w 3302"/>
                  <a:gd name="T59" fmla="*/ 2969 h 3264"/>
                  <a:gd name="T60" fmla="*/ 359 w 3302"/>
                  <a:gd name="T61" fmla="*/ 2982 h 3264"/>
                  <a:gd name="T62" fmla="*/ 385 w 3302"/>
                  <a:gd name="T63" fmla="*/ 2990 h 3264"/>
                  <a:gd name="T64" fmla="*/ 413 w 3302"/>
                  <a:gd name="T65" fmla="*/ 2992 h 3264"/>
                  <a:gd name="T66" fmla="*/ 1790 w 3302"/>
                  <a:gd name="T67" fmla="*/ 2992 h 3264"/>
                  <a:gd name="T68" fmla="*/ 1710 w 3302"/>
                  <a:gd name="T69" fmla="*/ 3264 h 3264"/>
                  <a:gd name="T70" fmla="*/ 413 w 3302"/>
                  <a:gd name="T71" fmla="*/ 3264 h 3264"/>
                  <a:gd name="T72" fmla="*/ 361 w 3302"/>
                  <a:gd name="T73" fmla="*/ 3261 h 3264"/>
                  <a:gd name="T74" fmla="*/ 311 w 3302"/>
                  <a:gd name="T75" fmla="*/ 3252 h 3264"/>
                  <a:gd name="T76" fmla="*/ 264 w 3302"/>
                  <a:gd name="T77" fmla="*/ 3237 h 3264"/>
                  <a:gd name="T78" fmla="*/ 219 w 3302"/>
                  <a:gd name="T79" fmla="*/ 3216 h 3264"/>
                  <a:gd name="T80" fmla="*/ 177 w 3302"/>
                  <a:gd name="T81" fmla="*/ 3190 h 3264"/>
                  <a:gd name="T82" fmla="*/ 139 w 3302"/>
                  <a:gd name="T83" fmla="*/ 3161 h 3264"/>
                  <a:gd name="T84" fmla="*/ 104 w 3302"/>
                  <a:gd name="T85" fmla="*/ 3127 h 3264"/>
                  <a:gd name="T86" fmla="*/ 73 w 3302"/>
                  <a:gd name="T87" fmla="*/ 3089 h 3264"/>
                  <a:gd name="T88" fmla="*/ 48 w 3302"/>
                  <a:gd name="T89" fmla="*/ 3048 h 3264"/>
                  <a:gd name="T90" fmla="*/ 28 w 3302"/>
                  <a:gd name="T91" fmla="*/ 3003 h 3264"/>
                  <a:gd name="T92" fmla="*/ 13 w 3302"/>
                  <a:gd name="T93" fmla="*/ 2957 h 3264"/>
                  <a:gd name="T94" fmla="*/ 3 w 3302"/>
                  <a:gd name="T95" fmla="*/ 2907 h 3264"/>
                  <a:gd name="T96" fmla="*/ 0 w 3302"/>
                  <a:gd name="T97" fmla="*/ 2856 h 3264"/>
                  <a:gd name="T98" fmla="*/ 0 w 3302"/>
                  <a:gd name="T99" fmla="*/ 408 h 3264"/>
                  <a:gd name="T100" fmla="*/ 3 w 3302"/>
                  <a:gd name="T101" fmla="*/ 357 h 3264"/>
                  <a:gd name="T102" fmla="*/ 13 w 3302"/>
                  <a:gd name="T103" fmla="*/ 307 h 3264"/>
                  <a:gd name="T104" fmla="*/ 28 w 3302"/>
                  <a:gd name="T105" fmla="*/ 261 h 3264"/>
                  <a:gd name="T106" fmla="*/ 48 w 3302"/>
                  <a:gd name="T107" fmla="*/ 216 h 3264"/>
                  <a:gd name="T108" fmla="*/ 73 w 3302"/>
                  <a:gd name="T109" fmla="*/ 175 h 3264"/>
                  <a:gd name="T110" fmla="*/ 104 w 3302"/>
                  <a:gd name="T111" fmla="*/ 137 h 3264"/>
                  <a:gd name="T112" fmla="*/ 139 w 3302"/>
                  <a:gd name="T113" fmla="*/ 103 h 3264"/>
                  <a:gd name="T114" fmla="*/ 177 w 3302"/>
                  <a:gd name="T115" fmla="*/ 73 h 3264"/>
                  <a:gd name="T116" fmla="*/ 219 w 3302"/>
                  <a:gd name="T117" fmla="*/ 48 h 3264"/>
                  <a:gd name="T118" fmla="*/ 264 w 3302"/>
                  <a:gd name="T119" fmla="*/ 27 h 3264"/>
                  <a:gd name="T120" fmla="*/ 311 w 3302"/>
                  <a:gd name="T121" fmla="*/ 12 h 3264"/>
                  <a:gd name="T122" fmla="*/ 361 w 3302"/>
                  <a:gd name="T123" fmla="*/ 3 h 3264"/>
                  <a:gd name="T124" fmla="*/ 413 w 3302"/>
                  <a:gd name="T125" fmla="*/ 0 h 3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302" h="3264">
                    <a:moveTo>
                      <a:pt x="413" y="0"/>
                    </a:moveTo>
                    <a:lnTo>
                      <a:pt x="2890" y="0"/>
                    </a:lnTo>
                    <a:lnTo>
                      <a:pt x="2941" y="3"/>
                    </a:lnTo>
                    <a:lnTo>
                      <a:pt x="2992" y="12"/>
                    </a:lnTo>
                    <a:lnTo>
                      <a:pt x="3039" y="27"/>
                    </a:lnTo>
                    <a:lnTo>
                      <a:pt x="3083" y="48"/>
                    </a:lnTo>
                    <a:lnTo>
                      <a:pt x="3126" y="73"/>
                    </a:lnTo>
                    <a:lnTo>
                      <a:pt x="3164" y="103"/>
                    </a:lnTo>
                    <a:lnTo>
                      <a:pt x="3198" y="137"/>
                    </a:lnTo>
                    <a:lnTo>
                      <a:pt x="3228" y="175"/>
                    </a:lnTo>
                    <a:lnTo>
                      <a:pt x="3254" y="216"/>
                    </a:lnTo>
                    <a:lnTo>
                      <a:pt x="3275" y="261"/>
                    </a:lnTo>
                    <a:lnTo>
                      <a:pt x="3290" y="307"/>
                    </a:lnTo>
                    <a:lnTo>
                      <a:pt x="3299" y="357"/>
                    </a:lnTo>
                    <a:lnTo>
                      <a:pt x="3302" y="408"/>
                    </a:lnTo>
                    <a:lnTo>
                      <a:pt x="3302" y="1658"/>
                    </a:lnTo>
                    <a:lnTo>
                      <a:pt x="3258" y="1650"/>
                    </a:lnTo>
                    <a:lnTo>
                      <a:pt x="3212" y="1648"/>
                    </a:lnTo>
                    <a:lnTo>
                      <a:pt x="3164" y="1650"/>
                    </a:lnTo>
                    <a:lnTo>
                      <a:pt x="3117" y="1659"/>
                    </a:lnTo>
                    <a:lnTo>
                      <a:pt x="3071" y="1673"/>
                    </a:lnTo>
                    <a:lnTo>
                      <a:pt x="3027" y="1691"/>
                    </a:lnTo>
                    <a:lnTo>
                      <a:pt x="3027" y="544"/>
                    </a:lnTo>
                    <a:lnTo>
                      <a:pt x="275" y="544"/>
                    </a:lnTo>
                    <a:lnTo>
                      <a:pt x="275" y="2856"/>
                    </a:lnTo>
                    <a:lnTo>
                      <a:pt x="279" y="2883"/>
                    </a:lnTo>
                    <a:lnTo>
                      <a:pt x="287" y="2909"/>
                    </a:lnTo>
                    <a:lnTo>
                      <a:pt x="299" y="2932"/>
                    </a:lnTo>
                    <a:lnTo>
                      <a:pt x="315" y="2952"/>
                    </a:lnTo>
                    <a:lnTo>
                      <a:pt x="336" y="2969"/>
                    </a:lnTo>
                    <a:lnTo>
                      <a:pt x="359" y="2982"/>
                    </a:lnTo>
                    <a:lnTo>
                      <a:pt x="385" y="2990"/>
                    </a:lnTo>
                    <a:lnTo>
                      <a:pt x="413" y="2992"/>
                    </a:lnTo>
                    <a:lnTo>
                      <a:pt x="1790" y="2992"/>
                    </a:lnTo>
                    <a:lnTo>
                      <a:pt x="1710" y="3264"/>
                    </a:lnTo>
                    <a:lnTo>
                      <a:pt x="413" y="3264"/>
                    </a:lnTo>
                    <a:lnTo>
                      <a:pt x="361" y="3261"/>
                    </a:lnTo>
                    <a:lnTo>
                      <a:pt x="311" y="3252"/>
                    </a:lnTo>
                    <a:lnTo>
                      <a:pt x="264" y="3237"/>
                    </a:lnTo>
                    <a:lnTo>
                      <a:pt x="219" y="3216"/>
                    </a:lnTo>
                    <a:lnTo>
                      <a:pt x="177" y="3190"/>
                    </a:lnTo>
                    <a:lnTo>
                      <a:pt x="139" y="3161"/>
                    </a:lnTo>
                    <a:lnTo>
                      <a:pt x="104" y="3127"/>
                    </a:lnTo>
                    <a:lnTo>
                      <a:pt x="73" y="3089"/>
                    </a:lnTo>
                    <a:lnTo>
                      <a:pt x="48" y="3048"/>
                    </a:lnTo>
                    <a:lnTo>
                      <a:pt x="28" y="3003"/>
                    </a:lnTo>
                    <a:lnTo>
                      <a:pt x="13" y="2957"/>
                    </a:lnTo>
                    <a:lnTo>
                      <a:pt x="3" y="2907"/>
                    </a:lnTo>
                    <a:lnTo>
                      <a:pt x="0" y="2856"/>
                    </a:lnTo>
                    <a:lnTo>
                      <a:pt x="0" y="408"/>
                    </a:lnTo>
                    <a:lnTo>
                      <a:pt x="3" y="357"/>
                    </a:lnTo>
                    <a:lnTo>
                      <a:pt x="13" y="307"/>
                    </a:lnTo>
                    <a:lnTo>
                      <a:pt x="28" y="261"/>
                    </a:lnTo>
                    <a:lnTo>
                      <a:pt x="48" y="216"/>
                    </a:lnTo>
                    <a:lnTo>
                      <a:pt x="73" y="175"/>
                    </a:lnTo>
                    <a:lnTo>
                      <a:pt x="104" y="137"/>
                    </a:lnTo>
                    <a:lnTo>
                      <a:pt x="139" y="103"/>
                    </a:lnTo>
                    <a:lnTo>
                      <a:pt x="177" y="73"/>
                    </a:lnTo>
                    <a:lnTo>
                      <a:pt x="219" y="48"/>
                    </a:lnTo>
                    <a:lnTo>
                      <a:pt x="264" y="27"/>
                    </a:lnTo>
                    <a:lnTo>
                      <a:pt x="311" y="12"/>
                    </a:lnTo>
                    <a:lnTo>
                      <a:pt x="361" y="3"/>
                    </a:lnTo>
                    <a:lnTo>
                      <a:pt x="413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4" name="Rectangle 18">
                <a:extLst>
                  <a:ext uri="{FF2B5EF4-FFF2-40B4-BE49-F238E27FC236}">
                    <a16:creationId xmlns:a16="http://schemas.microsoft.com/office/drawing/2014/main" xmlns="" id="{A6262811-0A9F-4B70-835D-EFC441FD2A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1146" y="3391411"/>
                <a:ext cx="265512" cy="52261"/>
              </a:xfrm>
              <a:prstGeom prst="rect">
                <a:avLst/>
              </a:pr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5" name="Freeform 19">
                <a:extLst>
                  <a:ext uri="{FF2B5EF4-FFF2-40B4-BE49-F238E27FC236}">
                    <a16:creationId xmlns:a16="http://schemas.microsoft.com/office/drawing/2014/main" xmlns="" id="{34130FB1-9535-40B0-BF40-0FF6AC5E9E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61146" y="3600454"/>
                <a:ext cx="241585" cy="52261"/>
              </a:xfrm>
              <a:custGeom>
                <a:avLst/>
                <a:gdLst>
                  <a:gd name="T0" fmla="*/ 0 w 1254"/>
                  <a:gd name="T1" fmla="*/ 0 h 272"/>
                  <a:gd name="T2" fmla="*/ 1254 w 1254"/>
                  <a:gd name="T3" fmla="*/ 0 h 272"/>
                  <a:gd name="T4" fmla="*/ 976 w 1254"/>
                  <a:gd name="T5" fmla="*/ 272 h 272"/>
                  <a:gd name="T6" fmla="*/ 0 w 1254"/>
                  <a:gd name="T7" fmla="*/ 272 h 272"/>
                  <a:gd name="T8" fmla="*/ 0 w 1254"/>
                  <a:gd name="T9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4" h="272">
                    <a:moveTo>
                      <a:pt x="0" y="0"/>
                    </a:moveTo>
                    <a:lnTo>
                      <a:pt x="1254" y="0"/>
                    </a:lnTo>
                    <a:lnTo>
                      <a:pt x="976" y="272"/>
                    </a:lnTo>
                    <a:lnTo>
                      <a:pt x="0" y="2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6" name="Rectangle 20">
                <a:extLst>
                  <a:ext uri="{FF2B5EF4-FFF2-40B4-BE49-F238E27FC236}">
                    <a16:creationId xmlns:a16="http://schemas.microsoft.com/office/drawing/2014/main" xmlns="" id="{BC90C4DF-03EC-4A3C-8085-C16AAF3EAB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4633" y="3495932"/>
                <a:ext cx="53257" cy="52261"/>
              </a:xfrm>
              <a:prstGeom prst="rect">
                <a:avLst/>
              </a:pr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7" name="Rectangle 21">
                <a:extLst>
                  <a:ext uri="{FF2B5EF4-FFF2-40B4-BE49-F238E27FC236}">
                    <a16:creationId xmlns:a16="http://schemas.microsoft.com/office/drawing/2014/main" xmlns="" id="{C3F95D82-0068-4130-8053-634FA265A6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4633" y="3391411"/>
                <a:ext cx="53257" cy="52261"/>
              </a:xfrm>
              <a:prstGeom prst="rect">
                <a:avLst/>
              </a:pr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8" name="Rectangle 22">
                <a:extLst>
                  <a:ext uri="{FF2B5EF4-FFF2-40B4-BE49-F238E27FC236}">
                    <a16:creationId xmlns:a16="http://schemas.microsoft.com/office/drawing/2014/main" xmlns="" id="{230C60A7-A125-4B08-843C-543710DE08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4633" y="3600454"/>
                <a:ext cx="53257" cy="52261"/>
              </a:xfrm>
              <a:prstGeom prst="rect">
                <a:avLst/>
              </a:pr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9" name="Freeform 23">
                <a:extLst>
                  <a:ext uri="{FF2B5EF4-FFF2-40B4-BE49-F238E27FC236}">
                    <a16:creationId xmlns:a16="http://schemas.microsoft.com/office/drawing/2014/main" xmlns="" id="{43CD61AF-26B1-4CB1-9BB7-AFEC7075A2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87633" y="3550499"/>
                <a:ext cx="121178" cy="119124"/>
              </a:xfrm>
              <a:custGeom>
                <a:avLst/>
                <a:gdLst>
                  <a:gd name="T0" fmla="*/ 272 w 629"/>
                  <a:gd name="T1" fmla="*/ 0 h 624"/>
                  <a:gd name="T2" fmla="*/ 299 w 629"/>
                  <a:gd name="T3" fmla="*/ 4 h 624"/>
                  <a:gd name="T4" fmla="*/ 327 w 629"/>
                  <a:gd name="T5" fmla="*/ 12 h 624"/>
                  <a:gd name="T6" fmla="*/ 352 w 629"/>
                  <a:gd name="T7" fmla="*/ 25 h 624"/>
                  <a:gd name="T8" fmla="*/ 376 w 629"/>
                  <a:gd name="T9" fmla="*/ 45 h 624"/>
                  <a:gd name="T10" fmla="*/ 585 w 629"/>
                  <a:gd name="T11" fmla="*/ 251 h 624"/>
                  <a:gd name="T12" fmla="*/ 603 w 629"/>
                  <a:gd name="T13" fmla="*/ 274 h 624"/>
                  <a:gd name="T14" fmla="*/ 617 w 629"/>
                  <a:gd name="T15" fmla="*/ 300 h 624"/>
                  <a:gd name="T16" fmla="*/ 625 w 629"/>
                  <a:gd name="T17" fmla="*/ 326 h 624"/>
                  <a:gd name="T18" fmla="*/ 629 w 629"/>
                  <a:gd name="T19" fmla="*/ 354 h 624"/>
                  <a:gd name="T20" fmla="*/ 625 w 629"/>
                  <a:gd name="T21" fmla="*/ 381 h 624"/>
                  <a:gd name="T22" fmla="*/ 617 w 629"/>
                  <a:gd name="T23" fmla="*/ 408 h 624"/>
                  <a:gd name="T24" fmla="*/ 604 w 629"/>
                  <a:gd name="T25" fmla="*/ 435 h 624"/>
                  <a:gd name="T26" fmla="*/ 586 w 629"/>
                  <a:gd name="T27" fmla="*/ 457 h 624"/>
                  <a:gd name="T28" fmla="*/ 418 w 629"/>
                  <a:gd name="T29" fmla="*/ 624 h 624"/>
                  <a:gd name="T30" fmla="*/ 0 w 629"/>
                  <a:gd name="T31" fmla="*/ 210 h 624"/>
                  <a:gd name="T32" fmla="*/ 169 w 629"/>
                  <a:gd name="T33" fmla="*/ 42 h 624"/>
                  <a:gd name="T34" fmla="*/ 192 w 629"/>
                  <a:gd name="T35" fmla="*/ 24 h 624"/>
                  <a:gd name="T36" fmla="*/ 217 w 629"/>
                  <a:gd name="T37" fmla="*/ 12 h 624"/>
                  <a:gd name="T38" fmla="*/ 244 w 629"/>
                  <a:gd name="T39" fmla="*/ 4 h 624"/>
                  <a:gd name="T40" fmla="*/ 272 w 629"/>
                  <a:gd name="T41" fmla="*/ 0 h 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29" h="624">
                    <a:moveTo>
                      <a:pt x="272" y="0"/>
                    </a:moveTo>
                    <a:lnTo>
                      <a:pt x="299" y="4"/>
                    </a:lnTo>
                    <a:lnTo>
                      <a:pt x="327" y="12"/>
                    </a:lnTo>
                    <a:lnTo>
                      <a:pt x="352" y="25"/>
                    </a:lnTo>
                    <a:lnTo>
                      <a:pt x="376" y="45"/>
                    </a:lnTo>
                    <a:lnTo>
                      <a:pt x="585" y="251"/>
                    </a:lnTo>
                    <a:lnTo>
                      <a:pt x="603" y="274"/>
                    </a:lnTo>
                    <a:lnTo>
                      <a:pt x="617" y="300"/>
                    </a:lnTo>
                    <a:lnTo>
                      <a:pt x="625" y="326"/>
                    </a:lnTo>
                    <a:lnTo>
                      <a:pt x="629" y="354"/>
                    </a:lnTo>
                    <a:lnTo>
                      <a:pt x="625" y="381"/>
                    </a:lnTo>
                    <a:lnTo>
                      <a:pt x="617" y="408"/>
                    </a:lnTo>
                    <a:lnTo>
                      <a:pt x="604" y="435"/>
                    </a:lnTo>
                    <a:lnTo>
                      <a:pt x="586" y="457"/>
                    </a:lnTo>
                    <a:lnTo>
                      <a:pt x="418" y="624"/>
                    </a:lnTo>
                    <a:lnTo>
                      <a:pt x="0" y="210"/>
                    </a:lnTo>
                    <a:lnTo>
                      <a:pt x="169" y="42"/>
                    </a:lnTo>
                    <a:lnTo>
                      <a:pt x="192" y="24"/>
                    </a:lnTo>
                    <a:lnTo>
                      <a:pt x="217" y="12"/>
                    </a:lnTo>
                    <a:lnTo>
                      <a:pt x="244" y="4"/>
                    </a:lnTo>
                    <a:lnTo>
                      <a:pt x="27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0" name="Freeform 24">
                <a:extLst>
                  <a:ext uri="{FF2B5EF4-FFF2-40B4-BE49-F238E27FC236}">
                    <a16:creationId xmlns:a16="http://schemas.microsoft.com/office/drawing/2014/main" xmlns="" id="{CD094577-3685-4229-84BB-0F2F129C9E0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96989" y="3615824"/>
                <a:ext cx="246988" cy="242859"/>
              </a:xfrm>
              <a:custGeom>
                <a:avLst/>
                <a:gdLst>
                  <a:gd name="T0" fmla="*/ 260 w 1284"/>
                  <a:gd name="T1" fmla="*/ 754 h 1264"/>
                  <a:gd name="T2" fmla="*/ 177 w 1284"/>
                  <a:gd name="T3" fmla="*/ 1032 h 1264"/>
                  <a:gd name="T4" fmla="*/ 236 w 1284"/>
                  <a:gd name="T5" fmla="*/ 1090 h 1264"/>
                  <a:gd name="T6" fmla="*/ 513 w 1284"/>
                  <a:gd name="T7" fmla="*/ 1009 h 1264"/>
                  <a:gd name="T8" fmla="*/ 471 w 1284"/>
                  <a:gd name="T9" fmla="*/ 796 h 1264"/>
                  <a:gd name="T10" fmla="*/ 260 w 1284"/>
                  <a:gd name="T11" fmla="*/ 754 h 1264"/>
                  <a:gd name="T12" fmla="*/ 848 w 1284"/>
                  <a:gd name="T13" fmla="*/ 0 h 1264"/>
                  <a:gd name="T14" fmla="*/ 1284 w 1284"/>
                  <a:gd name="T15" fmla="*/ 430 h 1264"/>
                  <a:gd name="T16" fmla="*/ 604 w 1284"/>
                  <a:gd name="T17" fmla="*/ 1099 h 1264"/>
                  <a:gd name="T18" fmla="*/ 596 w 1284"/>
                  <a:gd name="T19" fmla="*/ 1107 h 1264"/>
                  <a:gd name="T20" fmla="*/ 586 w 1284"/>
                  <a:gd name="T21" fmla="*/ 1114 h 1264"/>
                  <a:gd name="T22" fmla="*/ 576 w 1284"/>
                  <a:gd name="T23" fmla="*/ 1118 h 1264"/>
                  <a:gd name="T24" fmla="*/ 80 w 1284"/>
                  <a:gd name="T25" fmla="*/ 1262 h 1264"/>
                  <a:gd name="T26" fmla="*/ 74 w 1284"/>
                  <a:gd name="T27" fmla="*/ 1263 h 1264"/>
                  <a:gd name="T28" fmla="*/ 68 w 1284"/>
                  <a:gd name="T29" fmla="*/ 1264 h 1264"/>
                  <a:gd name="T30" fmla="*/ 62 w 1284"/>
                  <a:gd name="T31" fmla="*/ 1264 h 1264"/>
                  <a:gd name="T32" fmla="*/ 46 w 1284"/>
                  <a:gd name="T33" fmla="*/ 1263 h 1264"/>
                  <a:gd name="T34" fmla="*/ 31 w 1284"/>
                  <a:gd name="T35" fmla="*/ 1256 h 1264"/>
                  <a:gd name="T36" fmla="*/ 19 w 1284"/>
                  <a:gd name="T37" fmla="*/ 1247 h 1264"/>
                  <a:gd name="T38" fmla="*/ 8 w 1284"/>
                  <a:gd name="T39" fmla="*/ 1234 h 1264"/>
                  <a:gd name="T40" fmla="*/ 3 w 1284"/>
                  <a:gd name="T41" fmla="*/ 1219 h 1264"/>
                  <a:gd name="T42" fmla="*/ 0 w 1284"/>
                  <a:gd name="T43" fmla="*/ 1203 h 1264"/>
                  <a:gd name="T44" fmla="*/ 3 w 1284"/>
                  <a:gd name="T45" fmla="*/ 1187 h 1264"/>
                  <a:gd name="T46" fmla="*/ 148 w 1284"/>
                  <a:gd name="T47" fmla="*/ 695 h 1264"/>
                  <a:gd name="T48" fmla="*/ 154 w 1284"/>
                  <a:gd name="T49" fmla="*/ 684 h 1264"/>
                  <a:gd name="T50" fmla="*/ 161 w 1284"/>
                  <a:gd name="T51" fmla="*/ 675 h 1264"/>
                  <a:gd name="T52" fmla="*/ 170 w 1284"/>
                  <a:gd name="T53" fmla="*/ 666 h 1264"/>
                  <a:gd name="T54" fmla="*/ 848 w 1284"/>
                  <a:gd name="T55" fmla="*/ 0 h 1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84" h="1264">
                    <a:moveTo>
                      <a:pt x="260" y="754"/>
                    </a:moveTo>
                    <a:lnTo>
                      <a:pt x="177" y="1032"/>
                    </a:lnTo>
                    <a:lnTo>
                      <a:pt x="236" y="1090"/>
                    </a:lnTo>
                    <a:lnTo>
                      <a:pt x="513" y="1009"/>
                    </a:lnTo>
                    <a:lnTo>
                      <a:pt x="471" y="796"/>
                    </a:lnTo>
                    <a:lnTo>
                      <a:pt x="260" y="754"/>
                    </a:lnTo>
                    <a:close/>
                    <a:moveTo>
                      <a:pt x="848" y="0"/>
                    </a:moveTo>
                    <a:lnTo>
                      <a:pt x="1284" y="430"/>
                    </a:lnTo>
                    <a:lnTo>
                      <a:pt x="604" y="1099"/>
                    </a:lnTo>
                    <a:lnTo>
                      <a:pt x="596" y="1107"/>
                    </a:lnTo>
                    <a:lnTo>
                      <a:pt x="586" y="1114"/>
                    </a:lnTo>
                    <a:lnTo>
                      <a:pt x="576" y="1118"/>
                    </a:lnTo>
                    <a:lnTo>
                      <a:pt x="80" y="1262"/>
                    </a:lnTo>
                    <a:lnTo>
                      <a:pt x="74" y="1263"/>
                    </a:lnTo>
                    <a:lnTo>
                      <a:pt x="68" y="1264"/>
                    </a:lnTo>
                    <a:lnTo>
                      <a:pt x="62" y="1264"/>
                    </a:lnTo>
                    <a:lnTo>
                      <a:pt x="46" y="1263"/>
                    </a:lnTo>
                    <a:lnTo>
                      <a:pt x="31" y="1256"/>
                    </a:lnTo>
                    <a:lnTo>
                      <a:pt x="19" y="1247"/>
                    </a:lnTo>
                    <a:lnTo>
                      <a:pt x="8" y="1234"/>
                    </a:lnTo>
                    <a:lnTo>
                      <a:pt x="3" y="1219"/>
                    </a:lnTo>
                    <a:lnTo>
                      <a:pt x="0" y="1203"/>
                    </a:lnTo>
                    <a:lnTo>
                      <a:pt x="3" y="1187"/>
                    </a:lnTo>
                    <a:lnTo>
                      <a:pt x="148" y="695"/>
                    </a:lnTo>
                    <a:lnTo>
                      <a:pt x="154" y="684"/>
                    </a:lnTo>
                    <a:lnTo>
                      <a:pt x="161" y="675"/>
                    </a:lnTo>
                    <a:lnTo>
                      <a:pt x="170" y="666"/>
                    </a:lnTo>
                    <a:lnTo>
                      <a:pt x="848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942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64284" y="1867916"/>
            <a:ext cx="2515211" cy="4900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595959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A. </a:t>
            </a:r>
            <a:r>
              <a:rPr lang="ko-KR" altLang="en-US" dirty="0">
                <a:solidFill>
                  <a:srgbClr val="595959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브랜드 중복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4283" y="2613576"/>
            <a:ext cx="2515211" cy="490073"/>
          </a:xfrm>
          <a:prstGeom prst="rect">
            <a:avLst/>
          </a:prstGeom>
          <a:solidFill>
            <a:srgbClr val="FFE6C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B. </a:t>
            </a:r>
            <a:r>
              <a:rPr lang="ko-KR" altLang="en-US" dirty="0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브랜드 정의 불분명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2944850" y="3477803"/>
            <a:ext cx="7040932" cy="2579087"/>
            <a:chOff x="4627653" y="4486274"/>
            <a:chExt cx="4064759" cy="1670686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7653" y="4486274"/>
              <a:ext cx="4064759" cy="16706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모서리가 둥근 직사각형 10"/>
            <p:cNvSpPr/>
            <p:nvPr/>
          </p:nvSpPr>
          <p:spPr>
            <a:xfrm>
              <a:off x="4627653" y="4652103"/>
              <a:ext cx="3931132" cy="669513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7083552" y="4986859"/>
              <a:ext cx="1475232" cy="338518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4627653" y="5332184"/>
              <a:ext cx="714368" cy="338518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5922416" y="5670702"/>
              <a:ext cx="2124304" cy="372962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5" name="직선 연결선 14"/>
          <p:cNvCxnSpPr/>
          <p:nvPr/>
        </p:nvCxnSpPr>
        <p:spPr>
          <a:xfrm>
            <a:off x="764284" y="1576651"/>
            <a:ext cx="10663432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9754315" y="3940933"/>
            <a:ext cx="696871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H="1">
            <a:off x="2129625" y="5044949"/>
            <a:ext cx="815225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6096000" y="5881991"/>
            <a:ext cx="678287" cy="454415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0530217" y="3733798"/>
            <a:ext cx="1408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같은 브랜드  통합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X</a:t>
            </a:r>
            <a:endParaRPr lang="ko-KR" altLang="en-US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03542" y="4783659"/>
            <a:ext cx="14084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타사 제품과 동일한 브랜드로 인식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774287" y="6109198"/>
            <a:ext cx="3018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브랜드의 영문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한글 통합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X</a:t>
            </a:r>
            <a:endParaRPr lang="ko-KR" altLang="en-US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xmlns="" id="{87D30F47-69BF-44CD-B4A7-34A98FA39DC7}"/>
              </a:ext>
            </a:extLst>
          </p:cNvPr>
          <p:cNvGrpSpPr>
            <a:grpSpLocks noChangeAspect="1"/>
          </p:cNvGrpSpPr>
          <p:nvPr/>
        </p:nvGrpSpPr>
        <p:grpSpPr>
          <a:xfrm>
            <a:off x="9068400" y="550800"/>
            <a:ext cx="2357746" cy="804783"/>
            <a:chOff x="9069970" y="357396"/>
            <a:chExt cx="2357746" cy="804783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xmlns="" id="{2034EA4B-21B5-433F-8B4B-3BFC04D80F7F}"/>
                </a:ext>
              </a:extLst>
            </p:cNvPr>
            <p:cNvGrpSpPr/>
            <p:nvPr/>
          </p:nvGrpSpPr>
          <p:grpSpPr>
            <a:xfrm>
              <a:off x="9136710" y="357396"/>
              <a:ext cx="2246400" cy="385200"/>
              <a:chOff x="2358175" y="5338576"/>
              <a:chExt cx="5590003" cy="956678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xmlns="" id="{E29153AB-8624-47D5-81C7-075BF79C3AD6}"/>
                  </a:ext>
                </a:extLst>
              </p:cNvPr>
              <p:cNvSpPr/>
              <p:nvPr/>
            </p:nvSpPr>
            <p:spPr>
              <a:xfrm>
                <a:off x="2358175" y="5338576"/>
                <a:ext cx="960782" cy="956678"/>
              </a:xfrm>
              <a:prstGeom prst="rect">
                <a:avLst/>
              </a:prstGeom>
              <a:solidFill>
                <a:srgbClr val="FF565A"/>
              </a:solidFill>
              <a:ln>
                <a:solidFill>
                  <a:srgbClr val="FF565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xmlns="" id="{6F0A37D5-C5B4-4126-90DC-B69748908577}"/>
                  </a:ext>
                </a:extLst>
              </p:cNvPr>
              <p:cNvSpPr/>
              <p:nvPr/>
            </p:nvSpPr>
            <p:spPr>
              <a:xfrm>
                <a:off x="3515480" y="5338576"/>
                <a:ext cx="960782" cy="956678"/>
              </a:xfrm>
              <a:prstGeom prst="rect">
                <a:avLst/>
              </a:prstGeom>
              <a:solidFill>
                <a:srgbClr val="FF8878"/>
              </a:solidFill>
              <a:ln>
                <a:solidFill>
                  <a:srgbClr val="FF88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xmlns="" id="{C53EDE0A-73F3-451B-9BD8-DAE7F1F9F327}"/>
                  </a:ext>
                </a:extLst>
              </p:cNvPr>
              <p:cNvSpPr/>
              <p:nvPr/>
            </p:nvSpPr>
            <p:spPr>
              <a:xfrm>
                <a:off x="4672786" y="5338576"/>
                <a:ext cx="960782" cy="956678"/>
              </a:xfrm>
              <a:prstGeom prst="rect">
                <a:avLst/>
              </a:prstGeom>
              <a:solidFill>
                <a:srgbClr val="FFB89B"/>
              </a:solidFill>
              <a:ln>
                <a:solidFill>
                  <a:srgbClr val="FFB89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xmlns="" id="{51C1C10A-F566-4300-BCF3-F06E92723D51}"/>
                  </a:ext>
                </a:extLst>
              </p:cNvPr>
              <p:cNvSpPr/>
              <p:nvPr/>
            </p:nvSpPr>
            <p:spPr>
              <a:xfrm>
                <a:off x="6987396" y="5338576"/>
                <a:ext cx="960782" cy="956678"/>
              </a:xfrm>
              <a:prstGeom prst="rect">
                <a:avLst/>
              </a:prstGeom>
              <a:solidFill>
                <a:srgbClr val="84CDC2"/>
              </a:solidFill>
              <a:ln>
                <a:solidFill>
                  <a:srgbClr val="84CD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Freeform 6">
                <a:extLst>
                  <a:ext uri="{FF2B5EF4-FFF2-40B4-BE49-F238E27FC236}">
                    <a16:creationId xmlns:a16="http://schemas.microsoft.com/office/drawing/2014/main" xmlns="" id="{54A24A09-AAE1-498E-8188-7784824C6D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94452" y="5469396"/>
                <a:ext cx="688227" cy="695038"/>
              </a:xfrm>
              <a:custGeom>
                <a:avLst/>
                <a:gdLst>
                  <a:gd name="T0" fmla="*/ 651 w 3938"/>
                  <a:gd name="T1" fmla="*/ 2980 h 3989"/>
                  <a:gd name="T2" fmla="*/ 1140 w 3938"/>
                  <a:gd name="T3" fmla="*/ 3510 h 3989"/>
                  <a:gd name="T4" fmla="*/ 1628 w 3938"/>
                  <a:gd name="T5" fmla="*/ 3561 h 3989"/>
                  <a:gd name="T6" fmla="*/ 1174 w 3938"/>
                  <a:gd name="T7" fmla="*/ 2873 h 3989"/>
                  <a:gd name="T8" fmla="*/ 2354 w 3938"/>
                  <a:gd name="T9" fmla="*/ 3497 h 3989"/>
                  <a:gd name="T10" fmla="*/ 2700 w 3938"/>
                  <a:gd name="T11" fmla="*/ 3562 h 3989"/>
                  <a:gd name="T12" fmla="*/ 3330 w 3938"/>
                  <a:gd name="T13" fmla="*/ 2984 h 3989"/>
                  <a:gd name="T14" fmla="*/ 2763 w 3938"/>
                  <a:gd name="T15" fmla="*/ 2859 h 3989"/>
                  <a:gd name="T16" fmla="*/ 1358 w 3938"/>
                  <a:gd name="T17" fmla="*/ 3027 h 3989"/>
                  <a:gd name="T18" fmla="*/ 1783 w 3938"/>
                  <a:gd name="T19" fmla="*/ 3606 h 3989"/>
                  <a:gd name="T20" fmla="*/ 2036 w 3938"/>
                  <a:gd name="T21" fmla="*/ 3726 h 3989"/>
                  <a:gd name="T22" fmla="*/ 2433 w 3938"/>
                  <a:gd name="T23" fmla="*/ 3245 h 3989"/>
                  <a:gd name="T24" fmla="*/ 2259 w 3938"/>
                  <a:gd name="T25" fmla="*/ 2828 h 3989"/>
                  <a:gd name="T26" fmla="*/ 2801 w 3938"/>
                  <a:gd name="T27" fmla="*/ 2777 h 3989"/>
                  <a:gd name="T28" fmla="*/ 3377 w 3938"/>
                  <a:gd name="T29" fmla="*/ 2910 h 3989"/>
                  <a:gd name="T30" fmla="*/ 3673 w 3938"/>
                  <a:gd name="T31" fmla="*/ 2146 h 3989"/>
                  <a:gd name="T32" fmla="*/ 2537 w 3938"/>
                  <a:gd name="T33" fmla="*/ 2752 h 3989"/>
                  <a:gd name="T34" fmla="*/ 2892 w 3938"/>
                  <a:gd name="T35" fmla="*/ 2038 h 3989"/>
                  <a:gd name="T36" fmla="*/ 1229 w 3938"/>
                  <a:gd name="T37" fmla="*/ 2779 h 3989"/>
                  <a:gd name="T38" fmla="*/ 1039 w 3938"/>
                  <a:gd name="T39" fmla="*/ 2038 h 3989"/>
                  <a:gd name="T40" fmla="*/ 479 w 3938"/>
                  <a:gd name="T41" fmla="*/ 2844 h 3989"/>
                  <a:gd name="T42" fmla="*/ 959 w 3938"/>
                  <a:gd name="T43" fmla="*/ 2816 h 3989"/>
                  <a:gd name="T44" fmla="*/ 952 w 3938"/>
                  <a:gd name="T45" fmla="*/ 2038 h 3989"/>
                  <a:gd name="T46" fmla="*/ 2011 w 3938"/>
                  <a:gd name="T47" fmla="*/ 1260 h 3989"/>
                  <a:gd name="T48" fmla="*/ 2712 w 3938"/>
                  <a:gd name="T49" fmla="*/ 1232 h 3989"/>
                  <a:gd name="T50" fmla="*/ 1926 w 3938"/>
                  <a:gd name="T51" fmla="*/ 1952 h 3989"/>
                  <a:gd name="T52" fmla="*/ 3415 w 3938"/>
                  <a:gd name="T53" fmla="*/ 1071 h 3989"/>
                  <a:gd name="T54" fmla="*/ 2897 w 3938"/>
                  <a:gd name="T55" fmla="*/ 1210 h 3989"/>
                  <a:gd name="T56" fmla="*/ 3679 w 3938"/>
                  <a:gd name="T57" fmla="*/ 1952 h 3989"/>
                  <a:gd name="T58" fmla="*/ 3415 w 3938"/>
                  <a:gd name="T59" fmla="*/ 1071 h 3989"/>
                  <a:gd name="T60" fmla="*/ 266 w 3938"/>
                  <a:gd name="T61" fmla="*/ 1844 h 3989"/>
                  <a:gd name="T62" fmla="*/ 1131 w 3938"/>
                  <a:gd name="T63" fmla="*/ 1209 h 3989"/>
                  <a:gd name="T64" fmla="*/ 559 w 3938"/>
                  <a:gd name="T65" fmla="*/ 1079 h 3989"/>
                  <a:gd name="T66" fmla="*/ 1044 w 3938"/>
                  <a:gd name="T67" fmla="*/ 538 h 3989"/>
                  <a:gd name="T68" fmla="*/ 686 w 3938"/>
                  <a:gd name="T69" fmla="*/ 1030 h 3989"/>
                  <a:gd name="T70" fmla="*/ 1264 w 3938"/>
                  <a:gd name="T71" fmla="*/ 947 h 3989"/>
                  <a:gd name="T72" fmla="*/ 1722 w 3938"/>
                  <a:gd name="T73" fmla="*/ 321 h 3989"/>
                  <a:gd name="T74" fmla="*/ 2515 w 3938"/>
                  <a:gd name="T75" fmla="*/ 708 h 3989"/>
                  <a:gd name="T76" fmla="*/ 3090 w 3938"/>
                  <a:gd name="T77" fmla="*/ 1088 h 3989"/>
                  <a:gd name="T78" fmla="*/ 3170 w 3938"/>
                  <a:gd name="T79" fmla="*/ 763 h 3989"/>
                  <a:gd name="T80" fmla="*/ 2374 w 3938"/>
                  <a:gd name="T81" fmla="*/ 311 h 3989"/>
                  <a:gd name="T82" fmla="*/ 2581 w 3938"/>
                  <a:gd name="T83" fmla="*/ 1158 h 3989"/>
                  <a:gd name="T84" fmla="*/ 2287 w 3938"/>
                  <a:gd name="T85" fmla="*/ 551 h 3989"/>
                  <a:gd name="T86" fmla="*/ 1894 w 3938"/>
                  <a:gd name="T87" fmla="*/ 265 h 3989"/>
                  <a:gd name="T88" fmla="*/ 1498 w 3938"/>
                  <a:gd name="T89" fmla="*/ 743 h 3989"/>
                  <a:gd name="T90" fmla="*/ 1676 w 3938"/>
                  <a:gd name="T91" fmla="*/ 1165 h 3989"/>
                  <a:gd name="T92" fmla="*/ 2454 w 3938"/>
                  <a:gd name="T93" fmla="*/ 61 h 3989"/>
                  <a:gd name="T94" fmla="*/ 3361 w 3938"/>
                  <a:gd name="T95" fmla="*/ 586 h 3989"/>
                  <a:gd name="T96" fmla="*/ 3877 w 3938"/>
                  <a:gd name="T97" fmla="*/ 1505 h 3989"/>
                  <a:gd name="T98" fmla="*/ 3845 w 3938"/>
                  <a:gd name="T99" fmla="*/ 2602 h 3989"/>
                  <a:gd name="T100" fmla="*/ 3276 w 3938"/>
                  <a:gd name="T101" fmla="*/ 3486 h 3989"/>
                  <a:gd name="T102" fmla="*/ 2335 w 3938"/>
                  <a:gd name="T103" fmla="*/ 3954 h 3989"/>
                  <a:gd name="T104" fmla="*/ 1258 w 3938"/>
                  <a:gd name="T105" fmla="*/ 3856 h 3989"/>
                  <a:gd name="T106" fmla="*/ 423 w 3938"/>
                  <a:gd name="T107" fmla="*/ 3229 h 3989"/>
                  <a:gd name="T108" fmla="*/ 16 w 3938"/>
                  <a:gd name="T109" fmla="*/ 2245 h 3989"/>
                  <a:gd name="T110" fmla="*/ 180 w 3938"/>
                  <a:gd name="T111" fmla="*/ 1165 h 3989"/>
                  <a:gd name="T112" fmla="*/ 845 w 3938"/>
                  <a:gd name="T113" fmla="*/ 359 h 3989"/>
                  <a:gd name="T114" fmla="*/ 1845 w 3938"/>
                  <a:gd name="T115" fmla="*/ 5 h 39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938" h="3989">
                    <a:moveTo>
                      <a:pt x="1174" y="2873"/>
                    </a:moveTo>
                    <a:lnTo>
                      <a:pt x="1083" y="2885"/>
                    </a:lnTo>
                    <a:lnTo>
                      <a:pt x="1001" y="2898"/>
                    </a:lnTo>
                    <a:lnTo>
                      <a:pt x="925" y="2912"/>
                    </a:lnTo>
                    <a:lnTo>
                      <a:pt x="858" y="2925"/>
                    </a:lnTo>
                    <a:lnTo>
                      <a:pt x="796" y="2939"/>
                    </a:lnTo>
                    <a:lnTo>
                      <a:pt x="742" y="2953"/>
                    </a:lnTo>
                    <a:lnTo>
                      <a:pt x="692" y="2967"/>
                    </a:lnTo>
                    <a:lnTo>
                      <a:pt x="651" y="2980"/>
                    </a:lnTo>
                    <a:lnTo>
                      <a:pt x="614" y="2994"/>
                    </a:lnTo>
                    <a:lnTo>
                      <a:pt x="582" y="3007"/>
                    </a:lnTo>
                    <a:lnTo>
                      <a:pt x="647" y="3093"/>
                    </a:lnTo>
                    <a:lnTo>
                      <a:pt x="718" y="3175"/>
                    </a:lnTo>
                    <a:lnTo>
                      <a:pt x="793" y="3253"/>
                    </a:lnTo>
                    <a:lnTo>
                      <a:pt x="874" y="3325"/>
                    </a:lnTo>
                    <a:lnTo>
                      <a:pt x="959" y="3392"/>
                    </a:lnTo>
                    <a:lnTo>
                      <a:pt x="1047" y="3454"/>
                    </a:lnTo>
                    <a:lnTo>
                      <a:pt x="1140" y="3510"/>
                    </a:lnTo>
                    <a:lnTo>
                      <a:pt x="1236" y="3561"/>
                    </a:lnTo>
                    <a:lnTo>
                      <a:pt x="1336" y="3605"/>
                    </a:lnTo>
                    <a:lnTo>
                      <a:pt x="1439" y="3642"/>
                    </a:lnTo>
                    <a:lnTo>
                      <a:pt x="1544" y="3673"/>
                    </a:lnTo>
                    <a:lnTo>
                      <a:pt x="1653" y="3698"/>
                    </a:lnTo>
                    <a:lnTo>
                      <a:pt x="1765" y="3716"/>
                    </a:lnTo>
                    <a:lnTo>
                      <a:pt x="1722" y="3668"/>
                    </a:lnTo>
                    <a:lnTo>
                      <a:pt x="1676" y="3617"/>
                    </a:lnTo>
                    <a:lnTo>
                      <a:pt x="1628" y="3561"/>
                    </a:lnTo>
                    <a:lnTo>
                      <a:pt x="1577" y="3500"/>
                    </a:lnTo>
                    <a:lnTo>
                      <a:pt x="1527" y="3435"/>
                    </a:lnTo>
                    <a:lnTo>
                      <a:pt x="1474" y="3365"/>
                    </a:lnTo>
                    <a:lnTo>
                      <a:pt x="1422" y="3291"/>
                    </a:lnTo>
                    <a:lnTo>
                      <a:pt x="1370" y="3215"/>
                    </a:lnTo>
                    <a:lnTo>
                      <a:pt x="1319" y="3134"/>
                    </a:lnTo>
                    <a:lnTo>
                      <a:pt x="1268" y="3050"/>
                    </a:lnTo>
                    <a:lnTo>
                      <a:pt x="1220" y="2963"/>
                    </a:lnTo>
                    <a:lnTo>
                      <a:pt x="1174" y="2873"/>
                    </a:lnTo>
                    <a:close/>
                    <a:moveTo>
                      <a:pt x="2763" y="2859"/>
                    </a:moveTo>
                    <a:lnTo>
                      <a:pt x="2716" y="2952"/>
                    </a:lnTo>
                    <a:lnTo>
                      <a:pt x="2668" y="3040"/>
                    </a:lnTo>
                    <a:lnTo>
                      <a:pt x="2618" y="3125"/>
                    </a:lnTo>
                    <a:lnTo>
                      <a:pt x="2565" y="3208"/>
                    </a:lnTo>
                    <a:lnTo>
                      <a:pt x="2512" y="3286"/>
                    </a:lnTo>
                    <a:lnTo>
                      <a:pt x="2459" y="3361"/>
                    </a:lnTo>
                    <a:lnTo>
                      <a:pt x="2406" y="3431"/>
                    </a:lnTo>
                    <a:lnTo>
                      <a:pt x="2354" y="3497"/>
                    </a:lnTo>
                    <a:lnTo>
                      <a:pt x="2303" y="3560"/>
                    </a:lnTo>
                    <a:lnTo>
                      <a:pt x="2254" y="3617"/>
                    </a:lnTo>
                    <a:lnTo>
                      <a:pt x="2208" y="3670"/>
                    </a:lnTo>
                    <a:lnTo>
                      <a:pt x="2164" y="3717"/>
                    </a:lnTo>
                    <a:lnTo>
                      <a:pt x="2277" y="3701"/>
                    </a:lnTo>
                    <a:lnTo>
                      <a:pt x="2387" y="3676"/>
                    </a:lnTo>
                    <a:lnTo>
                      <a:pt x="2494" y="3645"/>
                    </a:lnTo>
                    <a:lnTo>
                      <a:pt x="2599" y="3606"/>
                    </a:lnTo>
                    <a:lnTo>
                      <a:pt x="2700" y="3562"/>
                    </a:lnTo>
                    <a:lnTo>
                      <a:pt x="2798" y="3511"/>
                    </a:lnTo>
                    <a:lnTo>
                      <a:pt x="2892" y="3454"/>
                    </a:lnTo>
                    <a:lnTo>
                      <a:pt x="2982" y="3391"/>
                    </a:lnTo>
                    <a:lnTo>
                      <a:pt x="3067" y="3322"/>
                    </a:lnTo>
                    <a:lnTo>
                      <a:pt x="3149" y="3249"/>
                    </a:lnTo>
                    <a:lnTo>
                      <a:pt x="3225" y="3170"/>
                    </a:lnTo>
                    <a:lnTo>
                      <a:pt x="3297" y="3086"/>
                    </a:lnTo>
                    <a:lnTo>
                      <a:pt x="3362" y="2998"/>
                    </a:lnTo>
                    <a:lnTo>
                      <a:pt x="3330" y="2984"/>
                    </a:lnTo>
                    <a:lnTo>
                      <a:pt x="3293" y="2970"/>
                    </a:lnTo>
                    <a:lnTo>
                      <a:pt x="3250" y="2955"/>
                    </a:lnTo>
                    <a:lnTo>
                      <a:pt x="3201" y="2940"/>
                    </a:lnTo>
                    <a:lnTo>
                      <a:pt x="3145" y="2925"/>
                    </a:lnTo>
                    <a:lnTo>
                      <a:pt x="3083" y="2910"/>
                    </a:lnTo>
                    <a:lnTo>
                      <a:pt x="3014" y="2897"/>
                    </a:lnTo>
                    <a:lnTo>
                      <a:pt x="2938" y="2883"/>
                    </a:lnTo>
                    <a:lnTo>
                      <a:pt x="2854" y="2870"/>
                    </a:lnTo>
                    <a:lnTo>
                      <a:pt x="2763" y="2859"/>
                    </a:lnTo>
                    <a:close/>
                    <a:moveTo>
                      <a:pt x="1926" y="2827"/>
                    </a:moveTo>
                    <a:lnTo>
                      <a:pt x="1799" y="2829"/>
                    </a:lnTo>
                    <a:lnTo>
                      <a:pt x="1678" y="2834"/>
                    </a:lnTo>
                    <a:lnTo>
                      <a:pt x="1565" y="2839"/>
                    </a:lnTo>
                    <a:lnTo>
                      <a:pt x="1459" y="2847"/>
                    </a:lnTo>
                    <a:lnTo>
                      <a:pt x="1360" y="2854"/>
                    </a:lnTo>
                    <a:lnTo>
                      <a:pt x="1268" y="2863"/>
                    </a:lnTo>
                    <a:lnTo>
                      <a:pt x="1312" y="2947"/>
                    </a:lnTo>
                    <a:lnTo>
                      <a:pt x="1358" y="3027"/>
                    </a:lnTo>
                    <a:lnTo>
                      <a:pt x="1405" y="3105"/>
                    </a:lnTo>
                    <a:lnTo>
                      <a:pt x="1453" y="3180"/>
                    </a:lnTo>
                    <a:lnTo>
                      <a:pt x="1502" y="3251"/>
                    </a:lnTo>
                    <a:lnTo>
                      <a:pt x="1551" y="3320"/>
                    </a:lnTo>
                    <a:lnTo>
                      <a:pt x="1600" y="3385"/>
                    </a:lnTo>
                    <a:lnTo>
                      <a:pt x="1648" y="3446"/>
                    </a:lnTo>
                    <a:lnTo>
                      <a:pt x="1694" y="3503"/>
                    </a:lnTo>
                    <a:lnTo>
                      <a:pt x="1740" y="3556"/>
                    </a:lnTo>
                    <a:lnTo>
                      <a:pt x="1783" y="3606"/>
                    </a:lnTo>
                    <a:lnTo>
                      <a:pt x="1823" y="3650"/>
                    </a:lnTo>
                    <a:lnTo>
                      <a:pt x="1861" y="3689"/>
                    </a:lnTo>
                    <a:lnTo>
                      <a:pt x="1894" y="3726"/>
                    </a:lnTo>
                    <a:lnTo>
                      <a:pt x="1926" y="3727"/>
                    </a:lnTo>
                    <a:lnTo>
                      <a:pt x="1926" y="2827"/>
                    </a:lnTo>
                    <a:close/>
                    <a:moveTo>
                      <a:pt x="2139" y="2826"/>
                    </a:moveTo>
                    <a:lnTo>
                      <a:pt x="2011" y="2826"/>
                    </a:lnTo>
                    <a:lnTo>
                      <a:pt x="2011" y="3727"/>
                    </a:lnTo>
                    <a:lnTo>
                      <a:pt x="2036" y="3726"/>
                    </a:lnTo>
                    <a:lnTo>
                      <a:pt x="2069" y="3689"/>
                    </a:lnTo>
                    <a:lnTo>
                      <a:pt x="2107" y="3650"/>
                    </a:lnTo>
                    <a:lnTo>
                      <a:pt x="2148" y="3605"/>
                    </a:lnTo>
                    <a:lnTo>
                      <a:pt x="2192" y="3555"/>
                    </a:lnTo>
                    <a:lnTo>
                      <a:pt x="2238" y="3501"/>
                    </a:lnTo>
                    <a:lnTo>
                      <a:pt x="2285" y="3442"/>
                    </a:lnTo>
                    <a:lnTo>
                      <a:pt x="2334" y="3380"/>
                    </a:lnTo>
                    <a:lnTo>
                      <a:pt x="2383" y="3314"/>
                    </a:lnTo>
                    <a:lnTo>
                      <a:pt x="2433" y="3245"/>
                    </a:lnTo>
                    <a:lnTo>
                      <a:pt x="2482" y="3171"/>
                    </a:lnTo>
                    <a:lnTo>
                      <a:pt x="2531" y="3095"/>
                    </a:lnTo>
                    <a:lnTo>
                      <a:pt x="2579" y="3017"/>
                    </a:lnTo>
                    <a:lnTo>
                      <a:pt x="2625" y="2934"/>
                    </a:lnTo>
                    <a:lnTo>
                      <a:pt x="2669" y="2849"/>
                    </a:lnTo>
                    <a:lnTo>
                      <a:pt x="2577" y="2842"/>
                    </a:lnTo>
                    <a:lnTo>
                      <a:pt x="2477" y="2836"/>
                    </a:lnTo>
                    <a:lnTo>
                      <a:pt x="2372" y="2831"/>
                    </a:lnTo>
                    <a:lnTo>
                      <a:pt x="2259" y="2828"/>
                    </a:lnTo>
                    <a:lnTo>
                      <a:pt x="2139" y="2826"/>
                    </a:lnTo>
                    <a:close/>
                    <a:moveTo>
                      <a:pt x="2977" y="2038"/>
                    </a:moveTo>
                    <a:lnTo>
                      <a:pt x="2970" y="2149"/>
                    </a:lnTo>
                    <a:lnTo>
                      <a:pt x="2957" y="2259"/>
                    </a:lnTo>
                    <a:lnTo>
                      <a:pt x="2936" y="2366"/>
                    </a:lnTo>
                    <a:lnTo>
                      <a:pt x="2910" y="2472"/>
                    </a:lnTo>
                    <a:lnTo>
                      <a:pt x="2878" y="2576"/>
                    </a:lnTo>
                    <a:lnTo>
                      <a:pt x="2842" y="2677"/>
                    </a:lnTo>
                    <a:lnTo>
                      <a:pt x="2801" y="2777"/>
                    </a:lnTo>
                    <a:lnTo>
                      <a:pt x="2892" y="2788"/>
                    </a:lnTo>
                    <a:lnTo>
                      <a:pt x="2976" y="2802"/>
                    </a:lnTo>
                    <a:lnTo>
                      <a:pt x="3054" y="2816"/>
                    </a:lnTo>
                    <a:lnTo>
                      <a:pt x="3123" y="2832"/>
                    </a:lnTo>
                    <a:lnTo>
                      <a:pt x="3187" y="2847"/>
                    </a:lnTo>
                    <a:lnTo>
                      <a:pt x="3244" y="2863"/>
                    </a:lnTo>
                    <a:lnTo>
                      <a:pt x="3293" y="2879"/>
                    </a:lnTo>
                    <a:lnTo>
                      <a:pt x="3339" y="2894"/>
                    </a:lnTo>
                    <a:lnTo>
                      <a:pt x="3377" y="2910"/>
                    </a:lnTo>
                    <a:lnTo>
                      <a:pt x="3411" y="2925"/>
                    </a:lnTo>
                    <a:lnTo>
                      <a:pt x="3463" y="2838"/>
                    </a:lnTo>
                    <a:lnTo>
                      <a:pt x="3510" y="2747"/>
                    </a:lnTo>
                    <a:lnTo>
                      <a:pt x="3551" y="2653"/>
                    </a:lnTo>
                    <a:lnTo>
                      <a:pt x="3588" y="2557"/>
                    </a:lnTo>
                    <a:lnTo>
                      <a:pt x="3617" y="2457"/>
                    </a:lnTo>
                    <a:lnTo>
                      <a:pt x="3642" y="2356"/>
                    </a:lnTo>
                    <a:lnTo>
                      <a:pt x="3660" y="2252"/>
                    </a:lnTo>
                    <a:lnTo>
                      <a:pt x="3673" y="2146"/>
                    </a:lnTo>
                    <a:lnTo>
                      <a:pt x="3679" y="2038"/>
                    </a:lnTo>
                    <a:lnTo>
                      <a:pt x="2977" y="2038"/>
                    </a:lnTo>
                    <a:close/>
                    <a:moveTo>
                      <a:pt x="2011" y="2038"/>
                    </a:moveTo>
                    <a:lnTo>
                      <a:pt x="2011" y="2739"/>
                    </a:lnTo>
                    <a:lnTo>
                      <a:pt x="2128" y="2739"/>
                    </a:lnTo>
                    <a:lnTo>
                      <a:pt x="2239" y="2741"/>
                    </a:lnTo>
                    <a:lnTo>
                      <a:pt x="2344" y="2743"/>
                    </a:lnTo>
                    <a:lnTo>
                      <a:pt x="2444" y="2747"/>
                    </a:lnTo>
                    <a:lnTo>
                      <a:pt x="2537" y="2752"/>
                    </a:lnTo>
                    <a:lnTo>
                      <a:pt x="2626" y="2759"/>
                    </a:lnTo>
                    <a:lnTo>
                      <a:pt x="2709" y="2767"/>
                    </a:lnTo>
                    <a:lnTo>
                      <a:pt x="2751" y="2668"/>
                    </a:lnTo>
                    <a:lnTo>
                      <a:pt x="2789" y="2568"/>
                    </a:lnTo>
                    <a:lnTo>
                      <a:pt x="2822" y="2466"/>
                    </a:lnTo>
                    <a:lnTo>
                      <a:pt x="2849" y="2361"/>
                    </a:lnTo>
                    <a:lnTo>
                      <a:pt x="2870" y="2255"/>
                    </a:lnTo>
                    <a:lnTo>
                      <a:pt x="2885" y="2148"/>
                    </a:lnTo>
                    <a:lnTo>
                      <a:pt x="2892" y="2038"/>
                    </a:lnTo>
                    <a:lnTo>
                      <a:pt x="2011" y="2038"/>
                    </a:lnTo>
                    <a:close/>
                    <a:moveTo>
                      <a:pt x="1039" y="2038"/>
                    </a:moveTo>
                    <a:lnTo>
                      <a:pt x="1046" y="2149"/>
                    </a:lnTo>
                    <a:lnTo>
                      <a:pt x="1062" y="2259"/>
                    </a:lnTo>
                    <a:lnTo>
                      <a:pt x="1083" y="2367"/>
                    </a:lnTo>
                    <a:lnTo>
                      <a:pt x="1111" y="2473"/>
                    </a:lnTo>
                    <a:lnTo>
                      <a:pt x="1146" y="2577"/>
                    </a:lnTo>
                    <a:lnTo>
                      <a:pt x="1184" y="2679"/>
                    </a:lnTo>
                    <a:lnTo>
                      <a:pt x="1229" y="2779"/>
                    </a:lnTo>
                    <a:lnTo>
                      <a:pt x="1311" y="2771"/>
                    </a:lnTo>
                    <a:lnTo>
                      <a:pt x="1400" y="2763"/>
                    </a:lnTo>
                    <a:lnTo>
                      <a:pt x="1494" y="2757"/>
                    </a:lnTo>
                    <a:lnTo>
                      <a:pt x="1592" y="2751"/>
                    </a:lnTo>
                    <a:lnTo>
                      <a:pt x="1698" y="2747"/>
                    </a:lnTo>
                    <a:lnTo>
                      <a:pt x="1809" y="2743"/>
                    </a:lnTo>
                    <a:lnTo>
                      <a:pt x="1926" y="2741"/>
                    </a:lnTo>
                    <a:lnTo>
                      <a:pt x="1926" y="2038"/>
                    </a:lnTo>
                    <a:lnTo>
                      <a:pt x="1039" y="2038"/>
                    </a:lnTo>
                    <a:close/>
                    <a:moveTo>
                      <a:pt x="260" y="2038"/>
                    </a:moveTo>
                    <a:lnTo>
                      <a:pt x="266" y="2148"/>
                    </a:lnTo>
                    <a:lnTo>
                      <a:pt x="278" y="2254"/>
                    </a:lnTo>
                    <a:lnTo>
                      <a:pt x="297" y="2359"/>
                    </a:lnTo>
                    <a:lnTo>
                      <a:pt x="321" y="2461"/>
                    </a:lnTo>
                    <a:lnTo>
                      <a:pt x="352" y="2561"/>
                    </a:lnTo>
                    <a:lnTo>
                      <a:pt x="389" y="2658"/>
                    </a:lnTo>
                    <a:lnTo>
                      <a:pt x="431" y="2753"/>
                    </a:lnTo>
                    <a:lnTo>
                      <a:pt x="479" y="2844"/>
                    </a:lnTo>
                    <a:lnTo>
                      <a:pt x="531" y="2933"/>
                    </a:lnTo>
                    <a:lnTo>
                      <a:pt x="564" y="2918"/>
                    </a:lnTo>
                    <a:lnTo>
                      <a:pt x="602" y="2904"/>
                    </a:lnTo>
                    <a:lnTo>
                      <a:pt x="646" y="2889"/>
                    </a:lnTo>
                    <a:lnTo>
                      <a:pt x="695" y="2874"/>
                    </a:lnTo>
                    <a:lnTo>
                      <a:pt x="752" y="2859"/>
                    </a:lnTo>
                    <a:lnTo>
                      <a:pt x="813" y="2844"/>
                    </a:lnTo>
                    <a:lnTo>
                      <a:pt x="882" y="2829"/>
                    </a:lnTo>
                    <a:lnTo>
                      <a:pt x="959" y="2816"/>
                    </a:lnTo>
                    <a:lnTo>
                      <a:pt x="1044" y="2803"/>
                    </a:lnTo>
                    <a:lnTo>
                      <a:pt x="1135" y="2791"/>
                    </a:lnTo>
                    <a:lnTo>
                      <a:pt x="1093" y="2689"/>
                    </a:lnTo>
                    <a:lnTo>
                      <a:pt x="1055" y="2586"/>
                    </a:lnTo>
                    <a:lnTo>
                      <a:pt x="1023" y="2481"/>
                    </a:lnTo>
                    <a:lnTo>
                      <a:pt x="996" y="2372"/>
                    </a:lnTo>
                    <a:lnTo>
                      <a:pt x="973" y="2262"/>
                    </a:lnTo>
                    <a:lnTo>
                      <a:pt x="960" y="2151"/>
                    </a:lnTo>
                    <a:lnTo>
                      <a:pt x="952" y="2038"/>
                    </a:lnTo>
                    <a:lnTo>
                      <a:pt x="260" y="2038"/>
                    </a:lnTo>
                    <a:close/>
                    <a:moveTo>
                      <a:pt x="2712" y="1232"/>
                    </a:moveTo>
                    <a:lnTo>
                      <a:pt x="2623" y="1240"/>
                    </a:lnTo>
                    <a:lnTo>
                      <a:pt x="2528" y="1247"/>
                    </a:lnTo>
                    <a:lnTo>
                      <a:pt x="2425" y="1252"/>
                    </a:lnTo>
                    <a:lnTo>
                      <a:pt x="2318" y="1256"/>
                    </a:lnTo>
                    <a:lnTo>
                      <a:pt x="2202" y="1260"/>
                    </a:lnTo>
                    <a:lnTo>
                      <a:pt x="2081" y="1260"/>
                    </a:lnTo>
                    <a:lnTo>
                      <a:pt x="2011" y="1260"/>
                    </a:lnTo>
                    <a:lnTo>
                      <a:pt x="2011" y="1952"/>
                    </a:lnTo>
                    <a:lnTo>
                      <a:pt x="2891" y="1952"/>
                    </a:lnTo>
                    <a:lnTo>
                      <a:pt x="2885" y="1844"/>
                    </a:lnTo>
                    <a:lnTo>
                      <a:pt x="2870" y="1738"/>
                    </a:lnTo>
                    <a:lnTo>
                      <a:pt x="2849" y="1633"/>
                    </a:lnTo>
                    <a:lnTo>
                      <a:pt x="2823" y="1530"/>
                    </a:lnTo>
                    <a:lnTo>
                      <a:pt x="2791" y="1428"/>
                    </a:lnTo>
                    <a:lnTo>
                      <a:pt x="2753" y="1329"/>
                    </a:lnTo>
                    <a:lnTo>
                      <a:pt x="2712" y="1232"/>
                    </a:lnTo>
                    <a:close/>
                    <a:moveTo>
                      <a:pt x="1224" y="1219"/>
                    </a:moveTo>
                    <a:lnTo>
                      <a:pt x="1182" y="1317"/>
                    </a:lnTo>
                    <a:lnTo>
                      <a:pt x="1144" y="1419"/>
                    </a:lnTo>
                    <a:lnTo>
                      <a:pt x="1110" y="1522"/>
                    </a:lnTo>
                    <a:lnTo>
                      <a:pt x="1082" y="1627"/>
                    </a:lnTo>
                    <a:lnTo>
                      <a:pt x="1061" y="1733"/>
                    </a:lnTo>
                    <a:lnTo>
                      <a:pt x="1046" y="1842"/>
                    </a:lnTo>
                    <a:lnTo>
                      <a:pt x="1039" y="1952"/>
                    </a:lnTo>
                    <a:lnTo>
                      <a:pt x="1926" y="1952"/>
                    </a:lnTo>
                    <a:lnTo>
                      <a:pt x="1926" y="1259"/>
                    </a:lnTo>
                    <a:lnTo>
                      <a:pt x="1808" y="1256"/>
                    </a:lnTo>
                    <a:lnTo>
                      <a:pt x="1697" y="1252"/>
                    </a:lnTo>
                    <a:lnTo>
                      <a:pt x="1591" y="1247"/>
                    </a:lnTo>
                    <a:lnTo>
                      <a:pt x="1491" y="1242"/>
                    </a:lnTo>
                    <a:lnTo>
                      <a:pt x="1396" y="1235"/>
                    </a:lnTo>
                    <a:lnTo>
                      <a:pt x="1307" y="1227"/>
                    </a:lnTo>
                    <a:lnTo>
                      <a:pt x="1224" y="1219"/>
                    </a:lnTo>
                    <a:close/>
                    <a:moveTo>
                      <a:pt x="3415" y="1071"/>
                    </a:moveTo>
                    <a:lnTo>
                      <a:pt x="3382" y="1086"/>
                    </a:lnTo>
                    <a:lnTo>
                      <a:pt x="3342" y="1103"/>
                    </a:lnTo>
                    <a:lnTo>
                      <a:pt x="3298" y="1118"/>
                    </a:lnTo>
                    <a:lnTo>
                      <a:pt x="3249" y="1134"/>
                    </a:lnTo>
                    <a:lnTo>
                      <a:pt x="3192" y="1150"/>
                    </a:lnTo>
                    <a:lnTo>
                      <a:pt x="3129" y="1166"/>
                    </a:lnTo>
                    <a:lnTo>
                      <a:pt x="3059" y="1181"/>
                    </a:lnTo>
                    <a:lnTo>
                      <a:pt x="2981" y="1196"/>
                    </a:lnTo>
                    <a:lnTo>
                      <a:pt x="2897" y="1210"/>
                    </a:lnTo>
                    <a:lnTo>
                      <a:pt x="2805" y="1222"/>
                    </a:lnTo>
                    <a:lnTo>
                      <a:pt x="2844" y="1320"/>
                    </a:lnTo>
                    <a:lnTo>
                      <a:pt x="2880" y="1420"/>
                    </a:lnTo>
                    <a:lnTo>
                      <a:pt x="2911" y="1523"/>
                    </a:lnTo>
                    <a:lnTo>
                      <a:pt x="2937" y="1627"/>
                    </a:lnTo>
                    <a:lnTo>
                      <a:pt x="2957" y="1734"/>
                    </a:lnTo>
                    <a:lnTo>
                      <a:pt x="2970" y="1842"/>
                    </a:lnTo>
                    <a:lnTo>
                      <a:pt x="2977" y="1952"/>
                    </a:lnTo>
                    <a:lnTo>
                      <a:pt x="3679" y="1952"/>
                    </a:lnTo>
                    <a:lnTo>
                      <a:pt x="3673" y="1844"/>
                    </a:lnTo>
                    <a:lnTo>
                      <a:pt x="3660" y="1739"/>
                    </a:lnTo>
                    <a:lnTo>
                      <a:pt x="3643" y="1637"/>
                    </a:lnTo>
                    <a:lnTo>
                      <a:pt x="3618" y="1536"/>
                    </a:lnTo>
                    <a:lnTo>
                      <a:pt x="3589" y="1437"/>
                    </a:lnTo>
                    <a:lnTo>
                      <a:pt x="3553" y="1341"/>
                    </a:lnTo>
                    <a:lnTo>
                      <a:pt x="3512" y="1249"/>
                    </a:lnTo>
                    <a:lnTo>
                      <a:pt x="3467" y="1158"/>
                    </a:lnTo>
                    <a:lnTo>
                      <a:pt x="3415" y="1071"/>
                    </a:lnTo>
                    <a:close/>
                    <a:moveTo>
                      <a:pt x="527" y="1065"/>
                    </a:moveTo>
                    <a:lnTo>
                      <a:pt x="476" y="1153"/>
                    </a:lnTo>
                    <a:lnTo>
                      <a:pt x="429" y="1242"/>
                    </a:lnTo>
                    <a:lnTo>
                      <a:pt x="387" y="1337"/>
                    </a:lnTo>
                    <a:lnTo>
                      <a:pt x="351" y="1433"/>
                    </a:lnTo>
                    <a:lnTo>
                      <a:pt x="320" y="1532"/>
                    </a:lnTo>
                    <a:lnTo>
                      <a:pt x="296" y="1634"/>
                    </a:lnTo>
                    <a:lnTo>
                      <a:pt x="277" y="1738"/>
                    </a:lnTo>
                    <a:lnTo>
                      <a:pt x="266" y="1844"/>
                    </a:lnTo>
                    <a:lnTo>
                      <a:pt x="260" y="1952"/>
                    </a:lnTo>
                    <a:lnTo>
                      <a:pt x="952" y="1952"/>
                    </a:lnTo>
                    <a:lnTo>
                      <a:pt x="960" y="1839"/>
                    </a:lnTo>
                    <a:lnTo>
                      <a:pt x="973" y="1729"/>
                    </a:lnTo>
                    <a:lnTo>
                      <a:pt x="994" y="1621"/>
                    </a:lnTo>
                    <a:lnTo>
                      <a:pt x="1022" y="1515"/>
                    </a:lnTo>
                    <a:lnTo>
                      <a:pt x="1054" y="1410"/>
                    </a:lnTo>
                    <a:lnTo>
                      <a:pt x="1091" y="1309"/>
                    </a:lnTo>
                    <a:lnTo>
                      <a:pt x="1131" y="1209"/>
                    </a:lnTo>
                    <a:lnTo>
                      <a:pt x="1039" y="1196"/>
                    </a:lnTo>
                    <a:lnTo>
                      <a:pt x="955" y="1183"/>
                    </a:lnTo>
                    <a:lnTo>
                      <a:pt x="877" y="1169"/>
                    </a:lnTo>
                    <a:lnTo>
                      <a:pt x="808" y="1154"/>
                    </a:lnTo>
                    <a:lnTo>
                      <a:pt x="745" y="1139"/>
                    </a:lnTo>
                    <a:lnTo>
                      <a:pt x="690" y="1124"/>
                    </a:lnTo>
                    <a:lnTo>
                      <a:pt x="641" y="1108"/>
                    </a:lnTo>
                    <a:lnTo>
                      <a:pt x="598" y="1093"/>
                    </a:lnTo>
                    <a:lnTo>
                      <a:pt x="559" y="1079"/>
                    </a:lnTo>
                    <a:lnTo>
                      <a:pt x="527" y="1065"/>
                    </a:lnTo>
                    <a:close/>
                    <a:moveTo>
                      <a:pt x="1765" y="275"/>
                    </a:moveTo>
                    <a:lnTo>
                      <a:pt x="1653" y="291"/>
                    </a:lnTo>
                    <a:lnTo>
                      <a:pt x="1543" y="316"/>
                    </a:lnTo>
                    <a:lnTo>
                      <a:pt x="1437" y="349"/>
                    </a:lnTo>
                    <a:lnTo>
                      <a:pt x="1333" y="386"/>
                    </a:lnTo>
                    <a:lnTo>
                      <a:pt x="1233" y="431"/>
                    </a:lnTo>
                    <a:lnTo>
                      <a:pt x="1136" y="482"/>
                    </a:lnTo>
                    <a:lnTo>
                      <a:pt x="1044" y="538"/>
                    </a:lnTo>
                    <a:lnTo>
                      <a:pt x="954" y="601"/>
                    </a:lnTo>
                    <a:lnTo>
                      <a:pt x="869" y="669"/>
                    </a:lnTo>
                    <a:lnTo>
                      <a:pt x="789" y="742"/>
                    </a:lnTo>
                    <a:lnTo>
                      <a:pt x="713" y="820"/>
                    </a:lnTo>
                    <a:lnTo>
                      <a:pt x="642" y="903"/>
                    </a:lnTo>
                    <a:lnTo>
                      <a:pt x="577" y="990"/>
                    </a:lnTo>
                    <a:lnTo>
                      <a:pt x="607" y="1003"/>
                    </a:lnTo>
                    <a:lnTo>
                      <a:pt x="644" y="1016"/>
                    </a:lnTo>
                    <a:lnTo>
                      <a:pt x="686" y="1030"/>
                    </a:lnTo>
                    <a:lnTo>
                      <a:pt x="736" y="1044"/>
                    </a:lnTo>
                    <a:lnTo>
                      <a:pt x="790" y="1059"/>
                    </a:lnTo>
                    <a:lnTo>
                      <a:pt x="851" y="1073"/>
                    </a:lnTo>
                    <a:lnTo>
                      <a:pt x="919" y="1086"/>
                    </a:lnTo>
                    <a:lnTo>
                      <a:pt x="996" y="1100"/>
                    </a:lnTo>
                    <a:lnTo>
                      <a:pt x="1078" y="1113"/>
                    </a:lnTo>
                    <a:lnTo>
                      <a:pt x="1171" y="1125"/>
                    </a:lnTo>
                    <a:lnTo>
                      <a:pt x="1216" y="1034"/>
                    </a:lnTo>
                    <a:lnTo>
                      <a:pt x="1264" y="947"/>
                    </a:lnTo>
                    <a:lnTo>
                      <a:pt x="1315" y="862"/>
                    </a:lnTo>
                    <a:lnTo>
                      <a:pt x="1367" y="781"/>
                    </a:lnTo>
                    <a:lnTo>
                      <a:pt x="1420" y="702"/>
                    </a:lnTo>
                    <a:lnTo>
                      <a:pt x="1471" y="628"/>
                    </a:lnTo>
                    <a:lnTo>
                      <a:pt x="1524" y="558"/>
                    </a:lnTo>
                    <a:lnTo>
                      <a:pt x="1576" y="492"/>
                    </a:lnTo>
                    <a:lnTo>
                      <a:pt x="1627" y="431"/>
                    </a:lnTo>
                    <a:lnTo>
                      <a:pt x="1675" y="374"/>
                    </a:lnTo>
                    <a:lnTo>
                      <a:pt x="1722" y="321"/>
                    </a:lnTo>
                    <a:lnTo>
                      <a:pt x="1765" y="275"/>
                    </a:lnTo>
                    <a:close/>
                    <a:moveTo>
                      <a:pt x="2164" y="274"/>
                    </a:moveTo>
                    <a:lnTo>
                      <a:pt x="2208" y="321"/>
                    </a:lnTo>
                    <a:lnTo>
                      <a:pt x="2255" y="374"/>
                    </a:lnTo>
                    <a:lnTo>
                      <a:pt x="2305" y="432"/>
                    </a:lnTo>
                    <a:lnTo>
                      <a:pt x="2355" y="495"/>
                    </a:lnTo>
                    <a:lnTo>
                      <a:pt x="2408" y="562"/>
                    </a:lnTo>
                    <a:lnTo>
                      <a:pt x="2461" y="633"/>
                    </a:lnTo>
                    <a:lnTo>
                      <a:pt x="2515" y="708"/>
                    </a:lnTo>
                    <a:lnTo>
                      <a:pt x="2568" y="788"/>
                    </a:lnTo>
                    <a:lnTo>
                      <a:pt x="2620" y="870"/>
                    </a:lnTo>
                    <a:lnTo>
                      <a:pt x="2672" y="958"/>
                    </a:lnTo>
                    <a:lnTo>
                      <a:pt x="2720" y="1046"/>
                    </a:lnTo>
                    <a:lnTo>
                      <a:pt x="2767" y="1140"/>
                    </a:lnTo>
                    <a:lnTo>
                      <a:pt x="2859" y="1128"/>
                    </a:lnTo>
                    <a:lnTo>
                      <a:pt x="2944" y="1115"/>
                    </a:lnTo>
                    <a:lnTo>
                      <a:pt x="3021" y="1101"/>
                    </a:lnTo>
                    <a:lnTo>
                      <a:pt x="3090" y="1088"/>
                    </a:lnTo>
                    <a:lnTo>
                      <a:pt x="3151" y="1073"/>
                    </a:lnTo>
                    <a:lnTo>
                      <a:pt x="3207" y="1058"/>
                    </a:lnTo>
                    <a:lnTo>
                      <a:pt x="3256" y="1041"/>
                    </a:lnTo>
                    <a:lnTo>
                      <a:pt x="3299" y="1026"/>
                    </a:lnTo>
                    <a:lnTo>
                      <a:pt x="3336" y="1013"/>
                    </a:lnTo>
                    <a:lnTo>
                      <a:pt x="3368" y="999"/>
                    </a:lnTo>
                    <a:lnTo>
                      <a:pt x="3307" y="915"/>
                    </a:lnTo>
                    <a:lnTo>
                      <a:pt x="3240" y="837"/>
                    </a:lnTo>
                    <a:lnTo>
                      <a:pt x="3170" y="763"/>
                    </a:lnTo>
                    <a:lnTo>
                      <a:pt x="3096" y="692"/>
                    </a:lnTo>
                    <a:lnTo>
                      <a:pt x="3017" y="627"/>
                    </a:lnTo>
                    <a:lnTo>
                      <a:pt x="2936" y="566"/>
                    </a:lnTo>
                    <a:lnTo>
                      <a:pt x="2849" y="510"/>
                    </a:lnTo>
                    <a:lnTo>
                      <a:pt x="2761" y="458"/>
                    </a:lnTo>
                    <a:lnTo>
                      <a:pt x="2668" y="413"/>
                    </a:lnTo>
                    <a:lnTo>
                      <a:pt x="2572" y="374"/>
                    </a:lnTo>
                    <a:lnTo>
                      <a:pt x="2473" y="339"/>
                    </a:lnTo>
                    <a:lnTo>
                      <a:pt x="2374" y="311"/>
                    </a:lnTo>
                    <a:lnTo>
                      <a:pt x="2270" y="289"/>
                    </a:lnTo>
                    <a:lnTo>
                      <a:pt x="2164" y="274"/>
                    </a:lnTo>
                    <a:close/>
                    <a:moveTo>
                      <a:pt x="2011" y="264"/>
                    </a:moveTo>
                    <a:lnTo>
                      <a:pt x="2011" y="1173"/>
                    </a:lnTo>
                    <a:lnTo>
                      <a:pt x="2141" y="1174"/>
                    </a:lnTo>
                    <a:lnTo>
                      <a:pt x="2261" y="1171"/>
                    </a:lnTo>
                    <a:lnTo>
                      <a:pt x="2375" y="1168"/>
                    </a:lnTo>
                    <a:lnTo>
                      <a:pt x="2481" y="1164"/>
                    </a:lnTo>
                    <a:lnTo>
                      <a:pt x="2581" y="1158"/>
                    </a:lnTo>
                    <a:lnTo>
                      <a:pt x="2673" y="1149"/>
                    </a:lnTo>
                    <a:lnTo>
                      <a:pt x="2630" y="1064"/>
                    </a:lnTo>
                    <a:lnTo>
                      <a:pt x="2583" y="982"/>
                    </a:lnTo>
                    <a:lnTo>
                      <a:pt x="2535" y="902"/>
                    </a:lnTo>
                    <a:lnTo>
                      <a:pt x="2486" y="824"/>
                    </a:lnTo>
                    <a:lnTo>
                      <a:pt x="2436" y="751"/>
                    </a:lnTo>
                    <a:lnTo>
                      <a:pt x="2386" y="681"/>
                    </a:lnTo>
                    <a:lnTo>
                      <a:pt x="2337" y="613"/>
                    </a:lnTo>
                    <a:lnTo>
                      <a:pt x="2287" y="551"/>
                    </a:lnTo>
                    <a:lnTo>
                      <a:pt x="2239" y="492"/>
                    </a:lnTo>
                    <a:lnTo>
                      <a:pt x="2194" y="437"/>
                    </a:lnTo>
                    <a:lnTo>
                      <a:pt x="2149" y="387"/>
                    </a:lnTo>
                    <a:lnTo>
                      <a:pt x="2109" y="341"/>
                    </a:lnTo>
                    <a:lnTo>
                      <a:pt x="2070" y="300"/>
                    </a:lnTo>
                    <a:lnTo>
                      <a:pt x="2036" y="264"/>
                    </a:lnTo>
                    <a:lnTo>
                      <a:pt x="2011" y="264"/>
                    </a:lnTo>
                    <a:close/>
                    <a:moveTo>
                      <a:pt x="1926" y="264"/>
                    </a:moveTo>
                    <a:lnTo>
                      <a:pt x="1894" y="265"/>
                    </a:lnTo>
                    <a:lnTo>
                      <a:pt x="1861" y="300"/>
                    </a:lnTo>
                    <a:lnTo>
                      <a:pt x="1823" y="341"/>
                    </a:lnTo>
                    <a:lnTo>
                      <a:pt x="1782" y="386"/>
                    </a:lnTo>
                    <a:lnTo>
                      <a:pt x="1739" y="435"/>
                    </a:lnTo>
                    <a:lnTo>
                      <a:pt x="1693" y="488"/>
                    </a:lnTo>
                    <a:lnTo>
                      <a:pt x="1646" y="547"/>
                    </a:lnTo>
                    <a:lnTo>
                      <a:pt x="1597" y="608"/>
                    </a:lnTo>
                    <a:lnTo>
                      <a:pt x="1549" y="674"/>
                    </a:lnTo>
                    <a:lnTo>
                      <a:pt x="1498" y="743"/>
                    </a:lnTo>
                    <a:lnTo>
                      <a:pt x="1449" y="815"/>
                    </a:lnTo>
                    <a:lnTo>
                      <a:pt x="1401" y="892"/>
                    </a:lnTo>
                    <a:lnTo>
                      <a:pt x="1353" y="970"/>
                    </a:lnTo>
                    <a:lnTo>
                      <a:pt x="1307" y="1051"/>
                    </a:lnTo>
                    <a:lnTo>
                      <a:pt x="1263" y="1136"/>
                    </a:lnTo>
                    <a:lnTo>
                      <a:pt x="1357" y="1145"/>
                    </a:lnTo>
                    <a:lnTo>
                      <a:pt x="1457" y="1153"/>
                    </a:lnTo>
                    <a:lnTo>
                      <a:pt x="1563" y="1159"/>
                    </a:lnTo>
                    <a:lnTo>
                      <a:pt x="1676" y="1165"/>
                    </a:lnTo>
                    <a:lnTo>
                      <a:pt x="1798" y="1169"/>
                    </a:lnTo>
                    <a:lnTo>
                      <a:pt x="1926" y="1173"/>
                    </a:lnTo>
                    <a:lnTo>
                      <a:pt x="1926" y="264"/>
                    </a:lnTo>
                    <a:close/>
                    <a:moveTo>
                      <a:pt x="1969" y="0"/>
                    </a:moveTo>
                    <a:lnTo>
                      <a:pt x="1969" y="0"/>
                    </a:lnTo>
                    <a:lnTo>
                      <a:pt x="2094" y="5"/>
                    </a:lnTo>
                    <a:lnTo>
                      <a:pt x="2216" y="16"/>
                    </a:lnTo>
                    <a:lnTo>
                      <a:pt x="2335" y="35"/>
                    </a:lnTo>
                    <a:lnTo>
                      <a:pt x="2454" y="61"/>
                    </a:lnTo>
                    <a:lnTo>
                      <a:pt x="2568" y="95"/>
                    </a:lnTo>
                    <a:lnTo>
                      <a:pt x="2680" y="135"/>
                    </a:lnTo>
                    <a:lnTo>
                      <a:pt x="2789" y="181"/>
                    </a:lnTo>
                    <a:lnTo>
                      <a:pt x="2894" y="235"/>
                    </a:lnTo>
                    <a:lnTo>
                      <a:pt x="2996" y="294"/>
                    </a:lnTo>
                    <a:lnTo>
                      <a:pt x="3093" y="359"/>
                    </a:lnTo>
                    <a:lnTo>
                      <a:pt x="3187" y="428"/>
                    </a:lnTo>
                    <a:lnTo>
                      <a:pt x="3276" y="505"/>
                    </a:lnTo>
                    <a:lnTo>
                      <a:pt x="3361" y="586"/>
                    </a:lnTo>
                    <a:lnTo>
                      <a:pt x="3441" y="671"/>
                    </a:lnTo>
                    <a:lnTo>
                      <a:pt x="3515" y="762"/>
                    </a:lnTo>
                    <a:lnTo>
                      <a:pt x="3585" y="857"/>
                    </a:lnTo>
                    <a:lnTo>
                      <a:pt x="3649" y="955"/>
                    </a:lnTo>
                    <a:lnTo>
                      <a:pt x="3707" y="1058"/>
                    </a:lnTo>
                    <a:lnTo>
                      <a:pt x="3759" y="1165"/>
                    </a:lnTo>
                    <a:lnTo>
                      <a:pt x="3806" y="1275"/>
                    </a:lnTo>
                    <a:lnTo>
                      <a:pt x="3845" y="1389"/>
                    </a:lnTo>
                    <a:lnTo>
                      <a:pt x="3877" y="1505"/>
                    </a:lnTo>
                    <a:lnTo>
                      <a:pt x="3903" y="1623"/>
                    </a:lnTo>
                    <a:lnTo>
                      <a:pt x="3923" y="1746"/>
                    </a:lnTo>
                    <a:lnTo>
                      <a:pt x="3934" y="1869"/>
                    </a:lnTo>
                    <a:lnTo>
                      <a:pt x="3938" y="1995"/>
                    </a:lnTo>
                    <a:lnTo>
                      <a:pt x="3934" y="2121"/>
                    </a:lnTo>
                    <a:lnTo>
                      <a:pt x="3923" y="2245"/>
                    </a:lnTo>
                    <a:lnTo>
                      <a:pt x="3903" y="2366"/>
                    </a:lnTo>
                    <a:lnTo>
                      <a:pt x="3877" y="2486"/>
                    </a:lnTo>
                    <a:lnTo>
                      <a:pt x="3845" y="2602"/>
                    </a:lnTo>
                    <a:lnTo>
                      <a:pt x="3806" y="2716"/>
                    </a:lnTo>
                    <a:lnTo>
                      <a:pt x="3759" y="2826"/>
                    </a:lnTo>
                    <a:lnTo>
                      <a:pt x="3707" y="2932"/>
                    </a:lnTo>
                    <a:lnTo>
                      <a:pt x="3649" y="3035"/>
                    </a:lnTo>
                    <a:lnTo>
                      <a:pt x="3585" y="3134"/>
                    </a:lnTo>
                    <a:lnTo>
                      <a:pt x="3515" y="3229"/>
                    </a:lnTo>
                    <a:lnTo>
                      <a:pt x="3441" y="3319"/>
                    </a:lnTo>
                    <a:lnTo>
                      <a:pt x="3361" y="3405"/>
                    </a:lnTo>
                    <a:lnTo>
                      <a:pt x="3276" y="3486"/>
                    </a:lnTo>
                    <a:lnTo>
                      <a:pt x="3187" y="3561"/>
                    </a:lnTo>
                    <a:lnTo>
                      <a:pt x="3093" y="3632"/>
                    </a:lnTo>
                    <a:lnTo>
                      <a:pt x="2996" y="3697"/>
                    </a:lnTo>
                    <a:lnTo>
                      <a:pt x="2894" y="3756"/>
                    </a:lnTo>
                    <a:lnTo>
                      <a:pt x="2789" y="3808"/>
                    </a:lnTo>
                    <a:lnTo>
                      <a:pt x="2680" y="3856"/>
                    </a:lnTo>
                    <a:lnTo>
                      <a:pt x="2568" y="3895"/>
                    </a:lnTo>
                    <a:lnTo>
                      <a:pt x="2454" y="3928"/>
                    </a:lnTo>
                    <a:lnTo>
                      <a:pt x="2335" y="3954"/>
                    </a:lnTo>
                    <a:lnTo>
                      <a:pt x="2216" y="3974"/>
                    </a:lnTo>
                    <a:lnTo>
                      <a:pt x="2094" y="3985"/>
                    </a:lnTo>
                    <a:lnTo>
                      <a:pt x="1969" y="3989"/>
                    </a:lnTo>
                    <a:lnTo>
                      <a:pt x="1845" y="3985"/>
                    </a:lnTo>
                    <a:lnTo>
                      <a:pt x="1723" y="3974"/>
                    </a:lnTo>
                    <a:lnTo>
                      <a:pt x="1602" y="3954"/>
                    </a:lnTo>
                    <a:lnTo>
                      <a:pt x="1485" y="3928"/>
                    </a:lnTo>
                    <a:lnTo>
                      <a:pt x="1370" y="3895"/>
                    </a:lnTo>
                    <a:lnTo>
                      <a:pt x="1258" y="3856"/>
                    </a:lnTo>
                    <a:lnTo>
                      <a:pt x="1150" y="3808"/>
                    </a:lnTo>
                    <a:lnTo>
                      <a:pt x="1044" y="3756"/>
                    </a:lnTo>
                    <a:lnTo>
                      <a:pt x="943" y="3697"/>
                    </a:lnTo>
                    <a:lnTo>
                      <a:pt x="845" y="3632"/>
                    </a:lnTo>
                    <a:lnTo>
                      <a:pt x="752" y="3561"/>
                    </a:lnTo>
                    <a:lnTo>
                      <a:pt x="662" y="3486"/>
                    </a:lnTo>
                    <a:lnTo>
                      <a:pt x="578" y="3405"/>
                    </a:lnTo>
                    <a:lnTo>
                      <a:pt x="498" y="3319"/>
                    </a:lnTo>
                    <a:lnTo>
                      <a:pt x="423" y="3229"/>
                    </a:lnTo>
                    <a:lnTo>
                      <a:pt x="353" y="3134"/>
                    </a:lnTo>
                    <a:lnTo>
                      <a:pt x="289" y="3035"/>
                    </a:lnTo>
                    <a:lnTo>
                      <a:pt x="231" y="2932"/>
                    </a:lnTo>
                    <a:lnTo>
                      <a:pt x="178" y="2826"/>
                    </a:lnTo>
                    <a:lnTo>
                      <a:pt x="133" y="2716"/>
                    </a:lnTo>
                    <a:lnTo>
                      <a:pt x="93" y="2602"/>
                    </a:lnTo>
                    <a:lnTo>
                      <a:pt x="60" y="2486"/>
                    </a:lnTo>
                    <a:lnTo>
                      <a:pt x="34" y="2366"/>
                    </a:lnTo>
                    <a:lnTo>
                      <a:pt x="16" y="2245"/>
                    </a:lnTo>
                    <a:lnTo>
                      <a:pt x="5" y="2121"/>
                    </a:lnTo>
                    <a:lnTo>
                      <a:pt x="0" y="1995"/>
                    </a:lnTo>
                    <a:lnTo>
                      <a:pt x="5" y="1869"/>
                    </a:lnTo>
                    <a:lnTo>
                      <a:pt x="16" y="1746"/>
                    </a:lnTo>
                    <a:lnTo>
                      <a:pt x="34" y="1623"/>
                    </a:lnTo>
                    <a:lnTo>
                      <a:pt x="60" y="1505"/>
                    </a:lnTo>
                    <a:lnTo>
                      <a:pt x="93" y="1389"/>
                    </a:lnTo>
                    <a:lnTo>
                      <a:pt x="133" y="1275"/>
                    </a:lnTo>
                    <a:lnTo>
                      <a:pt x="180" y="1165"/>
                    </a:lnTo>
                    <a:lnTo>
                      <a:pt x="231" y="1058"/>
                    </a:lnTo>
                    <a:lnTo>
                      <a:pt x="289" y="955"/>
                    </a:lnTo>
                    <a:lnTo>
                      <a:pt x="353" y="857"/>
                    </a:lnTo>
                    <a:lnTo>
                      <a:pt x="423" y="762"/>
                    </a:lnTo>
                    <a:lnTo>
                      <a:pt x="498" y="671"/>
                    </a:lnTo>
                    <a:lnTo>
                      <a:pt x="578" y="586"/>
                    </a:lnTo>
                    <a:lnTo>
                      <a:pt x="663" y="505"/>
                    </a:lnTo>
                    <a:lnTo>
                      <a:pt x="752" y="428"/>
                    </a:lnTo>
                    <a:lnTo>
                      <a:pt x="845" y="359"/>
                    </a:lnTo>
                    <a:lnTo>
                      <a:pt x="943" y="294"/>
                    </a:lnTo>
                    <a:lnTo>
                      <a:pt x="1045" y="235"/>
                    </a:lnTo>
                    <a:lnTo>
                      <a:pt x="1150" y="181"/>
                    </a:lnTo>
                    <a:lnTo>
                      <a:pt x="1258" y="135"/>
                    </a:lnTo>
                    <a:lnTo>
                      <a:pt x="1370" y="95"/>
                    </a:lnTo>
                    <a:lnTo>
                      <a:pt x="1485" y="61"/>
                    </a:lnTo>
                    <a:lnTo>
                      <a:pt x="1602" y="35"/>
                    </a:lnTo>
                    <a:lnTo>
                      <a:pt x="1723" y="16"/>
                    </a:lnTo>
                    <a:lnTo>
                      <a:pt x="1845" y="5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0" name="Freeform 11">
                <a:extLst>
                  <a:ext uri="{FF2B5EF4-FFF2-40B4-BE49-F238E27FC236}">
                    <a16:creationId xmlns:a16="http://schemas.microsoft.com/office/drawing/2014/main" xmlns="" id="{D6B5F43F-3A38-4CDF-81E5-307C5C4BE7C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20705" y="5490883"/>
                <a:ext cx="686934" cy="694800"/>
              </a:xfrm>
              <a:custGeom>
                <a:avLst/>
                <a:gdLst>
                  <a:gd name="T0" fmla="*/ 2319 w 3259"/>
                  <a:gd name="T1" fmla="*/ 2118 h 3338"/>
                  <a:gd name="T2" fmla="*/ 1028 w 3259"/>
                  <a:gd name="T3" fmla="*/ 809 h 3338"/>
                  <a:gd name="T4" fmla="*/ 1285 w 3259"/>
                  <a:gd name="T5" fmla="*/ 1018 h 3338"/>
                  <a:gd name="T6" fmla="*/ 1336 w 3259"/>
                  <a:gd name="T7" fmla="*/ 1045 h 3338"/>
                  <a:gd name="T8" fmla="*/ 1535 w 3259"/>
                  <a:gd name="T9" fmla="*/ 1237 h 3338"/>
                  <a:gd name="T10" fmla="*/ 1580 w 3259"/>
                  <a:gd name="T11" fmla="*/ 1267 h 3338"/>
                  <a:gd name="T12" fmla="*/ 1642 w 3259"/>
                  <a:gd name="T13" fmla="*/ 1450 h 3338"/>
                  <a:gd name="T14" fmla="*/ 2013 w 3259"/>
                  <a:gd name="T15" fmla="*/ 1446 h 3338"/>
                  <a:gd name="T16" fmla="*/ 2036 w 3259"/>
                  <a:gd name="T17" fmla="*/ 1497 h 3338"/>
                  <a:gd name="T18" fmla="*/ 1619 w 3259"/>
                  <a:gd name="T19" fmla="*/ 1527 h 3338"/>
                  <a:gd name="T20" fmla="*/ 1535 w 3259"/>
                  <a:gd name="T21" fmla="*/ 1376 h 3338"/>
                  <a:gd name="T22" fmla="*/ 1428 w 3259"/>
                  <a:gd name="T23" fmla="*/ 1521 h 3338"/>
                  <a:gd name="T24" fmla="*/ 1293 w 3259"/>
                  <a:gd name="T25" fmla="*/ 1178 h 3338"/>
                  <a:gd name="T26" fmla="*/ 1138 w 3259"/>
                  <a:gd name="T27" fmla="*/ 1525 h 3338"/>
                  <a:gd name="T28" fmla="*/ 1094 w 3259"/>
                  <a:gd name="T29" fmla="*/ 1496 h 3338"/>
                  <a:gd name="T30" fmla="*/ 834 w 3259"/>
                  <a:gd name="T31" fmla="*/ 1516 h 3338"/>
                  <a:gd name="T32" fmla="*/ 784 w 3259"/>
                  <a:gd name="T33" fmla="*/ 1499 h 3338"/>
                  <a:gd name="T34" fmla="*/ 600 w 3259"/>
                  <a:gd name="T35" fmla="*/ 1524 h 3338"/>
                  <a:gd name="T36" fmla="*/ 407 w 3259"/>
                  <a:gd name="T37" fmla="*/ 1509 h 3338"/>
                  <a:gd name="T38" fmla="*/ 414 w 3259"/>
                  <a:gd name="T39" fmla="*/ 1453 h 3338"/>
                  <a:gd name="T40" fmla="*/ 566 w 3259"/>
                  <a:gd name="T41" fmla="*/ 1428 h 3338"/>
                  <a:gd name="T42" fmla="*/ 676 w 3259"/>
                  <a:gd name="T43" fmla="*/ 1179 h 3338"/>
                  <a:gd name="T44" fmla="*/ 726 w 3259"/>
                  <a:gd name="T45" fmla="*/ 1195 h 3338"/>
                  <a:gd name="T46" fmla="*/ 972 w 3259"/>
                  <a:gd name="T47" fmla="*/ 782 h 3338"/>
                  <a:gd name="T48" fmla="*/ 1075 w 3259"/>
                  <a:gd name="T49" fmla="*/ 322 h 3338"/>
                  <a:gd name="T50" fmla="*/ 741 w 3259"/>
                  <a:gd name="T51" fmla="*/ 448 h 3338"/>
                  <a:gd name="T52" fmla="*/ 484 w 3259"/>
                  <a:gd name="T53" fmla="*/ 688 h 3338"/>
                  <a:gd name="T54" fmla="*/ 333 w 3259"/>
                  <a:gd name="T55" fmla="*/ 1011 h 3338"/>
                  <a:gd name="T56" fmla="*/ 319 w 3259"/>
                  <a:gd name="T57" fmla="*/ 1383 h 3338"/>
                  <a:gd name="T58" fmla="*/ 444 w 3259"/>
                  <a:gd name="T59" fmla="*/ 1720 h 3338"/>
                  <a:gd name="T60" fmla="*/ 682 w 3259"/>
                  <a:gd name="T61" fmla="*/ 1979 h 3338"/>
                  <a:gd name="T62" fmla="*/ 1004 w 3259"/>
                  <a:gd name="T63" fmla="*/ 2131 h 3338"/>
                  <a:gd name="T64" fmla="*/ 1372 w 3259"/>
                  <a:gd name="T65" fmla="*/ 2146 h 3338"/>
                  <a:gd name="T66" fmla="*/ 1706 w 3259"/>
                  <a:gd name="T67" fmla="*/ 2019 h 3338"/>
                  <a:gd name="T68" fmla="*/ 1963 w 3259"/>
                  <a:gd name="T69" fmla="*/ 1779 h 3338"/>
                  <a:gd name="T70" fmla="*/ 2113 w 3259"/>
                  <a:gd name="T71" fmla="*/ 1455 h 3338"/>
                  <a:gd name="T72" fmla="*/ 2128 w 3259"/>
                  <a:gd name="T73" fmla="*/ 1084 h 3338"/>
                  <a:gd name="T74" fmla="*/ 2002 w 3259"/>
                  <a:gd name="T75" fmla="*/ 747 h 3338"/>
                  <a:gd name="T76" fmla="*/ 1765 w 3259"/>
                  <a:gd name="T77" fmla="*/ 489 h 3338"/>
                  <a:gd name="T78" fmla="*/ 1444 w 3259"/>
                  <a:gd name="T79" fmla="*/ 337 h 3338"/>
                  <a:gd name="T80" fmla="*/ 1224 w 3259"/>
                  <a:gd name="T81" fmla="*/ 0 h 3338"/>
                  <a:gd name="T82" fmla="*/ 1660 w 3259"/>
                  <a:gd name="T83" fmla="*/ 81 h 3338"/>
                  <a:gd name="T84" fmla="*/ 2026 w 3259"/>
                  <a:gd name="T85" fmla="*/ 303 h 3338"/>
                  <a:gd name="T86" fmla="*/ 2295 w 3259"/>
                  <a:gd name="T87" fmla="*/ 636 h 3338"/>
                  <a:gd name="T88" fmla="*/ 2434 w 3259"/>
                  <a:gd name="T89" fmla="*/ 1051 h 3338"/>
                  <a:gd name="T90" fmla="*/ 2418 w 3259"/>
                  <a:gd name="T91" fmla="*/ 1503 h 3338"/>
                  <a:gd name="T92" fmla="*/ 2250 w 3259"/>
                  <a:gd name="T93" fmla="*/ 1905 h 3338"/>
                  <a:gd name="T94" fmla="*/ 1959 w 3259"/>
                  <a:gd name="T95" fmla="*/ 2218 h 3338"/>
                  <a:gd name="T96" fmla="*/ 1577 w 3259"/>
                  <a:gd name="T97" fmla="*/ 2415 h 3338"/>
                  <a:gd name="T98" fmla="*/ 1133 w 3259"/>
                  <a:gd name="T99" fmla="*/ 2463 h 3338"/>
                  <a:gd name="T100" fmla="*/ 708 w 3259"/>
                  <a:gd name="T101" fmla="*/ 2353 h 3338"/>
                  <a:gd name="T102" fmla="*/ 358 w 3259"/>
                  <a:gd name="T103" fmla="*/ 2105 h 3338"/>
                  <a:gd name="T104" fmla="*/ 113 w 3259"/>
                  <a:gd name="T105" fmla="*/ 1753 h 3338"/>
                  <a:gd name="T106" fmla="*/ 3 w 3259"/>
                  <a:gd name="T107" fmla="*/ 1325 h 3338"/>
                  <a:gd name="T108" fmla="*/ 51 w 3259"/>
                  <a:gd name="T109" fmla="*/ 877 h 3338"/>
                  <a:gd name="T110" fmla="*/ 246 w 3259"/>
                  <a:gd name="T111" fmla="*/ 492 h 3338"/>
                  <a:gd name="T112" fmla="*/ 557 w 3259"/>
                  <a:gd name="T113" fmla="*/ 199 h 3338"/>
                  <a:gd name="T114" fmla="*/ 956 w 3259"/>
                  <a:gd name="T115" fmla="*/ 30 h 3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259" h="3338">
                    <a:moveTo>
                      <a:pt x="2319" y="2118"/>
                    </a:moveTo>
                    <a:lnTo>
                      <a:pt x="3259" y="3065"/>
                    </a:lnTo>
                    <a:lnTo>
                      <a:pt x="2988" y="3338"/>
                    </a:lnTo>
                    <a:lnTo>
                      <a:pt x="2047" y="2391"/>
                    </a:lnTo>
                    <a:lnTo>
                      <a:pt x="2319" y="2118"/>
                    </a:lnTo>
                    <a:close/>
                    <a:moveTo>
                      <a:pt x="995" y="779"/>
                    </a:moveTo>
                    <a:lnTo>
                      <a:pt x="1006" y="782"/>
                    </a:lnTo>
                    <a:lnTo>
                      <a:pt x="1015" y="787"/>
                    </a:lnTo>
                    <a:lnTo>
                      <a:pt x="1023" y="796"/>
                    </a:lnTo>
                    <a:lnTo>
                      <a:pt x="1028" y="809"/>
                    </a:lnTo>
                    <a:lnTo>
                      <a:pt x="1144" y="1344"/>
                    </a:lnTo>
                    <a:lnTo>
                      <a:pt x="1257" y="1045"/>
                    </a:lnTo>
                    <a:lnTo>
                      <a:pt x="1265" y="1032"/>
                    </a:lnTo>
                    <a:lnTo>
                      <a:pt x="1274" y="1024"/>
                    </a:lnTo>
                    <a:lnTo>
                      <a:pt x="1285" y="1018"/>
                    </a:lnTo>
                    <a:lnTo>
                      <a:pt x="1297" y="1016"/>
                    </a:lnTo>
                    <a:lnTo>
                      <a:pt x="1309" y="1018"/>
                    </a:lnTo>
                    <a:lnTo>
                      <a:pt x="1320" y="1023"/>
                    </a:lnTo>
                    <a:lnTo>
                      <a:pt x="1329" y="1032"/>
                    </a:lnTo>
                    <a:lnTo>
                      <a:pt x="1336" y="1045"/>
                    </a:lnTo>
                    <a:lnTo>
                      <a:pt x="1442" y="1378"/>
                    </a:lnTo>
                    <a:lnTo>
                      <a:pt x="1507" y="1257"/>
                    </a:lnTo>
                    <a:lnTo>
                      <a:pt x="1514" y="1247"/>
                    </a:lnTo>
                    <a:lnTo>
                      <a:pt x="1524" y="1241"/>
                    </a:lnTo>
                    <a:lnTo>
                      <a:pt x="1535" y="1237"/>
                    </a:lnTo>
                    <a:lnTo>
                      <a:pt x="1546" y="1237"/>
                    </a:lnTo>
                    <a:lnTo>
                      <a:pt x="1557" y="1242"/>
                    </a:lnTo>
                    <a:lnTo>
                      <a:pt x="1566" y="1248"/>
                    </a:lnTo>
                    <a:lnTo>
                      <a:pt x="1575" y="1256"/>
                    </a:lnTo>
                    <a:lnTo>
                      <a:pt x="1580" y="1267"/>
                    </a:lnTo>
                    <a:lnTo>
                      <a:pt x="1634" y="1409"/>
                    </a:lnTo>
                    <a:lnTo>
                      <a:pt x="1638" y="1423"/>
                    </a:lnTo>
                    <a:lnTo>
                      <a:pt x="1641" y="1434"/>
                    </a:lnTo>
                    <a:lnTo>
                      <a:pt x="1642" y="1443"/>
                    </a:lnTo>
                    <a:lnTo>
                      <a:pt x="1642" y="1450"/>
                    </a:lnTo>
                    <a:lnTo>
                      <a:pt x="1648" y="1446"/>
                    </a:lnTo>
                    <a:lnTo>
                      <a:pt x="1658" y="1445"/>
                    </a:lnTo>
                    <a:lnTo>
                      <a:pt x="1670" y="1444"/>
                    </a:lnTo>
                    <a:lnTo>
                      <a:pt x="1998" y="1444"/>
                    </a:lnTo>
                    <a:lnTo>
                      <a:pt x="2013" y="1446"/>
                    </a:lnTo>
                    <a:lnTo>
                      <a:pt x="2023" y="1453"/>
                    </a:lnTo>
                    <a:lnTo>
                      <a:pt x="2032" y="1462"/>
                    </a:lnTo>
                    <a:lnTo>
                      <a:pt x="2036" y="1473"/>
                    </a:lnTo>
                    <a:lnTo>
                      <a:pt x="2038" y="1486"/>
                    </a:lnTo>
                    <a:lnTo>
                      <a:pt x="2036" y="1497"/>
                    </a:lnTo>
                    <a:lnTo>
                      <a:pt x="2032" y="1509"/>
                    </a:lnTo>
                    <a:lnTo>
                      <a:pt x="2023" y="1517"/>
                    </a:lnTo>
                    <a:lnTo>
                      <a:pt x="2013" y="1524"/>
                    </a:lnTo>
                    <a:lnTo>
                      <a:pt x="1998" y="1527"/>
                    </a:lnTo>
                    <a:lnTo>
                      <a:pt x="1619" y="1527"/>
                    </a:lnTo>
                    <a:lnTo>
                      <a:pt x="1605" y="1524"/>
                    </a:lnTo>
                    <a:lnTo>
                      <a:pt x="1595" y="1517"/>
                    </a:lnTo>
                    <a:lnTo>
                      <a:pt x="1585" y="1508"/>
                    </a:lnTo>
                    <a:lnTo>
                      <a:pt x="1579" y="1496"/>
                    </a:lnTo>
                    <a:lnTo>
                      <a:pt x="1535" y="1376"/>
                    </a:lnTo>
                    <a:lnTo>
                      <a:pt x="1467" y="1502"/>
                    </a:lnTo>
                    <a:lnTo>
                      <a:pt x="1460" y="1512"/>
                    </a:lnTo>
                    <a:lnTo>
                      <a:pt x="1450" y="1518"/>
                    </a:lnTo>
                    <a:lnTo>
                      <a:pt x="1440" y="1521"/>
                    </a:lnTo>
                    <a:lnTo>
                      <a:pt x="1428" y="1521"/>
                    </a:lnTo>
                    <a:lnTo>
                      <a:pt x="1417" y="1518"/>
                    </a:lnTo>
                    <a:lnTo>
                      <a:pt x="1407" y="1512"/>
                    </a:lnTo>
                    <a:lnTo>
                      <a:pt x="1399" y="1503"/>
                    </a:lnTo>
                    <a:lnTo>
                      <a:pt x="1394" y="1492"/>
                    </a:lnTo>
                    <a:lnTo>
                      <a:pt x="1293" y="1178"/>
                    </a:lnTo>
                    <a:lnTo>
                      <a:pt x="1173" y="1496"/>
                    </a:lnTo>
                    <a:lnTo>
                      <a:pt x="1166" y="1507"/>
                    </a:lnTo>
                    <a:lnTo>
                      <a:pt x="1159" y="1515"/>
                    </a:lnTo>
                    <a:lnTo>
                      <a:pt x="1148" y="1521"/>
                    </a:lnTo>
                    <a:lnTo>
                      <a:pt x="1138" y="1525"/>
                    </a:lnTo>
                    <a:lnTo>
                      <a:pt x="1126" y="1526"/>
                    </a:lnTo>
                    <a:lnTo>
                      <a:pt x="1116" y="1522"/>
                    </a:lnTo>
                    <a:lnTo>
                      <a:pt x="1106" y="1517"/>
                    </a:lnTo>
                    <a:lnTo>
                      <a:pt x="1099" y="1509"/>
                    </a:lnTo>
                    <a:lnTo>
                      <a:pt x="1094" y="1496"/>
                    </a:lnTo>
                    <a:lnTo>
                      <a:pt x="986" y="993"/>
                    </a:lnTo>
                    <a:lnTo>
                      <a:pt x="857" y="1490"/>
                    </a:lnTo>
                    <a:lnTo>
                      <a:pt x="853" y="1501"/>
                    </a:lnTo>
                    <a:lnTo>
                      <a:pt x="845" y="1510"/>
                    </a:lnTo>
                    <a:lnTo>
                      <a:pt x="834" y="1516"/>
                    </a:lnTo>
                    <a:lnTo>
                      <a:pt x="824" y="1519"/>
                    </a:lnTo>
                    <a:lnTo>
                      <a:pt x="812" y="1519"/>
                    </a:lnTo>
                    <a:lnTo>
                      <a:pt x="801" y="1516"/>
                    </a:lnTo>
                    <a:lnTo>
                      <a:pt x="791" y="1510"/>
                    </a:lnTo>
                    <a:lnTo>
                      <a:pt x="784" y="1499"/>
                    </a:lnTo>
                    <a:lnTo>
                      <a:pt x="696" y="1317"/>
                    </a:lnTo>
                    <a:lnTo>
                      <a:pt x="627" y="1496"/>
                    </a:lnTo>
                    <a:lnTo>
                      <a:pt x="620" y="1508"/>
                    </a:lnTo>
                    <a:lnTo>
                      <a:pt x="611" y="1517"/>
                    </a:lnTo>
                    <a:lnTo>
                      <a:pt x="600" y="1524"/>
                    </a:lnTo>
                    <a:lnTo>
                      <a:pt x="587" y="1527"/>
                    </a:lnTo>
                    <a:lnTo>
                      <a:pt x="439" y="1527"/>
                    </a:lnTo>
                    <a:lnTo>
                      <a:pt x="425" y="1524"/>
                    </a:lnTo>
                    <a:lnTo>
                      <a:pt x="414" y="1517"/>
                    </a:lnTo>
                    <a:lnTo>
                      <a:pt x="407" y="1509"/>
                    </a:lnTo>
                    <a:lnTo>
                      <a:pt x="401" y="1497"/>
                    </a:lnTo>
                    <a:lnTo>
                      <a:pt x="400" y="1486"/>
                    </a:lnTo>
                    <a:lnTo>
                      <a:pt x="401" y="1473"/>
                    </a:lnTo>
                    <a:lnTo>
                      <a:pt x="407" y="1462"/>
                    </a:lnTo>
                    <a:lnTo>
                      <a:pt x="414" y="1453"/>
                    </a:lnTo>
                    <a:lnTo>
                      <a:pt x="425" y="1446"/>
                    </a:lnTo>
                    <a:lnTo>
                      <a:pt x="439" y="1444"/>
                    </a:lnTo>
                    <a:lnTo>
                      <a:pt x="558" y="1444"/>
                    </a:lnTo>
                    <a:lnTo>
                      <a:pt x="562" y="1438"/>
                    </a:lnTo>
                    <a:lnTo>
                      <a:pt x="566" y="1428"/>
                    </a:lnTo>
                    <a:lnTo>
                      <a:pt x="570" y="1416"/>
                    </a:lnTo>
                    <a:lnTo>
                      <a:pt x="652" y="1205"/>
                    </a:lnTo>
                    <a:lnTo>
                      <a:pt x="658" y="1194"/>
                    </a:lnTo>
                    <a:lnTo>
                      <a:pt x="666" y="1186"/>
                    </a:lnTo>
                    <a:lnTo>
                      <a:pt x="676" y="1179"/>
                    </a:lnTo>
                    <a:lnTo>
                      <a:pt x="687" y="1176"/>
                    </a:lnTo>
                    <a:lnTo>
                      <a:pt x="698" y="1175"/>
                    </a:lnTo>
                    <a:lnTo>
                      <a:pt x="709" y="1177"/>
                    </a:lnTo>
                    <a:lnTo>
                      <a:pt x="719" y="1185"/>
                    </a:lnTo>
                    <a:lnTo>
                      <a:pt x="726" y="1195"/>
                    </a:lnTo>
                    <a:lnTo>
                      <a:pt x="807" y="1362"/>
                    </a:lnTo>
                    <a:lnTo>
                      <a:pt x="949" y="809"/>
                    </a:lnTo>
                    <a:lnTo>
                      <a:pt x="955" y="797"/>
                    </a:lnTo>
                    <a:lnTo>
                      <a:pt x="963" y="789"/>
                    </a:lnTo>
                    <a:lnTo>
                      <a:pt x="972" y="782"/>
                    </a:lnTo>
                    <a:lnTo>
                      <a:pt x="984" y="779"/>
                    </a:lnTo>
                    <a:lnTo>
                      <a:pt x="995" y="779"/>
                    </a:lnTo>
                    <a:close/>
                    <a:moveTo>
                      <a:pt x="1224" y="310"/>
                    </a:moveTo>
                    <a:lnTo>
                      <a:pt x="1148" y="312"/>
                    </a:lnTo>
                    <a:lnTo>
                      <a:pt x="1075" y="322"/>
                    </a:lnTo>
                    <a:lnTo>
                      <a:pt x="1004" y="337"/>
                    </a:lnTo>
                    <a:lnTo>
                      <a:pt x="934" y="357"/>
                    </a:lnTo>
                    <a:lnTo>
                      <a:pt x="868" y="382"/>
                    </a:lnTo>
                    <a:lnTo>
                      <a:pt x="803" y="413"/>
                    </a:lnTo>
                    <a:lnTo>
                      <a:pt x="741" y="448"/>
                    </a:lnTo>
                    <a:lnTo>
                      <a:pt x="682" y="489"/>
                    </a:lnTo>
                    <a:lnTo>
                      <a:pt x="628" y="532"/>
                    </a:lnTo>
                    <a:lnTo>
                      <a:pt x="575" y="580"/>
                    </a:lnTo>
                    <a:lnTo>
                      <a:pt x="528" y="632"/>
                    </a:lnTo>
                    <a:lnTo>
                      <a:pt x="484" y="688"/>
                    </a:lnTo>
                    <a:lnTo>
                      <a:pt x="444" y="747"/>
                    </a:lnTo>
                    <a:lnTo>
                      <a:pt x="410" y="810"/>
                    </a:lnTo>
                    <a:lnTo>
                      <a:pt x="379" y="874"/>
                    </a:lnTo>
                    <a:lnTo>
                      <a:pt x="354" y="942"/>
                    </a:lnTo>
                    <a:lnTo>
                      <a:pt x="333" y="1011"/>
                    </a:lnTo>
                    <a:lnTo>
                      <a:pt x="319" y="1084"/>
                    </a:lnTo>
                    <a:lnTo>
                      <a:pt x="310" y="1158"/>
                    </a:lnTo>
                    <a:lnTo>
                      <a:pt x="307" y="1233"/>
                    </a:lnTo>
                    <a:lnTo>
                      <a:pt x="310" y="1309"/>
                    </a:lnTo>
                    <a:lnTo>
                      <a:pt x="319" y="1383"/>
                    </a:lnTo>
                    <a:lnTo>
                      <a:pt x="333" y="1455"/>
                    </a:lnTo>
                    <a:lnTo>
                      <a:pt x="354" y="1526"/>
                    </a:lnTo>
                    <a:lnTo>
                      <a:pt x="379" y="1592"/>
                    </a:lnTo>
                    <a:lnTo>
                      <a:pt x="410" y="1658"/>
                    </a:lnTo>
                    <a:lnTo>
                      <a:pt x="444" y="1720"/>
                    </a:lnTo>
                    <a:lnTo>
                      <a:pt x="484" y="1779"/>
                    </a:lnTo>
                    <a:lnTo>
                      <a:pt x="528" y="1834"/>
                    </a:lnTo>
                    <a:lnTo>
                      <a:pt x="575" y="1887"/>
                    </a:lnTo>
                    <a:lnTo>
                      <a:pt x="628" y="1934"/>
                    </a:lnTo>
                    <a:lnTo>
                      <a:pt x="682" y="1979"/>
                    </a:lnTo>
                    <a:lnTo>
                      <a:pt x="741" y="2019"/>
                    </a:lnTo>
                    <a:lnTo>
                      <a:pt x="803" y="2054"/>
                    </a:lnTo>
                    <a:lnTo>
                      <a:pt x="868" y="2084"/>
                    </a:lnTo>
                    <a:lnTo>
                      <a:pt x="934" y="2110"/>
                    </a:lnTo>
                    <a:lnTo>
                      <a:pt x="1004" y="2131"/>
                    </a:lnTo>
                    <a:lnTo>
                      <a:pt x="1075" y="2146"/>
                    </a:lnTo>
                    <a:lnTo>
                      <a:pt x="1148" y="2154"/>
                    </a:lnTo>
                    <a:lnTo>
                      <a:pt x="1224" y="2157"/>
                    </a:lnTo>
                    <a:lnTo>
                      <a:pt x="1298" y="2154"/>
                    </a:lnTo>
                    <a:lnTo>
                      <a:pt x="1372" y="2146"/>
                    </a:lnTo>
                    <a:lnTo>
                      <a:pt x="1444" y="2131"/>
                    </a:lnTo>
                    <a:lnTo>
                      <a:pt x="1513" y="2110"/>
                    </a:lnTo>
                    <a:lnTo>
                      <a:pt x="1580" y="2084"/>
                    </a:lnTo>
                    <a:lnTo>
                      <a:pt x="1644" y="2054"/>
                    </a:lnTo>
                    <a:lnTo>
                      <a:pt x="1706" y="2019"/>
                    </a:lnTo>
                    <a:lnTo>
                      <a:pt x="1765" y="1979"/>
                    </a:lnTo>
                    <a:lnTo>
                      <a:pt x="1820" y="1934"/>
                    </a:lnTo>
                    <a:lnTo>
                      <a:pt x="1871" y="1887"/>
                    </a:lnTo>
                    <a:lnTo>
                      <a:pt x="1920" y="1834"/>
                    </a:lnTo>
                    <a:lnTo>
                      <a:pt x="1963" y="1779"/>
                    </a:lnTo>
                    <a:lnTo>
                      <a:pt x="2002" y="1720"/>
                    </a:lnTo>
                    <a:lnTo>
                      <a:pt x="2038" y="1658"/>
                    </a:lnTo>
                    <a:lnTo>
                      <a:pt x="2068" y="1592"/>
                    </a:lnTo>
                    <a:lnTo>
                      <a:pt x="2094" y="1526"/>
                    </a:lnTo>
                    <a:lnTo>
                      <a:pt x="2113" y="1455"/>
                    </a:lnTo>
                    <a:lnTo>
                      <a:pt x="2128" y="1383"/>
                    </a:lnTo>
                    <a:lnTo>
                      <a:pt x="2138" y="1309"/>
                    </a:lnTo>
                    <a:lnTo>
                      <a:pt x="2140" y="1233"/>
                    </a:lnTo>
                    <a:lnTo>
                      <a:pt x="2138" y="1158"/>
                    </a:lnTo>
                    <a:lnTo>
                      <a:pt x="2128" y="1084"/>
                    </a:lnTo>
                    <a:lnTo>
                      <a:pt x="2113" y="1011"/>
                    </a:lnTo>
                    <a:lnTo>
                      <a:pt x="2094" y="942"/>
                    </a:lnTo>
                    <a:lnTo>
                      <a:pt x="2068" y="874"/>
                    </a:lnTo>
                    <a:lnTo>
                      <a:pt x="2038" y="810"/>
                    </a:lnTo>
                    <a:lnTo>
                      <a:pt x="2002" y="747"/>
                    </a:lnTo>
                    <a:lnTo>
                      <a:pt x="1963" y="688"/>
                    </a:lnTo>
                    <a:lnTo>
                      <a:pt x="1920" y="632"/>
                    </a:lnTo>
                    <a:lnTo>
                      <a:pt x="1871" y="580"/>
                    </a:lnTo>
                    <a:lnTo>
                      <a:pt x="1820" y="532"/>
                    </a:lnTo>
                    <a:lnTo>
                      <a:pt x="1765" y="489"/>
                    </a:lnTo>
                    <a:lnTo>
                      <a:pt x="1706" y="448"/>
                    </a:lnTo>
                    <a:lnTo>
                      <a:pt x="1644" y="413"/>
                    </a:lnTo>
                    <a:lnTo>
                      <a:pt x="1580" y="382"/>
                    </a:lnTo>
                    <a:lnTo>
                      <a:pt x="1513" y="357"/>
                    </a:lnTo>
                    <a:lnTo>
                      <a:pt x="1444" y="337"/>
                    </a:lnTo>
                    <a:lnTo>
                      <a:pt x="1372" y="322"/>
                    </a:lnTo>
                    <a:lnTo>
                      <a:pt x="1298" y="312"/>
                    </a:lnTo>
                    <a:lnTo>
                      <a:pt x="1224" y="310"/>
                    </a:lnTo>
                    <a:close/>
                    <a:moveTo>
                      <a:pt x="1224" y="0"/>
                    </a:moveTo>
                    <a:lnTo>
                      <a:pt x="1224" y="0"/>
                    </a:lnTo>
                    <a:lnTo>
                      <a:pt x="1315" y="4"/>
                    </a:lnTo>
                    <a:lnTo>
                      <a:pt x="1404" y="13"/>
                    </a:lnTo>
                    <a:lnTo>
                      <a:pt x="1491" y="30"/>
                    </a:lnTo>
                    <a:lnTo>
                      <a:pt x="1577" y="52"/>
                    </a:lnTo>
                    <a:lnTo>
                      <a:pt x="1660" y="81"/>
                    </a:lnTo>
                    <a:lnTo>
                      <a:pt x="1739" y="115"/>
                    </a:lnTo>
                    <a:lnTo>
                      <a:pt x="1816" y="154"/>
                    </a:lnTo>
                    <a:lnTo>
                      <a:pt x="1889" y="199"/>
                    </a:lnTo>
                    <a:lnTo>
                      <a:pt x="1959" y="249"/>
                    </a:lnTo>
                    <a:lnTo>
                      <a:pt x="2026" y="303"/>
                    </a:lnTo>
                    <a:lnTo>
                      <a:pt x="2088" y="362"/>
                    </a:lnTo>
                    <a:lnTo>
                      <a:pt x="2147" y="424"/>
                    </a:lnTo>
                    <a:lnTo>
                      <a:pt x="2200" y="492"/>
                    </a:lnTo>
                    <a:lnTo>
                      <a:pt x="2250" y="563"/>
                    </a:lnTo>
                    <a:lnTo>
                      <a:pt x="2295" y="636"/>
                    </a:lnTo>
                    <a:lnTo>
                      <a:pt x="2333" y="714"/>
                    </a:lnTo>
                    <a:lnTo>
                      <a:pt x="2367" y="795"/>
                    </a:lnTo>
                    <a:lnTo>
                      <a:pt x="2395" y="877"/>
                    </a:lnTo>
                    <a:lnTo>
                      <a:pt x="2418" y="964"/>
                    </a:lnTo>
                    <a:lnTo>
                      <a:pt x="2434" y="1051"/>
                    </a:lnTo>
                    <a:lnTo>
                      <a:pt x="2444" y="1141"/>
                    </a:lnTo>
                    <a:lnTo>
                      <a:pt x="2448" y="1233"/>
                    </a:lnTo>
                    <a:lnTo>
                      <a:pt x="2444" y="1325"/>
                    </a:lnTo>
                    <a:lnTo>
                      <a:pt x="2434" y="1416"/>
                    </a:lnTo>
                    <a:lnTo>
                      <a:pt x="2418" y="1503"/>
                    </a:lnTo>
                    <a:lnTo>
                      <a:pt x="2395" y="1589"/>
                    </a:lnTo>
                    <a:lnTo>
                      <a:pt x="2367" y="1672"/>
                    </a:lnTo>
                    <a:lnTo>
                      <a:pt x="2333" y="1753"/>
                    </a:lnTo>
                    <a:lnTo>
                      <a:pt x="2295" y="1831"/>
                    </a:lnTo>
                    <a:lnTo>
                      <a:pt x="2250" y="1905"/>
                    </a:lnTo>
                    <a:lnTo>
                      <a:pt x="2200" y="1976"/>
                    </a:lnTo>
                    <a:lnTo>
                      <a:pt x="2147" y="2042"/>
                    </a:lnTo>
                    <a:lnTo>
                      <a:pt x="2088" y="2105"/>
                    </a:lnTo>
                    <a:lnTo>
                      <a:pt x="2026" y="2165"/>
                    </a:lnTo>
                    <a:lnTo>
                      <a:pt x="1959" y="2218"/>
                    </a:lnTo>
                    <a:lnTo>
                      <a:pt x="1889" y="2268"/>
                    </a:lnTo>
                    <a:lnTo>
                      <a:pt x="1816" y="2312"/>
                    </a:lnTo>
                    <a:lnTo>
                      <a:pt x="1739" y="2353"/>
                    </a:lnTo>
                    <a:lnTo>
                      <a:pt x="1660" y="2386"/>
                    </a:lnTo>
                    <a:lnTo>
                      <a:pt x="1577" y="2415"/>
                    </a:lnTo>
                    <a:lnTo>
                      <a:pt x="1491" y="2437"/>
                    </a:lnTo>
                    <a:lnTo>
                      <a:pt x="1404" y="2454"/>
                    </a:lnTo>
                    <a:lnTo>
                      <a:pt x="1315" y="2463"/>
                    </a:lnTo>
                    <a:lnTo>
                      <a:pt x="1224" y="2467"/>
                    </a:lnTo>
                    <a:lnTo>
                      <a:pt x="1133" y="2463"/>
                    </a:lnTo>
                    <a:lnTo>
                      <a:pt x="1043" y="2454"/>
                    </a:lnTo>
                    <a:lnTo>
                      <a:pt x="956" y="2437"/>
                    </a:lnTo>
                    <a:lnTo>
                      <a:pt x="871" y="2415"/>
                    </a:lnTo>
                    <a:lnTo>
                      <a:pt x="788" y="2386"/>
                    </a:lnTo>
                    <a:lnTo>
                      <a:pt x="708" y="2353"/>
                    </a:lnTo>
                    <a:lnTo>
                      <a:pt x="632" y="2312"/>
                    </a:lnTo>
                    <a:lnTo>
                      <a:pt x="557" y="2268"/>
                    </a:lnTo>
                    <a:lnTo>
                      <a:pt x="487" y="2218"/>
                    </a:lnTo>
                    <a:lnTo>
                      <a:pt x="421" y="2165"/>
                    </a:lnTo>
                    <a:lnTo>
                      <a:pt x="358" y="2105"/>
                    </a:lnTo>
                    <a:lnTo>
                      <a:pt x="301" y="2042"/>
                    </a:lnTo>
                    <a:lnTo>
                      <a:pt x="246" y="1976"/>
                    </a:lnTo>
                    <a:lnTo>
                      <a:pt x="197" y="1905"/>
                    </a:lnTo>
                    <a:lnTo>
                      <a:pt x="153" y="1831"/>
                    </a:lnTo>
                    <a:lnTo>
                      <a:pt x="113" y="1753"/>
                    </a:lnTo>
                    <a:lnTo>
                      <a:pt x="80" y="1672"/>
                    </a:lnTo>
                    <a:lnTo>
                      <a:pt x="51" y="1589"/>
                    </a:lnTo>
                    <a:lnTo>
                      <a:pt x="29" y="1503"/>
                    </a:lnTo>
                    <a:lnTo>
                      <a:pt x="13" y="1416"/>
                    </a:lnTo>
                    <a:lnTo>
                      <a:pt x="3" y="1325"/>
                    </a:lnTo>
                    <a:lnTo>
                      <a:pt x="0" y="1233"/>
                    </a:lnTo>
                    <a:lnTo>
                      <a:pt x="3" y="1141"/>
                    </a:lnTo>
                    <a:lnTo>
                      <a:pt x="13" y="1051"/>
                    </a:lnTo>
                    <a:lnTo>
                      <a:pt x="29" y="964"/>
                    </a:lnTo>
                    <a:lnTo>
                      <a:pt x="51" y="877"/>
                    </a:lnTo>
                    <a:lnTo>
                      <a:pt x="80" y="795"/>
                    </a:lnTo>
                    <a:lnTo>
                      <a:pt x="113" y="714"/>
                    </a:lnTo>
                    <a:lnTo>
                      <a:pt x="153" y="636"/>
                    </a:lnTo>
                    <a:lnTo>
                      <a:pt x="197" y="563"/>
                    </a:lnTo>
                    <a:lnTo>
                      <a:pt x="246" y="492"/>
                    </a:lnTo>
                    <a:lnTo>
                      <a:pt x="301" y="424"/>
                    </a:lnTo>
                    <a:lnTo>
                      <a:pt x="358" y="362"/>
                    </a:lnTo>
                    <a:lnTo>
                      <a:pt x="421" y="303"/>
                    </a:lnTo>
                    <a:lnTo>
                      <a:pt x="487" y="249"/>
                    </a:lnTo>
                    <a:lnTo>
                      <a:pt x="557" y="199"/>
                    </a:lnTo>
                    <a:lnTo>
                      <a:pt x="632" y="154"/>
                    </a:lnTo>
                    <a:lnTo>
                      <a:pt x="708" y="115"/>
                    </a:lnTo>
                    <a:lnTo>
                      <a:pt x="788" y="81"/>
                    </a:lnTo>
                    <a:lnTo>
                      <a:pt x="871" y="52"/>
                    </a:lnTo>
                    <a:lnTo>
                      <a:pt x="956" y="30"/>
                    </a:lnTo>
                    <a:lnTo>
                      <a:pt x="1043" y="13"/>
                    </a:lnTo>
                    <a:lnTo>
                      <a:pt x="1133" y="4"/>
                    </a:lnTo>
                    <a:lnTo>
                      <a:pt x="122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xmlns="" id="{DAFA4F13-6FB7-49B3-A035-8FF7A7C209B1}"/>
                  </a:ext>
                </a:extLst>
              </p:cNvPr>
              <p:cNvGrpSpPr/>
              <p:nvPr/>
            </p:nvGrpSpPr>
            <p:grpSpPr>
              <a:xfrm>
                <a:off x="5830091" y="5338576"/>
                <a:ext cx="960782" cy="956678"/>
                <a:chOff x="6784954" y="3032825"/>
                <a:chExt cx="960782" cy="956678"/>
              </a:xfrm>
            </p:grpSpPr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xmlns="" id="{387386D3-A1A9-4217-B0B9-C59AD1D4FE28}"/>
                    </a:ext>
                  </a:extLst>
                </p:cNvPr>
                <p:cNvSpPr/>
                <p:nvPr/>
              </p:nvSpPr>
              <p:spPr>
                <a:xfrm>
                  <a:off x="6784954" y="3032825"/>
                  <a:ext cx="960782" cy="956678"/>
                </a:xfrm>
                <a:prstGeom prst="rect">
                  <a:avLst/>
                </a:prstGeom>
                <a:solidFill>
                  <a:srgbClr val="FFE6C1"/>
                </a:solidFill>
                <a:ln>
                  <a:solidFill>
                    <a:srgbClr val="FFE6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81" name="그룹 80">
                  <a:extLst>
                    <a:ext uri="{FF2B5EF4-FFF2-40B4-BE49-F238E27FC236}">
                      <a16:creationId xmlns:a16="http://schemas.microsoft.com/office/drawing/2014/main" xmlns="" id="{B97B24CF-C686-4BBA-9FBB-571A3D3F51FF}"/>
                    </a:ext>
                  </a:extLst>
                </p:cNvPr>
                <p:cNvGrpSpPr/>
                <p:nvPr/>
              </p:nvGrpSpPr>
              <p:grpSpPr>
                <a:xfrm>
                  <a:off x="6921877" y="3182368"/>
                  <a:ext cx="686934" cy="676315"/>
                  <a:chOff x="6921877" y="3182368"/>
                  <a:chExt cx="686934" cy="676315"/>
                </a:xfrm>
              </p:grpSpPr>
              <p:sp>
                <p:nvSpPr>
                  <p:cNvPr id="82" name="Rectangle 16">
                    <a:extLst>
                      <a:ext uri="{FF2B5EF4-FFF2-40B4-BE49-F238E27FC236}">
                        <a16:creationId xmlns:a16="http://schemas.microsoft.com/office/drawing/2014/main" xmlns="" id="{FB19A50B-3F37-4552-9E5B-6A5145ED6CE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161146" y="3495932"/>
                    <a:ext cx="265512" cy="52261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83" name="Freeform 17">
                    <a:extLst>
                      <a:ext uri="{FF2B5EF4-FFF2-40B4-BE49-F238E27FC236}">
                        <a16:creationId xmlns:a16="http://schemas.microsoft.com/office/drawing/2014/main" xmlns="" id="{30AC372E-396E-4CE1-A18A-6E7CAAB407F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921877" y="3182368"/>
                    <a:ext cx="637536" cy="627128"/>
                  </a:xfrm>
                  <a:custGeom>
                    <a:avLst/>
                    <a:gdLst>
                      <a:gd name="T0" fmla="*/ 413 w 3302"/>
                      <a:gd name="T1" fmla="*/ 0 h 3264"/>
                      <a:gd name="T2" fmla="*/ 2890 w 3302"/>
                      <a:gd name="T3" fmla="*/ 0 h 3264"/>
                      <a:gd name="T4" fmla="*/ 2941 w 3302"/>
                      <a:gd name="T5" fmla="*/ 3 h 3264"/>
                      <a:gd name="T6" fmla="*/ 2992 w 3302"/>
                      <a:gd name="T7" fmla="*/ 12 h 3264"/>
                      <a:gd name="T8" fmla="*/ 3039 w 3302"/>
                      <a:gd name="T9" fmla="*/ 27 h 3264"/>
                      <a:gd name="T10" fmla="*/ 3083 w 3302"/>
                      <a:gd name="T11" fmla="*/ 48 h 3264"/>
                      <a:gd name="T12" fmla="*/ 3126 w 3302"/>
                      <a:gd name="T13" fmla="*/ 73 h 3264"/>
                      <a:gd name="T14" fmla="*/ 3164 w 3302"/>
                      <a:gd name="T15" fmla="*/ 103 h 3264"/>
                      <a:gd name="T16" fmla="*/ 3198 w 3302"/>
                      <a:gd name="T17" fmla="*/ 137 h 3264"/>
                      <a:gd name="T18" fmla="*/ 3228 w 3302"/>
                      <a:gd name="T19" fmla="*/ 175 h 3264"/>
                      <a:gd name="T20" fmla="*/ 3254 w 3302"/>
                      <a:gd name="T21" fmla="*/ 216 h 3264"/>
                      <a:gd name="T22" fmla="*/ 3275 w 3302"/>
                      <a:gd name="T23" fmla="*/ 261 h 3264"/>
                      <a:gd name="T24" fmla="*/ 3290 w 3302"/>
                      <a:gd name="T25" fmla="*/ 307 h 3264"/>
                      <a:gd name="T26" fmla="*/ 3299 w 3302"/>
                      <a:gd name="T27" fmla="*/ 357 h 3264"/>
                      <a:gd name="T28" fmla="*/ 3302 w 3302"/>
                      <a:gd name="T29" fmla="*/ 408 h 3264"/>
                      <a:gd name="T30" fmla="*/ 3302 w 3302"/>
                      <a:gd name="T31" fmla="*/ 1658 h 3264"/>
                      <a:gd name="T32" fmla="*/ 3258 w 3302"/>
                      <a:gd name="T33" fmla="*/ 1650 h 3264"/>
                      <a:gd name="T34" fmla="*/ 3212 w 3302"/>
                      <a:gd name="T35" fmla="*/ 1648 h 3264"/>
                      <a:gd name="T36" fmla="*/ 3164 w 3302"/>
                      <a:gd name="T37" fmla="*/ 1650 h 3264"/>
                      <a:gd name="T38" fmla="*/ 3117 w 3302"/>
                      <a:gd name="T39" fmla="*/ 1659 h 3264"/>
                      <a:gd name="T40" fmla="*/ 3071 w 3302"/>
                      <a:gd name="T41" fmla="*/ 1673 h 3264"/>
                      <a:gd name="T42" fmla="*/ 3027 w 3302"/>
                      <a:gd name="T43" fmla="*/ 1691 h 3264"/>
                      <a:gd name="T44" fmla="*/ 3027 w 3302"/>
                      <a:gd name="T45" fmla="*/ 544 h 3264"/>
                      <a:gd name="T46" fmla="*/ 275 w 3302"/>
                      <a:gd name="T47" fmla="*/ 544 h 3264"/>
                      <a:gd name="T48" fmla="*/ 275 w 3302"/>
                      <a:gd name="T49" fmla="*/ 2856 h 3264"/>
                      <a:gd name="T50" fmla="*/ 279 w 3302"/>
                      <a:gd name="T51" fmla="*/ 2883 h 3264"/>
                      <a:gd name="T52" fmla="*/ 287 w 3302"/>
                      <a:gd name="T53" fmla="*/ 2909 h 3264"/>
                      <a:gd name="T54" fmla="*/ 299 w 3302"/>
                      <a:gd name="T55" fmla="*/ 2932 h 3264"/>
                      <a:gd name="T56" fmla="*/ 315 w 3302"/>
                      <a:gd name="T57" fmla="*/ 2952 h 3264"/>
                      <a:gd name="T58" fmla="*/ 336 w 3302"/>
                      <a:gd name="T59" fmla="*/ 2969 h 3264"/>
                      <a:gd name="T60" fmla="*/ 359 w 3302"/>
                      <a:gd name="T61" fmla="*/ 2982 h 3264"/>
                      <a:gd name="T62" fmla="*/ 385 w 3302"/>
                      <a:gd name="T63" fmla="*/ 2990 h 3264"/>
                      <a:gd name="T64" fmla="*/ 413 w 3302"/>
                      <a:gd name="T65" fmla="*/ 2992 h 3264"/>
                      <a:gd name="T66" fmla="*/ 1790 w 3302"/>
                      <a:gd name="T67" fmla="*/ 2992 h 3264"/>
                      <a:gd name="T68" fmla="*/ 1710 w 3302"/>
                      <a:gd name="T69" fmla="*/ 3264 h 3264"/>
                      <a:gd name="T70" fmla="*/ 413 w 3302"/>
                      <a:gd name="T71" fmla="*/ 3264 h 3264"/>
                      <a:gd name="T72" fmla="*/ 361 w 3302"/>
                      <a:gd name="T73" fmla="*/ 3261 h 3264"/>
                      <a:gd name="T74" fmla="*/ 311 w 3302"/>
                      <a:gd name="T75" fmla="*/ 3252 h 3264"/>
                      <a:gd name="T76" fmla="*/ 264 w 3302"/>
                      <a:gd name="T77" fmla="*/ 3237 h 3264"/>
                      <a:gd name="T78" fmla="*/ 219 w 3302"/>
                      <a:gd name="T79" fmla="*/ 3216 h 3264"/>
                      <a:gd name="T80" fmla="*/ 177 w 3302"/>
                      <a:gd name="T81" fmla="*/ 3190 h 3264"/>
                      <a:gd name="T82" fmla="*/ 139 w 3302"/>
                      <a:gd name="T83" fmla="*/ 3161 h 3264"/>
                      <a:gd name="T84" fmla="*/ 104 w 3302"/>
                      <a:gd name="T85" fmla="*/ 3127 h 3264"/>
                      <a:gd name="T86" fmla="*/ 73 w 3302"/>
                      <a:gd name="T87" fmla="*/ 3089 h 3264"/>
                      <a:gd name="T88" fmla="*/ 48 w 3302"/>
                      <a:gd name="T89" fmla="*/ 3048 h 3264"/>
                      <a:gd name="T90" fmla="*/ 28 w 3302"/>
                      <a:gd name="T91" fmla="*/ 3003 h 3264"/>
                      <a:gd name="T92" fmla="*/ 13 w 3302"/>
                      <a:gd name="T93" fmla="*/ 2957 h 3264"/>
                      <a:gd name="T94" fmla="*/ 3 w 3302"/>
                      <a:gd name="T95" fmla="*/ 2907 h 3264"/>
                      <a:gd name="T96" fmla="*/ 0 w 3302"/>
                      <a:gd name="T97" fmla="*/ 2856 h 3264"/>
                      <a:gd name="T98" fmla="*/ 0 w 3302"/>
                      <a:gd name="T99" fmla="*/ 408 h 3264"/>
                      <a:gd name="T100" fmla="*/ 3 w 3302"/>
                      <a:gd name="T101" fmla="*/ 357 h 3264"/>
                      <a:gd name="T102" fmla="*/ 13 w 3302"/>
                      <a:gd name="T103" fmla="*/ 307 h 3264"/>
                      <a:gd name="T104" fmla="*/ 28 w 3302"/>
                      <a:gd name="T105" fmla="*/ 261 h 3264"/>
                      <a:gd name="T106" fmla="*/ 48 w 3302"/>
                      <a:gd name="T107" fmla="*/ 216 h 3264"/>
                      <a:gd name="T108" fmla="*/ 73 w 3302"/>
                      <a:gd name="T109" fmla="*/ 175 h 3264"/>
                      <a:gd name="T110" fmla="*/ 104 w 3302"/>
                      <a:gd name="T111" fmla="*/ 137 h 3264"/>
                      <a:gd name="T112" fmla="*/ 139 w 3302"/>
                      <a:gd name="T113" fmla="*/ 103 h 3264"/>
                      <a:gd name="T114" fmla="*/ 177 w 3302"/>
                      <a:gd name="T115" fmla="*/ 73 h 3264"/>
                      <a:gd name="T116" fmla="*/ 219 w 3302"/>
                      <a:gd name="T117" fmla="*/ 48 h 3264"/>
                      <a:gd name="T118" fmla="*/ 264 w 3302"/>
                      <a:gd name="T119" fmla="*/ 27 h 3264"/>
                      <a:gd name="T120" fmla="*/ 311 w 3302"/>
                      <a:gd name="T121" fmla="*/ 12 h 3264"/>
                      <a:gd name="T122" fmla="*/ 361 w 3302"/>
                      <a:gd name="T123" fmla="*/ 3 h 3264"/>
                      <a:gd name="T124" fmla="*/ 413 w 3302"/>
                      <a:gd name="T125" fmla="*/ 0 h 32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302" h="3264">
                        <a:moveTo>
                          <a:pt x="413" y="0"/>
                        </a:moveTo>
                        <a:lnTo>
                          <a:pt x="2890" y="0"/>
                        </a:lnTo>
                        <a:lnTo>
                          <a:pt x="2941" y="3"/>
                        </a:lnTo>
                        <a:lnTo>
                          <a:pt x="2992" y="12"/>
                        </a:lnTo>
                        <a:lnTo>
                          <a:pt x="3039" y="27"/>
                        </a:lnTo>
                        <a:lnTo>
                          <a:pt x="3083" y="48"/>
                        </a:lnTo>
                        <a:lnTo>
                          <a:pt x="3126" y="73"/>
                        </a:lnTo>
                        <a:lnTo>
                          <a:pt x="3164" y="103"/>
                        </a:lnTo>
                        <a:lnTo>
                          <a:pt x="3198" y="137"/>
                        </a:lnTo>
                        <a:lnTo>
                          <a:pt x="3228" y="175"/>
                        </a:lnTo>
                        <a:lnTo>
                          <a:pt x="3254" y="216"/>
                        </a:lnTo>
                        <a:lnTo>
                          <a:pt x="3275" y="261"/>
                        </a:lnTo>
                        <a:lnTo>
                          <a:pt x="3290" y="307"/>
                        </a:lnTo>
                        <a:lnTo>
                          <a:pt x="3299" y="357"/>
                        </a:lnTo>
                        <a:lnTo>
                          <a:pt x="3302" y="408"/>
                        </a:lnTo>
                        <a:lnTo>
                          <a:pt x="3302" y="1658"/>
                        </a:lnTo>
                        <a:lnTo>
                          <a:pt x="3258" y="1650"/>
                        </a:lnTo>
                        <a:lnTo>
                          <a:pt x="3212" y="1648"/>
                        </a:lnTo>
                        <a:lnTo>
                          <a:pt x="3164" y="1650"/>
                        </a:lnTo>
                        <a:lnTo>
                          <a:pt x="3117" y="1659"/>
                        </a:lnTo>
                        <a:lnTo>
                          <a:pt x="3071" y="1673"/>
                        </a:lnTo>
                        <a:lnTo>
                          <a:pt x="3027" y="1691"/>
                        </a:lnTo>
                        <a:lnTo>
                          <a:pt x="3027" y="544"/>
                        </a:lnTo>
                        <a:lnTo>
                          <a:pt x="275" y="544"/>
                        </a:lnTo>
                        <a:lnTo>
                          <a:pt x="275" y="2856"/>
                        </a:lnTo>
                        <a:lnTo>
                          <a:pt x="279" y="2883"/>
                        </a:lnTo>
                        <a:lnTo>
                          <a:pt x="287" y="2909"/>
                        </a:lnTo>
                        <a:lnTo>
                          <a:pt x="299" y="2932"/>
                        </a:lnTo>
                        <a:lnTo>
                          <a:pt x="315" y="2952"/>
                        </a:lnTo>
                        <a:lnTo>
                          <a:pt x="336" y="2969"/>
                        </a:lnTo>
                        <a:lnTo>
                          <a:pt x="359" y="2982"/>
                        </a:lnTo>
                        <a:lnTo>
                          <a:pt x="385" y="2990"/>
                        </a:lnTo>
                        <a:lnTo>
                          <a:pt x="413" y="2992"/>
                        </a:lnTo>
                        <a:lnTo>
                          <a:pt x="1790" y="2992"/>
                        </a:lnTo>
                        <a:lnTo>
                          <a:pt x="1710" y="3264"/>
                        </a:lnTo>
                        <a:lnTo>
                          <a:pt x="413" y="3264"/>
                        </a:lnTo>
                        <a:lnTo>
                          <a:pt x="361" y="3261"/>
                        </a:lnTo>
                        <a:lnTo>
                          <a:pt x="311" y="3252"/>
                        </a:lnTo>
                        <a:lnTo>
                          <a:pt x="264" y="3237"/>
                        </a:lnTo>
                        <a:lnTo>
                          <a:pt x="219" y="3216"/>
                        </a:lnTo>
                        <a:lnTo>
                          <a:pt x="177" y="3190"/>
                        </a:lnTo>
                        <a:lnTo>
                          <a:pt x="139" y="3161"/>
                        </a:lnTo>
                        <a:lnTo>
                          <a:pt x="104" y="3127"/>
                        </a:lnTo>
                        <a:lnTo>
                          <a:pt x="73" y="3089"/>
                        </a:lnTo>
                        <a:lnTo>
                          <a:pt x="48" y="3048"/>
                        </a:lnTo>
                        <a:lnTo>
                          <a:pt x="28" y="3003"/>
                        </a:lnTo>
                        <a:lnTo>
                          <a:pt x="13" y="2957"/>
                        </a:lnTo>
                        <a:lnTo>
                          <a:pt x="3" y="2907"/>
                        </a:lnTo>
                        <a:lnTo>
                          <a:pt x="0" y="2856"/>
                        </a:lnTo>
                        <a:lnTo>
                          <a:pt x="0" y="408"/>
                        </a:lnTo>
                        <a:lnTo>
                          <a:pt x="3" y="357"/>
                        </a:lnTo>
                        <a:lnTo>
                          <a:pt x="13" y="307"/>
                        </a:lnTo>
                        <a:lnTo>
                          <a:pt x="28" y="261"/>
                        </a:lnTo>
                        <a:lnTo>
                          <a:pt x="48" y="216"/>
                        </a:lnTo>
                        <a:lnTo>
                          <a:pt x="73" y="175"/>
                        </a:lnTo>
                        <a:lnTo>
                          <a:pt x="104" y="137"/>
                        </a:lnTo>
                        <a:lnTo>
                          <a:pt x="139" y="103"/>
                        </a:lnTo>
                        <a:lnTo>
                          <a:pt x="177" y="73"/>
                        </a:lnTo>
                        <a:lnTo>
                          <a:pt x="219" y="48"/>
                        </a:lnTo>
                        <a:lnTo>
                          <a:pt x="264" y="27"/>
                        </a:lnTo>
                        <a:lnTo>
                          <a:pt x="311" y="12"/>
                        </a:lnTo>
                        <a:lnTo>
                          <a:pt x="361" y="3"/>
                        </a:lnTo>
                        <a:lnTo>
                          <a:pt x="413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84" name="Rectangle 18">
                    <a:extLst>
                      <a:ext uri="{FF2B5EF4-FFF2-40B4-BE49-F238E27FC236}">
                        <a16:creationId xmlns:a16="http://schemas.microsoft.com/office/drawing/2014/main" xmlns="" id="{0AE8DD71-93BA-4808-9B1F-BB6196D1440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161146" y="3391411"/>
                    <a:ext cx="265512" cy="52261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85" name="Freeform 19">
                    <a:extLst>
                      <a:ext uri="{FF2B5EF4-FFF2-40B4-BE49-F238E27FC236}">
                        <a16:creationId xmlns:a16="http://schemas.microsoft.com/office/drawing/2014/main" xmlns="" id="{26F9FD6B-4136-4EE6-B14E-6F4E451AFD1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161146" y="3600454"/>
                    <a:ext cx="241585" cy="52261"/>
                  </a:xfrm>
                  <a:custGeom>
                    <a:avLst/>
                    <a:gdLst>
                      <a:gd name="T0" fmla="*/ 0 w 1254"/>
                      <a:gd name="T1" fmla="*/ 0 h 272"/>
                      <a:gd name="T2" fmla="*/ 1254 w 1254"/>
                      <a:gd name="T3" fmla="*/ 0 h 272"/>
                      <a:gd name="T4" fmla="*/ 976 w 1254"/>
                      <a:gd name="T5" fmla="*/ 272 h 272"/>
                      <a:gd name="T6" fmla="*/ 0 w 1254"/>
                      <a:gd name="T7" fmla="*/ 272 h 272"/>
                      <a:gd name="T8" fmla="*/ 0 w 1254"/>
                      <a:gd name="T9" fmla="*/ 0 h 2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54" h="272">
                        <a:moveTo>
                          <a:pt x="0" y="0"/>
                        </a:moveTo>
                        <a:lnTo>
                          <a:pt x="1254" y="0"/>
                        </a:lnTo>
                        <a:lnTo>
                          <a:pt x="976" y="272"/>
                        </a:lnTo>
                        <a:lnTo>
                          <a:pt x="0" y="27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86" name="Rectangle 20">
                    <a:extLst>
                      <a:ext uri="{FF2B5EF4-FFF2-40B4-BE49-F238E27FC236}">
                        <a16:creationId xmlns:a16="http://schemas.microsoft.com/office/drawing/2014/main" xmlns="" id="{8E1AFBC9-FDB7-4A52-8B8F-DA2CFF930BC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054633" y="3495932"/>
                    <a:ext cx="53257" cy="52261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87" name="Rectangle 21">
                    <a:extLst>
                      <a:ext uri="{FF2B5EF4-FFF2-40B4-BE49-F238E27FC236}">
                        <a16:creationId xmlns:a16="http://schemas.microsoft.com/office/drawing/2014/main" xmlns="" id="{253DA0C3-1ABC-4A7B-B009-F31D47DB02A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054633" y="3391411"/>
                    <a:ext cx="53257" cy="52261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88" name="Rectangle 22">
                    <a:extLst>
                      <a:ext uri="{FF2B5EF4-FFF2-40B4-BE49-F238E27FC236}">
                        <a16:creationId xmlns:a16="http://schemas.microsoft.com/office/drawing/2014/main" xmlns="" id="{D6BA275F-E33F-40B8-85CC-3AE80E5AA03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054633" y="3600454"/>
                    <a:ext cx="53257" cy="52261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89" name="Freeform 23">
                    <a:extLst>
                      <a:ext uri="{FF2B5EF4-FFF2-40B4-BE49-F238E27FC236}">
                        <a16:creationId xmlns:a16="http://schemas.microsoft.com/office/drawing/2014/main" xmlns="" id="{DBFDB664-E153-4395-8B7D-4944A530A2C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87633" y="3550499"/>
                    <a:ext cx="121178" cy="119124"/>
                  </a:xfrm>
                  <a:custGeom>
                    <a:avLst/>
                    <a:gdLst>
                      <a:gd name="T0" fmla="*/ 272 w 629"/>
                      <a:gd name="T1" fmla="*/ 0 h 624"/>
                      <a:gd name="T2" fmla="*/ 299 w 629"/>
                      <a:gd name="T3" fmla="*/ 4 h 624"/>
                      <a:gd name="T4" fmla="*/ 327 w 629"/>
                      <a:gd name="T5" fmla="*/ 12 h 624"/>
                      <a:gd name="T6" fmla="*/ 352 w 629"/>
                      <a:gd name="T7" fmla="*/ 25 h 624"/>
                      <a:gd name="T8" fmla="*/ 376 w 629"/>
                      <a:gd name="T9" fmla="*/ 45 h 624"/>
                      <a:gd name="T10" fmla="*/ 585 w 629"/>
                      <a:gd name="T11" fmla="*/ 251 h 624"/>
                      <a:gd name="T12" fmla="*/ 603 w 629"/>
                      <a:gd name="T13" fmla="*/ 274 h 624"/>
                      <a:gd name="T14" fmla="*/ 617 w 629"/>
                      <a:gd name="T15" fmla="*/ 300 h 624"/>
                      <a:gd name="T16" fmla="*/ 625 w 629"/>
                      <a:gd name="T17" fmla="*/ 326 h 624"/>
                      <a:gd name="T18" fmla="*/ 629 w 629"/>
                      <a:gd name="T19" fmla="*/ 354 h 624"/>
                      <a:gd name="T20" fmla="*/ 625 w 629"/>
                      <a:gd name="T21" fmla="*/ 381 h 624"/>
                      <a:gd name="T22" fmla="*/ 617 w 629"/>
                      <a:gd name="T23" fmla="*/ 408 h 624"/>
                      <a:gd name="T24" fmla="*/ 604 w 629"/>
                      <a:gd name="T25" fmla="*/ 435 h 624"/>
                      <a:gd name="T26" fmla="*/ 586 w 629"/>
                      <a:gd name="T27" fmla="*/ 457 h 624"/>
                      <a:gd name="T28" fmla="*/ 418 w 629"/>
                      <a:gd name="T29" fmla="*/ 624 h 624"/>
                      <a:gd name="T30" fmla="*/ 0 w 629"/>
                      <a:gd name="T31" fmla="*/ 210 h 624"/>
                      <a:gd name="T32" fmla="*/ 169 w 629"/>
                      <a:gd name="T33" fmla="*/ 42 h 624"/>
                      <a:gd name="T34" fmla="*/ 192 w 629"/>
                      <a:gd name="T35" fmla="*/ 24 h 624"/>
                      <a:gd name="T36" fmla="*/ 217 w 629"/>
                      <a:gd name="T37" fmla="*/ 12 h 624"/>
                      <a:gd name="T38" fmla="*/ 244 w 629"/>
                      <a:gd name="T39" fmla="*/ 4 h 624"/>
                      <a:gd name="T40" fmla="*/ 272 w 629"/>
                      <a:gd name="T41" fmla="*/ 0 h 6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629" h="624">
                        <a:moveTo>
                          <a:pt x="272" y="0"/>
                        </a:moveTo>
                        <a:lnTo>
                          <a:pt x="299" y="4"/>
                        </a:lnTo>
                        <a:lnTo>
                          <a:pt x="327" y="12"/>
                        </a:lnTo>
                        <a:lnTo>
                          <a:pt x="352" y="25"/>
                        </a:lnTo>
                        <a:lnTo>
                          <a:pt x="376" y="45"/>
                        </a:lnTo>
                        <a:lnTo>
                          <a:pt x="585" y="251"/>
                        </a:lnTo>
                        <a:lnTo>
                          <a:pt x="603" y="274"/>
                        </a:lnTo>
                        <a:lnTo>
                          <a:pt x="617" y="300"/>
                        </a:lnTo>
                        <a:lnTo>
                          <a:pt x="625" y="326"/>
                        </a:lnTo>
                        <a:lnTo>
                          <a:pt x="629" y="354"/>
                        </a:lnTo>
                        <a:lnTo>
                          <a:pt x="625" y="381"/>
                        </a:lnTo>
                        <a:lnTo>
                          <a:pt x="617" y="408"/>
                        </a:lnTo>
                        <a:lnTo>
                          <a:pt x="604" y="435"/>
                        </a:lnTo>
                        <a:lnTo>
                          <a:pt x="586" y="457"/>
                        </a:lnTo>
                        <a:lnTo>
                          <a:pt x="418" y="624"/>
                        </a:lnTo>
                        <a:lnTo>
                          <a:pt x="0" y="210"/>
                        </a:lnTo>
                        <a:lnTo>
                          <a:pt x="169" y="42"/>
                        </a:lnTo>
                        <a:lnTo>
                          <a:pt x="192" y="24"/>
                        </a:lnTo>
                        <a:lnTo>
                          <a:pt x="217" y="12"/>
                        </a:lnTo>
                        <a:lnTo>
                          <a:pt x="244" y="4"/>
                        </a:lnTo>
                        <a:lnTo>
                          <a:pt x="272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90" name="Freeform 24">
                    <a:extLst>
                      <a:ext uri="{FF2B5EF4-FFF2-40B4-BE49-F238E27FC236}">
                        <a16:creationId xmlns:a16="http://schemas.microsoft.com/office/drawing/2014/main" xmlns="" id="{6EB7A3C3-C583-41E8-9BE2-E36C37BB108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7296989" y="3615824"/>
                    <a:ext cx="246988" cy="242859"/>
                  </a:xfrm>
                  <a:custGeom>
                    <a:avLst/>
                    <a:gdLst>
                      <a:gd name="T0" fmla="*/ 260 w 1284"/>
                      <a:gd name="T1" fmla="*/ 754 h 1264"/>
                      <a:gd name="T2" fmla="*/ 177 w 1284"/>
                      <a:gd name="T3" fmla="*/ 1032 h 1264"/>
                      <a:gd name="T4" fmla="*/ 236 w 1284"/>
                      <a:gd name="T5" fmla="*/ 1090 h 1264"/>
                      <a:gd name="T6" fmla="*/ 513 w 1284"/>
                      <a:gd name="T7" fmla="*/ 1009 h 1264"/>
                      <a:gd name="T8" fmla="*/ 471 w 1284"/>
                      <a:gd name="T9" fmla="*/ 796 h 1264"/>
                      <a:gd name="T10" fmla="*/ 260 w 1284"/>
                      <a:gd name="T11" fmla="*/ 754 h 1264"/>
                      <a:gd name="T12" fmla="*/ 848 w 1284"/>
                      <a:gd name="T13" fmla="*/ 0 h 1264"/>
                      <a:gd name="T14" fmla="*/ 1284 w 1284"/>
                      <a:gd name="T15" fmla="*/ 430 h 1264"/>
                      <a:gd name="T16" fmla="*/ 604 w 1284"/>
                      <a:gd name="T17" fmla="*/ 1099 h 1264"/>
                      <a:gd name="T18" fmla="*/ 596 w 1284"/>
                      <a:gd name="T19" fmla="*/ 1107 h 1264"/>
                      <a:gd name="T20" fmla="*/ 586 w 1284"/>
                      <a:gd name="T21" fmla="*/ 1114 h 1264"/>
                      <a:gd name="T22" fmla="*/ 576 w 1284"/>
                      <a:gd name="T23" fmla="*/ 1118 h 1264"/>
                      <a:gd name="T24" fmla="*/ 80 w 1284"/>
                      <a:gd name="T25" fmla="*/ 1262 h 1264"/>
                      <a:gd name="T26" fmla="*/ 74 w 1284"/>
                      <a:gd name="T27" fmla="*/ 1263 h 1264"/>
                      <a:gd name="T28" fmla="*/ 68 w 1284"/>
                      <a:gd name="T29" fmla="*/ 1264 h 1264"/>
                      <a:gd name="T30" fmla="*/ 62 w 1284"/>
                      <a:gd name="T31" fmla="*/ 1264 h 1264"/>
                      <a:gd name="T32" fmla="*/ 46 w 1284"/>
                      <a:gd name="T33" fmla="*/ 1263 h 1264"/>
                      <a:gd name="T34" fmla="*/ 31 w 1284"/>
                      <a:gd name="T35" fmla="*/ 1256 h 1264"/>
                      <a:gd name="T36" fmla="*/ 19 w 1284"/>
                      <a:gd name="T37" fmla="*/ 1247 h 1264"/>
                      <a:gd name="T38" fmla="*/ 8 w 1284"/>
                      <a:gd name="T39" fmla="*/ 1234 h 1264"/>
                      <a:gd name="T40" fmla="*/ 3 w 1284"/>
                      <a:gd name="T41" fmla="*/ 1219 h 1264"/>
                      <a:gd name="T42" fmla="*/ 0 w 1284"/>
                      <a:gd name="T43" fmla="*/ 1203 h 1264"/>
                      <a:gd name="T44" fmla="*/ 3 w 1284"/>
                      <a:gd name="T45" fmla="*/ 1187 h 1264"/>
                      <a:gd name="T46" fmla="*/ 148 w 1284"/>
                      <a:gd name="T47" fmla="*/ 695 h 1264"/>
                      <a:gd name="T48" fmla="*/ 154 w 1284"/>
                      <a:gd name="T49" fmla="*/ 684 h 1264"/>
                      <a:gd name="T50" fmla="*/ 161 w 1284"/>
                      <a:gd name="T51" fmla="*/ 675 h 1264"/>
                      <a:gd name="T52" fmla="*/ 170 w 1284"/>
                      <a:gd name="T53" fmla="*/ 666 h 1264"/>
                      <a:gd name="T54" fmla="*/ 848 w 1284"/>
                      <a:gd name="T55" fmla="*/ 0 h 12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1284" h="1264">
                        <a:moveTo>
                          <a:pt x="260" y="754"/>
                        </a:moveTo>
                        <a:lnTo>
                          <a:pt x="177" y="1032"/>
                        </a:lnTo>
                        <a:lnTo>
                          <a:pt x="236" y="1090"/>
                        </a:lnTo>
                        <a:lnTo>
                          <a:pt x="513" y="1009"/>
                        </a:lnTo>
                        <a:lnTo>
                          <a:pt x="471" y="796"/>
                        </a:lnTo>
                        <a:lnTo>
                          <a:pt x="260" y="754"/>
                        </a:lnTo>
                        <a:close/>
                        <a:moveTo>
                          <a:pt x="848" y="0"/>
                        </a:moveTo>
                        <a:lnTo>
                          <a:pt x="1284" y="430"/>
                        </a:lnTo>
                        <a:lnTo>
                          <a:pt x="604" y="1099"/>
                        </a:lnTo>
                        <a:lnTo>
                          <a:pt x="596" y="1107"/>
                        </a:lnTo>
                        <a:lnTo>
                          <a:pt x="586" y="1114"/>
                        </a:lnTo>
                        <a:lnTo>
                          <a:pt x="576" y="1118"/>
                        </a:lnTo>
                        <a:lnTo>
                          <a:pt x="80" y="1262"/>
                        </a:lnTo>
                        <a:lnTo>
                          <a:pt x="74" y="1263"/>
                        </a:lnTo>
                        <a:lnTo>
                          <a:pt x="68" y="1264"/>
                        </a:lnTo>
                        <a:lnTo>
                          <a:pt x="62" y="1264"/>
                        </a:lnTo>
                        <a:lnTo>
                          <a:pt x="46" y="1263"/>
                        </a:lnTo>
                        <a:lnTo>
                          <a:pt x="31" y="1256"/>
                        </a:lnTo>
                        <a:lnTo>
                          <a:pt x="19" y="1247"/>
                        </a:lnTo>
                        <a:lnTo>
                          <a:pt x="8" y="1234"/>
                        </a:lnTo>
                        <a:lnTo>
                          <a:pt x="3" y="1219"/>
                        </a:lnTo>
                        <a:lnTo>
                          <a:pt x="0" y="1203"/>
                        </a:lnTo>
                        <a:lnTo>
                          <a:pt x="3" y="1187"/>
                        </a:lnTo>
                        <a:lnTo>
                          <a:pt x="148" y="695"/>
                        </a:lnTo>
                        <a:lnTo>
                          <a:pt x="154" y="684"/>
                        </a:lnTo>
                        <a:lnTo>
                          <a:pt x="161" y="675"/>
                        </a:lnTo>
                        <a:lnTo>
                          <a:pt x="170" y="666"/>
                        </a:lnTo>
                        <a:lnTo>
                          <a:pt x="848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</p:grpSp>
          <p:sp>
            <p:nvSpPr>
              <p:cNvPr id="72" name="Freeform 29">
                <a:extLst>
                  <a:ext uri="{FF2B5EF4-FFF2-40B4-BE49-F238E27FC236}">
                    <a16:creationId xmlns:a16="http://schemas.microsoft.com/office/drawing/2014/main" xmlns="" id="{F66604AE-9DC1-48CC-B3CF-6D3B565493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13382" y="5480413"/>
                <a:ext cx="717543" cy="694800"/>
              </a:xfrm>
              <a:custGeom>
                <a:avLst/>
                <a:gdLst>
                  <a:gd name="T0" fmla="*/ 2522 w 3590"/>
                  <a:gd name="T1" fmla="*/ 2926 h 3380"/>
                  <a:gd name="T2" fmla="*/ 2480 w 3590"/>
                  <a:gd name="T3" fmla="*/ 3066 h 3380"/>
                  <a:gd name="T4" fmla="*/ 2570 w 3590"/>
                  <a:gd name="T5" fmla="*/ 3176 h 3380"/>
                  <a:gd name="T6" fmla="*/ 2716 w 3590"/>
                  <a:gd name="T7" fmla="*/ 3162 h 3380"/>
                  <a:gd name="T8" fmla="*/ 2784 w 3590"/>
                  <a:gd name="T9" fmla="*/ 3034 h 3380"/>
                  <a:gd name="T10" fmla="*/ 2716 w 3590"/>
                  <a:gd name="T11" fmla="*/ 2907 h 3380"/>
                  <a:gd name="T12" fmla="*/ 1332 w 3590"/>
                  <a:gd name="T13" fmla="*/ 2884 h 3380"/>
                  <a:gd name="T14" fmla="*/ 1222 w 3590"/>
                  <a:gd name="T15" fmla="*/ 2974 h 3380"/>
                  <a:gd name="T16" fmla="*/ 1236 w 3590"/>
                  <a:gd name="T17" fmla="*/ 3120 h 3380"/>
                  <a:gd name="T18" fmla="*/ 1364 w 3590"/>
                  <a:gd name="T19" fmla="*/ 3188 h 3380"/>
                  <a:gd name="T20" fmla="*/ 1490 w 3590"/>
                  <a:gd name="T21" fmla="*/ 3120 h 3380"/>
                  <a:gd name="T22" fmla="*/ 1504 w 3590"/>
                  <a:gd name="T23" fmla="*/ 2974 h 3380"/>
                  <a:gd name="T24" fmla="*/ 1394 w 3590"/>
                  <a:gd name="T25" fmla="*/ 2884 h 3380"/>
                  <a:gd name="T26" fmla="*/ 2991 w 3590"/>
                  <a:gd name="T27" fmla="*/ 1844 h 3380"/>
                  <a:gd name="T28" fmla="*/ 2416 w 3590"/>
                  <a:gd name="T29" fmla="*/ 1844 h 3380"/>
                  <a:gd name="T30" fmla="*/ 1654 w 3590"/>
                  <a:gd name="T31" fmla="*/ 1844 h 3380"/>
                  <a:gd name="T32" fmla="*/ 3160 w 3590"/>
                  <a:gd name="T33" fmla="*/ 1316 h 3380"/>
                  <a:gd name="T34" fmla="*/ 2416 w 3590"/>
                  <a:gd name="T35" fmla="*/ 1316 h 3380"/>
                  <a:gd name="T36" fmla="*/ 1654 w 3590"/>
                  <a:gd name="T37" fmla="*/ 1316 h 3380"/>
                  <a:gd name="T38" fmla="*/ 3317 w 3590"/>
                  <a:gd name="T39" fmla="*/ 826 h 3380"/>
                  <a:gd name="T40" fmla="*/ 2416 w 3590"/>
                  <a:gd name="T41" fmla="*/ 826 h 3380"/>
                  <a:gd name="T42" fmla="*/ 1654 w 3590"/>
                  <a:gd name="T43" fmla="*/ 826 h 3380"/>
                  <a:gd name="T44" fmla="*/ 695 w 3590"/>
                  <a:gd name="T45" fmla="*/ 220 h 3380"/>
                  <a:gd name="T46" fmla="*/ 868 w 3590"/>
                  <a:gd name="T47" fmla="*/ 597 h 3380"/>
                  <a:gd name="T48" fmla="*/ 3517 w 3590"/>
                  <a:gd name="T49" fmla="*/ 604 h 3380"/>
                  <a:gd name="T50" fmla="*/ 3587 w 3590"/>
                  <a:gd name="T51" fmla="*/ 682 h 3380"/>
                  <a:gd name="T52" fmla="*/ 3095 w 3590"/>
                  <a:gd name="T53" fmla="*/ 2266 h 3380"/>
                  <a:gd name="T54" fmla="*/ 2996 w 3590"/>
                  <a:gd name="T55" fmla="*/ 2324 h 3380"/>
                  <a:gd name="T56" fmla="*/ 2996 w 3590"/>
                  <a:gd name="T57" fmla="*/ 2612 h 3380"/>
                  <a:gd name="T58" fmla="*/ 3082 w 3590"/>
                  <a:gd name="T59" fmla="*/ 2665 h 3380"/>
                  <a:gd name="T60" fmla="*/ 3070 w 3590"/>
                  <a:gd name="T61" fmla="*/ 2768 h 3380"/>
                  <a:gd name="T62" fmla="*/ 2888 w 3590"/>
                  <a:gd name="T63" fmla="*/ 2804 h 3380"/>
                  <a:gd name="T64" fmla="*/ 2973 w 3590"/>
                  <a:gd name="T65" fmla="*/ 2991 h 3380"/>
                  <a:gd name="T66" fmla="*/ 2929 w 3590"/>
                  <a:gd name="T67" fmla="*/ 3209 h 3380"/>
                  <a:gd name="T68" fmla="*/ 2764 w 3590"/>
                  <a:gd name="T69" fmla="*/ 3353 h 3380"/>
                  <a:gd name="T70" fmla="*/ 2539 w 3590"/>
                  <a:gd name="T71" fmla="*/ 3368 h 3380"/>
                  <a:gd name="T72" fmla="*/ 2357 w 3590"/>
                  <a:gd name="T73" fmla="*/ 3246 h 3380"/>
                  <a:gd name="T74" fmla="*/ 2284 w 3590"/>
                  <a:gd name="T75" fmla="*/ 3034 h 3380"/>
                  <a:gd name="T76" fmla="*/ 2348 w 3590"/>
                  <a:gd name="T77" fmla="*/ 2836 h 3380"/>
                  <a:gd name="T78" fmla="*/ 1685 w 3590"/>
                  <a:gd name="T79" fmla="*/ 2909 h 3380"/>
                  <a:gd name="T80" fmla="*/ 1696 w 3590"/>
                  <a:gd name="T81" fmla="*/ 3126 h 3380"/>
                  <a:gd name="T82" fmla="*/ 1574 w 3590"/>
                  <a:gd name="T83" fmla="*/ 3308 h 3380"/>
                  <a:gd name="T84" fmla="*/ 1364 w 3590"/>
                  <a:gd name="T85" fmla="*/ 3380 h 3380"/>
                  <a:gd name="T86" fmla="*/ 1152 w 3590"/>
                  <a:gd name="T87" fmla="*/ 3308 h 3380"/>
                  <a:gd name="T88" fmla="*/ 1030 w 3590"/>
                  <a:gd name="T89" fmla="*/ 3126 h 3380"/>
                  <a:gd name="T90" fmla="*/ 1042 w 3590"/>
                  <a:gd name="T91" fmla="*/ 2909 h 3380"/>
                  <a:gd name="T92" fmla="*/ 995 w 3590"/>
                  <a:gd name="T93" fmla="*/ 2801 h 3380"/>
                  <a:gd name="T94" fmla="*/ 923 w 3590"/>
                  <a:gd name="T95" fmla="*/ 2721 h 3380"/>
                  <a:gd name="T96" fmla="*/ 1124 w 3590"/>
                  <a:gd name="T97" fmla="*/ 2159 h 3380"/>
                  <a:gd name="T98" fmla="*/ 52 w 3590"/>
                  <a:gd name="T99" fmla="*/ 212 h 3380"/>
                  <a:gd name="T100" fmla="*/ 0 w 3590"/>
                  <a:gd name="T101" fmla="*/ 119 h 3380"/>
                  <a:gd name="T102" fmla="*/ 50 w 3590"/>
                  <a:gd name="T103" fmla="*/ 21 h 3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590" h="3380">
                    <a:moveTo>
                      <a:pt x="2630" y="2880"/>
                    </a:moveTo>
                    <a:lnTo>
                      <a:pt x="2600" y="2884"/>
                    </a:lnTo>
                    <a:lnTo>
                      <a:pt x="2570" y="2892"/>
                    </a:lnTo>
                    <a:lnTo>
                      <a:pt x="2545" y="2907"/>
                    </a:lnTo>
                    <a:lnTo>
                      <a:pt x="2522" y="2926"/>
                    </a:lnTo>
                    <a:lnTo>
                      <a:pt x="2504" y="2948"/>
                    </a:lnTo>
                    <a:lnTo>
                      <a:pt x="2489" y="2974"/>
                    </a:lnTo>
                    <a:lnTo>
                      <a:pt x="2480" y="3004"/>
                    </a:lnTo>
                    <a:lnTo>
                      <a:pt x="2476" y="3034"/>
                    </a:lnTo>
                    <a:lnTo>
                      <a:pt x="2480" y="3066"/>
                    </a:lnTo>
                    <a:lnTo>
                      <a:pt x="2489" y="3094"/>
                    </a:lnTo>
                    <a:lnTo>
                      <a:pt x="2504" y="3120"/>
                    </a:lnTo>
                    <a:lnTo>
                      <a:pt x="2522" y="3143"/>
                    </a:lnTo>
                    <a:lnTo>
                      <a:pt x="2545" y="3162"/>
                    </a:lnTo>
                    <a:lnTo>
                      <a:pt x="2570" y="3176"/>
                    </a:lnTo>
                    <a:lnTo>
                      <a:pt x="2600" y="3185"/>
                    </a:lnTo>
                    <a:lnTo>
                      <a:pt x="2630" y="3188"/>
                    </a:lnTo>
                    <a:lnTo>
                      <a:pt x="2662" y="3185"/>
                    </a:lnTo>
                    <a:lnTo>
                      <a:pt x="2690" y="3176"/>
                    </a:lnTo>
                    <a:lnTo>
                      <a:pt x="2716" y="3162"/>
                    </a:lnTo>
                    <a:lnTo>
                      <a:pt x="2739" y="3143"/>
                    </a:lnTo>
                    <a:lnTo>
                      <a:pt x="2758" y="3120"/>
                    </a:lnTo>
                    <a:lnTo>
                      <a:pt x="2772" y="3094"/>
                    </a:lnTo>
                    <a:lnTo>
                      <a:pt x="2781" y="3066"/>
                    </a:lnTo>
                    <a:lnTo>
                      <a:pt x="2784" y="3034"/>
                    </a:lnTo>
                    <a:lnTo>
                      <a:pt x="2781" y="3004"/>
                    </a:lnTo>
                    <a:lnTo>
                      <a:pt x="2772" y="2974"/>
                    </a:lnTo>
                    <a:lnTo>
                      <a:pt x="2758" y="2948"/>
                    </a:lnTo>
                    <a:lnTo>
                      <a:pt x="2739" y="2926"/>
                    </a:lnTo>
                    <a:lnTo>
                      <a:pt x="2716" y="2907"/>
                    </a:lnTo>
                    <a:lnTo>
                      <a:pt x="2690" y="2892"/>
                    </a:lnTo>
                    <a:lnTo>
                      <a:pt x="2662" y="2884"/>
                    </a:lnTo>
                    <a:lnTo>
                      <a:pt x="2630" y="2880"/>
                    </a:lnTo>
                    <a:close/>
                    <a:moveTo>
                      <a:pt x="1364" y="2880"/>
                    </a:moveTo>
                    <a:lnTo>
                      <a:pt x="1332" y="2884"/>
                    </a:lnTo>
                    <a:lnTo>
                      <a:pt x="1304" y="2892"/>
                    </a:lnTo>
                    <a:lnTo>
                      <a:pt x="1277" y="2907"/>
                    </a:lnTo>
                    <a:lnTo>
                      <a:pt x="1255" y="2926"/>
                    </a:lnTo>
                    <a:lnTo>
                      <a:pt x="1236" y="2948"/>
                    </a:lnTo>
                    <a:lnTo>
                      <a:pt x="1222" y="2974"/>
                    </a:lnTo>
                    <a:lnTo>
                      <a:pt x="1213" y="3004"/>
                    </a:lnTo>
                    <a:lnTo>
                      <a:pt x="1210" y="3034"/>
                    </a:lnTo>
                    <a:lnTo>
                      <a:pt x="1213" y="3066"/>
                    </a:lnTo>
                    <a:lnTo>
                      <a:pt x="1222" y="3094"/>
                    </a:lnTo>
                    <a:lnTo>
                      <a:pt x="1236" y="3120"/>
                    </a:lnTo>
                    <a:lnTo>
                      <a:pt x="1255" y="3143"/>
                    </a:lnTo>
                    <a:lnTo>
                      <a:pt x="1277" y="3162"/>
                    </a:lnTo>
                    <a:lnTo>
                      <a:pt x="1304" y="3176"/>
                    </a:lnTo>
                    <a:lnTo>
                      <a:pt x="1332" y="3185"/>
                    </a:lnTo>
                    <a:lnTo>
                      <a:pt x="1364" y="3188"/>
                    </a:lnTo>
                    <a:lnTo>
                      <a:pt x="1394" y="3185"/>
                    </a:lnTo>
                    <a:lnTo>
                      <a:pt x="1423" y="3176"/>
                    </a:lnTo>
                    <a:lnTo>
                      <a:pt x="1449" y="3162"/>
                    </a:lnTo>
                    <a:lnTo>
                      <a:pt x="1472" y="3143"/>
                    </a:lnTo>
                    <a:lnTo>
                      <a:pt x="1490" y="3120"/>
                    </a:lnTo>
                    <a:lnTo>
                      <a:pt x="1504" y="3094"/>
                    </a:lnTo>
                    <a:lnTo>
                      <a:pt x="1514" y="3066"/>
                    </a:lnTo>
                    <a:lnTo>
                      <a:pt x="1516" y="3034"/>
                    </a:lnTo>
                    <a:lnTo>
                      <a:pt x="1514" y="3004"/>
                    </a:lnTo>
                    <a:lnTo>
                      <a:pt x="1504" y="2974"/>
                    </a:lnTo>
                    <a:lnTo>
                      <a:pt x="1490" y="2948"/>
                    </a:lnTo>
                    <a:lnTo>
                      <a:pt x="1472" y="2926"/>
                    </a:lnTo>
                    <a:lnTo>
                      <a:pt x="1449" y="2907"/>
                    </a:lnTo>
                    <a:lnTo>
                      <a:pt x="1423" y="2892"/>
                    </a:lnTo>
                    <a:lnTo>
                      <a:pt x="1394" y="2884"/>
                    </a:lnTo>
                    <a:lnTo>
                      <a:pt x="1364" y="2880"/>
                    </a:lnTo>
                    <a:close/>
                    <a:moveTo>
                      <a:pt x="2647" y="1844"/>
                    </a:moveTo>
                    <a:lnTo>
                      <a:pt x="2647" y="2094"/>
                    </a:lnTo>
                    <a:lnTo>
                      <a:pt x="2912" y="2094"/>
                    </a:lnTo>
                    <a:lnTo>
                      <a:pt x="2991" y="1844"/>
                    </a:lnTo>
                    <a:lnTo>
                      <a:pt x="2647" y="1844"/>
                    </a:lnTo>
                    <a:close/>
                    <a:moveTo>
                      <a:pt x="1885" y="1844"/>
                    </a:moveTo>
                    <a:lnTo>
                      <a:pt x="1885" y="2094"/>
                    </a:lnTo>
                    <a:lnTo>
                      <a:pt x="2416" y="2094"/>
                    </a:lnTo>
                    <a:lnTo>
                      <a:pt x="2416" y="1844"/>
                    </a:lnTo>
                    <a:lnTo>
                      <a:pt x="1885" y="1844"/>
                    </a:lnTo>
                    <a:close/>
                    <a:moveTo>
                      <a:pt x="1301" y="1844"/>
                    </a:moveTo>
                    <a:lnTo>
                      <a:pt x="1388" y="2094"/>
                    </a:lnTo>
                    <a:lnTo>
                      <a:pt x="1654" y="2094"/>
                    </a:lnTo>
                    <a:lnTo>
                      <a:pt x="1654" y="1844"/>
                    </a:lnTo>
                    <a:lnTo>
                      <a:pt x="1301" y="1844"/>
                    </a:lnTo>
                    <a:close/>
                    <a:moveTo>
                      <a:pt x="2647" y="1316"/>
                    </a:moveTo>
                    <a:lnTo>
                      <a:pt x="2647" y="1614"/>
                    </a:lnTo>
                    <a:lnTo>
                      <a:pt x="3065" y="1614"/>
                    </a:lnTo>
                    <a:lnTo>
                      <a:pt x="3160" y="1316"/>
                    </a:lnTo>
                    <a:lnTo>
                      <a:pt x="2647" y="1316"/>
                    </a:lnTo>
                    <a:close/>
                    <a:moveTo>
                      <a:pt x="1885" y="1316"/>
                    </a:moveTo>
                    <a:lnTo>
                      <a:pt x="1885" y="1614"/>
                    </a:lnTo>
                    <a:lnTo>
                      <a:pt x="2416" y="1614"/>
                    </a:lnTo>
                    <a:lnTo>
                      <a:pt x="2416" y="1316"/>
                    </a:lnTo>
                    <a:lnTo>
                      <a:pt x="1885" y="1316"/>
                    </a:lnTo>
                    <a:close/>
                    <a:moveTo>
                      <a:pt x="1118" y="1316"/>
                    </a:moveTo>
                    <a:lnTo>
                      <a:pt x="1221" y="1614"/>
                    </a:lnTo>
                    <a:lnTo>
                      <a:pt x="1654" y="1614"/>
                    </a:lnTo>
                    <a:lnTo>
                      <a:pt x="1654" y="1316"/>
                    </a:lnTo>
                    <a:lnTo>
                      <a:pt x="1118" y="1316"/>
                    </a:lnTo>
                    <a:close/>
                    <a:moveTo>
                      <a:pt x="2647" y="826"/>
                    </a:moveTo>
                    <a:lnTo>
                      <a:pt x="2647" y="1086"/>
                    </a:lnTo>
                    <a:lnTo>
                      <a:pt x="3235" y="1086"/>
                    </a:lnTo>
                    <a:lnTo>
                      <a:pt x="3317" y="826"/>
                    </a:lnTo>
                    <a:lnTo>
                      <a:pt x="2647" y="826"/>
                    </a:lnTo>
                    <a:close/>
                    <a:moveTo>
                      <a:pt x="1885" y="826"/>
                    </a:moveTo>
                    <a:lnTo>
                      <a:pt x="1885" y="1086"/>
                    </a:lnTo>
                    <a:lnTo>
                      <a:pt x="2416" y="1086"/>
                    </a:lnTo>
                    <a:lnTo>
                      <a:pt x="2416" y="826"/>
                    </a:lnTo>
                    <a:lnTo>
                      <a:pt x="1885" y="826"/>
                    </a:lnTo>
                    <a:close/>
                    <a:moveTo>
                      <a:pt x="948" y="826"/>
                    </a:moveTo>
                    <a:lnTo>
                      <a:pt x="1037" y="1086"/>
                    </a:lnTo>
                    <a:lnTo>
                      <a:pt x="1654" y="1086"/>
                    </a:lnTo>
                    <a:lnTo>
                      <a:pt x="1654" y="826"/>
                    </a:lnTo>
                    <a:lnTo>
                      <a:pt x="948" y="826"/>
                    </a:lnTo>
                    <a:close/>
                    <a:moveTo>
                      <a:pt x="112" y="0"/>
                    </a:moveTo>
                    <a:lnTo>
                      <a:pt x="135" y="3"/>
                    </a:lnTo>
                    <a:lnTo>
                      <a:pt x="157" y="9"/>
                    </a:lnTo>
                    <a:lnTo>
                      <a:pt x="695" y="220"/>
                    </a:lnTo>
                    <a:lnTo>
                      <a:pt x="717" y="232"/>
                    </a:lnTo>
                    <a:lnTo>
                      <a:pt x="736" y="247"/>
                    </a:lnTo>
                    <a:lnTo>
                      <a:pt x="751" y="267"/>
                    </a:lnTo>
                    <a:lnTo>
                      <a:pt x="761" y="289"/>
                    </a:lnTo>
                    <a:lnTo>
                      <a:pt x="868" y="597"/>
                    </a:lnTo>
                    <a:lnTo>
                      <a:pt x="876" y="596"/>
                    </a:lnTo>
                    <a:lnTo>
                      <a:pt x="884" y="596"/>
                    </a:lnTo>
                    <a:lnTo>
                      <a:pt x="3476" y="596"/>
                    </a:lnTo>
                    <a:lnTo>
                      <a:pt x="3496" y="598"/>
                    </a:lnTo>
                    <a:lnTo>
                      <a:pt x="3517" y="604"/>
                    </a:lnTo>
                    <a:lnTo>
                      <a:pt x="3537" y="613"/>
                    </a:lnTo>
                    <a:lnTo>
                      <a:pt x="3554" y="627"/>
                    </a:lnTo>
                    <a:lnTo>
                      <a:pt x="3568" y="643"/>
                    </a:lnTo>
                    <a:lnTo>
                      <a:pt x="3579" y="663"/>
                    </a:lnTo>
                    <a:lnTo>
                      <a:pt x="3587" y="682"/>
                    </a:lnTo>
                    <a:lnTo>
                      <a:pt x="3590" y="704"/>
                    </a:lnTo>
                    <a:lnTo>
                      <a:pt x="3589" y="725"/>
                    </a:lnTo>
                    <a:lnTo>
                      <a:pt x="3585" y="747"/>
                    </a:lnTo>
                    <a:lnTo>
                      <a:pt x="3105" y="2244"/>
                    </a:lnTo>
                    <a:lnTo>
                      <a:pt x="3095" y="2266"/>
                    </a:lnTo>
                    <a:lnTo>
                      <a:pt x="3081" y="2286"/>
                    </a:lnTo>
                    <a:lnTo>
                      <a:pt x="3063" y="2302"/>
                    </a:lnTo>
                    <a:lnTo>
                      <a:pt x="3043" y="2314"/>
                    </a:lnTo>
                    <a:lnTo>
                      <a:pt x="3020" y="2322"/>
                    </a:lnTo>
                    <a:lnTo>
                      <a:pt x="2996" y="2324"/>
                    </a:lnTo>
                    <a:lnTo>
                      <a:pt x="1306" y="2324"/>
                    </a:lnTo>
                    <a:lnTo>
                      <a:pt x="1283" y="2322"/>
                    </a:lnTo>
                    <a:lnTo>
                      <a:pt x="1261" y="2315"/>
                    </a:lnTo>
                    <a:lnTo>
                      <a:pt x="1154" y="2612"/>
                    </a:lnTo>
                    <a:lnTo>
                      <a:pt x="2996" y="2612"/>
                    </a:lnTo>
                    <a:lnTo>
                      <a:pt x="3017" y="2614"/>
                    </a:lnTo>
                    <a:lnTo>
                      <a:pt x="3037" y="2622"/>
                    </a:lnTo>
                    <a:lnTo>
                      <a:pt x="3056" y="2633"/>
                    </a:lnTo>
                    <a:lnTo>
                      <a:pt x="3070" y="2648"/>
                    </a:lnTo>
                    <a:lnTo>
                      <a:pt x="3082" y="2665"/>
                    </a:lnTo>
                    <a:lnTo>
                      <a:pt x="3088" y="2686"/>
                    </a:lnTo>
                    <a:lnTo>
                      <a:pt x="3092" y="2708"/>
                    </a:lnTo>
                    <a:lnTo>
                      <a:pt x="3088" y="2730"/>
                    </a:lnTo>
                    <a:lnTo>
                      <a:pt x="3082" y="2751"/>
                    </a:lnTo>
                    <a:lnTo>
                      <a:pt x="3070" y="2768"/>
                    </a:lnTo>
                    <a:lnTo>
                      <a:pt x="3056" y="2783"/>
                    </a:lnTo>
                    <a:lnTo>
                      <a:pt x="3037" y="2794"/>
                    </a:lnTo>
                    <a:lnTo>
                      <a:pt x="3017" y="2802"/>
                    </a:lnTo>
                    <a:lnTo>
                      <a:pt x="2996" y="2804"/>
                    </a:lnTo>
                    <a:lnTo>
                      <a:pt x="2888" y="2804"/>
                    </a:lnTo>
                    <a:lnTo>
                      <a:pt x="2913" y="2836"/>
                    </a:lnTo>
                    <a:lnTo>
                      <a:pt x="2935" y="2872"/>
                    </a:lnTo>
                    <a:lnTo>
                      <a:pt x="2952" y="2909"/>
                    </a:lnTo>
                    <a:lnTo>
                      <a:pt x="2965" y="2949"/>
                    </a:lnTo>
                    <a:lnTo>
                      <a:pt x="2973" y="2991"/>
                    </a:lnTo>
                    <a:lnTo>
                      <a:pt x="2976" y="3034"/>
                    </a:lnTo>
                    <a:lnTo>
                      <a:pt x="2973" y="3081"/>
                    </a:lnTo>
                    <a:lnTo>
                      <a:pt x="2964" y="3126"/>
                    </a:lnTo>
                    <a:lnTo>
                      <a:pt x="2949" y="3168"/>
                    </a:lnTo>
                    <a:lnTo>
                      <a:pt x="2929" y="3209"/>
                    </a:lnTo>
                    <a:lnTo>
                      <a:pt x="2904" y="3246"/>
                    </a:lnTo>
                    <a:lnTo>
                      <a:pt x="2875" y="3279"/>
                    </a:lnTo>
                    <a:lnTo>
                      <a:pt x="2842" y="3308"/>
                    </a:lnTo>
                    <a:lnTo>
                      <a:pt x="2805" y="3333"/>
                    </a:lnTo>
                    <a:lnTo>
                      <a:pt x="2764" y="3353"/>
                    </a:lnTo>
                    <a:lnTo>
                      <a:pt x="2722" y="3368"/>
                    </a:lnTo>
                    <a:lnTo>
                      <a:pt x="2677" y="3377"/>
                    </a:lnTo>
                    <a:lnTo>
                      <a:pt x="2630" y="3380"/>
                    </a:lnTo>
                    <a:lnTo>
                      <a:pt x="2583" y="3377"/>
                    </a:lnTo>
                    <a:lnTo>
                      <a:pt x="2539" y="3368"/>
                    </a:lnTo>
                    <a:lnTo>
                      <a:pt x="2496" y="3353"/>
                    </a:lnTo>
                    <a:lnTo>
                      <a:pt x="2456" y="3333"/>
                    </a:lnTo>
                    <a:lnTo>
                      <a:pt x="2420" y="3308"/>
                    </a:lnTo>
                    <a:lnTo>
                      <a:pt x="2386" y="3279"/>
                    </a:lnTo>
                    <a:lnTo>
                      <a:pt x="2357" y="3246"/>
                    </a:lnTo>
                    <a:lnTo>
                      <a:pt x="2332" y="3209"/>
                    </a:lnTo>
                    <a:lnTo>
                      <a:pt x="2312" y="3168"/>
                    </a:lnTo>
                    <a:lnTo>
                      <a:pt x="2297" y="3126"/>
                    </a:lnTo>
                    <a:lnTo>
                      <a:pt x="2288" y="3081"/>
                    </a:lnTo>
                    <a:lnTo>
                      <a:pt x="2284" y="3034"/>
                    </a:lnTo>
                    <a:lnTo>
                      <a:pt x="2288" y="2991"/>
                    </a:lnTo>
                    <a:lnTo>
                      <a:pt x="2295" y="2949"/>
                    </a:lnTo>
                    <a:lnTo>
                      <a:pt x="2308" y="2909"/>
                    </a:lnTo>
                    <a:lnTo>
                      <a:pt x="2326" y="2872"/>
                    </a:lnTo>
                    <a:lnTo>
                      <a:pt x="2348" y="2836"/>
                    </a:lnTo>
                    <a:lnTo>
                      <a:pt x="2374" y="2804"/>
                    </a:lnTo>
                    <a:lnTo>
                      <a:pt x="1620" y="2804"/>
                    </a:lnTo>
                    <a:lnTo>
                      <a:pt x="1646" y="2836"/>
                    </a:lnTo>
                    <a:lnTo>
                      <a:pt x="1668" y="2872"/>
                    </a:lnTo>
                    <a:lnTo>
                      <a:pt x="1685" y="2909"/>
                    </a:lnTo>
                    <a:lnTo>
                      <a:pt x="1699" y="2949"/>
                    </a:lnTo>
                    <a:lnTo>
                      <a:pt x="1706" y="2991"/>
                    </a:lnTo>
                    <a:lnTo>
                      <a:pt x="1708" y="3034"/>
                    </a:lnTo>
                    <a:lnTo>
                      <a:pt x="1706" y="3081"/>
                    </a:lnTo>
                    <a:lnTo>
                      <a:pt x="1696" y="3126"/>
                    </a:lnTo>
                    <a:lnTo>
                      <a:pt x="1682" y="3168"/>
                    </a:lnTo>
                    <a:lnTo>
                      <a:pt x="1661" y="3209"/>
                    </a:lnTo>
                    <a:lnTo>
                      <a:pt x="1636" y="3246"/>
                    </a:lnTo>
                    <a:lnTo>
                      <a:pt x="1608" y="3279"/>
                    </a:lnTo>
                    <a:lnTo>
                      <a:pt x="1574" y="3308"/>
                    </a:lnTo>
                    <a:lnTo>
                      <a:pt x="1537" y="3333"/>
                    </a:lnTo>
                    <a:lnTo>
                      <a:pt x="1498" y="3353"/>
                    </a:lnTo>
                    <a:lnTo>
                      <a:pt x="1455" y="3368"/>
                    </a:lnTo>
                    <a:lnTo>
                      <a:pt x="1409" y="3377"/>
                    </a:lnTo>
                    <a:lnTo>
                      <a:pt x="1364" y="3380"/>
                    </a:lnTo>
                    <a:lnTo>
                      <a:pt x="1317" y="3377"/>
                    </a:lnTo>
                    <a:lnTo>
                      <a:pt x="1271" y="3368"/>
                    </a:lnTo>
                    <a:lnTo>
                      <a:pt x="1228" y="3353"/>
                    </a:lnTo>
                    <a:lnTo>
                      <a:pt x="1189" y="3333"/>
                    </a:lnTo>
                    <a:lnTo>
                      <a:pt x="1152" y="3308"/>
                    </a:lnTo>
                    <a:lnTo>
                      <a:pt x="1119" y="3279"/>
                    </a:lnTo>
                    <a:lnTo>
                      <a:pt x="1090" y="3246"/>
                    </a:lnTo>
                    <a:lnTo>
                      <a:pt x="1065" y="3209"/>
                    </a:lnTo>
                    <a:lnTo>
                      <a:pt x="1045" y="3168"/>
                    </a:lnTo>
                    <a:lnTo>
                      <a:pt x="1030" y="3126"/>
                    </a:lnTo>
                    <a:lnTo>
                      <a:pt x="1021" y="3081"/>
                    </a:lnTo>
                    <a:lnTo>
                      <a:pt x="1018" y="3034"/>
                    </a:lnTo>
                    <a:lnTo>
                      <a:pt x="1020" y="2991"/>
                    </a:lnTo>
                    <a:lnTo>
                      <a:pt x="1029" y="2949"/>
                    </a:lnTo>
                    <a:lnTo>
                      <a:pt x="1042" y="2909"/>
                    </a:lnTo>
                    <a:lnTo>
                      <a:pt x="1059" y="2872"/>
                    </a:lnTo>
                    <a:lnTo>
                      <a:pt x="1081" y="2836"/>
                    </a:lnTo>
                    <a:lnTo>
                      <a:pt x="1106" y="2804"/>
                    </a:lnTo>
                    <a:lnTo>
                      <a:pt x="1018" y="2804"/>
                    </a:lnTo>
                    <a:lnTo>
                      <a:pt x="995" y="2801"/>
                    </a:lnTo>
                    <a:lnTo>
                      <a:pt x="973" y="2793"/>
                    </a:lnTo>
                    <a:lnTo>
                      <a:pt x="955" y="2780"/>
                    </a:lnTo>
                    <a:lnTo>
                      <a:pt x="939" y="2764"/>
                    </a:lnTo>
                    <a:lnTo>
                      <a:pt x="928" y="2743"/>
                    </a:lnTo>
                    <a:lnTo>
                      <a:pt x="923" y="2721"/>
                    </a:lnTo>
                    <a:lnTo>
                      <a:pt x="922" y="2698"/>
                    </a:lnTo>
                    <a:lnTo>
                      <a:pt x="927" y="2675"/>
                    </a:lnTo>
                    <a:lnTo>
                      <a:pt x="1100" y="2195"/>
                    </a:lnTo>
                    <a:lnTo>
                      <a:pt x="1109" y="2176"/>
                    </a:lnTo>
                    <a:lnTo>
                      <a:pt x="1124" y="2159"/>
                    </a:lnTo>
                    <a:lnTo>
                      <a:pt x="1140" y="2146"/>
                    </a:lnTo>
                    <a:lnTo>
                      <a:pt x="1159" y="2137"/>
                    </a:lnTo>
                    <a:lnTo>
                      <a:pt x="562" y="415"/>
                    </a:lnTo>
                    <a:lnTo>
                      <a:pt x="73" y="223"/>
                    </a:lnTo>
                    <a:lnTo>
                      <a:pt x="52" y="212"/>
                    </a:lnTo>
                    <a:lnTo>
                      <a:pt x="35" y="199"/>
                    </a:lnTo>
                    <a:lnTo>
                      <a:pt x="21" y="181"/>
                    </a:lnTo>
                    <a:lnTo>
                      <a:pt x="10" y="162"/>
                    </a:lnTo>
                    <a:lnTo>
                      <a:pt x="3" y="141"/>
                    </a:lnTo>
                    <a:lnTo>
                      <a:pt x="0" y="119"/>
                    </a:lnTo>
                    <a:lnTo>
                      <a:pt x="2" y="96"/>
                    </a:lnTo>
                    <a:lnTo>
                      <a:pt x="8" y="73"/>
                    </a:lnTo>
                    <a:lnTo>
                      <a:pt x="19" y="53"/>
                    </a:lnTo>
                    <a:lnTo>
                      <a:pt x="33" y="35"/>
                    </a:lnTo>
                    <a:lnTo>
                      <a:pt x="50" y="21"/>
                    </a:lnTo>
                    <a:lnTo>
                      <a:pt x="69" y="10"/>
                    </a:lnTo>
                    <a:lnTo>
                      <a:pt x="91" y="4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sp>
            <p:nvSpPr>
              <p:cNvPr id="73" name="Freeform 6">
                <a:extLst>
                  <a:ext uri="{FF2B5EF4-FFF2-40B4-BE49-F238E27FC236}">
                    <a16:creationId xmlns:a16="http://schemas.microsoft.com/office/drawing/2014/main" xmlns="" id="{81A584C2-D0F3-40A4-A6AC-B7EAA979CE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2182" y="5587579"/>
                <a:ext cx="139095" cy="139430"/>
              </a:xfrm>
              <a:custGeom>
                <a:avLst/>
                <a:gdLst>
                  <a:gd name="T0" fmla="*/ 373 w 747"/>
                  <a:gd name="T1" fmla="*/ 0 h 749"/>
                  <a:gd name="T2" fmla="*/ 424 w 747"/>
                  <a:gd name="T3" fmla="*/ 4 h 749"/>
                  <a:gd name="T4" fmla="*/ 472 w 747"/>
                  <a:gd name="T5" fmla="*/ 14 h 749"/>
                  <a:gd name="T6" fmla="*/ 518 w 747"/>
                  <a:gd name="T7" fmla="*/ 29 h 749"/>
                  <a:gd name="T8" fmla="*/ 562 w 747"/>
                  <a:gd name="T9" fmla="*/ 51 h 749"/>
                  <a:gd name="T10" fmla="*/ 602 w 747"/>
                  <a:gd name="T11" fmla="*/ 78 h 749"/>
                  <a:gd name="T12" fmla="*/ 638 w 747"/>
                  <a:gd name="T13" fmla="*/ 109 h 749"/>
                  <a:gd name="T14" fmla="*/ 669 w 747"/>
                  <a:gd name="T15" fmla="*/ 146 h 749"/>
                  <a:gd name="T16" fmla="*/ 696 w 747"/>
                  <a:gd name="T17" fmla="*/ 186 h 749"/>
                  <a:gd name="T18" fmla="*/ 718 w 747"/>
                  <a:gd name="T19" fmla="*/ 229 h 749"/>
                  <a:gd name="T20" fmla="*/ 733 w 747"/>
                  <a:gd name="T21" fmla="*/ 276 h 749"/>
                  <a:gd name="T22" fmla="*/ 744 w 747"/>
                  <a:gd name="T23" fmla="*/ 324 h 749"/>
                  <a:gd name="T24" fmla="*/ 747 w 747"/>
                  <a:gd name="T25" fmla="*/ 375 h 749"/>
                  <a:gd name="T26" fmla="*/ 744 w 747"/>
                  <a:gd name="T27" fmla="*/ 426 h 749"/>
                  <a:gd name="T28" fmla="*/ 733 w 747"/>
                  <a:gd name="T29" fmla="*/ 474 h 749"/>
                  <a:gd name="T30" fmla="*/ 718 w 747"/>
                  <a:gd name="T31" fmla="*/ 520 h 749"/>
                  <a:gd name="T32" fmla="*/ 696 w 747"/>
                  <a:gd name="T33" fmla="*/ 564 h 749"/>
                  <a:gd name="T34" fmla="*/ 669 w 747"/>
                  <a:gd name="T35" fmla="*/ 604 h 749"/>
                  <a:gd name="T36" fmla="*/ 638 w 747"/>
                  <a:gd name="T37" fmla="*/ 640 h 749"/>
                  <a:gd name="T38" fmla="*/ 602 w 747"/>
                  <a:gd name="T39" fmla="*/ 672 h 749"/>
                  <a:gd name="T40" fmla="*/ 562 w 747"/>
                  <a:gd name="T41" fmla="*/ 699 h 749"/>
                  <a:gd name="T42" fmla="*/ 518 w 747"/>
                  <a:gd name="T43" fmla="*/ 720 h 749"/>
                  <a:gd name="T44" fmla="*/ 472 w 747"/>
                  <a:gd name="T45" fmla="*/ 736 h 749"/>
                  <a:gd name="T46" fmla="*/ 424 w 747"/>
                  <a:gd name="T47" fmla="*/ 747 h 749"/>
                  <a:gd name="T48" fmla="*/ 373 w 747"/>
                  <a:gd name="T49" fmla="*/ 749 h 749"/>
                  <a:gd name="T50" fmla="*/ 322 w 747"/>
                  <a:gd name="T51" fmla="*/ 747 h 749"/>
                  <a:gd name="T52" fmla="*/ 274 w 747"/>
                  <a:gd name="T53" fmla="*/ 736 h 749"/>
                  <a:gd name="T54" fmla="*/ 228 w 747"/>
                  <a:gd name="T55" fmla="*/ 720 h 749"/>
                  <a:gd name="T56" fmla="*/ 185 w 747"/>
                  <a:gd name="T57" fmla="*/ 699 h 749"/>
                  <a:gd name="T58" fmla="*/ 145 w 747"/>
                  <a:gd name="T59" fmla="*/ 672 h 749"/>
                  <a:gd name="T60" fmla="*/ 108 w 747"/>
                  <a:gd name="T61" fmla="*/ 640 h 749"/>
                  <a:gd name="T62" fmla="*/ 77 w 747"/>
                  <a:gd name="T63" fmla="*/ 604 h 749"/>
                  <a:gd name="T64" fmla="*/ 50 w 747"/>
                  <a:gd name="T65" fmla="*/ 564 h 749"/>
                  <a:gd name="T66" fmla="*/ 29 w 747"/>
                  <a:gd name="T67" fmla="*/ 520 h 749"/>
                  <a:gd name="T68" fmla="*/ 13 w 747"/>
                  <a:gd name="T69" fmla="*/ 474 h 749"/>
                  <a:gd name="T70" fmla="*/ 3 w 747"/>
                  <a:gd name="T71" fmla="*/ 426 h 749"/>
                  <a:gd name="T72" fmla="*/ 0 w 747"/>
                  <a:gd name="T73" fmla="*/ 375 h 749"/>
                  <a:gd name="T74" fmla="*/ 3 w 747"/>
                  <a:gd name="T75" fmla="*/ 324 h 749"/>
                  <a:gd name="T76" fmla="*/ 13 w 747"/>
                  <a:gd name="T77" fmla="*/ 276 h 749"/>
                  <a:gd name="T78" fmla="*/ 29 w 747"/>
                  <a:gd name="T79" fmla="*/ 229 h 749"/>
                  <a:gd name="T80" fmla="*/ 50 w 747"/>
                  <a:gd name="T81" fmla="*/ 186 h 749"/>
                  <a:gd name="T82" fmla="*/ 77 w 747"/>
                  <a:gd name="T83" fmla="*/ 146 h 749"/>
                  <a:gd name="T84" fmla="*/ 108 w 747"/>
                  <a:gd name="T85" fmla="*/ 109 h 749"/>
                  <a:gd name="T86" fmla="*/ 145 w 747"/>
                  <a:gd name="T87" fmla="*/ 78 h 749"/>
                  <a:gd name="T88" fmla="*/ 185 w 747"/>
                  <a:gd name="T89" fmla="*/ 51 h 749"/>
                  <a:gd name="T90" fmla="*/ 228 w 747"/>
                  <a:gd name="T91" fmla="*/ 29 h 749"/>
                  <a:gd name="T92" fmla="*/ 274 w 747"/>
                  <a:gd name="T93" fmla="*/ 14 h 749"/>
                  <a:gd name="T94" fmla="*/ 322 w 747"/>
                  <a:gd name="T95" fmla="*/ 4 h 749"/>
                  <a:gd name="T96" fmla="*/ 373 w 747"/>
                  <a:gd name="T97" fmla="*/ 0 h 7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747" h="749">
                    <a:moveTo>
                      <a:pt x="373" y="0"/>
                    </a:moveTo>
                    <a:lnTo>
                      <a:pt x="424" y="4"/>
                    </a:lnTo>
                    <a:lnTo>
                      <a:pt x="472" y="14"/>
                    </a:lnTo>
                    <a:lnTo>
                      <a:pt x="518" y="29"/>
                    </a:lnTo>
                    <a:lnTo>
                      <a:pt x="562" y="51"/>
                    </a:lnTo>
                    <a:lnTo>
                      <a:pt x="602" y="78"/>
                    </a:lnTo>
                    <a:lnTo>
                      <a:pt x="638" y="109"/>
                    </a:lnTo>
                    <a:lnTo>
                      <a:pt x="669" y="146"/>
                    </a:lnTo>
                    <a:lnTo>
                      <a:pt x="696" y="186"/>
                    </a:lnTo>
                    <a:lnTo>
                      <a:pt x="718" y="229"/>
                    </a:lnTo>
                    <a:lnTo>
                      <a:pt x="733" y="276"/>
                    </a:lnTo>
                    <a:lnTo>
                      <a:pt x="744" y="324"/>
                    </a:lnTo>
                    <a:lnTo>
                      <a:pt x="747" y="375"/>
                    </a:lnTo>
                    <a:lnTo>
                      <a:pt x="744" y="426"/>
                    </a:lnTo>
                    <a:lnTo>
                      <a:pt x="733" y="474"/>
                    </a:lnTo>
                    <a:lnTo>
                      <a:pt x="718" y="520"/>
                    </a:lnTo>
                    <a:lnTo>
                      <a:pt x="696" y="564"/>
                    </a:lnTo>
                    <a:lnTo>
                      <a:pt x="669" y="604"/>
                    </a:lnTo>
                    <a:lnTo>
                      <a:pt x="638" y="640"/>
                    </a:lnTo>
                    <a:lnTo>
                      <a:pt x="602" y="672"/>
                    </a:lnTo>
                    <a:lnTo>
                      <a:pt x="562" y="699"/>
                    </a:lnTo>
                    <a:lnTo>
                      <a:pt x="518" y="720"/>
                    </a:lnTo>
                    <a:lnTo>
                      <a:pt x="472" y="736"/>
                    </a:lnTo>
                    <a:lnTo>
                      <a:pt x="424" y="747"/>
                    </a:lnTo>
                    <a:lnTo>
                      <a:pt x="373" y="749"/>
                    </a:lnTo>
                    <a:lnTo>
                      <a:pt x="322" y="747"/>
                    </a:lnTo>
                    <a:lnTo>
                      <a:pt x="274" y="736"/>
                    </a:lnTo>
                    <a:lnTo>
                      <a:pt x="228" y="720"/>
                    </a:lnTo>
                    <a:lnTo>
                      <a:pt x="185" y="699"/>
                    </a:lnTo>
                    <a:lnTo>
                      <a:pt x="145" y="672"/>
                    </a:lnTo>
                    <a:lnTo>
                      <a:pt x="108" y="640"/>
                    </a:lnTo>
                    <a:lnTo>
                      <a:pt x="77" y="604"/>
                    </a:lnTo>
                    <a:lnTo>
                      <a:pt x="50" y="564"/>
                    </a:lnTo>
                    <a:lnTo>
                      <a:pt x="29" y="520"/>
                    </a:lnTo>
                    <a:lnTo>
                      <a:pt x="13" y="474"/>
                    </a:lnTo>
                    <a:lnTo>
                      <a:pt x="3" y="426"/>
                    </a:lnTo>
                    <a:lnTo>
                      <a:pt x="0" y="375"/>
                    </a:lnTo>
                    <a:lnTo>
                      <a:pt x="3" y="324"/>
                    </a:lnTo>
                    <a:lnTo>
                      <a:pt x="13" y="276"/>
                    </a:lnTo>
                    <a:lnTo>
                      <a:pt x="29" y="229"/>
                    </a:lnTo>
                    <a:lnTo>
                      <a:pt x="50" y="186"/>
                    </a:lnTo>
                    <a:lnTo>
                      <a:pt x="77" y="146"/>
                    </a:lnTo>
                    <a:lnTo>
                      <a:pt x="108" y="109"/>
                    </a:lnTo>
                    <a:lnTo>
                      <a:pt x="145" y="78"/>
                    </a:lnTo>
                    <a:lnTo>
                      <a:pt x="185" y="51"/>
                    </a:lnTo>
                    <a:lnTo>
                      <a:pt x="228" y="29"/>
                    </a:lnTo>
                    <a:lnTo>
                      <a:pt x="274" y="14"/>
                    </a:lnTo>
                    <a:lnTo>
                      <a:pt x="322" y="4"/>
                    </a:lnTo>
                    <a:lnTo>
                      <a:pt x="373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7">
                <a:extLst>
                  <a:ext uri="{FF2B5EF4-FFF2-40B4-BE49-F238E27FC236}">
                    <a16:creationId xmlns:a16="http://schemas.microsoft.com/office/drawing/2014/main" xmlns="" id="{B29E1F98-DC89-4B59-B1DE-415F3244C3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8165" y="5801372"/>
                <a:ext cx="33607" cy="91094"/>
              </a:xfrm>
              <a:custGeom>
                <a:avLst/>
                <a:gdLst>
                  <a:gd name="T0" fmla="*/ 182 w 182"/>
                  <a:gd name="T1" fmla="*/ 0 h 487"/>
                  <a:gd name="T2" fmla="*/ 182 w 182"/>
                  <a:gd name="T3" fmla="*/ 487 h 487"/>
                  <a:gd name="T4" fmla="*/ 0 w 182"/>
                  <a:gd name="T5" fmla="*/ 487 h 487"/>
                  <a:gd name="T6" fmla="*/ 2 w 182"/>
                  <a:gd name="T7" fmla="*/ 452 h 487"/>
                  <a:gd name="T8" fmla="*/ 6 w 182"/>
                  <a:gd name="T9" fmla="*/ 411 h 487"/>
                  <a:gd name="T10" fmla="*/ 10 w 182"/>
                  <a:gd name="T11" fmla="*/ 365 h 487"/>
                  <a:gd name="T12" fmla="*/ 60 w 182"/>
                  <a:gd name="T13" fmla="*/ 365 h 487"/>
                  <a:gd name="T14" fmla="*/ 60 w 182"/>
                  <a:gd name="T15" fmla="*/ 161 h 487"/>
                  <a:gd name="T16" fmla="*/ 78 w 182"/>
                  <a:gd name="T17" fmla="*/ 119 h 487"/>
                  <a:gd name="T18" fmla="*/ 99 w 182"/>
                  <a:gd name="T19" fmla="*/ 79 h 487"/>
                  <a:gd name="T20" fmla="*/ 122 w 182"/>
                  <a:gd name="T21" fmla="*/ 41 h 487"/>
                  <a:gd name="T22" fmla="*/ 150 w 182"/>
                  <a:gd name="T23" fmla="*/ 7 h 487"/>
                  <a:gd name="T24" fmla="*/ 166 w 182"/>
                  <a:gd name="T25" fmla="*/ 5 h 487"/>
                  <a:gd name="T26" fmla="*/ 182 w 182"/>
                  <a:gd name="T27" fmla="*/ 0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2" h="487">
                    <a:moveTo>
                      <a:pt x="182" y="0"/>
                    </a:moveTo>
                    <a:lnTo>
                      <a:pt x="182" y="487"/>
                    </a:lnTo>
                    <a:lnTo>
                      <a:pt x="0" y="487"/>
                    </a:lnTo>
                    <a:lnTo>
                      <a:pt x="2" y="452"/>
                    </a:lnTo>
                    <a:lnTo>
                      <a:pt x="6" y="411"/>
                    </a:lnTo>
                    <a:lnTo>
                      <a:pt x="10" y="365"/>
                    </a:lnTo>
                    <a:lnTo>
                      <a:pt x="60" y="365"/>
                    </a:lnTo>
                    <a:lnTo>
                      <a:pt x="60" y="161"/>
                    </a:lnTo>
                    <a:lnTo>
                      <a:pt x="78" y="119"/>
                    </a:lnTo>
                    <a:lnTo>
                      <a:pt x="99" y="79"/>
                    </a:lnTo>
                    <a:lnTo>
                      <a:pt x="122" y="41"/>
                    </a:lnTo>
                    <a:lnTo>
                      <a:pt x="150" y="7"/>
                    </a:lnTo>
                    <a:lnTo>
                      <a:pt x="166" y="5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5" name="Rectangle 8">
                <a:extLst>
                  <a:ext uri="{FF2B5EF4-FFF2-40B4-BE49-F238E27FC236}">
                    <a16:creationId xmlns:a16="http://schemas.microsoft.com/office/drawing/2014/main" xmlns="" id="{060C8397-F7C2-4206-92E7-B49235B97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93228" y="5933365"/>
                <a:ext cx="303394" cy="193343"/>
              </a:xfrm>
              <a:prstGeom prst="rect">
                <a:avLst/>
              </a:pr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9">
                <a:extLst>
                  <a:ext uri="{FF2B5EF4-FFF2-40B4-BE49-F238E27FC236}">
                    <a16:creationId xmlns:a16="http://schemas.microsoft.com/office/drawing/2014/main" xmlns="" id="{1AA15251-7B64-4A07-8890-69EC52A325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101150" y="5488119"/>
                <a:ext cx="741215" cy="637659"/>
              </a:xfrm>
              <a:custGeom>
                <a:avLst/>
                <a:gdLst>
                  <a:gd name="T0" fmla="*/ 1608 w 3972"/>
                  <a:gd name="T1" fmla="*/ 3056 h 3428"/>
                  <a:gd name="T2" fmla="*/ 1156 w 3972"/>
                  <a:gd name="T3" fmla="*/ 3056 h 3428"/>
                  <a:gd name="T4" fmla="*/ 3417 w 3972"/>
                  <a:gd name="T5" fmla="*/ 2201 h 3428"/>
                  <a:gd name="T6" fmla="*/ 3425 w 3972"/>
                  <a:gd name="T7" fmla="*/ 2007 h 3428"/>
                  <a:gd name="T8" fmla="*/ 3001 w 3972"/>
                  <a:gd name="T9" fmla="*/ 1412 h 3428"/>
                  <a:gd name="T10" fmla="*/ 3093 w 3972"/>
                  <a:gd name="T11" fmla="*/ 2017 h 3428"/>
                  <a:gd name="T12" fmla="*/ 2579 w 3972"/>
                  <a:gd name="T13" fmla="*/ 0 h 3428"/>
                  <a:gd name="T14" fmla="*/ 2401 w 3972"/>
                  <a:gd name="T15" fmla="*/ 1274 h 3428"/>
                  <a:gd name="T16" fmla="*/ 2580 w 3972"/>
                  <a:gd name="T17" fmla="*/ 1390 h 3428"/>
                  <a:gd name="T18" fmla="*/ 2719 w 3972"/>
                  <a:gd name="T19" fmla="*/ 1387 h 3428"/>
                  <a:gd name="T20" fmla="*/ 2867 w 3972"/>
                  <a:gd name="T21" fmla="*/ 1318 h 3428"/>
                  <a:gd name="T22" fmla="*/ 3095 w 3972"/>
                  <a:gd name="T23" fmla="*/ 1304 h 3428"/>
                  <a:gd name="T24" fmla="*/ 3237 w 3972"/>
                  <a:gd name="T25" fmla="*/ 1366 h 3428"/>
                  <a:gd name="T26" fmla="*/ 3317 w 3972"/>
                  <a:gd name="T27" fmla="*/ 1417 h 3428"/>
                  <a:gd name="T28" fmla="*/ 3439 w 3972"/>
                  <a:gd name="T29" fmla="*/ 1508 h 3428"/>
                  <a:gd name="T30" fmla="*/ 3563 w 3972"/>
                  <a:gd name="T31" fmla="*/ 1635 h 3428"/>
                  <a:gd name="T32" fmla="*/ 3666 w 3972"/>
                  <a:gd name="T33" fmla="*/ 1801 h 3428"/>
                  <a:gd name="T34" fmla="*/ 3720 w 3972"/>
                  <a:gd name="T35" fmla="*/ 2012 h 3428"/>
                  <a:gd name="T36" fmla="*/ 3713 w 3972"/>
                  <a:gd name="T37" fmla="*/ 2201 h 3428"/>
                  <a:gd name="T38" fmla="*/ 1916 w 3972"/>
                  <a:gd name="T39" fmla="*/ 2201 h 3428"/>
                  <a:gd name="T40" fmla="*/ 2058 w 3972"/>
                  <a:gd name="T41" fmla="*/ 2103 h 3428"/>
                  <a:gd name="T42" fmla="*/ 2084 w 3972"/>
                  <a:gd name="T43" fmla="*/ 1926 h 3428"/>
                  <a:gd name="T44" fmla="*/ 2151 w 3972"/>
                  <a:gd name="T45" fmla="*/ 1735 h 3428"/>
                  <a:gd name="T46" fmla="*/ 2272 w 3972"/>
                  <a:gd name="T47" fmla="*/ 1573 h 3428"/>
                  <a:gd name="T48" fmla="*/ 2407 w 3972"/>
                  <a:gd name="T49" fmla="*/ 1484 h 3428"/>
                  <a:gd name="T50" fmla="*/ 2470 w 3972"/>
                  <a:gd name="T51" fmla="*/ 1496 h 3428"/>
                  <a:gd name="T52" fmla="*/ 2477 w 3972"/>
                  <a:gd name="T53" fmla="*/ 1560 h 3428"/>
                  <a:gd name="T54" fmla="*/ 2330 w 3972"/>
                  <a:gd name="T55" fmla="*/ 1638 h 3428"/>
                  <a:gd name="T56" fmla="*/ 2226 w 3972"/>
                  <a:gd name="T57" fmla="*/ 1749 h 3428"/>
                  <a:gd name="T58" fmla="*/ 2159 w 3972"/>
                  <a:gd name="T59" fmla="*/ 1931 h 3428"/>
                  <a:gd name="T60" fmla="*/ 2132 w 3972"/>
                  <a:gd name="T61" fmla="*/ 2104 h 3428"/>
                  <a:gd name="T62" fmla="*/ 2620 w 3972"/>
                  <a:gd name="T63" fmla="*/ 2201 h 3428"/>
                  <a:gd name="T64" fmla="*/ 2440 w 3972"/>
                  <a:gd name="T65" fmla="*/ 1649 h 3428"/>
                  <a:gd name="T66" fmla="*/ 2520 w 3972"/>
                  <a:gd name="T67" fmla="*/ 1590 h 3428"/>
                  <a:gd name="T68" fmla="*/ 2526 w 3972"/>
                  <a:gd name="T69" fmla="*/ 1489 h 3428"/>
                  <a:gd name="T70" fmla="*/ 2452 w 3972"/>
                  <a:gd name="T71" fmla="*/ 1429 h 3428"/>
                  <a:gd name="T72" fmla="*/ 2278 w 3972"/>
                  <a:gd name="T73" fmla="*/ 1486 h 3428"/>
                  <a:gd name="T74" fmla="*/ 2238 w 3972"/>
                  <a:gd name="T75" fmla="*/ 1519 h 3428"/>
                  <a:gd name="T76" fmla="*/ 2088 w 3972"/>
                  <a:gd name="T77" fmla="*/ 1362 h 3428"/>
                  <a:gd name="T78" fmla="*/ 1976 w 3972"/>
                  <a:gd name="T79" fmla="*/ 1207 h 3428"/>
                  <a:gd name="T80" fmla="*/ 1903 w 3972"/>
                  <a:gd name="T81" fmla="*/ 1085 h 3428"/>
                  <a:gd name="T82" fmla="*/ 1868 w 3972"/>
                  <a:gd name="T83" fmla="*/ 1010 h 3428"/>
                  <a:gd name="T84" fmla="*/ 1884 w 3972"/>
                  <a:gd name="T85" fmla="*/ 901 h 3428"/>
                  <a:gd name="T86" fmla="*/ 1973 w 3972"/>
                  <a:gd name="T87" fmla="*/ 833 h 3428"/>
                  <a:gd name="T88" fmla="*/ 2082 w 3972"/>
                  <a:gd name="T89" fmla="*/ 849 h 3428"/>
                  <a:gd name="T90" fmla="*/ 2153 w 3972"/>
                  <a:gd name="T91" fmla="*/ 936 h 3428"/>
                  <a:gd name="T92" fmla="*/ 2238 w 3972"/>
                  <a:gd name="T93" fmla="*/ 1076 h 3428"/>
                  <a:gd name="T94" fmla="*/ 2008 w 3972"/>
                  <a:gd name="T95" fmla="*/ 2050 h 3428"/>
                  <a:gd name="T96" fmla="*/ 1325 w 3972"/>
                  <a:gd name="T97" fmla="*/ 2172 h 3428"/>
                  <a:gd name="T98" fmla="*/ 738 w 3972"/>
                  <a:gd name="T99" fmla="*/ 3428 h 3428"/>
                  <a:gd name="T100" fmla="*/ 121 w 3972"/>
                  <a:gd name="T101" fmla="*/ 2172 h 3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972" h="3428">
                    <a:moveTo>
                      <a:pt x="860" y="3056"/>
                    </a:moveTo>
                    <a:lnTo>
                      <a:pt x="860" y="3307"/>
                    </a:lnTo>
                    <a:lnTo>
                      <a:pt x="1608" y="3307"/>
                    </a:lnTo>
                    <a:lnTo>
                      <a:pt x="1608" y="3056"/>
                    </a:lnTo>
                    <a:lnTo>
                      <a:pt x="1325" y="3056"/>
                    </a:lnTo>
                    <a:lnTo>
                      <a:pt x="1325" y="3201"/>
                    </a:lnTo>
                    <a:lnTo>
                      <a:pt x="1156" y="3201"/>
                    </a:lnTo>
                    <a:lnTo>
                      <a:pt x="1156" y="3056"/>
                    </a:lnTo>
                    <a:lnTo>
                      <a:pt x="860" y="3056"/>
                    </a:lnTo>
                    <a:close/>
                    <a:moveTo>
                      <a:pt x="3385" y="1890"/>
                    </a:moveTo>
                    <a:lnTo>
                      <a:pt x="3385" y="2201"/>
                    </a:lnTo>
                    <a:lnTo>
                      <a:pt x="3417" y="2201"/>
                    </a:lnTo>
                    <a:lnTo>
                      <a:pt x="3427" y="2148"/>
                    </a:lnTo>
                    <a:lnTo>
                      <a:pt x="3431" y="2098"/>
                    </a:lnTo>
                    <a:lnTo>
                      <a:pt x="3430" y="2051"/>
                    </a:lnTo>
                    <a:lnTo>
                      <a:pt x="3425" y="2007"/>
                    </a:lnTo>
                    <a:lnTo>
                      <a:pt x="3416" y="1965"/>
                    </a:lnTo>
                    <a:lnTo>
                      <a:pt x="3402" y="1926"/>
                    </a:lnTo>
                    <a:lnTo>
                      <a:pt x="3385" y="1890"/>
                    </a:lnTo>
                    <a:close/>
                    <a:moveTo>
                      <a:pt x="3001" y="1412"/>
                    </a:moveTo>
                    <a:lnTo>
                      <a:pt x="2911" y="2017"/>
                    </a:lnTo>
                    <a:lnTo>
                      <a:pt x="3001" y="2141"/>
                    </a:lnTo>
                    <a:lnTo>
                      <a:pt x="3003" y="2141"/>
                    </a:lnTo>
                    <a:lnTo>
                      <a:pt x="3093" y="2017"/>
                    </a:lnTo>
                    <a:lnTo>
                      <a:pt x="3003" y="1412"/>
                    </a:lnTo>
                    <a:lnTo>
                      <a:pt x="3001" y="1412"/>
                    </a:lnTo>
                    <a:close/>
                    <a:moveTo>
                      <a:pt x="0" y="0"/>
                    </a:moveTo>
                    <a:lnTo>
                      <a:pt x="2579" y="0"/>
                    </a:lnTo>
                    <a:lnTo>
                      <a:pt x="2579" y="196"/>
                    </a:lnTo>
                    <a:lnTo>
                      <a:pt x="2360" y="196"/>
                    </a:lnTo>
                    <a:lnTo>
                      <a:pt x="2360" y="1232"/>
                    </a:lnTo>
                    <a:lnTo>
                      <a:pt x="2401" y="1274"/>
                    </a:lnTo>
                    <a:lnTo>
                      <a:pt x="2444" y="1313"/>
                    </a:lnTo>
                    <a:lnTo>
                      <a:pt x="2488" y="1346"/>
                    </a:lnTo>
                    <a:lnTo>
                      <a:pt x="2534" y="1372"/>
                    </a:lnTo>
                    <a:lnTo>
                      <a:pt x="2580" y="1390"/>
                    </a:lnTo>
                    <a:lnTo>
                      <a:pt x="2615" y="1399"/>
                    </a:lnTo>
                    <a:lnTo>
                      <a:pt x="2650" y="1401"/>
                    </a:lnTo>
                    <a:lnTo>
                      <a:pt x="2685" y="1396"/>
                    </a:lnTo>
                    <a:lnTo>
                      <a:pt x="2719" y="1387"/>
                    </a:lnTo>
                    <a:lnTo>
                      <a:pt x="2753" y="1371"/>
                    </a:lnTo>
                    <a:lnTo>
                      <a:pt x="2782" y="1358"/>
                    </a:lnTo>
                    <a:lnTo>
                      <a:pt x="2823" y="1336"/>
                    </a:lnTo>
                    <a:lnTo>
                      <a:pt x="2867" y="1318"/>
                    </a:lnTo>
                    <a:lnTo>
                      <a:pt x="2911" y="1304"/>
                    </a:lnTo>
                    <a:lnTo>
                      <a:pt x="2911" y="1303"/>
                    </a:lnTo>
                    <a:lnTo>
                      <a:pt x="3002" y="1399"/>
                    </a:lnTo>
                    <a:lnTo>
                      <a:pt x="3095" y="1304"/>
                    </a:lnTo>
                    <a:lnTo>
                      <a:pt x="3141" y="1319"/>
                    </a:lnTo>
                    <a:lnTo>
                      <a:pt x="3186" y="1338"/>
                    </a:lnTo>
                    <a:lnTo>
                      <a:pt x="3229" y="1362"/>
                    </a:lnTo>
                    <a:lnTo>
                      <a:pt x="3237" y="1366"/>
                    </a:lnTo>
                    <a:lnTo>
                      <a:pt x="3244" y="1370"/>
                    </a:lnTo>
                    <a:lnTo>
                      <a:pt x="3266" y="1384"/>
                    </a:lnTo>
                    <a:lnTo>
                      <a:pt x="3290" y="1399"/>
                    </a:lnTo>
                    <a:lnTo>
                      <a:pt x="3317" y="1417"/>
                    </a:lnTo>
                    <a:lnTo>
                      <a:pt x="3346" y="1436"/>
                    </a:lnTo>
                    <a:lnTo>
                      <a:pt x="3376" y="1458"/>
                    </a:lnTo>
                    <a:lnTo>
                      <a:pt x="3407" y="1481"/>
                    </a:lnTo>
                    <a:lnTo>
                      <a:pt x="3439" y="1508"/>
                    </a:lnTo>
                    <a:lnTo>
                      <a:pt x="3470" y="1536"/>
                    </a:lnTo>
                    <a:lnTo>
                      <a:pt x="3503" y="1566"/>
                    </a:lnTo>
                    <a:lnTo>
                      <a:pt x="3533" y="1599"/>
                    </a:lnTo>
                    <a:lnTo>
                      <a:pt x="3563" y="1635"/>
                    </a:lnTo>
                    <a:lnTo>
                      <a:pt x="3592" y="1673"/>
                    </a:lnTo>
                    <a:lnTo>
                      <a:pt x="3619" y="1713"/>
                    </a:lnTo>
                    <a:lnTo>
                      <a:pt x="3644" y="1756"/>
                    </a:lnTo>
                    <a:lnTo>
                      <a:pt x="3666" y="1801"/>
                    </a:lnTo>
                    <a:lnTo>
                      <a:pt x="3685" y="1850"/>
                    </a:lnTo>
                    <a:lnTo>
                      <a:pt x="3701" y="1902"/>
                    </a:lnTo>
                    <a:lnTo>
                      <a:pt x="3713" y="1955"/>
                    </a:lnTo>
                    <a:lnTo>
                      <a:pt x="3720" y="2012"/>
                    </a:lnTo>
                    <a:lnTo>
                      <a:pt x="3723" y="2073"/>
                    </a:lnTo>
                    <a:lnTo>
                      <a:pt x="3720" y="2135"/>
                    </a:lnTo>
                    <a:lnTo>
                      <a:pt x="3713" y="2201"/>
                    </a:lnTo>
                    <a:lnTo>
                      <a:pt x="3713" y="2201"/>
                    </a:lnTo>
                    <a:lnTo>
                      <a:pt x="3972" y="2201"/>
                    </a:lnTo>
                    <a:lnTo>
                      <a:pt x="3972" y="2314"/>
                    </a:lnTo>
                    <a:lnTo>
                      <a:pt x="1916" y="2314"/>
                    </a:lnTo>
                    <a:lnTo>
                      <a:pt x="1916" y="2201"/>
                    </a:lnTo>
                    <a:lnTo>
                      <a:pt x="2052" y="2201"/>
                    </a:lnTo>
                    <a:lnTo>
                      <a:pt x="2053" y="2173"/>
                    </a:lnTo>
                    <a:lnTo>
                      <a:pt x="2054" y="2141"/>
                    </a:lnTo>
                    <a:lnTo>
                      <a:pt x="2058" y="2103"/>
                    </a:lnTo>
                    <a:lnTo>
                      <a:pt x="2062" y="2063"/>
                    </a:lnTo>
                    <a:lnTo>
                      <a:pt x="2068" y="2019"/>
                    </a:lnTo>
                    <a:lnTo>
                      <a:pt x="2075" y="1973"/>
                    </a:lnTo>
                    <a:lnTo>
                      <a:pt x="2084" y="1926"/>
                    </a:lnTo>
                    <a:lnTo>
                      <a:pt x="2097" y="1878"/>
                    </a:lnTo>
                    <a:lnTo>
                      <a:pt x="2111" y="1829"/>
                    </a:lnTo>
                    <a:lnTo>
                      <a:pt x="2129" y="1782"/>
                    </a:lnTo>
                    <a:lnTo>
                      <a:pt x="2151" y="1735"/>
                    </a:lnTo>
                    <a:lnTo>
                      <a:pt x="2175" y="1690"/>
                    </a:lnTo>
                    <a:lnTo>
                      <a:pt x="2203" y="1647"/>
                    </a:lnTo>
                    <a:lnTo>
                      <a:pt x="2236" y="1609"/>
                    </a:lnTo>
                    <a:lnTo>
                      <a:pt x="2272" y="1573"/>
                    </a:lnTo>
                    <a:lnTo>
                      <a:pt x="2277" y="1556"/>
                    </a:lnTo>
                    <a:lnTo>
                      <a:pt x="2288" y="1543"/>
                    </a:lnTo>
                    <a:lnTo>
                      <a:pt x="2302" y="1533"/>
                    </a:lnTo>
                    <a:lnTo>
                      <a:pt x="2407" y="1484"/>
                    </a:lnTo>
                    <a:lnTo>
                      <a:pt x="2423" y="1479"/>
                    </a:lnTo>
                    <a:lnTo>
                      <a:pt x="2440" y="1480"/>
                    </a:lnTo>
                    <a:lnTo>
                      <a:pt x="2457" y="1486"/>
                    </a:lnTo>
                    <a:lnTo>
                      <a:pt x="2470" y="1496"/>
                    </a:lnTo>
                    <a:lnTo>
                      <a:pt x="2480" y="1510"/>
                    </a:lnTo>
                    <a:lnTo>
                      <a:pt x="2485" y="1527"/>
                    </a:lnTo>
                    <a:lnTo>
                      <a:pt x="2483" y="1544"/>
                    </a:lnTo>
                    <a:lnTo>
                      <a:pt x="2477" y="1560"/>
                    </a:lnTo>
                    <a:lnTo>
                      <a:pt x="2468" y="1573"/>
                    </a:lnTo>
                    <a:lnTo>
                      <a:pt x="2453" y="1583"/>
                    </a:lnTo>
                    <a:lnTo>
                      <a:pt x="2348" y="1633"/>
                    </a:lnTo>
                    <a:lnTo>
                      <a:pt x="2330" y="1638"/>
                    </a:lnTo>
                    <a:lnTo>
                      <a:pt x="2311" y="1635"/>
                    </a:lnTo>
                    <a:lnTo>
                      <a:pt x="2279" y="1669"/>
                    </a:lnTo>
                    <a:lnTo>
                      <a:pt x="2250" y="1708"/>
                    </a:lnTo>
                    <a:lnTo>
                      <a:pt x="2226" y="1749"/>
                    </a:lnTo>
                    <a:lnTo>
                      <a:pt x="2204" y="1793"/>
                    </a:lnTo>
                    <a:lnTo>
                      <a:pt x="2186" y="1838"/>
                    </a:lnTo>
                    <a:lnTo>
                      <a:pt x="2172" y="1884"/>
                    </a:lnTo>
                    <a:lnTo>
                      <a:pt x="2159" y="1931"/>
                    </a:lnTo>
                    <a:lnTo>
                      <a:pt x="2149" y="1977"/>
                    </a:lnTo>
                    <a:lnTo>
                      <a:pt x="2141" y="2022"/>
                    </a:lnTo>
                    <a:lnTo>
                      <a:pt x="2135" y="2064"/>
                    </a:lnTo>
                    <a:lnTo>
                      <a:pt x="2132" y="2104"/>
                    </a:lnTo>
                    <a:lnTo>
                      <a:pt x="2128" y="2142"/>
                    </a:lnTo>
                    <a:lnTo>
                      <a:pt x="2127" y="2173"/>
                    </a:lnTo>
                    <a:lnTo>
                      <a:pt x="2126" y="2201"/>
                    </a:lnTo>
                    <a:lnTo>
                      <a:pt x="2620" y="2201"/>
                    </a:lnTo>
                    <a:lnTo>
                      <a:pt x="2620" y="1691"/>
                    </a:lnTo>
                    <a:lnTo>
                      <a:pt x="2556" y="1684"/>
                    </a:lnTo>
                    <a:lnTo>
                      <a:pt x="2493" y="1668"/>
                    </a:lnTo>
                    <a:lnTo>
                      <a:pt x="2440" y="1649"/>
                    </a:lnTo>
                    <a:lnTo>
                      <a:pt x="2474" y="1632"/>
                    </a:lnTo>
                    <a:lnTo>
                      <a:pt x="2492" y="1622"/>
                    </a:lnTo>
                    <a:lnTo>
                      <a:pt x="2508" y="1607"/>
                    </a:lnTo>
                    <a:lnTo>
                      <a:pt x="2520" y="1590"/>
                    </a:lnTo>
                    <a:lnTo>
                      <a:pt x="2529" y="1571"/>
                    </a:lnTo>
                    <a:lnTo>
                      <a:pt x="2535" y="1543"/>
                    </a:lnTo>
                    <a:lnTo>
                      <a:pt x="2534" y="1515"/>
                    </a:lnTo>
                    <a:lnTo>
                      <a:pt x="2526" y="1489"/>
                    </a:lnTo>
                    <a:lnTo>
                      <a:pt x="2512" y="1468"/>
                    </a:lnTo>
                    <a:lnTo>
                      <a:pt x="2496" y="1451"/>
                    </a:lnTo>
                    <a:lnTo>
                      <a:pt x="2475" y="1438"/>
                    </a:lnTo>
                    <a:lnTo>
                      <a:pt x="2452" y="1429"/>
                    </a:lnTo>
                    <a:lnTo>
                      <a:pt x="2428" y="1427"/>
                    </a:lnTo>
                    <a:lnTo>
                      <a:pt x="2405" y="1429"/>
                    </a:lnTo>
                    <a:lnTo>
                      <a:pt x="2382" y="1436"/>
                    </a:lnTo>
                    <a:lnTo>
                      <a:pt x="2278" y="1486"/>
                    </a:lnTo>
                    <a:lnTo>
                      <a:pt x="2262" y="1495"/>
                    </a:lnTo>
                    <a:lnTo>
                      <a:pt x="2249" y="1506"/>
                    </a:lnTo>
                    <a:lnTo>
                      <a:pt x="2238" y="1519"/>
                    </a:lnTo>
                    <a:lnTo>
                      <a:pt x="2238" y="1519"/>
                    </a:lnTo>
                    <a:lnTo>
                      <a:pt x="2197" y="1481"/>
                    </a:lnTo>
                    <a:lnTo>
                      <a:pt x="2158" y="1442"/>
                    </a:lnTo>
                    <a:lnTo>
                      <a:pt x="2122" y="1404"/>
                    </a:lnTo>
                    <a:lnTo>
                      <a:pt x="2088" y="1362"/>
                    </a:lnTo>
                    <a:lnTo>
                      <a:pt x="2057" y="1322"/>
                    </a:lnTo>
                    <a:lnTo>
                      <a:pt x="2026" y="1282"/>
                    </a:lnTo>
                    <a:lnTo>
                      <a:pt x="2000" y="1244"/>
                    </a:lnTo>
                    <a:lnTo>
                      <a:pt x="1976" y="1207"/>
                    </a:lnTo>
                    <a:lnTo>
                      <a:pt x="1953" y="1172"/>
                    </a:lnTo>
                    <a:lnTo>
                      <a:pt x="1933" y="1139"/>
                    </a:lnTo>
                    <a:lnTo>
                      <a:pt x="1918" y="1110"/>
                    </a:lnTo>
                    <a:lnTo>
                      <a:pt x="1903" y="1085"/>
                    </a:lnTo>
                    <a:lnTo>
                      <a:pt x="1892" y="1064"/>
                    </a:lnTo>
                    <a:lnTo>
                      <a:pt x="1884" y="1049"/>
                    </a:lnTo>
                    <a:lnTo>
                      <a:pt x="1879" y="1038"/>
                    </a:lnTo>
                    <a:lnTo>
                      <a:pt x="1868" y="1010"/>
                    </a:lnTo>
                    <a:lnTo>
                      <a:pt x="1864" y="982"/>
                    </a:lnTo>
                    <a:lnTo>
                      <a:pt x="1866" y="954"/>
                    </a:lnTo>
                    <a:lnTo>
                      <a:pt x="1872" y="926"/>
                    </a:lnTo>
                    <a:lnTo>
                      <a:pt x="1884" y="901"/>
                    </a:lnTo>
                    <a:lnTo>
                      <a:pt x="1899" y="879"/>
                    </a:lnTo>
                    <a:lnTo>
                      <a:pt x="1921" y="858"/>
                    </a:lnTo>
                    <a:lnTo>
                      <a:pt x="1945" y="844"/>
                    </a:lnTo>
                    <a:lnTo>
                      <a:pt x="1973" y="833"/>
                    </a:lnTo>
                    <a:lnTo>
                      <a:pt x="2001" y="829"/>
                    </a:lnTo>
                    <a:lnTo>
                      <a:pt x="2030" y="830"/>
                    </a:lnTo>
                    <a:lnTo>
                      <a:pt x="2057" y="836"/>
                    </a:lnTo>
                    <a:lnTo>
                      <a:pt x="2082" y="849"/>
                    </a:lnTo>
                    <a:lnTo>
                      <a:pt x="2105" y="864"/>
                    </a:lnTo>
                    <a:lnTo>
                      <a:pt x="2124" y="885"/>
                    </a:lnTo>
                    <a:lnTo>
                      <a:pt x="2140" y="910"/>
                    </a:lnTo>
                    <a:lnTo>
                      <a:pt x="2153" y="936"/>
                    </a:lnTo>
                    <a:lnTo>
                      <a:pt x="2169" y="966"/>
                    </a:lnTo>
                    <a:lnTo>
                      <a:pt x="2190" y="1001"/>
                    </a:lnTo>
                    <a:lnTo>
                      <a:pt x="2213" y="1038"/>
                    </a:lnTo>
                    <a:lnTo>
                      <a:pt x="2238" y="1076"/>
                    </a:lnTo>
                    <a:lnTo>
                      <a:pt x="2238" y="257"/>
                    </a:lnTo>
                    <a:lnTo>
                      <a:pt x="243" y="257"/>
                    </a:lnTo>
                    <a:lnTo>
                      <a:pt x="243" y="2050"/>
                    </a:lnTo>
                    <a:lnTo>
                      <a:pt x="2008" y="2050"/>
                    </a:lnTo>
                    <a:lnTo>
                      <a:pt x="2003" y="2095"/>
                    </a:lnTo>
                    <a:lnTo>
                      <a:pt x="2000" y="2136"/>
                    </a:lnTo>
                    <a:lnTo>
                      <a:pt x="1999" y="2172"/>
                    </a:lnTo>
                    <a:lnTo>
                      <a:pt x="1325" y="2172"/>
                    </a:lnTo>
                    <a:lnTo>
                      <a:pt x="1325" y="2935"/>
                    </a:lnTo>
                    <a:lnTo>
                      <a:pt x="1729" y="2935"/>
                    </a:lnTo>
                    <a:lnTo>
                      <a:pt x="1729" y="3428"/>
                    </a:lnTo>
                    <a:lnTo>
                      <a:pt x="738" y="3428"/>
                    </a:lnTo>
                    <a:lnTo>
                      <a:pt x="738" y="2935"/>
                    </a:lnTo>
                    <a:lnTo>
                      <a:pt x="1156" y="2935"/>
                    </a:lnTo>
                    <a:lnTo>
                      <a:pt x="1156" y="2172"/>
                    </a:lnTo>
                    <a:lnTo>
                      <a:pt x="121" y="2172"/>
                    </a:lnTo>
                    <a:lnTo>
                      <a:pt x="121" y="196"/>
                    </a:lnTo>
                    <a:lnTo>
                      <a:pt x="0" y="1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7" name="Freeform 10">
                <a:extLst>
                  <a:ext uri="{FF2B5EF4-FFF2-40B4-BE49-F238E27FC236}">
                    <a16:creationId xmlns:a16="http://schemas.microsoft.com/office/drawing/2014/main" xmlns="" id="{8729DC3A-71F5-48E8-9D76-2DCCCFD08F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7458" y="5699123"/>
                <a:ext cx="134427" cy="119910"/>
              </a:xfrm>
              <a:custGeom>
                <a:avLst/>
                <a:gdLst>
                  <a:gd name="T0" fmla="*/ 606 w 722"/>
                  <a:gd name="T1" fmla="*/ 2 h 642"/>
                  <a:gd name="T2" fmla="*/ 628 w 722"/>
                  <a:gd name="T3" fmla="*/ 21 h 642"/>
                  <a:gd name="T4" fmla="*/ 713 w 722"/>
                  <a:gd name="T5" fmla="*/ 240 h 642"/>
                  <a:gd name="T6" fmla="*/ 722 w 722"/>
                  <a:gd name="T7" fmla="*/ 269 h 642"/>
                  <a:gd name="T8" fmla="*/ 721 w 722"/>
                  <a:gd name="T9" fmla="*/ 280 h 642"/>
                  <a:gd name="T10" fmla="*/ 720 w 722"/>
                  <a:gd name="T11" fmla="*/ 283 h 642"/>
                  <a:gd name="T12" fmla="*/ 713 w 722"/>
                  <a:gd name="T13" fmla="*/ 307 h 642"/>
                  <a:gd name="T14" fmla="*/ 703 w 722"/>
                  <a:gd name="T15" fmla="*/ 346 h 642"/>
                  <a:gd name="T16" fmla="*/ 684 w 722"/>
                  <a:gd name="T17" fmla="*/ 403 h 642"/>
                  <a:gd name="T18" fmla="*/ 674 w 722"/>
                  <a:gd name="T19" fmla="*/ 441 h 642"/>
                  <a:gd name="T20" fmla="*/ 663 w 722"/>
                  <a:gd name="T21" fmla="*/ 475 h 642"/>
                  <a:gd name="T22" fmla="*/ 658 w 722"/>
                  <a:gd name="T23" fmla="*/ 494 h 642"/>
                  <a:gd name="T24" fmla="*/ 652 w 722"/>
                  <a:gd name="T25" fmla="*/ 516 h 642"/>
                  <a:gd name="T26" fmla="*/ 641 w 722"/>
                  <a:gd name="T27" fmla="*/ 527 h 642"/>
                  <a:gd name="T28" fmla="*/ 620 w 722"/>
                  <a:gd name="T29" fmla="*/ 533 h 642"/>
                  <a:gd name="T30" fmla="*/ 301 w 722"/>
                  <a:gd name="T31" fmla="*/ 600 h 642"/>
                  <a:gd name="T32" fmla="*/ 295 w 722"/>
                  <a:gd name="T33" fmla="*/ 626 h 642"/>
                  <a:gd name="T34" fmla="*/ 282 w 722"/>
                  <a:gd name="T35" fmla="*/ 638 h 642"/>
                  <a:gd name="T36" fmla="*/ 270 w 722"/>
                  <a:gd name="T37" fmla="*/ 642 h 642"/>
                  <a:gd name="T38" fmla="*/ 255 w 722"/>
                  <a:gd name="T39" fmla="*/ 641 h 642"/>
                  <a:gd name="T40" fmla="*/ 237 w 722"/>
                  <a:gd name="T41" fmla="*/ 630 h 642"/>
                  <a:gd name="T42" fmla="*/ 230 w 722"/>
                  <a:gd name="T43" fmla="*/ 624 h 642"/>
                  <a:gd name="T44" fmla="*/ 213 w 722"/>
                  <a:gd name="T45" fmla="*/ 608 h 642"/>
                  <a:gd name="T46" fmla="*/ 185 w 722"/>
                  <a:gd name="T47" fmla="*/ 580 h 642"/>
                  <a:gd name="T48" fmla="*/ 150 w 722"/>
                  <a:gd name="T49" fmla="*/ 546 h 642"/>
                  <a:gd name="T50" fmla="*/ 111 w 722"/>
                  <a:gd name="T51" fmla="*/ 509 h 642"/>
                  <a:gd name="T52" fmla="*/ 74 w 722"/>
                  <a:gd name="T53" fmla="*/ 472 h 642"/>
                  <a:gd name="T54" fmla="*/ 42 w 722"/>
                  <a:gd name="T55" fmla="*/ 441 h 642"/>
                  <a:gd name="T56" fmla="*/ 19 w 722"/>
                  <a:gd name="T57" fmla="*/ 419 h 642"/>
                  <a:gd name="T58" fmla="*/ 5 w 722"/>
                  <a:gd name="T59" fmla="*/ 402 h 642"/>
                  <a:gd name="T60" fmla="*/ 0 w 722"/>
                  <a:gd name="T61" fmla="*/ 381 h 642"/>
                  <a:gd name="T62" fmla="*/ 9 w 722"/>
                  <a:gd name="T63" fmla="*/ 358 h 642"/>
                  <a:gd name="T64" fmla="*/ 17 w 722"/>
                  <a:gd name="T65" fmla="*/ 347 h 642"/>
                  <a:gd name="T66" fmla="*/ 235 w 722"/>
                  <a:gd name="T67" fmla="*/ 123 h 642"/>
                  <a:gd name="T68" fmla="*/ 262 w 722"/>
                  <a:gd name="T69" fmla="*/ 114 h 642"/>
                  <a:gd name="T70" fmla="*/ 276 w 722"/>
                  <a:gd name="T71" fmla="*/ 116 h 642"/>
                  <a:gd name="T72" fmla="*/ 289 w 722"/>
                  <a:gd name="T73" fmla="*/ 128 h 642"/>
                  <a:gd name="T74" fmla="*/ 294 w 722"/>
                  <a:gd name="T75" fmla="*/ 151 h 642"/>
                  <a:gd name="T76" fmla="*/ 425 w 722"/>
                  <a:gd name="T77" fmla="*/ 225 h 642"/>
                  <a:gd name="T78" fmla="*/ 377 w 722"/>
                  <a:gd name="T79" fmla="*/ 127 h 642"/>
                  <a:gd name="T80" fmla="*/ 379 w 722"/>
                  <a:gd name="T81" fmla="*/ 106 h 642"/>
                  <a:gd name="T82" fmla="*/ 393 w 722"/>
                  <a:gd name="T83" fmla="*/ 87 h 642"/>
                  <a:gd name="T84" fmla="*/ 410 w 722"/>
                  <a:gd name="T85" fmla="*/ 78 h 642"/>
                  <a:gd name="T86" fmla="*/ 579 w 722"/>
                  <a:gd name="T87" fmla="*/ 1 h 6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22" h="642">
                    <a:moveTo>
                      <a:pt x="591" y="0"/>
                    </a:moveTo>
                    <a:lnTo>
                      <a:pt x="606" y="2"/>
                    </a:lnTo>
                    <a:lnTo>
                      <a:pt x="619" y="11"/>
                    </a:lnTo>
                    <a:lnTo>
                      <a:pt x="628" y="21"/>
                    </a:lnTo>
                    <a:lnTo>
                      <a:pt x="634" y="35"/>
                    </a:lnTo>
                    <a:lnTo>
                      <a:pt x="713" y="240"/>
                    </a:lnTo>
                    <a:lnTo>
                      <a:pt x="720" y="252"/>
                    </a:lnTo>
                    <a:lnTo>
                      <a:pt x="722" y="269"/>
                    </a:lnTo>
                    <a:lnTo>
                      <a:pt x="722" y="274"/>
                    </a:lnTo>
                    <a:lnTo>
                      <a:pt x="721" y="280"/>
                    </a:lnTo>
                    <a:lnTo>
                      <a:pt x="721" y="283"/>
                    </a:lnTo>
                    <a:lnTo>
                      <a:pt x="720" y="283"/>
                    </a:lnTo>
                    <a:lnTo>
                      <a:pt x="717" y="294"/>
                    </a:lnTo>
                    <a:lnTo>
                      <a:pt x="713" y="307"/>
                    </a:lnTo>
                    <a:lnTo>
                      <a:pt x="709" y="326"/>
                    </a:lnTo>
                    <a:lnTo>
                      <a:pt x="703" y="346"/>
                    </a:lnTo>
                    <a:lnTo>
                      <a:pt x="694" y="373"/>
                    </a:lnTo>
                    <a:lnTo>
                      <a:pt x="684" y="403"/>
                    </a:lnTo>
                    <a:lnTo>
                      <a:pt x="678" y="423"/>
                    </a:lnTo>
                    <a:lnTo>
                      <a:pt x="674" y="441"/>
                    </a:lnTo>
                    <a:lnTo>
                      <a:pt x="668" y="459"/>
                    </a:lnTo>
                    <a:lnTo>
                      <a:pt x="663" y="475"/>
                    </a:lnTo>
                    <a:lnTo>
                      <a:pt x="659" y="487"/>
                    </a:lnTo>
                    <a:lnTo>
                      <a:pt x="658" y="494"/>
                    </a:lnTo>
                    <a:lnTo>
                      <a:pt x="657" y="506"/>
                    </a:lnTo>
                    <a:lnTo>
                      <a:pt x="652" y="516"/>
                    </a:lnTo>
                    <a:lnTo>
                      <a:pt x="647" y="522"/>
                    </a:lnTo>
                    <a:lnTo>
                      <a:pt x="641" y="527"/>
                    </a:lnTo>
                    <a:lnTo>
                      <a:pt x="629" y="532"/>
                    </a:lnTo>
                    <a:lnTo>
                      <a:pt x="620" y="533"/>
                    </a:lnTo>
                    <a:lnTo>
                      <a:pt x="301" y="533"/>
                    </a:lnTo>
                    <a:lnTo>
                      <a:pt x="301" y="600"/>
                    </a:lnTo>
                    <a:lnTo>
                      <a:pt x="299" y="615"/>
                    </a:lnTo>
                    <a:lnTo>
                      <a:pt x="295" y="626"/>
                    </a:lnTo>
                    <a:lnTo>
                      <a:pt x="289" y="634"/>
                    </a:lnTo>
                    <a:lnTo>
                      <a:pt x="282" y="638"/>
                    </a:lnTo>
                    <a:lnTo>
                      <a:pt x="275" y="641"/>
                    </a:lnTo>
                    <a:lnTo>
                      <a:pt x="270" y="642"/>
                    </a:lnTo>
                    <a:lnTo>
                      <a:pt x="266" y="642"/>
                    </a:lnTo>
                    <a:lnTo>
                      <a:pt x="255" y="641"/>
                    </a:lnTo>
                    <a:lnTo>
                      <a:pt x="246" y="636"/>
                    </a:lnTo>
                    <a:lnTo>
                      <a:pt x="237" y="630"/>
                    </a:lnTo>
                    <a:lnTo>
                      <a:pt x="232" y="625"/>
                    </a:lnTo>
                    <a:lnTo>
                      <a:pt x="230" y="624"/>
                    </a:lnTo>
                    <a:lnTo>
                      <a:pt x="224" y="618"/>
                    </a:lnTo>
                    <a:lnTo>
                      <a:pt x="213" y="608"/>
                    </a:lnTo>
                    <a:lnTo>
                      <a:pt x="201" y="596"/>
                    </a:lnTo>
                    <a:lnTo>
                      <a:pt x="185" y="580"/>
                    </a:lnTo>
                    <a:lnTo>
                      <a:pt x="168" y="564"/>
                    </a:lnTo>
                    <a:lnTo>
                      <a:pt x="150" y="546"/>
                    </a:lnTo>
                    <a:lnTo>
                      <a:pt x="131" y="527"/>
                    </a:lnTo>
                    <a:lnTo>
                      <a:pt x="111" y="509"/>
                    </a:lnTo>
                    <a:lnTo>
                      <a:pt x="92" y="489"/>
                    </a:lnTo>
                    <a:lnTo>
                      <a:pt x="74" y="472"/>
                    </a:lnTo>
                    <a:lnTo>
                      <a:pt x="57" y="455"/>
                    </a:lnTo>
                    <a:lnTo>
                      <a:pt x="42" y="441"/>
                    </a:lnTo>
                    <a:lnTo>
                      <a:pt x="29" y="429"/>
                    </a:lnTo>
                    <a:lnTo>
                      <a:pt x="19" y="419"/>
                    </a:lnTo>
                    <a:lnTo>
                      <a:pt x="15" y="414"/>
                    </a:lnTo>
                    <a:lnTo>
                      <a:pt x="5" y="402"/>
                    </a:lnTo>
                    <a:lnTo>
                      <a:pt x="1" y="391"/>
                    </a:lnTo>
                    <a:lnTo>
                      <a:pt x="0" y="381"/>
                    </a:lnTo>
                    <a:lnTo>
                      <a:pt x="4" y="368"/>
                    </a:lnTo>
                    <a:lnTo>
                      <a:pt x="9" y="358"/>
                    </a:lnTo>
                    <a:lnTo>
                      <a:pt x="13" y="351"/>
                    </a:lnTo>
                    <a:lnTo>
                      <a:pt x="17" y="347"/>
                    </a:lnTo>
                    <a:lnTo>
                      <a:pt x="226" y="132"/>
                    </a:lnTo>
                    <a:lnTo>
                      <a:pt x="235" y="123"/>
                    </a:lnTo>
                    <a:lnTo>
                      <a:pt x="248" y="116"/>
                    </a:lnTo>
                    <a:lnTo>
                      <a:pt x="262" y="114"/>
                    </a:lnTo>
                    <a:lnTo>
                      <a:pt x="269" y="114"/>
                    </a:lnTo>
                    <a:lnTo>
                      <a:pt x="276" y="116"/>
                    </a:lnTo>
                    <a:lnTo>
                      <a:pt x="283" y="121"/>
                    </a:lnTo>
                    <a:lnTo>
                      <a:pt x="289" y="128"/>
                    </a:lnTo>
                    <a:lnTo>
                      <a:pt x="293" y="138"/>
                    </a:lnTo>
                    <a:lnTo>
                      <a:pt x="294" y="151"/>
                    </a:lnTo>
                    <a:lnTo>
                      <a:pt x="294" y="225"/>
                    </a:lnTo>
                    <a:lnTo>
                      <a:pt x="425" y="225"/>
                    </a:lnTo>
                    <a:lnTo>
                      <a:pt x="382" y="140"/>
                    </a:lnTo>
                    <a:lnTo>
                      <a:pt x="377" y="127"/>
                    </a:lnTo>
                    <a:lnTo>
                      <a:pt x="376" y="116"/>
                    </a:lnTo>
                    <a:lnTo>
                      <a:pt x="379" y="106"/>
                    </a:lnTo>
                    <a:lnTo>
                      <a:pt x="385" y="95"/>
                    </a:lnTo>
                    <a:lnTo>
                      <a:pt x="393" y="87"/>
                    </a:lnTo>
                    <a:lnTo>
                      <a:pt x="402" y="82"/>
                    </a:lnTo>
                    <a:lnTo>
                      <a:pt x="410" y="78"/>
                    </a:lnTo>
                    <a:lnTo>
                      <a:pt x="568" y="4"/>
                    </a:lnTo>
                    <a:lnTo>
                      <a:pt x="579" y="1"/>
                    </a:lnTo>
                    <a:lnTo>
                      <a:pt x="591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8" name="Freeform 11">
                <a:extLst>
                  <a:ext uri="{FF2B5EF4-FFF2-40B4-BE49-F238E27FC236}">
                    <a16:creationId xmlns:a16="http://schemas.microsoft.com/office/drawing/2014/main" xmlns="" id="{6D8125A9-EAD1-41D0-BBE1-94F89FDE99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78519" y="5575495"/>
                <a:ext cx="135360" cy="118980"/>
              </a:xfrm>
              <a:custGeom>
                <a:avLst/>
                <a:gdLst>
                  <a:gd name="T0" fmla="*/ 605 w 726"/>
                  <a:gd name="T1" fmla="*/ 589 h 639"/>
                  <a:gd name="T2" fmla="*/ 606 w 726"/>
                  <a:gd name="T3" fmla="*/ 615 h 639"/>
                  <a:gd name="T4" fmla="*/ 418 w 726"/>
                  <a:gd name="T5" fmla="*/ 0 h 639"/>
                  <a:gd name="T6" fmla="*/ 439 w 726"/>
                  <a:gd name="T7" fmla="*/ 8 h 639"/>
                  <a:gd name="T8" fmla="*/ 450 w 726"/>
                  <a:gd name="T9" fmla="*/ 20 h 639"/>
                  <a:gd name="T10" fmla="*/ 666 w 726"/>
                  <a:gd name="T11" fmla="*/ 265 h 639"/>
                  <a:gd name="T12" fmla="*/ 697 w 726"/>
                  <a:gd name="T13" fmla="*/ 257 h 639"/>
                  <a:gd name="T14" fmla="*/ 718 w 726"/>
                  <a:gd name="T15" fmla="*/ 269 h 639"/>
                  <a:gd name="T16" fmla="*/ 726 w 726"/>
                  <a:gd name="T17" fmla="*/ 294 h 639"/>
                  <a:gd name="T18" fmla="*/ 723 w 726"/>
                  <a:gd name="T19" fmla="*/ 312 h 639"/>
                  <a:gd name="T20" fmla="*/ 720 w 726"/>
                  <a:gd name="T21" fmla="*/ 325 h 639"/>
                  <a:gd name="T22" fmla="*/ 711 w 726"/>
                  <a:gd name="T23" fmla="*/ 359 h 639"/>
                  <a:gd name="T24" fmla="*/ 699 w 726"/>
                  <a:gd name="T25" fmla="*/ 408 h 639"/>
                  <a:gd name="T26" fmla="*/ 684 w 726"/>
                  <a:gd name="T27" fmla="*/ 462 h 639"/>
                  <a:gd name="T28" fmla="*/ 671 w 726"/>
                  <a:gd name="T29" fmla="*/ 518 h 639"/>
                  <a:gd name="T30" fmla="*/ 659 w 726"/>
                  <a:gd name="T31" fmla="*/ 565 h 639"/>
                  <a:gd name="T32" fmla="*/ 651 w 726"/>
                  <a:gd name="T33" fmla="*/ 598 h 639"/>
                  <a:gd name="T34" fmla="*/ 642 w 726"/>
                  <a:gd name="T35" fmla="*/ 621 h 639"/>
                  <a:gd name="T36" fmla="*/ 620 w 726"/>
                  <a:gd name="T37" fmla="*/ 637 h 639"/>
                  <a:gd name="T38" fmla="*/ 600 w 726"/>
                  <a:gd name="T39" fmla="*/ 639 h 639"/>
                  <a:gd name="T40" fmla="*/ 591 w 726"/>
                  <a:gd name="T41" fmla="*/ 638 h 639"/>
                  <a:gd name="T42" fmla="*/ 299 w 726"/>
                  <a:gd name="T43" fmla="*/ 562 h 639"/>
                  <a:gd name="T44" fmla="*/ 282 w 726"/>
                  <a:gd name="T45" fmla="*/ 556 h 639"/>
                  <a:gd name="T46" fmla="*/ 265 w 726"/>
                  <a:gd name="T47" fmla="*/ 541 h 639"/>
                  <a:gd name="T48" fmla="*/ 260 w 726"/>
                  <a:gd name="T49" fmla="*/ 522 h 639"/>
                  <a:gd name="T50" fmla="*/ 270 w 726"/>
                  <a:gd name="T51" fmla="*/ 502 h 639"/>
                  <a:gd name="T52" fmla="*/ 346 w 726"/>
                  <a:gd name="T53" fmla="*/ 456 h 639"/>
                  <a:gd name="T54" fmla="*/ 230 w 726"/>
                  <a:gd name="T55" fmla="*/ 425 h 639"/>
                  <a:gd name="T56" fmla="*/ 213 w 726"/>
                  <a:gd name="T57" fmla="*/ 442 h 639"/>
                  <a:gd name="T58" fmla="*/ 196 w 726"/>
                  <a:gd name="T59" fmla="*/ 445 h 639"/>
                  <a:gd name="T60" fmla="*/ 173 w 726"/>
                  <a:gd name="T61" fmla="*/ 438 h 639"/>
                  <a:gd name="T62" fmla="*/ 21 w 726"/>
                  <a:gd name="T63" fmla="*/ 330 h 639"/>
                  <a:gd name="T64" fmla="*/ 3 w 726"/>
                  <a:gd name="T65" fmla="*/ 307 h 639"/>
                  <a:gd name="T66" fmla="*/ 0 w 726"/>
                  <a:gd name="T67" fmla="*/ 283 h 639"/>
                  <a:gd name="T68" fmla="*/ 11 w 726"/>
                  <a:gd name="T69" fmla="*/ 263 h 639"/>
                  <a:gd name="T70" fmla="*/ 150 w 726"/>
                  <a:gd name="T71" fmla="*/ 85 h 639"/>
                  <a:gd name="T72" fmla="*/ 161 w 726"/>
                  <a:gd name="T73" fmla="*/ 71 h 639"/>
                  <a:gd name="T74" fmla="*/ 178 w 726"/>
                  <a:gd name="T75" fmla="*/ 60 h 639"/>
                  <a:gd name="T76" fmla="*/ 201 w 726"/>
                  <a:gd name="T77" fmla="*/ 52 h 639"/>
                  <a:gd name="T78" fmla="*/ 242 w 726"/>
                  <a:gd name="T79" fmla="*/ 43 h 639"/>
                  <a:gd name="T80" fmla="*/ 306 w 726"/>
                  <a:gd name="T81" fmla="*/ 28 h 639"/>
                  <a:gd name="T82" fmla="*/ 345 w 726"/>
                  <a:gd name="T83" fmla="*/ 20 h 639"/>
                  <a:gd name="T84" fmla="*/ 379 w 726"/>
                  <a:gd name="T85" fmla="*/ 11 h 639"/>
                  <a:gd name="T86" fmla="*/ 398 w 726"/>
                  <a:gd name="T87" fmla="*/ 6 h 639"/>
                  <a:gd name="T88" fmla="*/ 418 w 726"/>
                  <a:gd name="T89" fmla="*/ 0 h 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26" h="639">
                    <a:moveTo>
                      <a:pt x="606" y="589"/>
                    </a:moveTo>
                    <a:lnTo>
                      <a:pt x="605" y="589"/>
                    </a:lnTo>
                    <a:lnTo>
                      <a:pt x="603" y="589"/>
                    </a:lnTo>
                    <a:lnTo>
                      <a:pt x="606" y="615"/>
                    </a:lnTo>
                    <a:lnTo>
                      <a:pt x="606" y="589"/>
                    </a:lnTo>
                    <a:close/>
                    <a:moveTo>
                      <a:pt x="418" y="0"/>
                    </a:moveTo>
                    <a:lnTo>
                      <a:pt x="429" y="3"/>
                    </a:lnTo>
                    <a:lnTo>
                      <a:pt x="439" y="8"/>
                    </a:lnTo>
                    <a:lnTo>
                      <a:pt x="446" y="14"/>
                    </a:lnTo>
                    <a:lnTo>
                      <a:pt x="450" y="20"/>
                    </a:lnTo>
                    <a:lnTo>
                      <a:pt x="610" y="297"/>
                    </a:lnTo>
                    <a:lnTo>
                      <a:pt x="666" y="265"/>
                    </a:lnTo>
                    <a:lnTo>
                      <a:pt x="682" y="259"/>
                    </a:lnTo>
                    <a:lnTo>
                      <a:pt x="697" y="257"/>
                    </a:lnTo>
                    <a:lnTo>
                      <a:pt x="709" y="261"/>
                    </a:lnTo>
                    <a:lnTo>
                      <a:pt x="718" y="269"/>
                    </a:lnTo>
                    <a:lnTo>
                      <a:pt x="724" y="282"/>
                    </a:lnTo>
                    <a:lnTo>
                      <a:pt x="726" y="294"/>
                    </a:lnTo>
                    <a:lnTo>
                      <a:pt x="726" y="305"/>
                    </a:lnTo>
                    <a:lnTo>
                      <a:pt x="723" y="312"/>
                    </a:lnTo>
                    <a:lnTo>
                      <a:pt x="722" y="316"/>
                    </a:lnTo>
                    <a:lnTo>
                      <a:pt x="720" y="325"/>
                    </a:lnTo>
                    <a:lnTo>
                      <a:pt x="716" y="340"/>
                    </a:lnTo>
                    <a:lnTo>
                      <a:pt x="711" y="359"/>
                    </a:lnTo>
                    <a:lnTo>
                      <a:pt x="705" y="382"/>
                    </a:lnTo>
                    <a:lnTo>
                      <a:pt x="699" y="408"/>
                    </a:lnTo>
                    <a:lnTo>
                      <a:pt x="692" y="434"/>
                    </a:lnTo>
                    <a:lnTo>
                      <a:pt x="684" y="462"/>
                    </a:lnTo>
                    <a:lnTo>
                      <a:pt x="678" y="490"/>
                    </a:lnTo>
                    <a:lnTo>
                      <a:pt x="671" y="518"/>
                    </a:lnTo>
                    <a:lnTo>
                      <a:pt x="665" y="542"/>
                    </a:lnTo>
                    <a:lnTo>
                      <a:pt x="659" y="565"/>
                    </a:lnTo>
                    <a:lnTo>
                      <a:pt x="654" y="583"/>
                    </a:lnTo>
                    <a:lnTo>
                      <a:pt x="651" y="598"/>
                    </a:lnTo>
                    <a:lnTo>
                      <a:pt x="648" y="606"/>
                    </a:lnTo>
                    <a:lnTo>
                      <a:pt x="642" y="621"/>
                    </a:lnTo>
                    <a:lnTo>
                      <a:pt x="632" y="631"/>
                    </a:lnTo>
                    <a:lnTo>
                      <a:pt x="620" y="637"/>
                    </a:lnTo>
                    <a:lnTo>
                      <a:pt x="606" y="639"/>
                    </a:lnTo>
                    <a:lnTo>
                      <a:pt x="600" y="639"/>
                    </a:lnTo>
                    <a:lnTo>
                      <a:pt x="595" y="638"/>
                    </a:lnTo>
                    <a:lnTo>
                      <a:pt x="591" y="638"/>
                    </a:lnTo>
                    <a:lnTo>
                      <a:pt x="589" y="637"/>
                    </a:lnTo>
                    <a:lnTo>
                      <a:pt x="299" y="562"/>
                    </a:lnTo>
                    <a:lnTo>
                      <a:pt x="290" y="559"/>
                    </a:lnTo>
                    <a:lnTo>
                      <a:pt x="282" y="556"/>
                    </a:lnTo>
                    <a:lnTo>
                      <a:pt x="272" y="549"/>
                    </a:lnTo>
                    <a:lnTo>
                      <a:pt x="265" y="541"/>
                    </a:lnTo>
                    <a:lnTo>
                      <a:pt x="260" y="529"/>
                    </a:lnTo>
                    <a:lnTo>
                      <a:pt x="260" y="522"/>
                    </a:lnTo>
                    <a:lnTo>
                      <a:pt x="263" y="513"/>
                    </a:lnTo>
                    <a:lnTo>
                      <a:pt x="270" y="502"/>
                    </a:lnTo>
                    <a:lnTo>
                      <a:pt x="282" y="492"/>
                    </a:lnTo>
                    <a:lnTo>
                      <a:pt x="346" y="456"/>
                    </a:lnTo>
                    <a:lnTo>
                      <a:pt x="283" y="347"/>
                    </a:lnTo>
                    <a:lnTo>
                      <a:pt x="230" y="425"/>
                    </a:lnTo>
                    <a:lnTo>
                      <a:pt x="221" y="436"/>
                    </a:lnTo>
                    <a:lnTo>
                      <a:pt x="213" y="442"/>
                    </a:lnTo>
                    <a:lnTo>
                      <a:pt x="203" y="444"/>
                    </a:lnTo>
                    <a:lnTo>
                      <a:pt x="196" y="445"/>
                    </a:lnTo>
                    <a:lnTo>
                      <a:pt x="184" y="443"/>
                    </a:lnTo>
                    <a:lnTo>
                      <a:pt x="173" y="438"/>
                    </a:lnTo>
                    <a:lnTo>
                      <a:pt x="163" y="432"/>
                    </a:lnTo>
                    <a:lnTo>
                      <a:pt x="21" y="330"/>
                    </a:lnTo>
                    <a:lnTo>
                      <a:pt x="9" y="319"/>
                    </a:lnTo>
                    <a:lnTo>
                      <a:pt x="3" y="307"/>
                    </a:lnTo>
                    <a:lnTo>
                      <a:pt x="0" y="297"/>
                    </a:lnTo>
                    <a:lnTo>
                      <a:pt x="0" y="283"/>
                    </a:lnTo>
                    <a:lnTo>
                      <a:pt x="5" y="272"/>
                    </a:lnTo>
                    <a:lnTo>
                      <a:pt x="11" y="263"/>
                    </a:lnTo>
                    <a:lnTo>
                      <a:pt x="15" y="259"/>
                    </a:lnTo>
                    <a:lnTo>
                      <a:pt x="150" y="85"/>
                    </a:lnTo>
                    <a:lnTo>
                      <a:pt x="154" y="78"/>
                    </a:lnTo>
                    <a:lnTo>
                      <a:pt x="161" y="71"/>
                    </a:lnTo>
                    <a:lnTo>
                      <a:pt x="171" y="63"/>
                    </a:lnTo>
                    <a:lnTo>
                      <a:pt x="178" y="60"/>
                    </a:lnTo>
                    <a:lnTo>
                      <a:pt x="188" y="57"/>
                    </a:lnTo>
                    <a:lnTo>
                      <a:pt x="201" y="52"/>
                    </a:lnTo>
                    <a:lnTo>
                      <a:pt x="219" y="49"/>
                    </a:lnTo>
                    <a:lnTo>
                      <a:pt x="242" y="43"/>
                    </a:lnTo>
                    <a:lnTo>
                      <a:pt x="271" y="37"/>
                    </a:lnTo>
                    <a:lnTo>
                      <a:pt x="306" y="28"/>
                    </a:lnTo>
                    <a:lnTo>
                      <a:pt x="325" y="23"/>
                    </a:lnTo>
                    <a:lnTo>
                      <a:pt x="345" y="20"/>
                    </a:lnTo>
                    <a:lnTo>
                      <a:pt x="363" y="15"/>
                    </a:lnTo>
                    <a:lnTo>
                      <a:pt x="379" y="11"/>
                    </a:lnTo>
                    <a:lnTo>
                      <a:pt x="391" y="9"/>
                    </a:lnTo>
                    <a:lnTo>
                      <a:pt x="398" y="6"/>
                    </a:lnTo>
                    <a:lnTo>
                      <a:pt x="408" y="3"/>
                    </a:lnTo>
                    <a:lnTo>
                      <a:pt x="418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9" name="Freeform 12">
                <a:extLst>
                  <a:ext uri="{FF2B5EF4-FFF2-40B4-BE49-F238E27FC236}">
                    <a16:creationId xmlns:a16="http://schemas.microsoft.com/office/drawing/2014/main" xmlns="" id="{C3980412-0B70-4E95-8A1C-9C62F4BA6D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03837" y="5656364"/>
                <a:ext cx="100820" cy="135712"/>
              </a:xfrm>
              <a:custGeom>
                <a:avLst/>
                <a:gdLst>
                  <a:gd name="T0" fmla="*/ 454 w 540"/>
                  <a:gd name="T1" fmla="*/ 677 h 726"/>
                  <a:gd name="T2" fmla="*/ 455 w 540"/>
                  <a:gd name="T3" fmla="*/ 700 h 726"/>
                  <a:gd name="T4" fmla="*/ 387 w 540"/>
                  <a:gd name="T5" fmla="*/ 0 h 726"/>
                  <a:gd name="T6" fmla="*/ 414 w 540"/>
                  <a:gd name="T7" fmla="*/ 10 h 726"/>
                  <a:gd name="T8" fmla="*/ 430 w 540"/>
                  <a:gd name="T9" fmla="*/ 33 h 726"/>
                  <a:gd name="T10" fmla="*/ 537 w 540"/>
                  <a:gd name="T11" fmla="*/ 324 h 726"/>
                  <a:gd name="T12" fmla="*/ 538 w 540"/>
                  <a:gd name="T13" fmla="*/ 349 h 726"/>
                  <a:gd name="T14" fmla="*/ 528 w 540"/>
                  <a:gd name="T15" fmla="*/ 367 h 726"/>
                  <a:gd name="T16" fmla="*/ 508 w 540"/>
                  <a:gd name="T17" fmla="*/ 373 h 726"/>
                  <a:gd name="T18" fmla="*/ 488 w 540"/>
                  <a:gd name="T19" fmla="*/ 368 h 726"/>
                  <a:gd name="T20" fmla="*/ 367 w 540"/>
                  <a:gd name="T21" fmla="*/ 454 h 726"/>
                  <a:gd name="T22" fmla="*/ 472 w 540"/>
                  <a:gd name="T23" fmla="*/ 454 h 726"/>
                  <a:gd name="T24" fmla="*/ 490 w 540"/>
                  <a:gd name="T25" fmla="*/ 464 h 726"/>
                  <a:gd name="T26" fmla="*/ 501 w 540"/>
                  <a:gd name="T27" fmla="*/ 486 h 726"/>
                  <a:gd name="T28" fmla="*/ 501 w 540"/>
                  <a:gd name="T29" fmla="*/ 504 h 726"/>
                  <a:gd name="T30" fmla="*/ 498 w 540"/>
                  <a:gd name="T31" fmla="*/ 694 h 726"/>
                  <a:gd name="T32" fmla="*/ 488 w 540"/>
                  <a:gd name="T33" fmla="*/ 712 h 726"/>
                  <a:gd name="T34" fmla="*/ 467 w 540"/>
                  <a:gd name="T35" fmla="*/ 724 h 726"/>
                  <a:gd name="T36" fmla="*/ 445 w 540"/>
                  <a:gd name="T37" fmla="*/ 724 h 726"/>
                  <a:gd name="T38" fmla="*/ 226 w 540"/>
                  <a:gd name="T39" fmla="*/ 711 h 726"/>
                  <a:gd name="T40" fmla="*/ 211 w 540"/>
                  <a:gd name="T41" fmla="*/ 710 h 726"/>
                  <a:gd name="T42" fmla="*/ 193 w 540"/>
                  <a:gd name="T43" fmla="*/ 701 h 726"/>
                  <a:gd name="T44" fmla="*/ 172 w 540"/>
                  <a:gd name="T45" fmla="*/ 686 h 726"/>
                  <a:gd name="T46" fmla="*/ 141 w 540"/>
                  <a:gd name="T47" fmla="*/ 656 h 726"/>
                  <a:gd name="T48" fmla="*/ 93 w 540"/>
                  <a:gd name="T49" fmla="*/ 614 h 726"/>
                  <a:gd name="T50" fmla="*/ 64 w 540"/>
                  <a:gd name="T51" fmla="*/ 587 h 726"/>
                  <a:gd name="T52" fmla="*/ 39 w 540"/>
                  <a:gd name="T53" fmla="*/ 564 h 726"/>
                  <a:gd name="T54" fmla="*/ 23 w 540"/>
                  <a:gd name="T55" fmla="*/ 551 h 726"/>
                  <a:gd name="T56" fmla="*/ 6 w 540"/>
                  <a:gd name="T57" fmla="*/ 536 h 726"/>
                  <a:gd name="T58" fmla="*/ 0 w 540"/>
                  <a:gd name="T59" fmla="*/ 516 h 726"/>
                  <a:gd name="T60" fmla="*/ 5 w 540"/>
                  <a:gd name="T61" fmla="*/ 500 h 726"/>
                  <a:gd name="T62" fmla="*/ 81 w 540"/>
                  <a:gd name="T63" fmla="*/ 183 h 726"/>
                  <a:gd name="T64" fmla="*/ 58 w 540"/>
                  <a:gd name="T65" fmla="*/ 164 h 726"/>
                  <a:gd name="T66" fmla="*/ 54 w 540"/>
                  <a:gd name="T67" fmla="*/ 145 h 726"/>
                  <a:gd name="T68" fmla="*/ 63 w 540"/>
                  <a:gd name="T69" fmla="*/ 123 h 726"/>
                  <a:gd name="T70" fmla="*/ 80 w 540"/>
                  <a:gd name="T71" fmla="*/ 111 h 726"/>
                  <a:gd name="T72" fmla="*/ 90 w 540"/>
                  <a:gd name="T73" fmla="*/ 107 h 726"/>
                  <a:gd name="T74" fmla="*/ 114 w 540"/>
                  <a:gd name="T75" fmla="*/ 99 h 726"/>
                  <a:gd name="T76" fmla="*/ 154 w 540"/>
                  <a:gd name="T77" fmla="*/ 83 h 726"/>
                  <a:gd name="T78" fmla="*/ 205 w 540"/>
                  <a:gd name="T79" fmla="*/ 64 h 726"/>
                  <a:gd name="T80" fmla="*/ 259 w 540"/>
                  <a:gd name="T81" fmla="*/ 44 h 726"/>
                  <a:gd name="T82" fmla="*/ 310 w 540"/>
                  <a:gd name="T83" fmla="*/ 25 h 726"/>
                  <a:gd name="T84" fmla="*/ 349 w 540"/>
                  <a:gd name="T85" fmla="*/ 10 h 726"/>
                  <a:gd name="T86" fmla="*/ 370 w 540"/>
                  <a:gd name="T87" fmla="*/ 2 h 7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40" h="726">
                    <a:moveTo>
                      <a:pt x="455" y="676"/>
                    </a:moveTo>
                    <a:lnTo>
                      <a:pt x="454" y="677"/>
                    </a:lnTo>
                    <a:lnTo>
                      <a:pt x="451" y="678"/>
                    </a:lnTo>
                    <a:lnTo>
                      <a:pt x="455" y="700"/>
                    </a:lnTo>
                    <a:lnTo>
                      <a:pt x="455" y="676"/>
                    </a:lnTo>
                    <a:close/>
                    <a:moveTo>
                      <a:pt x="387" y="0"/>
                    </a:moveTo>
                    <a:lnTo>
                      <a:pt x="402" y="3"/>
                    </a:lnTo>
                    <a:lnTo>
                      <a:pt x="414" y="10"/>
                    </a:lnTo>
                    <a:lnTo>
                      <a:pt x="424" y="21"/>
                    </a:lnTo>
                    <a:lnTo>
                      <a:pt x="430" y="33"/>
                    </a:lnTo>
                    <a:lnTo>
                      <a:pt x="535" y="315"/>
                    </a:lnTo>
                    <a:lnTo>
                      <a:pt x="537" y="324"/>
                    </a:lnTo>
                    <a:lnTo>
                      <a:pt x="540" y="335"/>
                    </a:lnTo>
                    <a:lnTo>
                      <a:pt x="538" y="349"/>
                    </a:lnTo>
                    <a:lnTo>
                      <a:pt x="534" y="360"/>
                    </a:lnTo>
                    <a:lnTo>
                      <a:pt x="528" y="367"/>
                    </a:lnTo>
                    <a:lnTo>
                      <a:pt x="518" y="372"/>
                    </a:lnTo>
                    <a:lnTo>
                      <a:pt x="508" y="373"/>
                    </a:lnTo>
                    <a:lnTo>
                      <a:pt x="498" y="372"/>
                    </a:lnTo>
                    <a:lnTo>
                      <a:pt x="488" y="368"/>
                    </a:lnTo>
                    <a:lnTo>
                      <a:pt x="421" y="336"/>
                    </a:lnTo>
                    <a:lnTo>
                      <a:pt x="367" y="454"/>
                    </a:lnTo>
                    <a:lnTo>
                      <a:pt x="457" y="453"/>
                    </a:lnTo>
                    <a:lnTo>
                      <a:pt x="472" y="454"/>
                    </a:lnTo>
                    <a:lnTo>
                      <a:pt x="483" y="459"/>
                    </a:lnTo>
                    <a:lnTo>
                      <a:pt x="490" y="464"/>
                    </a:lnTo>
                    <a:lnTo>
                      <a:pt x="497" y="475"/>
                    </a:lnTo>
                    <a:lnTo>
                      <a:pt x="501" y="486"/>
                    </a:lnTo>
                    <a:lnTo>
                      <a:pt x="501" y="495"/>
                    </a:lnTo>
                    <a:lnTo>
                      <a:pt x="501" y="504"/>
                    </a:lnTo>
                    <a:lnTo>
                      <a:pt x="500" y="680"/>
                    </a:lnTo>
                    <a:lnTo>
                      <a:pt x="498" y="694"/>
                    </a:lnTo>
                    <a:lnTo>
                      <a:pt x="494" y="705"/>
                    </a:lnTo>
                    <a:lnTo>
                      <a:pt x="488" y="712"/>
                    </a:lnTo>
                    <a:lnTo>
                      <a:pt x="478" y="720"/>
                    </a:lnTo>
                    <a:lnTo>
                      <a:pt x="467" y="724"/>
                    </a:lnTo>
                    <a:lnTo>
                      <a:pt x="455" y="726"/>
                    </a:lnTo>
                    <a:lnTo>
                      <a:pt x="445" y="724"/>
                    </a:lnTo>
                    <a:lnTo>
                      <a:pt x="231" y="710"/>
                    </a:lnTo>
                    <a:lnTo>
                      <a:pt x="226" y="711"/>
                    </a:lnTo>
                    <a:lnTo>
                      <a:pt x="223" y="711"/>
                    </a:lnTo>
                    <a:lnTo>
                      <a:pt x="211" y="710"/>
                    </a:lnTo>
                    <a:lnTo>
                      <a:pt x="200" y="705"/>
                    </a:lnTo>
                    <a:lnTo>
                      <a:pt x="193" y="701"/>
                    </a:lnTo>
                    <a:lnTo>
                      <a:pt x="184" y="695"/>
                    </a:lnTo>
                    <a:lnTo>
                      <a:pt x="172" y="686"/>
                    </a:lnTo>
                    <a:lnTo>
                      <a:pt x="158" y="672"/>
                    </a:lnTo>
                    <a:lnTo>
                      <a:pt x="141" y="656"/>
                    </a:lnTo>
                    <a:lnTo>
                      <a:pt x="119" y="637"/>
                    </a:lnTo>
                    <a:lnTo>
                      <a:pt x="93" y="614"/>
                    </a:lnTo>
                    <a:lnTo>
                      <a:pt x="79" y="601"/>
                    </a:lnTo>
                    <a:lnTo>
                      <a:pt x="64" y="587"/>
                    </a:lnTo>
                    <a:lnTo>
                      <a:pt x="51" y="575"/>
                    </a:lnTo>
                    <a:lnTo>
                      <a:pt x="39" y="564"/>
                    </a:lnTo>
                    <a:lnTo>
                      <a:pt x="29" y="556"/>
                    </a:lnTo>
                    <a:lnTo>
                      <a:pt x="23" y="551"/>
                    </a:lnTo>
                    <a:lnTo>
                      <a:pt x="14" y="545"/>
                    </a:lnTo>
                    <a:lnTo>
                      <a:pt x="6" y="536"/>
                    </a:lnTo>
                    <a:lnTo>
                      <a:pt x="3" y="529"/>
                    </a:lnTo>
                    <a:lnTo>
                      <a:pt x="0" y="516"/>
                    </a:lnTo>
                    <a:lnTo>
                      <a:pt x="3" y="506"/>
                    </a:lnTo>
                    <a:lnTo>
                      <a:pt x="5" y="500"/>
                    </a:lnTo>
                    <a:lnTo>
                      <a:pt x="141" y="210"/>
                    </a:lnTo>
                    <a:lnTo>
                      <a:pt x="81" y="183"/>
                    </a:lnTo>
                    <a:lnTo>
                      <a:pt x="67" y="174"/>
                    </a:lnTo>
                    <a:lnTo>
                      <a:pt x="58" y="164"/>
                    </a:lnTo>
                    <a:lnTo>
                      <a:pt x="55" y="155"/>
                    </a:lnTo>
                    <a:lnTo>
                      <a:pt x="54" y="145"/>
                    </a:lnTo>
                    <a:lnTo>
                      <a:pt x="57" y="133"/>
                    </a:lnTo>
                    <a:lnTo>
                      <a:pt x="63" y="123"/>
                    </a:lnTo>
                    <a:lnTo>
                      <a:pt x="73" y="116"/>
                    </a:lnTo>
                    <a:lnTo>
                      <a:pt x="80" y="111"/>
                    </a:lnTo>
                    <a:lnTo>
                      <a:pt x="87" y="109"/>
                    </a:lnTo>
                    <a:lnTo>
                      <a:pt x="90" y="107"/>
                    </a:lnTo>
                    <a:lnTo>
                      <a:pt x="99" y="104"/>
                    </a:lnTo>
                    <a:lnTo>
                      <a:pt x="114" y="99"/>
                    </a:lnTo>
                    <a:lnTo>
                      <a:pt x="132" y="92"/>
                    </a:lnTo>
                    <a:lnTo>
                      <a:pt x="154" y="83"/>
                    </a:lnTo>
                    <a:lnTo>
                      <a:pt x="179" y="75"/>
                    </a:lnTo>
                    <a:lnTo>
                      <a:pt x="205" y="64"/>
                    </a:lnTo>
                    <a:lnTo>
                      <a:pt x="232" y="54"/>
                    </a:lnTo>
                    <a:lnTo>
                      <a:pt x="259" y="44"/>
                    </a:lnTo>
                    <a:lnTo>
                      <a:pt x="284" y="35"/>
                    </a:lnTo>
                    <a:lnTo>
                      <a:pt x="310" y="25"/>
                    </a:lnTo>
                    <a:lnTo>
                      <a:pt x="330" y="16"/>
                    </a:lnTo>
                    <a:lnTo>
                      <a:pt x="349" y="10"/>
                    </a:lnTo>
                    <a:lnTo>
                      <a:pt x="363" y="6"/>
                    </a:lnTo>
                    <a:lnTo>
                      <a:pt x="370" y="2"/>
                    </a:lnTo>
                    <a:lnTo>
                      <a:pt x="387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20054E34-0AA1-4E36-AAC6-DD11C7AB5836}"/>
                </a:ext>
              </a:extLst>
            </p:cNvPr>
            <p:cNvSpPr txBox="1"/>
            <p:nvPr/>
          </p:nvSpPr>
          <p:spPr>
            <a:xfrm>
              <a:off x="9069970" y="854402"/>
              <a:ext cx="23577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z="1400" spc="-300" dirty="0">
                  <a:solidFill>
                    <a:schemeClr val="bg2">
                      <a:lumMod val="50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카테고리화</a:t>
              </a:r>
              <a:endParaRPr lang="en-US" altLang="ko-KR" sz="1400" spc="-300" dirty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FF2FA9D0-0C5D-4C1F-BF0C-24857ADF48A6}"/>
              </a:ext>
            </a:extLst>
          </p:cNvPr>
          <p:cNvSpPr/>
          <p:nvPr/>
        </p:nvSpPr>
        <p:spPr>
          <a:xfrm>
            <a:off x="1713535" y="396736"/>
            <a:ext cx="70704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박소희</a:t>
            </a:r>
            <a:endParaRPr lang="en-US" altLang="ko-KR" sz="2400" spc="-150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카테고리화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1 )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브랜드 활용</a:t>
            </a:r>
            <a:endParaRPr lang="ko-KR" altLang="en-US" sz="3200" dirty="0"/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xmlns="" id="{8ADD9BF7-32D8-4920-B682-0D897975638C}"/>
              </a:ext>
            </a:extLst>
          </p:cNvPr>
          <p:cNvGrpSpPr/>
          <p:nvPr/>
        </p:nvGrpSpPr>
        <p:grpSpPr>
          <a:xfrm>
            <a:off x="750221" y="420889"/>
            <a:ext cx="831154" cy="827088"/>
            <a:chOff x="6784954" y="3032825"/>
            <a:chExt cx="960782" cy="9566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xmlns="" id="{DC7730B1-76DD-4D79-B4E8-F2FFD8334BBA}"/>
                </a:ext>
              </a:extLst>
            </p:cNvPr>
            <p:cNvSpPr/>
            <p:nvPr/>
          </p:nvSpPr>
          <p:spPr>
            <a:xfrm>
              <a:off x="6784954" y="3032825"/>
              <a:ext cx="960782" cy="956678"/>
            </a:xfrm>
            <a:prstGeom prst="rect">
              <a:avLst/>
            </a:prstGeom>
            <a:solidFill>
              <a:srgbClr val="FFE6C1"/>
            </a:solidFill>
            <a:ln>
              <a:solidFill>
                <a:srgbClr val="FFE6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xmlns="" id="{3A885C0C-C768-47B9-A47C-8C45B213458E}"/>
                </a:ext>
              </a:extLst>
            </p:cNvPr>
            <p:cNvGrpSpPr/>
            <p:nvPr/>
          </p:nvGrpSpPr>
          <p:grpSpPr>
            <a:xfrm>
              <a:off x="6921877" y="3182368"/>
              <a:ext cx="686934" cy="676315"/>
              <a:chOff x="6921877" y="3182368"/>
              <a:chExt cx="686934" cy="676315"/>
            </a:xfrm>
          </p:grpSpPr>
          <p:sp>
            <p:nvSpPr>
              <p:cNvPr id="95" name="Rectangle 16">
                <a:extLst>
                  <a:ext uri="{FF2B5EF4-FFF2-40B4-BE49-F238E27FC236}">
                    <a16:creationId xmlns:a16="http://schemas.microsoft.com/office/drawing/2014/main" xmlns="" id="{DA920AFF-CEC3-49C4-BBB6-7C5F03E91B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1146" y="3495932"/>
                <a:ext cx="265512" cy="52261"/>
              </a:xfrm>
              <a:prstGeom prst="rect">
                <a:avLst/>
              </a:pr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6" name="Freeform 17">
                <a:extLst>
                  <a:ext uri="{FF2B5EF4-FFF2-40B4-BE49-F238E27FC236}">
                    <a16:creationId xmlns:a16="http://schemas.microsoft.com/office/drawing/2014/main" xmlns="" id="{C55DE9E3-6BB3-4AD9-B606-2C6C21C99F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21877" y="3182368"/>
                <a:ext cx="637536" cy="627128"/>
              </a:xfrm>
              <a:custGeom>
                <a:avLst/>
                <a:gdLst>
                  <a:gd name="T0" fmla="*/ 413 w 3302"/>
                  <a:gd name="T1" fmla="*/ 0 h 3264"/>
                  <a:gd name="T2" fmla="*/ 2890 w 3302"/>
                  <a:gd name="T3" fmla="*/ 0 h 3264"/>
                  <a:gd name="T4" fmla="*/ 2941 w 3302"/>
                  <a:gd name="T5" fmla="*/ 3 h 3264"/>
                  <a:gd name="T6" fmla="*/ 2992 w 3302"/>
                  <a:gd name="T7" fmla="*/ 12 h 3264"/>
                  <a:gd name="T8" fmla="*/ 3039 w 3302"/>
                  <a:gd name="T9" fmla="*/ 27 h 3264"/>
                  <a:gd name="T10" fmla="*/ 3083 w 3302"/>
                  <a:gd name="T11" fmla="*/ 48 h 3264"/>
                  <a:gd name="T12" fmla="*/ 3126 w 3302"/>
                  <a:gd name="T13" fmla="*/ 73 h 3264"/>
                  <a:gd name="T14" fmla="*/ 3164 w 3302"/>
                  <a:gd name="T15" fmla="*/ 103 h 3264"/>
                  <a:gd name="T16" fmla="*/ 3198 w 3302"/>
                  <a:gd name="T17" fmla="*/ 137 h 3264"/>
                  <a:gd name="T18" fmla="*/ 3228 w 3302"/>
                  <a:gd name="T19" fmla="*/ 175 h 3264"/>
                  <a:gd name="T20" fmla="*/ 3254 w 3302"/>
                  <a:gd name="T21" fmla="*/ 216 h 3264"/>
                  <a:gd name="T22" fmla="*/ 3275 w 3302"/>
                  <a:gd name="T23" fmla="*/ 261 h 3264"/>
                  <a:gd name="T24" fmla="*/ 3290 w 3302"/>
                  <a:gd name="T25" fmla="*/ 307 h 3264"/>
                  <a:gd name="T26" fmla="*/ 3299 w 3302"/>
                  <a:gd name="T27" fmla="*/ 357 h 3264"/>
                  <a:gd name="T28" fmla="*/ 3302 w 3302"/>
                  <a:gd name="T29" fmla="*/ 408 h 3264"/>
                  <a:gd name="T30" fmla="*/ 3302 w 3302"/>
                  <a:gd name="T31" fmla="*/ 1658 h 3264"/>
                  <a:gd name="T32" fmla="*/ 3258 w 3302"/>
                  <a:gd name="T33" fmla="*/ 1650 h 3264"/>
                  <a:gd name="T34" fmla="*/ 3212 w 3302"/>
                  <a:gd name="T35" fmla="*/ 1648 h 3264"/>
                  <a:gd name="T36" fmla="*/ 3164 w 3302"/>
                  <a:gd name="T37" fmla="*/ 1650 h 3264"/>
                  <a:gd name="T38" fmla="*/ 3117 w 3302"/>
                  <a:gd name="T39" fmla="*/ 1659 h 3264"/>
                  <a:gd name="T40" fmla="*/ 3071 w 3302"/>
                  <a:gd name="T41" fmla="*/ 1673 h 3264"/>
                  <a:gd name="T42" fmla="*/ 3027 w 3302"/>
                  <a:gd name="T43" fmla="*/ 1691 h 3264"/>
                  <a:gd name="T44" fmla="*/ 3027 w 3302"/>
                  <a:gd name="T45" fmla="*/ 544 h 3264"/>
                  <a:gd name="T46" fmla="*/ 275 w 3302"/>
                  <a:gd name="T47" fmla="*/ 544 h 3264"/>
                  <a:gd name="T48" fmla="*/ 275 w 3302"/>
                  <a:gd name="T49" fmla="*/ 2856 h 3264"/>
                  <a:gd name="T50" fmla="*/ 279 w 3302"/>
                  <a:gd name="T51" fmla="*/ 2883 h 3264"/>
                  <a:gd name="T52" fmla="*/ 287 w 3302"/>
                  <a:gd name="T53" fmla="*/ 2909 h 3264"/>
                  <a:gd name="T54" fmla="*/ 299 w 3302"/>
                  <a:gd name="T55" fmla="*/ 2932 h 3264"/>
                  <a:gd name="T56" fmla="*/ 315 w 3302"/>
                  <a:gd name="T57" fmla="*/ 2952 h 3264"/>
                  <a:gd name="T58" fmla="*/ 336 w 3302"/>
                  <a:gd name="T59" fmla="*/ 2969 h 3264"/>
                  <a:gd name="T60" fmla="*/ 359 w 3302"/>
                  <a:gd name="T61" fmla="*/ 2982 h 3264"/>
                  <a:gd name="T62" fmla="*/ 385 w 3302"/>
                  <a:gd name="T63" fmla="*/ 2990 h 3264"/>
                  <a:gd name="T64" fmla="*/ 413 w 3302"/>
                  <a:gd name="T65" fmla="*/ 2992 h 3264"/>
                  <a:gd name="T66" fmla="*/ 1790 w 3302"/>
                  <a:gd name="T67" fmla="*/ 2992 h 3264"/>
                  <a:gd name="T68" fmla="*/ 1710 w 3302"/>
                  <a:gd name="T69" fmla="*/ 3264 h 3264"/>
                  <a:gd name="T70" fmla="*/ 413 w 3302"/>
                  <a:gd name="T71" fmla="*/ 3264 h 3264"/>
                  <a:gd name="T72" fmla="*/ 361 w 3302"/>
                  <a:gd name="T73" fmla="*/ 3261 h 3264"/>
                  <a:gd name="T74" fmla="*/ 311 w 3302"/>
                  <a:gd name="T75" fmla="*/ 3252 h 3264"/>
                  <a:gd name="T76" fmla="*/ 264 w 3302"/>
                  <a:gd name="T77" fmla="*/ 3237 h 3264"/>
                  <a:gd name="T78" fmla="*/ 219 w 3302"/>
                  <a:gd name="T79" fmla="*/ 3216 h 3264"/>
                  <a:gd name="T80" fmla="*/ 177 w 3302"/>
                  <a:gd name="T81" fmla="*/ 3190 h 3264"/>
                  <a:gd name="T82" fmla="*/ 139 w 3302"/>
                  <a:gd name="T83" fmla="*/ 3161 h 3264"/>
                  <a:gd name="T84" fmla="*/ 104 w 3302"/>
                  <a:gd name="T85" fmla="*/ 3127 h 3264"/>
                  <a:gd name="T86" fmla="*/ 73 w 3302"/>
                  <a:gd name="T87" fmla="*/ 3089 h 3264"/>
                  <a:gd name="T88" fmla="*/ 48 w 3302"/>
                  <a:gd name="T89" fmla="*/ 3048 h 3264"/>
                  <a:gd name="T90" fmla="*/ 28 w 3302"/>
                  <a:gd name="T91" fmla="*/ 3003 h 3264"/>
                  <a:gd name="T92" fmla="*/ 13 w 3302"/>
                  <a:gd name="T93" fmla="*/ 2957 h 3264"/>
                  <a:gd name="T94" fmla="*/ 3 w 3302"/>
                  <a:gd name="T95" fmla="*/ 2907 h 3264"/>
                  <a:gd name="T96" fmla="*/ 0 w 3302"/>
                  <a:gd name="T97" fmla="*/ 2856 h 3264"/>
                  <a:gd name="T98" fmla="*/ 0 w 3302"/>
                  <a:gd name="T99" fmla="*/ 408 h 3264"/>
                  <a:gd name="T100" fmla="*/ 3 w 3302"/>
                  <a:gd name="T101" fmla="*/ 357 h 3264"/>
                  <a:gd name="T102" fmla="*/ 13 w 3302"/>
                  <a:gd name="T103" fmla="*/ 307 h 3264"/>
                  <a:gd name="T104" fmla="*/ 28 w 3302"/>
                  <a:gd name="T105" fmla="*/ 261 h 3264"/>
                  <a:gd name="T106" fmla="*/ 48 w 3302"/>
                  <a:gd name="T107" fmla="*/ 216 h 3264"/>
                  <a:gd name="T108" fmla="*/ 73 w 3302"/>
                  <a:gd name="T109" fmla="*/ 175 h 3264"/>
                  <a:gd name="T110" fmla="*/ 104 w 3302"/>
                  <a:gd name="T111" fmla="*/ 137 h 3264"/>
                  <a:gd name="T112" fmla="*/ 139 w 3302"/>
                  <a:gd name="T113" fmla="*/ 103 h 3264"/>
                  <a:gd name="T114" fmla="*/ 177 w 3302"/>
                  <a:gd name="T115" fmla="*/ 73 h 3264"/>
                  <a:gd name="T116" fmla="*/ 219 w 3302"/>
                  <a:gd name="T117" fmla="*/ 48 h 3264"/>
                  <a:gd name="T118" fmla="*/ 264 w 3302"/>
                  <a:gd name="T119" fmla="*/ 27 h 3264"/>
                  <a:gd name="T120" fmla="*/ 311 w 3302"/>
                  <a:gd name="T121" fmla="*/ 12 h 3264"/>
                  <a:gd name="T122" fmla="*/ 361 w 3302"/>
                  <a:gd name="T123" fmla="*/ 3 h 3264"/>
                  <a:gd name="T124" fmla="*/ 413 w 3302"/>
                  <a:gd name="T125" fmla="*/ 0 h 3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302" h="3264">
                    <a:moveTo>
                      <a:pt x="413" y="0"/>
                    </a:moveTo>
                    <a:lnTo>
                      <a:pt x="2890" y="0"/>
                    </a:lnTo>
                    <a:lnTo>
                      <a:pt x="2941" y="3"/>
                    </a:lnTo>
                    <a:lnTo>
                      <a:pt x="2992" y="12"/>
                    </a:lnTo>
                    <a:lnTo>
                      <a:pt x="3039" y="27"/>
                    </a:lnTo>
                    <a:lnTo>
                      <a:pt x="3083" y="48"/>
                    </a:lnTo>
                    <a:lnTo>
                      <a:pt x="3126" y="73"/>
                    </a:lnTo>
                    <a:lnTo>
                      <a:pt x="3164" y="103"/>
                    </a:lnTo>
                    <a:lnTo>
                      <a:pt x="3198" y="137"/>
                    </a:lnTo>
                    <a:lnTo>
                      <a:pt x="3228" y="175"/>
                    </a:lnTo>
                    <a:lnTo>
                      <a:pt x="3254" y="216"/>
                    </a:lnTo>
                    <a:lnTo>
                      <a:pt x="3275" y="261"/>
                    </a:lnTo>
                    <a:lnTo>
                      <a:pt x="3290" y="307"/>
                    </a:lnTo>
                    <a:lnTo>
                      <a:pt x="3299" y="357"/>
                    </a:lnTo>
                    <a:lnTo>
                      <a:pt x="3302" y="408"/>
                    </a:lnTo>
                    <a:lnTo>
                      <a:pt x="3302" y="1658"/>
                    </a:lnTo>
                    <a:lnTo>
                      <a:pt x="3258" y="1650"/>
                    </a:lnTo>
                    <a:lnTo>
                      <a:pt x="3212" y="1648"/>
                    </a:lnTo>
                    <a:lnTo>
                      <a:pt x="3164" y="1650"/>
                    </a:lnTo>
                    <a:lnTo>
                      <a:pt x="3117" y="1659"/>
                    </a:lnTo>
                    <a:lnTo>
                      <a:pt x="3071" y="1673"/>
                    </a:lnTo>
                    <a:lnTo>
                      <a:pt x="3027" y="1691"/>
                    </a:lnTo>
                    <a:lnTo>
                      <a:pt x="3027" y="544"/>
                    </a:lnTo>
                    <a:lnTo>
                      <a:pt x="275" y="544"/>
                    </a:lnTo>
                    <a:lnTo>
                      <a:pt x="275" y="2856"/>
                    </a:lnTo>
                    <a:lnTo>
                      <a:pt x="279" y="2883"/>
                    </a:lnTo>
                    <a:lnTo>
                      <a:pt x="287" y="2909"/>
                    </a:lnTo>
                    <a:lnTo>
                      <a:pt x="299" y="2932"/>
                    </a:lnTo>
                    <a:lnTo>
                      <a:pt x="315" y="2952"/>
                    </a:lnTo>
                    <a:lnTo>
                      <a:pt x="336" y="2969"/>
                    </a:lnTo>
                    <a:lnTo>
                      <a:pt x="359" y="2982"/>
                    </a:lnTo>
                    <a:lnTo>
                      <a:pt x="385" y="2990"/>
                    </a:lnTo>
                    <a:lnTo>
                      <a:pt x="413" y="2992"/>
                    </a:lnTo>
                    <a:lnTo>
                      <a:pt x="1790" y="2992"/>
                    </a:lnTo>
                    <a:lnTo>
                      <a:pt x="1710" y="3264"/>
                    </a:lnTo>
                    <a:lnTo>
                      <a:pt x="413" y="3264"/>
                    </a:lnTo>
                    <a:lnTo>
                      <a:pt x="361" y="3261"/>
                    </a:lnTo>
                    <a:lnTo>
                      <a:pt x="311" y="3252"/>
                    </a:lnTo>
                    <a:lnTo>
                      <a:pt x="264" y="3237"/>
                    </a:lnTo>
                    <a:lnTo>
                      <a:pt x="219" y="3216"/>
                    </a:lnTo>
                    <a:lnTo>
                      <a:pt x="177" y="3190"/>
                    </a:lnTo>
                    <a:lnTo>
                      <a:pt x="139" y="3161"/>
                    </a:lnTo>
                    <a:lnTo>
                      <a:pt x="104" y="3127"/>
                    </a:lnTo>
                    <a:lnTo>
                      <a:pt x="73" y="3089"/>
                    </a:lnTo>
                    <a:lnTo>
                      <a:pt x="48" y="3048"/>
                    </a:lnTo>
                    <a:lnTo>
                      <a:pt x="28" y="3003"/>
                    </a:lnTo>
                    <a:lnTo>
                      <a:pt x="13" y="2957"/>
                    </a:lnTo>
                    <a:lnTo>
                      <a:pt x="3" y="2907"/>
                    </a:lnTo>
                    <a:lnTo>
                      <a:pt x="0" y="2856"/>
                    </a:lnTo>
                    <a:lnTo>
                      <a:pt x="0" y="408"/>
                    </a:lnTo>
                    <a:lnTo>
                      <a:pt x="3" y="357"/>
                    </a:lnTo>
                    <a:lnTo>
                      <a:pt x="13" y="307"/>
                    </a:lnTo>
                    <a:lnTo>
                      <a:pt x="28" y="261"/>
                    </a:lnTo>
                    <a:lnTo>
                      <a:pt x="48" y="216"/>
                    </a:lnTo>
                    <a:lnTo>
                      <a:pt x="73" y="175"/>
                    </a:lnTo>
                    <a:lnTo>
                      <a:pt x="104" y="137"/>
                    </a:lnTo>
                    <a:lnTo>
                      <a:pt x="139" y="103"/>
                    </a:lnTo>
                    <a:lnTo>
                      <a:pt x="177" y="73"/>
                    </a:lnTo>
                    <a:lnTo>
                      <a:pt x="219" y="48"/>
                    </a:lnTo>
                    <a:lnTo>
                      <a:pt x="264" y="27"/>
                    </a:lnTo>
                    <a:lnTo>
                      <a:pt x="311" y="12"/>
                    </a:lnTo>
                    <a:lnTo>
                      <a:pt x="361" y="3"/>
                    </a:lnTo>
                    <a:lnTo>
                      <a:pt x="413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7" name="Rectangle 18">
                <a:extLst>
                  <a:ext uri="{FF2B5EF4-FFF2-40B4-BE49-F238E27FC236}">
                    <a16:creationId xmlns:a16="http://schemas.microsoft.com/office/drawing/2014/main" xmlns="" id="{99575034-88A0-446C-97AF-EC0774A7BF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1146" y="3391411"/>
                <a:ext cx="265512" cy="52261"/>
              </a:xfrm>
              <a:prstGeom prst="rect">
                <a:avLst/>
              </a:pr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8" name="Freeform 19">
                <a:extLst>
                  <a:ext uri="{FF2B5EF4-FFF2-40B4-BE49-F238E27FC236}">
                    <a16:creationId xmlns:a16="http://schemas.microsoft.com/office/drawing/2014/main" xmlns="" id="{4FD69E14-67A5-4937-A950-0E60598176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61146" y="3600454"/>
                <a:ext cx="241585" cy="52261"/>
              </a:xfrm>
              <a:custGeom>
                <a:avLst/>
                <a:gdLst>
                  <a:gd name="T0" fmla="*/ 0 w 1254"/>
                  <a:gd name="T1" fmla="*/ 0 h 272"/>
                  <a:gd name="T2" fmla="*/ 1254 w 1254"/>
                  <a:gd name="T3" fmla="*/ 0 h 272"/>
                  <a:gd name="T4" fmla="*/ 976 w 1254"/>
                  <a:gd name="T5" fmla="*/ 272 h 272"/>
                  <a:gd name="T6" fmla="*/ 0 w 1254"/>
                  <a:gd name="T7" fmla="*/ 272 h 272"/>
                  <a:gd name="T8" fmla="*/ 0 w 1254"/>
                  <a:gd name="T9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4" h="272">
                    <a:moveTo>
                      <a:pt x="0" y="0"/>
                    </a:moveTo>
                    <a:lnTo>
                      <a:pt x="1254" y="0"/>
                    </a:lnTo>
                    <a:lnTo>
                      <a:pt x="976" y="272"/>
                    </a:lnTo>
                    <a:lnTo>
                      <a:pt x="0" y="2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9" name="Rectangle 20">
                <a:extLst>
                  <a:ext uri="{FF2B5EF4-FFF2-40B4-BE49-F238E27FC236}">
                    <a16:creationId xmlns:a16="http://schemas.microsoft.com/office/drawing/2014/main" xmlns="" id="{642C19F3-AB0A-44A9-926B-11260AA3B7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4633" y="3495932"/>
                <a:ext cx="53257" cy="52261"/>
              </a:xfrm>
              <a:prstGeom prst="rect">
                <a:avLst/>
              </a:pr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0" name="Rectangle 21">
                <a:extLst>
                  <a:ext uri="{FF2B5EF4-FFF2-40B4-BE49-F238E27FC236}">
                    <a16:creationId xmlns:a16="http://schemas.microsoft.com/office/drawing/2014/main" xmlns="" id="{A2EF4FA0-885A-40A6-8DDA-138585F2E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4633" y="3391411"/>
                <a:ext cx="53257" cy="52261"/>
              </a:xfrm>
              <a:prstGeom prst="rect">
                <a:avLst/>
              </a:pr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1" name="Rectangle 22">
                <a:extLst>
                  <a:ext uri="{FF2B5EF4-FFF2-40B4-BE49-F238E27FC236}">
                    <a16:creationId xmlns:a16="http://schemas.microsoft.com/office/drawing/2014/main" xmlns="" id="{AA4F207C-D1C8-473A-9D67-17617A5005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4633" y="3600454"/>
                <a:ext cx="53257" cy="52261"/>
              </a:xfrm>
              <a:prstGeom prst="rect">
                <a:avLst/>
              </a:pr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2" name="Freeform 23">
                <a:extLst>
                  <a:ext uri="{FF2B5EF4-FFF2-40B4-BE49-F238E27FC236}">
                    <a16:creationId xmlns:a16="http://schemas.microsoft.com/office/drawing/2014/main" xmlns="" id="{7358C1B5-AE5F-4FAA-89E2-D22238C783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87633" y="3550499"/>
                <a:ext cx="121178" cy="119124"/>
              </a:xfrm>
              <a:custGeom>
                <a:avLst/>
                <a:gdLst>
                  <a:gd name="T0" fmla="*/ 272 w 629"/>
                  <a:gd name="T1" fmla="*/ 0 h 624"/>
                  <a:gd name="T2" fmla="*/ 299 w 629"/>
                  <a:gd name="T3" fmla="*/ 4 h 624"/>
                  <a:gd name="T4" fmla="*/ 327 w 629"/>
                  <a:gd name="T5" fmla="*/ 12 h 624"/>
                  <a:gd name="T6" fmla="*/ 352 w 629"/>
                  <a:gd name="T7" fmla="*/ 25 h 624"/>
                  <a:gd name="T8" fmla="*/ 376 w 629"/>
                  <a:gd name="T9" fmla="*/ 45 h 624"/>
                  <a:gd name="T10" fmla="*/ 585 w 629"/>
                  <a:gd name="T11" fmla="*/ 251 h 624"/>
                  <a:gd name="T12" fmla="*/ 603 w 629"/>
                  <a:gd name="T13" fmla="*/ 274 h 624"/>
                  <a:gd name="T14" fmla="*/ 617 w 629"/>
                  <a:gd name="T15" fmla="*/ 300 h 624"/>
                  <a:gd name="T16" fmla="*/ 625 w 629"/>
                  <a:gd name="T17" fmla="*/ 326 h 624"/>
                  <a:gd name="T18" fmla="*/ 629 w 629"/>
                  <a:gd name="T19" fmla="*/ 354 h 624"/>
                  <a:gd name="T20" fmla="*/ 625 w 629"/>
                  <a:gd name="T21" fmla="*/ 381 h 624"/>
                  <a:gd name="T22" fmla="*/ 617 w 629"/>
                  <a:gd name="T23" fmla="*/ 408 h 624"/>
                  <a:gd name="T24" fmla="*/ 604 w 629"/>
                  <a:gd name="T25" fmla="*/ 435 h 624"/>
                  <a:gd name="T26" fmla="*/ 586 w 629"/>
                  <a:gd name="T27" fmla="*/ 457 h 624"/>
                  <a:gd name="T28" fmla="*/ 418 w 629"/>
                  <a:gd name="T29" fmla="*/ 624 h 624"/>
                  <a:gd name="T30" fmla="*/ 0 w 629"/>
                  <a:gd name="T31" fmla="*/ 210 h 624"/>
                  <a:gd name="T32" fmla="*/ 169 w 629"/>
                  <a:gd name="T33" fmla="*/ 42 h 624"/>
                  <a:gd name="T34" fmla="*/ 192 w 629"/>
                  <a:gd name="T35" fmla="*/ 24 h 624"/>
                  <a:gd name="T36" fmla="*/ 217 w 629"/>
                  <a:gd name="T37" fmla="*/ 12 h 624"/>
                  <a:gd name="T38" fmla="*/ 244 w 629"/>
                  <a:gd name="T39" fmla="*/ 4 h 624"/>
                  <a:gd name="T40" fmla="*/ 272 w 629"/>
                  <a:gd name="T41" fmla="*/ 0 h 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29" h="624">
                    <a:moveTo>
                      <a:pt x="272" y="0"/>
                    </a:moveTo>
                    <a:lnTo>
                      <a:pt x="299" y="4"/>
                    </a:lnTo>
                    <a:lnTo>
                      <a:pt x="327" y="12"/>
                    </a:lnTo>
                    <a:lnTo>
                      <a:pt x="352" y="25"/>
                    </a:lnTo>
                    <a:lnTo>
                      <a:pt x="376" y="45"/>
                    </a:lnTo>
                    <a:lnTo>
                      <a:pt x="585" y="251"/>
                    </a:lnTo>
                    <a:lnTo>
                      <a:pt x="603" y="274"/>
                    </a:lnTo>
                    <a:lnTo>
                      <a:pt x="617" y="300"/>
                    </a:lnTo>
                    <a:lnTo>
                      <a:pt x="625" y="326"/>
                    </a:lnTo>
                    <a:lnTo>
                      <a:pt x="629" y="354"/>
                    </a:lnTo>
                    <a:lnTo>
                      <a:pt x="625" y="381"/>
                    </a:lnTo>
                    <a:lnTo>
                      <a:pt x="617" y="408"/>
                    </a:lnTo>
                    <a:lnTo>
                      <a:pt x="604" y="435"/>
                    </a:lnTo>
                    <a:lnTo>
                      <a:pt x="586" y="457"/>
                    </a:lnTo>
                    <a:lnTo>
                      <a:pt x="418" y="624"/>
                    </a:lnTo>
                    <a:lnTo>
                      <a:pt x="0" y="210"/>
                    </a:lnTo>
                    <a:lnTo>
                      <a:pt x="169" y="42"/>
                    </a:lnTo>
                    <a:lnTo>
                      <a:pt x="192" y="24"/>
                    </a:lnTo>
                    <a:lnTo>
                      <a:pt x="217" y="12"/>
                    </a:lnTo>
                    <a:lnTo>
                      <a:pt x="244" y="4"/>
                    </a:lnTo>
                    <a:lnTo>
                      <a:pt x="27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3" name="Freeform 24">
                <a:extLst>
                  <a:ext uri="{FF2B5EF4-FFF2-40B4-BE49-F238E27FC236}">
                    <a16:creationId xmlns:a16="http://schemas.microsoft.com/office/drawing/2014/main" xmlns="" id="{8A615E41-4F1E-4F75-8DC9-AAFE8CAD923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96989" y="3615824"/>
                <a:ext cx="246988" cy="242859"/>
              </a:xfrm>
              <a:custGeom>
                <a:avLst/>
                <a:gdLst>
                  <a:gd name="T0" fmla="*/ 260 w 1284"/>
                  <a:gd name="T1" fmla="*/ 754 h 1264"/>
                  <a:gd name="T2" fmla="*/ 177 w 1284"/>
                  <a:gd name="T3" fmla="*/ 1032 h 1264"/>
                  <a:gd name="T4" fmla="*/ 236 w 1284"/>
                  <a:gd name="T5" fmla="*/ 1090 h 1264"/>
                  <a:gd name="T6" fmla="*/ 513 w 1284"/>
                  <a:gd name="T7" fmla="*/ 1009 h 1264"/>
                  <a:gd name="T8" fmla="*/ 471 w 1284"/>
                  <a:gd name="T9" fmla="*/ 796 h 1264"/>
                  <a:gd name="T10" fmla="*/ 260 w 1284"/>
                  <a:gd name="T11" fmla="*/ 754 h 1264"/>
                  <a:gd name="T12" fmla="*/ 848 w 1284"/>
                  <a:gd name="T13" fmla="*/ 0 h 1264"/>
                  <a:gd name="T14" fmla="*/ 1284 w 1284"/>
                  <a:gd name="T15" fmla="*/ 430 h 1264"/>
                  <a:gd name="T16" fmla="*/ 604 w 1284"/>
                  <a:gd name="T17" fmla="*/ 1099 h 1264"/>
                  <a:gd name="T18" fmla="*/ 596 w 1284"/>
                  <a:gd name="T19" fmla="*/ 1107 h 1264"/>
                  <a:gd name="T20" fmla="*/ 586 w 1284"/>
                  <a:gd name="T21" fmla="*/ 1114 h 1264"/>
                  <a:gd name="T22" fmla="*/ 576 w 1284"/>
                  <a:gd name="T23" fmla="*/ 1118 h 1264"/>
                  <a:gd name="T24" fmla="*/ 80 w 1284"/>
                  <a:gd name="T25" fmla="*/ 1262 h 1264"/>
                  <a:gd name="T26" fmla="*/ 74 w 1284"/>
                  <a:gd name="T27" fmla="*/ 1263 h 1264"/>
                  <a:gd name="T28" fmla="*/ 68 w 1284"/>
                  <a:gd name="T29" fmla="*/ 1264 h 1264"/>
                  <a:gd name="T30" fmla="*/ 62 w 1284"/>
                  <a:gd name="T31" fmla="*/ 1264 h 1264"/>
                  <a:gd name="T32" fmla="*/ 46 w 1284"/>
                  <a:gd name="T33" fmla="*/ 1263 h 1264"/>
                  <a:gd name="T34" fmla="*/ 31 w 1284"/>
                  <a:gd name="T35" fmla="*/ 1256 h 1264"/>
                  <a:gd name="T36" fmla="*/ 19 w 1284"/>
                  <a:gd name="T37" fmla="*/ 1247 h 1264"/>
                  <a:gd name="T38" fmla="*/ 8 w 1284"/>
                  <a:gd name="T39" fmla="*/ 1234 h 1264"/>
                  <a:gd name="T40" fmla="*/ 3 w 1284"/>
                  <a:gd name="T41" fmla="*/ 1219 h 1264"/>
                  <a:gd name="T42" fmla="*/ 0 w 1284"/>
                  <a:gd name="T43" fmla="*/ 1203 h 1264"/>
                  <a:gd name="T44" fmla="*/ 3 w 1284"/>
                  <a:gd name="T45" fmla="*/ 1187 h 1264"/>
                  <a:gd name="T46" fmla="*/ 148 w 1284"/>
                  <a:gd name="T47" fmla="*/ 695 h 1264"/>
                  <a:gd name="T48" fmla="*/ 154 w 1284"/>
                  <a:gd name="T49" fmla="*/ 684 h 1264"/>
                  <a:gd name="T50" fmla="*/ 161 w 1284"/>
                  <a:gd name="T51" fmla="*/ 675 h 1264"/>
                  <a:gd name="T52" fmla="*/ 170 w 1284"/>
                  <a:gd name="T53" fmla="*/ 666 h 1264"/>
                  <a:gd name="T54" fmla="*/ 848 w 1284"/>
                  <a:gd name="T55" fmla="*/ 0 h 1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84" h="1264">
                    <a:moveTo>
                      <a:pt x="260" y="754"/>
                    </a:moveTo>
                    <a:lnTo>
                      <a:pt x="177" y="1032"/>
                    </a:lnTo>
                    <a:lnTo>
                      <a:pt x="236" y="1090"/>
                    </a:lnTo>
                    <a:lnTo>
                      <a:pt x="513" y="1009"/>
                    </a:lnTo>
                    <a:lnTo>
                      <a:pt x="471" y="796"/>
                    </a:lnTo>
                    <a:lnTo>
                      <a:pt x="260" y="754"/>
                    </a:lnTo>
                    <a:close/>
                    <a:moveTo>
                      <a:pt x="848" y="0"/>
                    </a:moveTo>
                    <a:lnTo>
                      <a:pt x="1284" y="430"/>
                    </a:lnTo>
                    <a:lnTo>
                      <a:pt x="604" y="1099"/>
                    </a:lnTo>
                    <a:lnTo>
                      <a:pt x="596" y="1107"/>
                    </a:lnTo>
                    <a:lnTo>
                      <a:pt x="586" y="1114"/>
                    </a:lnTo>
                    <a:lnTo>
                      <a:pt x="576" y="1118"/>
                    </a:lnTo>
                    <a:lnTo>
                      <a:pt x="80" y="1262"/>
                    </a:lnTo>
                    <a:lnTo>
                      <a:pt x="74" y="1263"/>
                    </a:lnTo>
                    <a:lnTo>
                      <a:pt x="68" y="1264"/>
                    </a:lnTo>
                    <a:lnTo>
                      <a:pt x="62" y="1264"/>
                    </a:lnTo>
                    <a:lnTo>
                      <a:pt x="46" y="1263"/>
                    </a:lnTo>
                    <a:lnTo>
                      <a:pt x="31" y="1256"/>
                    </a:lnTo>
                    <a:lnTo>
                      <a:pt x="19" y="1247"/>
                    </a:lnTo>
                    <a:lnTo>
                      <a:pt x="8" y="1234"/>
                    </a:lnTo>
                    <a:lnTo>
                      <a:pt x="3" y="1219"/>
                    </a:lnTo>
                    <a:lnTo>
                      <a:pt x="0" y="1203"/>
                    </a:lnTo>
                    <a:lnTo>
                      <a:pt x="3" y="1187"/>
                    </a:lnTo>
                    <a:lnTo>
                      <a:pt x="148" y="695"/>
                    </a:lnTo>
                    <a:lnTo>
                      <a:pt x="154" y="684"/>
                    </a:lnTo>
                    <a:lnTo>
                      <a:pt x="161" y="675"/>
                    </a:lnTo>
                    <a:lnTo>
                      <a:pt x="170" y="666"/>
                    </a:lnTo>
                    <a:lnTo>
                      <a:pt x="848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88256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64284" y="1867916"/>
            <a:ext cx="2515211" cy="4900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595959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A. </a:t>
            </a:r>
            <a:r>
              <a:rPr lang="ko-KR" altLang="en-US" dirty="0">
                <a:solidFill>
                  <a:srgbClr val="595959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브랜드 중복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64283" y="2613576"/>
            <a:ext cx="2515211" cy="4900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595959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B. </a:t>
            </a:r>
            <a:r>
              <a:rPr lang="ko-KR" altLang="en-US" dirty="0">
                <a:solidFill>
                  <a:srgbClr val="595959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브랜드 정의 불분명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764284" y="1576651"/>
            <a:ext cx="10663432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764282" y="3401378"/>
            <a:ext cx="2515211" cy="490073"/>
          </a:xfrm>
          <a:prstGeom prst="rect">
            <a:avLst/>
          </a:prstGeom>
          <a:solidFill>
            <a:srgbClr val="FFE6C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C. </a:t>
            </a:r>
            <a:r>
              <a:rPr lang="ko-KR" altLang="en-US" dirty="0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글자의 한계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3902780" y="4271311"/>
            <a:ext cx="1819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웰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( 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의류 브랜드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) </a:t>
            </a:r>
            <a:endParaRPr lang="ko-KR" altLang="en-US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298" y="1867916"/>
            <a:ext cx="226695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6219777" y="1867916"/>
          <a:ext cx="3710942" cy="224853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37109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12426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2000" b="1" u="none" strike="noStrike" dirty="0" err="1">
                          <a:solidFill>
                            <a:srgbClr val="FF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웰</a:t>
                      </a:r>
                      <a:r>
                        <a:rPr lang="ko-KR" altLang="en-US" sz="2000" u="none" strike="noStrike" dirty="0" err="1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스락</a:t>
                      </a:r>
                      <a:r>
                        <a:rPr lang="ko-KR" altLang="en-US" sz="2000" u="none" strike="noStrike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 원터치 슬라이드 특허 </a:t>
                      </a:r>
                      <a:endParaRPr lang="en-US" altLang="ko-KR" sz="2000" u="none" strike="noStrike" dirty="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  <a:p>
                      <a:pPr algn="ctr" fontAlgn="b"/>
                      <a:r>
                        <a:rPr lang="ko-KR" altLang="en-US" sz="2000" u="none" strike="noStrike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 밀폐용기세트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2426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000" u="none" strike="noStrike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KF94 </a:t>
                      </a:r>
                      <a:r>
                        <a:rPr lang="ko-KR" altLang="en-US" sz="2000" u="none" strike="noStrike" dirty="0" err="1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엔</a:t>
                      </a:r>
                      <a:r>
                        <a:rPr lang="ko-KR" altLang="en-US" sz="2000" b="1" u="none" strike="noStrike" dirty="0" err="1">
                          <a:solidFill>
                            <a:srgbClr val="FF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웰</a:t>
                      </a:r>
                      <a:r>
                        <a:rPr lang="ko-KR" altLang="en-US" sz="2000" u="none" strike="noStrike" dirty="0" err="1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스</a:t>
                      </a:r>
                      <a:r>
                        <a:rPr lang="ko-KR" altLang="en-US" sz="2000" u="none" strike="noStrike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 </a:t>
                      </a:r>
                      <a:endParaRPr lang="en-US" altLang="ko-KR" sz="2000" u="none" strike="noStrike" dirty="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  <a:p>
                      <a:pPr algn="ctr" fontAlgn="b"/>
                      <a:r>
                        <a:rPr lang="ko-KR" altLang="en-US" sz="2000" u="none" strike="noStrike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황사방역마스크 </a:t>
                      </a:r>
                      <a:r>
                        <a:rPr lang="en-US" altLang="ko-KR" sz="2000" u="none" strike="noStrike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100</a:t>
                      </a:r>
                      <a:r>
                        <a:rPr lang="ko-KR" altLang="en-US" sz="2000" u="none" strike="noStrike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매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/>
        </p:nvGraphicFramePr>
        <p:xfrm>
          <a:off x="10076118" y="1867916"/>
          <a:ext cx="1146515" cy="2240446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1465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120223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주방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20223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생활용품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FDF5588F-4E16-4279-906C-D94FB2BEBEA5}"/>
              </a:ext>
            </a:extLst>
          </p:cNvPr>
          <p:cNvGrpSpPr>
            <a:grpSpLocks noChangeAspect="1"/>
          </p:cNvGrpSpPr>
          <p:nvPr/>
        </p:nvGrpSpPr>
        <p:grpSpPr>
          <a:xfrm>
            <a:off x="9068400" y="550800"/>
            <a:ext cx="2357746" cy="804783"/>
            <a:chOff x="9069970" y="357396"/>
            <a:chExt cx="2357746" cy="804783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xmlns="" id="{C9FD56B6-CF54-4178-9C05-63BD7D77770B}"/>
                </a:ext>
              </a:extLst>
            </p:cNvPr>
            <p:cNvGrpSpPr/>
            <p:nvPr/>
          </p:nvGrpSpPr>
          <p:grpSpPr>
            <a:xfrm>
              <a:off x="9136710" y="357396"/>
              <a:ext cx="2246400" cy="385200"/>
              <a:chOff x="2358175" y="5338576"/>
              <a:chExt cx="5590003" cy="956678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xmlns="" id="{C967F103-642E-4182-B295-D01D8CFB3C26}"/>
                  </a:ext>
                </a:extLst>
              </p:cNvPr>
              <p:cNvSpPr/>
              <p:nvPr/>
            </p:nvSpPr>
            <p:spPr>
              <a:xfrm>
                <a:off x="2358175" y="5338576"/>
                <a:ext cx="960782" cy="956678"/>
              </a:xfrm>
              <a:prstGeom prst="rect">
                <a:avLst/>
              </a:prstGeom>
              <a:solidFill>
                <a:srgbClr val="FF565A"/>
              </a:solidFill>
              <a:ln>
                <a:solidFill>
                  <a:srgbClr val="FF565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xmlns="" id="{91D173C8-1089-43E5-BC56-DA22DA775AD3}"/>
                  </a:ext>
                </a:extLst>
              </p:cNvPr>
              <p:cNvSpPr/>
              <p:nvPr/>
            </p:nvSpPr>
            <p:spPr>
              <a:xfrm>
                <a:off x="3515480" y="5338576"/>
                <a:ext cx="960782" cy="956678"/>
              </a:xfrm>
              <a:prstGeom prst="rect">
                <a:avLst/>
              </a:prstGeom>
              <a:solidFill>
                <a:srgbClr val="FF8878"/>
              </a:solidFill>
              <a:ln>
                <a:solidFill>
                  <a:srgbClr val="FF88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xmlns="" id="{94EE23F7-FC16-4A67-BDEA-8417EABDC859}"/>
                  </a:ext>
                </a:extLst>
              </p:cNvPr>
              <p:cNvSpPr/>
              <p:nvPr/>
            </p:nvSpPr>
            <p:spPr>
              <a:xfrm>
                <a:off x="4672786" y="5338576"/>
                <a:ext cx="960782" cy="956678"/>
              </a:xfrm>
              <a:prstGeom prst="rect">
                <a:avLst/>
              </a:prstGeom>
              <a:solidFill>
                <a:srgbClr val="FFB89B"/>
              </a:solidFill>
              <a:ln>
                <a:solidFill>
                  <a:srgbClr val="FFB89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xmlns="" id="{791A9B31-0CD3-4CDE-94B0-64647053F1AE}"/>
                  </a:ext>
                </a:extLst>
              </p:cNvPr>
              <p:cNvSpPr/>
              <p:nvPr/>
            </p:nvSpPr>
            <p:spPr>
              <a:xfrm>
                <a:off x="6987396" y="5338576"/>
                <a:ext cx="960782" cy="956678"/>
              </a:xfrm>
              <a:prstGeom prst="rect">
                <a:avLst/>
              </a:prstGeom>
              <a:solidFill>
                <a:srgbClr val="84CDC2"/>
              </a:solidFill>
              <a:ln>
                <a:solidFill>
                  <a:srgbClr val="84CD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Freeform 6">
                <a:extLst>
                  <a:ext uri="{FF2B5EF4-FFF2-40B4-BE49-F238E27FC236}">
                    <a16:creationId xmlns:a16="http://schemas.microsoft.com/office/drawing/2014/main" xmlns="" id="{A9576541-86DC-44DB-AD43-8F3691BFFC6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94452" y="5469396"/>
                <a:ext cx="688227" cy="695038"/>
              </a:xfrm>
              <a:custGeom>
                <a:avLst/>
                <a:gdLst>
                  <a:gd name="T0" fmla="*/ 651 w 3938"/>
                  <a:gd name="T1" fmla="*/ 2980 h 3989"/>
                  <a:gd name="T2" fmla="*/ 1140 w 3938"/>
                  <a:gd name="T3" fmla="*/ 3510 h 3989"/>
                  <a:gd name="T4" fmla="*/ 1628 w 3938"/>
                  <a:gd name="T5" fmla="*/ 3561 h 3989"/>
                  <a:gd name="T6" fmla="*/ 1174 w 3938"/>
                  <a:gd name="T7" fmla="*/ 2873 h 3989"/>
                  <a:gd name="T8" fmla="*/ 2354 w 3938"/>
                  <a:gd name="T9" fmla="*/ 3497 h 3989"/>
                  <a:gd name="T10" fmla="*/ 2700 w 3938"/>
                  <a:gd name="T11" fmla="*/ 3562 h 3989"/>
                  <a:gd name="T12" fmla="*/ 3330 w 3938"/>
                  <a:gd name="T13" fmla="*/ 2984 h 3989"/>
                  <a:gd name="T14" fmla="*/ 2763 w 3938"/>
                  <a:gd name="T15" fmla="*/ 2859 h 3989"/>
                  <a:gd name="T16" fmla="*/ 1358 w 3938"/>
                  <a:gd name="T17" fmla="*/ 3027 h 3989"/>
                  <a:gd name="T18" fmla="*/ 1783 w 3938"/>
                  <a:gd name="T19" fmla="*/ 3606 h 3989"/>
                  <a:gd name="T20" fmla="*/ 2036 w 3938"/>
                  <a:gd name="T21" fmla="*/ 3726 h 3989"/>
                  <a:gd name="T22" fmla="*/ 2433 w 3938"/>
                  <a:gd name="T23" fmla="*/ 3245 h 3989"/>
                  <a:gd name="T24" fmla="*/ 2259 w 3938"/>
                  <a:gd name="T25" fmla="*/ 2828 h 3989"/>
                  <a:gd name="T26" fmla="*/ 2801 w 3938"/>
                  <a:gd name="T27" fmla="*/ 2777 h 3989"/>
                  <a:gd name="T28" fmla="*/ 3377 w 3938"/>
                  <a:gd name="T29" fmla="*/ 2910 h 3989"/>
                  <a:gd name="T30" fmla="*/ 3673 w 3938"/>
                  <a:gd name="T31" fmla="*/ 2146 h 3989"/>
                  <a:gd name="T32" fmla="*/ 2537 w 3938"/>
                  <a:gd name="T33" fmla="*/ 2752 h 3989"/>
                  <a:gd name="T34" fmla="*/ 2892 w 3938"/>
                  <a:gd name="T35" fmla="*/ 2038 h 3989"/>
                  <a:gd name="T36" fmla="*/ 1229 w 3938"/>
                  <a:gd name="T37" fmla="*/ 2779 h 3989"/>
                  <a:gd name="T38" fmla="*/ 1039 w 3938"/>
                  <a:gd name="T39" fmla="*/ 2038 h 3989"/>
                  <a:gd name="T40" fmla="*/ 479 w 3938"/>
                  <a:gd name="T41" fmla="*/ 2844 h 3989"/>
                  <a:gd name="T42" fmla="*/ 959 w 3938"/>
                  <a:gd name="T43" fmla="*/ 2816 h 3989"/>
                  <a:gd name="T44" fmla="*/ 952 w 3938"/>
                  <a:gd name="T45" fmla="*/ 2038 h 3989"/>
                  <a:gd name="T46" fmla="*/ 2011 w 3938"/>
                  <a:gd name="T47" fmla="*/ 1260 h 3989"/>
                  <a:gd name="T48" fmla="*/ 2712 w 3938"/>
                  <a:gd name="T49" fmla="*/ 1232 h 3989"/>
                  <a:gd name="T50" fmla="*/ 1926 w 3938"/>
                  <a:gd name="T51" fmla="*/ 1952 h 3989"/>
                  <a:gd name="T52" fmla="*/ 3415 w 3938"/>
                  <a:gd name="T53" fmla="*/ 1071 h 3989"/>
                  <a:gd name="T54" fmla="*/ 2897 w 3938"/>
                  <a:gd name="T55" fmla="*/ 1210 h 3989"/>
                  <a:gd name="T56" fmla="*/ 3679 w 3938"/>
                  <a:gd name="T57" fmla="*/ 1952 h 3989"/>
                  <a:gd name="T58" fmla="*/ 3415 w 3938"/>
                  <a:gd name="T59" fmla="*/ 1071 h 3989"/>
                  <a:gd name="T60" fmla="*/ 266 w 3938"/>
                  <a:gd name="T61" fmla="*/ 1844 h 3989"/>
                  <a:gd name="T62" fmla="*/ 1131 w 3938"/>
                  <a:gd name="T63" fmla="*/ 1209 h 3989"/>
                  <a:gd name="T64" fmla="*/ 559 w 3938"/>
                  <a:gd name="T65" fmla="*/ 1079 h 3989"/>
                  <a:gd name="T66" fmla="*/ 1044 w 3938"/>
                  <a:gd name="T67" fmla="*/ 538 h 3989"/>
                  <a:gd name="T68" fmla="*/ 686 w 3938"/>
                  <a:gd name="T69" fmla="*/ 1030 h 3989"/>
                  <a:gd name="T70" fmla="*/ 1264 w 3938"/>
                  <a:gd name="T71" fmla="*/ 947 h 3989"/>
                  <a:gd name="T72" fmla="*/ 1722 w 3938"/>
                  <a:gd name="T73" fmla="*/ 321 h 3989"/>
                  <a:gd name="T74" fmla="*/ 2515 w 3938"/>
                  <a:gd name="T75" fmla="*/ 708 h 3989"/>
                  <a:gd name="T76" fmla="*/ 3090 w 3938"/>
                  <a:gd name="T77" fmla="*/ 1088 h 3989"/>
                  <a:gd name="T78" fmla="*/ 3170 w 3938"/>
                  <a:gd name="T79" fmla="*/ 763 h 3989"/>
                  <a:gd name="T80" fmla="*/ 2374 w 3938"/>
                  <a:gd name="T81" fmla="*/ 311 h 3989"/>
                  <a:gd name="T82" fmla="*/ 2581 w 3938"/>
                  <a:gd name="T83" fmla="*/ 1158 h 3989"/>
                  <a:gd name="T84" fmla="*/ 2287 w 3938"/>
                  <a:gd name="T85" fmla="*/ 551 h 3989"/>
                  <a:gd name="T86" fmla="*/ 1894 w 3938"/>
                  <a:gd name="T87" fmla="*/ 265 h 3989"/>
                  <a:gd name="T88" fmla="*/ 1498 w 3938"/>
                  <a:gd name="T89" fmla="*/ 743 h 3989"/>
                  <a:gd name="T90" fmla="*/ 1676 w 3938"/>
                  <a:gd name="T91" fmla="*/ 1165 h 3989"/>
                  <a:gd name="T92" fmla="*/ 2454 w 3938"/>
                  <a:gd name="T93" fmla="*/ 61 h 3989"/>
                  <a:gd name="T94" fmla="*/ 3361 w 3938"/>
                  <a:gd name="T95" fmla="*/ 586 h 3989"/>
                  <a:gd name="T96" fmla="*/ 3877 w 3938"/>
                  <a:gd name="T97" fmla="*/ 1505 h 3989"/>
                  <a:gd name="T98" fmla="*/ 3845 w 3938"/>
                  <a:gd name="T99" fmla="*/ 2602 h 3989"/>
                  <a:gd name="T100" fmla="*/ 3276 w 3938"/>
                  <a:gd name="T101" fmla="*/ 3486 h 3989"/>
                  <a:gd name="T102" fmla="*/ 2335 w 3938"/>
                  <a:gd name="T103" fmla="*/ 3954 h 3989"/>
                  <a:gd name="T104" fmla="*/ 1258 w 3938"/>
                  <a:gd name="T105" fmla="*/ 3856 h 3989"/>
                  <a:gd name="T106" fmla="*/ 423 w 3938"/>
                  <a:gd name="T107" fmla="*/ 3229 h 3989"/>
                  <a:gd name="T108" fmla="*/ 16 w 3938"/>
                  <a:gd name="T109" fmla="*/ 2245 h 3989"/>
                  <a:gd name="T110" fmla="*/ 180 w 3938"/>
                  <a:gd name="T111" fmla="*/ 1165 h 3989"/>
                  <a:gd name="T112" fmla="*/ 845 w 3938"/>
                  <a:gd name="T113" fmla="*/ 359 h 3989"/>
                  <a:gd name="T114" fmla="*/ 1845 w 3938"/>
                  <a:gd name="T115" fmla="*/ 5 h 39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938" h="3989">
                    <a:moveTo>
                      <a:pt x="1174" y="2873"/>
                    </a:moveTo>
                    <a:lnTo>
                      <a:pt x="1083" y="2885"/>
                    </a:lnTo>
                    <a:lnTo>
                      <a:pt x="1001" y="2898"/>
                    </a:lnTo>
                    <a:lnTo>
                      <a:pt x="925" y="2912"/>
                    </a:lnTo>
                    <a:lnTo>
                      <a:pt x="858" y="2925"/>
                    </a:lnTo>
                    <a:lnTo>
                      <a:pt x="796" y="2939"/>
                    </a:lnTo>
                    <a:lnTo>
                      <a:pt x="742" y="2953"/>
                    </a:lnTo>
                    <a:lnTo>
                      <a:pt x="692" y="2967"/>
                    </a:lnTo>
                    <a:lnTo>
                      <a:pt x="651" y="2980"/>
                    </a:lnTo>
                    <a:lnTo>
                      <a:pt x="614" y="2994"/>
                    </a:lnTo>
                    <a:lnTo>
                      <a:pt x="582" y="3007"/>
                    </a:lnTo>
                    <a:lnTo>
                      <a:pt x="647" y="3093"/>
                    </a:lnTo>
                    <a:lnTo>
                      <a:pt x="718" y="3175"/>
                    </a:lnTo>
                    <a:lnTo>
                      <a:pt x="793" y="3253"/>
                    </a:lnTo>
                    <a:lnTo>
                      <a:pt x="874" y="3325"/>
                    </a:lnTo>
                    <a:lnTo>
                      <a:pt x="959" y="3392"/>
                    </a:lnTo>
                    <a:lnTo>
                      <a:pt x="1047" y="3454"/>
                    </a:lnTo>
                    <a:lnTo>
                      <a:pt x="1140" y="3510"/>
                    </a:lnTo>
                    <a:lnTo>
                      <a:pt x="1236" y="3561"/>
                    </a:lnTo>
                    <a:lnTo>
                      <a:pt x="1336" y="3605"/>
                    </a:lnTo>
                    <a:lnTo>
                      <a:pt x="1439" y="3642"/>
                    </a:lnTo>
                    <a:lnTo>
                      <a:pt x="1544" y="3673"/>
                    </a:lnTo>
                    <a:lnTo>
                      <a:pt x="1653" y="3698"/>
                    </a:lnTo>
                    <a:lnTo>
                      <a:pt x="1765" y="3716"/>
                    </a:lnTo>
                    <a:lnTo>
                      <a:pt x="1722" y="3668"/>
                    </a:lnTo>
                    <a:lnTo>
                      <a:pt x="1676" y="3617"/>
                    </a:lnTo>
                    <a:lnTo>
                      <a:pt x="1628" y="3561"/>
                    </a:lnTo>
                    <a:lnTo>
                      <a:pt x="1577" y="3500"/>
                    </a:lnTo>
                    <a:lnTo>
                      <a:pt x="1527" y="3435"/>
                    </a:lnTo>
                    <a:lnTo>
                      <a:pt x="1474" y="3365"/>
                    </a:lnTo>
                    <a:lnTo>
                      <a:pt x="1422" y="3291"/>
                    </a:lnTo>
                    <a:lnTo>
                      <a:pt x="1370" y="3215"/>
                    </a:lnTo>
                    <a:lnTo>
                      <a:pt x="1319" y="3134"/>
                    </a:lnTo>
                    <a:lnTo>
                      <a:pt x="1268" y="3050"/>
                    </a:lnTo>
                    <a:lnTo>
                      <a:pt x="1220" y="2963"/>
                    </a:lnTo>
                    <a:lnTo>
                      <a:pt x="1174" y="2873"/>
                    </a:lnTo>
                    <a:close/>
                    <a:moveTo>
                      <a:pt x="2763" y="2859"/>
                    </a:moveTo>
                    <a:lnTo>
                      <a:pt x="2716" y="2952"/>
                    </a:lnTo>
                    <a:lnTo>
                      <a:pt x="2668" y="3040"/>
                    </a:lnTo>
                    <a:lnTo>
                      <a:pt x="2618" y="3125"/>
                    </a:lnTo>
                    <a:lnTo>
                      <a:pt x="2565" y="3208"/>
                    </a:lnTo>
                    <a:lnTo>
                      <a:pt x="2512" y="3286"/>
                    </a:lnTo>
                    <a:lnTo>
                      <a:pt x="2459" y="3361"/>
                    </a:lnTo>
                    <a:lnTo>
                      <a:pt x="2406" y="3431"/>
                    </a:lnTo>
                    <a:lnTo>
                      <a:pt x="2354" y="3497"/>
                    </a:lnTo>
                    <a:lnTo>
                      <a:pt x="2303" y="3560"/>
                    </a:lnTo>
                    <a:lnTo>
                      <a:pt x="2254" y="3617"/>
                    </a:lnTo>
                    <a:lnTo>
                      <a:pt x="2208" y="3670"/>
                    </a:lnTo>
                    <a:lnTo>
                      <a:pt x="2164" y="3717"/>
                    </a:lnTo>
                    <a:lnTo>
                      <a:pt x="2277" y="3701"/>
                    </a:lnTo>
                    <a:lnTo>
                      <a:pt x="2387" y="3676"/>
                    </a:lnTo>
                    <a:lnTo>
                      <a:pt x="2494" y="3645"/>
                    </a:lnTo>
                    <a:lnTo>
                      <a:pt x="2599" y="3606"/>
                    </a:lnTo>
                    <a:lnTo>
                      <a:pt x="2700" y="3562"/>
                    </a:lnTo>
                    <a:lnTo>
                      <a:pt x="2798" y="3511"/>
                    </a:lnTo>
                    <a:lnTo>
                      <a:pt x="2892" y="3454"/>
                    </a:lnTo>
                    <a:lnTo>
                      <a:pt x="2982" y="3391"/>
                    </a:lnTo>
                    <a:lnTo>
                      <a:pt x="3067" y="3322"/>
                    </a:lnTo>
                    <a:lnTo>
                      <a:pt x="3149" y="3249"/>
                    </a:lnTo>
                    <a:lnTo>
                      <a:pt x="3225" y="3170"/>
                    </a:lnTo>
                    <a:lnTo>
                      <a:pt x="3297" y="3086"/>
                    </a:lnTo>
                    <a:lnTo>
                      <a:pt x="3362" y="2998"/>
                    </a:lnTo>
                    <a:lnTo>
                      <a:pt x="3330" y="2984"/>
                    </a:lnTo>
                    <a:lnTo>
                      <a:pt x="3293" y="2970"/>
                    </a:lnTo>
                    <a:lnTo>
                      <a:pt x="3250" y="2955"/>
                    </a:lnTo>
                    <a:lnTo>
                      <a:pt x="3201" y="2940"/>
                    </a:lnTo>
                    <a:lnTo>
                      <a:pt x="3145" y="2925"/>
                    </a:lnTo>
                    <a:lnTo>
                      <a:pt x="3083" y="2910"/>
                    </a:lnTo>
                    <a:lnTo>
                      <a:pt x="3014" y="2897"/>
                    </a:lnTo>
                    <a:lnTo>
                      <a:pt x="2938" y="2883"/>
                    </a:lnTo>
                    <a:lnTo>
                      <a:pt x="2854" y="2870"/>
                    </a:lnTo>
                    <a:lnTo>
                      <a:pt x="2763" y="2859"/>
                    </a:lnTo>
                    <a:close/>
                    <a:moveTo>
                      <a:pt x="1926" y="2827"/>
                    </a:moveTo>
                    <a:lnTo>
                      <a:pt x="1799" y="2829"/>
                    </a:lnTo>
                    <a:lnTo>
                      <a:pt x="1678" y="2834"/>
                    </a:lnTo>
                    <a:lnTo>
                      <a:pt x="1565" y="2839"/>
                    </a:lnTo>
                    <a:lnTo>
                      <a:pt x="1459" y="2847"/>
                    </a:lnTo>
                    <a:lnTo>
                      <a:pt x="1360" y="2854"/>
                    </a:lnTo>
                    <a:lnTo>
                      <a:pt x="1268" y="2863"/>
                    </a:lnTo>
                    <a:lnTo>
                      <a:pt x="1312" y="2947"/>
                    </a:lnTo>
                    <a:lnTo>
                      <a:pt x="1358" y="3027"/>
                    </a:lnTo>
                    <a:lnTo>
                      <a:pt x="1405" y="3105"/>
                    </a:lnTo>
                    <a:lnTo>
                      <a:pt x="1453" y="3180"/>
                    </a:lnTo>
                    <a:lnTo>
                      <a:pt x="1502" y="3251"/>
                    </a:lnTo>
                    <a:lnTo>
                      <a:pt x="1551" y="3320"/>
                    </a:lnTo>
                    <a:lnTo>
                      <a:pt x="1600" y="3385"/>
                    </a:lnTo>
                    <a:lnTo>
                      <a:pt x="1648" y="3446"/>
                    </a:lnTo>
                    <a:lnTo>
                      <a:pt x="1694" y="3503"/>
                    </a:lnTo>
                    <a:lnTo>
                      <a:pt x="1740" y="3556"/>
                    </a:lnTo>
                    <a:lnTo>
                      <a:pt x="1783" y="3606"/>
                    </a:lnTo>
                    <a:lnTo>
                      <a:pt x="1823" y="3650"/>
                    </a:lnTo>
                    <a:lnTo>
                      <a:pt x="1861" y="3689"/>
                    </a:lnTo>
                    <a:lnTo>
                      <a:pt x="1894" y="3726"/>
                    </a:lnTo>
                    <a:lnTo>
                      <a:pt x="1926" y="3727"/>
                    </a:lnTo>
                    <a:lnTo>
                      <a:pt x="1926" y="2827"/>
                    </a:lnTo>
                    <a:close/>
                    <a:moveTo>
                      <a:pt x="2139" y="2826"/>
                    </a:moveTo>
                    <a:lnTo>
                      <a:pt x="2011" y="2826"/>
                    </a:lnTo>
                    <a:lnTo>
                      <a:pt x="2011" y="3727"/>
                    </a:lnTo>
                    <a:lnTo>
                      <a:pt x="2036" y="3726"/>
                    </a:lnTo>
                    <a:lnTo>
                      <a:pt x="2069" y="3689"/>
                    </a:lnTo>
                    <a:lnTo>
                      <a:pt x="2107" y="3650"/>
                    </a:lnTo>
                    <a:lnTo>
                      <a:pt x="2148" y="3605"/>
                    </a:lnTo>
                    <a:lnTo>
                      <a:pt x="2192" y="3555"/>
                    </a:lnTo>
                    <a:lnTo>
                      <a:pt x="2238" y="3501"/>
                    </a:lnTo>
                    <a:lnTo>
                      <a:pt x="2285" y="3442"/>
                    </a:lnTo>
                    <a:lnTo>
                      <a:pt x="2334" y="3380"/>
                    </a:lnTo>
                    <a:lnTo>
                      <a:pt x="2383" y="3314"/>
                    </a:lnTo>
                    <a:lnTo>
                      <a:pt x="2433" y="3245"/>
                    </a:lnTo>
                    <a:lnTo>
                      <a:pt x="2482" y="3171"/>
                    </a:lnTo>
                    <a:lnTo>
                      <a:pt x="2531" y="3095"/>
                    </a:lnTo>
                    <a:lnTo>
                      <a:pt x="2579" y="3017"/>
                    </a:lnTo>
                    <a:lnTo>
                      <a:pt x="2625" y="2934"/>
                    </a:lnTo>
                    <a:lnTo>
                      <a:pt x="2669" y="2849"/>
                    </a:lnTo>
                    <a:lnTo>
                      <a:pt x="2577" y="2842"/>
                    </a:lnTo>
                    <a:lnTo>
                      <a:pt x="2477" y="2836"/>
                    </a:lnTo>
                    <a:lnTo>
                      <a:pt x="2372" y="2831"/>
                    </a:lnTo>
                    <a:lnTo>
                      <a:pt x="2259" y="2828"/>
                    </a:lnTo>
                    <a:lnTo>
                      <a:pt x="2139" y="2826"/>
                    </a:lnTo>
                    <a:close/>
                    <a:moveTo>
                      <a:pt x="2977" y="2038"/>
                    </a:moveTo>
                    <a:lnTo>
                      <a:pt x="2970" y="2149"/>
                    </a:lnTo>
                    <a:lnTo>
                      <a:pt x="2957" y="2259"/>
                    </a:lnTo>
                    <a:lnTo>
                      <a:pt x="2936" y="2366"/>
                    </a:lnTo>
                    <a:lnTo>
                      <a:pt x="2910" y="2472"/>
                    </a:lnTo>
                    <a:lnTo>
                      <a:pt x="2878" y="2576"/>
                    </a:lnTo>
                    <a:lnTo>
                      <a:pt x="2842" y="2677"/>
                    </a:lnTo>
                    <a:lnTo>
                      <a:pt x="2801" y="2777"/>
                    </a:lnTo>
                    <a:lnTo>
                      <a:pt x="2892" y="2788"/>
                    </a:lnTo>
                    <a:lnTo>
                      <a:pt x="2976" y="2802"/>
                    </a:lnTo>
                    <a:lnTo>
                      <a:pt x="3054" y="2816"/>
                    </a:lnTo>
                    <a:lnTo>
                      <a:pt x="3123" y="2832"/>
                    </a:lnTo>
                    <a:lnTo>
                      <a:pt x="3187" y="2847"/>
                    </a:lnTo>
                    <a:lnTo>
                      <a:pt x="3244" y="2863"/>
                    </a:lnTo>
                    <a:lnTo>
                      <a:pt x="3293" y="2879"/>
                    </a:lnTo>
                    <a:lnTo>
                      <a:pt x="3339" y="2894"/>
                    </a:lnTo>
                    <a:lnTo>
                      <a:pt x="3377" y="2910"/>
                    </a:lnTo>
                    <a:lnTo>
                      <a:pt x="3411" y="2925"/>
                    </a:lnTo>
                    <a:lnTo>
                      <a:pt x="3463" y="2838"/>
                    </a:lnTo>
                    <a:lnTo>
                      <a:pt x="3510" y="2747"/>
                    </a:lnTo>
                    <a:lnTo>
                      <a:pt x="3551" y="2653"/>
                    </a:lnTo>
                    <a:lnTo>
                      <a:pt x="3588" y="2557"/>
                    </a:lnTo>
                    <a:lnTo>
                      <a:pt x="3617" y="2457"/>
                    </a:lnTo>
                    <a:lnTo>
                      <a:pt x="3642" y="2356"/>
                    </a:lnTo>
                    <a:lnTo>
                      <a:pt x="3660" y="2252"/>
                    </a:lnTo>
                    <a:lnTo>
                      <a:pt x="3673" y="2146"/>
                    </a:lnTo>
                    <a:lnTo>
                      <a:pt x="3679" y="2038"/>
                    </a:lnTo>
                    <a:lnTo>
                      <a:pt x="2977" y="2038"/>
                    </a:lnTo>
                    <a:close/>
                    <a:moveTo>
                      <a:pt x="2011" y="2038"/>
                    </a:moveTo>
                    <a:lnTo>
                      <a:pt x="2011" y="2739"/>
                    </a:lnTo>
                    <a:lnTo>
                      <a:pt x="2128" y="2739"/>
                    </a:lnTo>
                    <a:lnTo>
                      <a:pt x="2239" y="2741"/>
                    </a:lnTo>
                    <a:lnTo>
                      <a:pt x="2344" y="2743"/>
                    </a:lnTo>
                    <a:lnTo>
                      <a:pt x="2444" y="2747"/>
                    </a:lnTo>
                    <a:lnTo>
                      <a:pt x="2537" y="2752"/>
                    </a:lnTo>
                    <a:lnTo>
                      <a:pt x="2626" y="2759"/>
                    </a:lnTo>
                    <a:lnTo>
                      <a:pt x="2709" y="2767"/>
                    </a:lnTo>
                    <a:lnTo>
                      <a:pt x="2751" y="2668"/>
                    </a:lnTo>
                    <a:lnTo>
                      <a:pt x="2789" y="2568"/>
                    </a:lnTo>
                    <a:lnTo>
                      <a:pt x="2822" y="2466"/>
                    </a:lnTo>
                    <a:lnTo>
                      <a:pt x="2849" y="2361"/>
                    </a:lnTo>
                    <a:lnTo>
                      <a:pt x="2870" y="2255"/>
                    </a:lnTo>
                    <a:lnTo>
                      <a:pt x="2885" y="2148"/>
                    </a:lnTo>
                    <a:lnTo>
                      <a:pt x="2892" y="2038"/>
                    </a:lnTo>
                    <a:lnTo>
                      <a:pt x="2011" y="2038"/>
                    </a:lnTo>
                    <a:close/>
                    <a:moveTo>
                      <a:pt x="1039" y="2038"/>
                    </a:moveTo>
                    <a:lnTo>
                      <a:pt x="1046" y="2149"/>
                    </a:lnTo>
                    <a:lnTo>
                      <a:pt x="1062" y="2259"/>
                    </a:lnTo>
                    <a:lnTo>
                      <a:pt x="1083" y="2367"/>
                    </a:lnTo>
                    <a:lnTo>
                      <a:pt x="1111" y="2473"/>
                    </a:lnTo>
                    <a:lnTo>
                      <a:pt x="1146" y="2577"/>
                    </a:lnTo>
                    <a:lnTo>
                      <a:pt x="1184" y="2679"/>
                    </a:lnTo>
                    <a:lnTo>
                      <a:pt x="1229" y="2779"/>
                    </a:lnTo>
                    <a:lnTo>
                      <a:pt x="1311" y="2771"/>
                    </a:lnTo>
                    <a:lnTo>
                      <a:pt x="1400" y="2763"/>
                    </a:lnTo>
                    <a:lnTo>
                      <a:pt x="1494" y="2757"/>
                    </a:lnTo>
                    <a:lnTo>
                      <a:pt x="1592" y="2751"/>
                    </a:lnTo>
                    <a:lnTo>
                      <a:pt x="1698" y="2747"/>
                    </a:lnTo>
                    <a:lnTo>
                      <a:pt x="1809" y="2743"/>
                    </a:lnTo>
                    <a:lnTo>
                      <a:pt x="1926" y="2741"/>
                    </a:lnTo>
                    <a:lnTo>
                      <a:pt x="1926" y="2038"/>
                    </a:lnTo>
                    <a:lnTo>
                      <a:pt x="1039" y="2038"/>
                    </a:lnTo>
                    <a:close/>
                    <a:moveTo>
                      <a:pt x="260" y="2038"/>
                    </a:moveTo>
                    <a:lnTo>
                      <a:pt x="266" y="2148"/>
                    </a:lnTo>
                    <a:lnTo>
                      <a:pt x="278" y="2254"/>
                    </a:lnTo>
                    <a:lnTo>
                      <a:pt x="297" y="2359"/>
                    </a:lnTo>
                    <a:lnTo>
                      <a:pt x="321" y="2461"/>
                    </a:lnTo>
                    <a:lnTo>
                      <a:pt x="352" y="2561"/>
                    </a:lnTo>
                    <a:lnTo>
                      <a:pt x="389" y="2658"/>
                    </a:lnTo>
                    <a:lnTo>
                      <a:pt x="431" y="2753"/>
                    </a:lnTo>
                    <a:lnTo>
                      <a:pt x="479" y="2844"/>
                    </a:lnTo>
                    <a:lnTo>
                      <a:pt x="531" y="2933"/>
                    </a:lnTo>
                    <a:lnTo>
                      <a:pt x="564" y="2918"/>
                    </a:lnTo>
                    <a:lnTo>
                      <a:pt x="602" y="2904"/>
                    </a:lnTo>
                    <a:lnTo>
                      <a:pt x="646" y="2889"/>
                    </a:lnTo>
                    <a:lnTo>
                      <a:pt x="695" y="2874"/>
                    </a:lnTo>
                    <a:lnTo>
                      <a:pt x="752" y="2859"/>
                    </a:lnTo>
                    <a:lnTo>
                      <a:pt x="813" y="2844"/>
                    </a:lnTo>
                    <a:lnTo>
                      <a:pt x="882" y="2829"/>
                    </a:lnTo>
                    <a:lnTo>
                      <a:pt x="959" y="2816"/>
                    </a:lnTo>
                    <a:lnTo>
                      <a:pt x="1044" y="2803"/>
                    </a:lnTo>
                    <a:lnTo>
                      <a:pt x="1135" y="2791"/>
                    </a:lnTo>
                    <a:lnTo>
                      <a:pt x="1093" y="2689"/>
                    </a:lnTo>
                    <a:lnTo>
                      <a:pt x="1055" y="2586"/>
                    </a:lnTo>
                    <a:lnTo>
                      <a:pt x="1023" y="2481"/>
                    </a:lnTo>
                    <a:lnTo>
                      <a:pt x="996" y="2372"/>
                    </a:lnTo>
                    <a:lnTo>
                      <a:pt x="973" y="2262"/>
                    </a:lnTo>
                    <a:lnTo>
                      <a:pt x="960" y="2151"/>
                    </a:lnTo>
                    <a:lnTo>
                      <a:pt x="952" y="2038"/>
                    </a:lnTo>
                    <a:lnTo>
                      <a:pt x="260" y="2038"/>
                    </a:lnTo>
                    <a:close/>
                    <a:moveTo>
                      <a:pt x="2712" y="1232"/>
                    </a:moveTo>
                    <a:lnTo>
                      <a:pt x="2623" y="1240"/>
                    </a:lnTo>
                    <a:lnTo>
                      <a:pt x="2528" y="1247"/>
                    </a:lnTo>
                    <a:lnTo>
                      <a:pt x="2425" y="1252"/>
                    </a:lnTo>
                    <a:lnTo>
                      <a:pt x="2318" y="1256"/>
                    </a:lnTo>
                    <a:lnTo>
                      <a:pt x="2202" y="1260"/>
                    </a:lnTo>
                    <a:lnTo>
                      <a:pt x="2081" y="1260"/>
                    </a:lnTo>
                    <a:lnTo>
                      <a:pt x="2011" y="1260"/>
                    </a:lnTo>
                    <a:lnTo>
                      <a:pt x="2011" y="1952"/>
                    </a:lnTo>
                    <a:lnTo>
                      <a:pt x="2891" y="1952"/>
                    </a:lnTo>
                    <a:lnTo>
                      <a:pt x="2885" y="1844"/>
                    </a:lnTo>
                    <a:lnTo>
                      <a:pt x="2870" y="1738"/>
                    </a:lnTo>
                    <a:lnTo>
                      <a:pt x="2849" y="1633"/>
                    </a:lnTo>
                    <a:lnTo>
                      <a:pt x="2823" y="1530"/>
                    </a:lnTo>
                    <a:lnTo>
                      <a:pt x="2791" y="1428"/>
                    </a:lnTo>
                    <a:lnTo>
                      <a:pt x="2753" y="1329"/>
                    </a:lnTo>
                    <a:lnTo>
                      <a:pt x="2712" y="1232"/>
                    </a:lnTo>
                    <a:close/>
                    <a:moveTo>
                      <a:pt x="1224" y="1219"/>
                    </a:moveTo>
                    <a:lnTo>
                      <a:pt x="1182" y="1317"/>
                    </a:lnTo>
                    <a:lnTo>
                      <a:pt x="1144" y="1419"/>
                    </a:lnTo>
                    <a:lnTo>
                      <a:pt x="1110" y="1522"/>
                    </a:lnTo>
                    <a:lnTo>
                      <a:pt x="1082" y="1627"/>
                    </a:lnTo>
                    <a:lnTo>
                      <a:pt x="1061" y="1733"/>
                    </a:lnTo>
                    <a:lnTo>
                      <a:pt x="1046" y="1842"/>
                    </a:lnTo>
                    <a:lnTo>
                      <a:pt x="1039" y="1952"/>
                    </a:lnTo>
                    <a:lnTo>
                      <a:pt x="1926" y="1952"/>
                    </a:lnTo>
                    <a:lnTo>
                      <a:pt x="1926" y="1259"/>
                    </a:lnTo>
                    <a:lnTo>
                      <a:pt x="1808" y="1256"/>
                    </a:lnTo>
                    <a:lnTo>
                      <a:pt x="1697" y="1252"/>
                    </a:lnTo>
                    <a:lnTo>
                      <a:pt x="1591" y="1247"/>
                    </a:lnTo>
                    <a:lnTo>
                      <a:pt x="1491" y="1242"/>
                    </a:lnTo>
                    <a:lnTo>
                      <a:pt x="1396" y="1235"/>
                    </a:lnTo>
                    <a:lnTo>
                      <a:pt x="1307" y="1227"/>
                    </a:lnTo>
                    <a:lnTo>
                      <a:pt x="1224" y="1219"/>
                    </a:lnTo>
                    <a:close/>
                    <a:moveTo>
                      <a:pt x="3415" y="1071"/>
                    </a:moveTo>
                    <a:lnTo>
                      <a:pt x="3382" y="1086"/>
                    </a:lnTo>
                    <a:lnTo>
                      <a:pt x="3342" y="1103"/>
                    </a:lnTo>
                    <a:lnTo>
                      <a:pt x="3298" y="1118"/>
                    </a:lnTo>
                    <a:lnTo>
                      <a:pt x="3249" y="1134"/>
                    </a:lnTo>
                    <a:lnTo>
                      <a:pt x="3192" y="1150"/>
                    </a:lnTo>
                    <a:lnTo>
                      <a:pt x="3129" y="1166"/>
                    </a:lnTo>
                    <a:lnTo>
                      <a:pt x="3059" y="1181"/>
                    </a:lnTo>
                    <a:lnTo>
                      <a:pt x="2981" y="1196"/>
                    </a:lnTo>
                    <a:lnTo>
                      <a:pt x="2897" y="1210"/>
                    </a:lnTo>
                    <a:lnTo>
                      <a:pt x="2805" y="1222"/>
                    </a:lnTo>
                    <a:lnTo>
                      <a:pt x="2844" y="1320"/>
                    </a:lnTo>
                    <a:lnTo>
                      <a:pt x="2880" y="1420"/>
                    </a:lnTo>
                    <a:lnTo>
                      <a:pt x="2911" y="1523"/>
                    </a:lnTo>
                    <a:lnTo>
                      <a:pt x="2937" y="1627"/>
                    </a:lnTo>
                    <a:lnTo>
                      <a:pt x="2957" y="1734"/>
                    </a:lnTo>
                    <a:lnTo>
                      <a:pt x="2970" y="1842"/>
                    </a:lnTo>
                    <a:lnTo>
                      <a:pt x="2977" y="1952"/>
                    </a:lnTo>
                    <a:lnTo>
                      <a:pt x="3679" y="1952"/>
                    </a:lnTo>
                    <a:lnTo>
                      <a:pt x="3673" y="1844"/>
                    </a:lnTo>
                    <a:lnTo>
                      <a:pt x="3660" y="1739"/>
                    </a:lnTo>
                    <a:lnTo>
                      <a:pt x="3643" y="1637"/>
                    </a:lnTo>
                    <a:lnTo>
                      <a:pt x="3618" y="1536"/>
                    </a:lnTo>
                    <a:lnTo>
                      <a:pt x="3589" y="1437"/>
                    </a:lnTo>
                    <a:lnTo>
                      <a:pt x="3553" y="1341"/>
                    </a:lnTo>
                    <a:lnTo>
                      <a:pt x="3512" y="1249"/>
                    </a:lnTo>
                    <a:lnTo>
                      <a:pt x="3467" y="1158"/>
                    </a:lnTo>
                    <a:lnTo>
                      <a:pt x="3415" y="1071"/>
                    </a:lnTo>
                    <a:close/>
                    <a:moveTo>
                      <a:pt x="527" y="1065"/>
                    </a:moveTo>
                    <a:lnTo>
                      <a:pt x="476" y="1153"/>
                    </a:lnTo>
                    <a:lnTo>
                      <a:pt x="429" y="1242"/>
                    </a:lnTo>
                    <a:lnTo>
                      <a:pt x="387" y="1337"/>
                    </a:lnTo>
                    <a:lnTo>
                      <a:pt x="351" y="1433"/>
                    </a:lnTo>
                    <a:lnTo>
                      <a:pt x="320" y="1532"/>
                    </a:lnTo>
                    <a:lnTo>
                      <a:pt x="296" y="1634"/>
                    </a:lnTo>
                    <a:lnTo>
                      <a:pt x="277" y="1738"/>
                    </a:lnTo>
                    <a:lnTo>
                      <a:pt x="266" y="1844"/>
                    </a:lnTo>
                    <a:lnTo>
                      <a:pt x="260" y="1952"/>
                    </a:lnTo>
                    <a:lnTo>
                      <a:pt x="952" y="1952"/>
                    </a:lnTo>
                    <a:lnTo>
                      <a:pt x="960" y="1839"/>
                    </a:lnTo>
                    <a:lnTo>
                      <a:pt x="973" y="1729"/>
                    </a:lnTo>
                    <a:lnTo>
                      <a:pt x="994" y="1621"/>
                    </a:lnTo>
                    <a:lnTo>
                      <a:pt x="1022" y="1515"/>
                    </a:lnTo>
                    <a:lnTo>
                      <a:pt x="1054" y="1410"/>
                    </a:lnTo>
                    <a:lnTo>
                      <a:pt x="1091" y="1309"/>
                    </a:lnTo>
                    <a:lnTo>
                      <a:pt x="1131" y="1209"/>
                    </a:lnTo>
                    <a:lnTo>
                      <a:pt x="1039" y="1196"/>
                    </a:lnTo>
                    <a:lnTo>
                      <a:pt x="955" y="1183"/>
                    </a:lnTo>
                    <a:lnTo>
                      <a:pt x="877" y="1169"/>
                    </a:lnTo>
                    <a:lnTo>
                      <a:pt x="808" y="1154"/>
                    </a:lnTo>
                    <a:lnTo>
                      <a:pt x="745" y="1139"/>
                    </a:lnTo>
                    <a:lnTo>
                      <a:pt x="690" y="1124"/>
                    </a:lnTo>
                    <a:lnTo>
                      <a:pt x="641" y="1108"/>
                    </a:lnTo>
                    <a:lnTo>
                      <a:pt x="598" y="1093"/>
                    </a:lnTo>
                    <a:lnTo>
                      <a:pt x="559" y="1079"/>
                    </a:lnTo>
                    <a:lnTo>
                      <a:pt x="527" y="1065"/>
                    </a:lnTo>
                    <a:close/>
                    <a:moveTo>
                      <a:pt x="1765" y="275"/>
                    </a:moveTo>
                    <a:lnTo>
                      <a:pt x="1653" y="291"/>
                    </a:lnTo>
                    <a:lnTo>
                      <a:pt x="1543" y="316"/>
                    </a:lnTo>
                    <a:lnTo>
                      <a:pt x="1437" y="349"/>
                    </a:lnTo>
                    <a:lnTo>
                      <a:pt x="1333" y="386"/>
                    </a:lnTo>
                    <a:lnTo>
                      <a:pt x="1233" y="431"/>
                    </a:lnTo>
                    <a:lnTo>
                      <a:pt x="1136" y="482"/>
                    </a:lnTo>
                    <a:lnTo>
                      <a:pt x="1044" y="538"/>
                    </a:lnTo>
                    <a:lnTo>
                      <a:pt x="954" y="601"/>
                    </a:lnTo>
                    <a:lnTo>
                      <a:pt x="869" y="669"/>
                    </a:lnTo>
                    <a:lnTo>
                      <a:pt x="789" y="742"/>
                    </a:lnTo>
                    <a:lnTo>
                      <a:pt x="713" y="820"/>
                    </a:lnTo>
                    <a:lnTo>
                      <a:pt x="642" y="903"/>
                    </a:lnTo>
                    <a:lnTo>
                      <a:pt x="577" y="990"/>
                    </a:lnTo>
                    <a:lnTo>
                      <a:pt x="607" y="1003"/>
                    </a:lnTo>
                    <a:lnTo>
                      <a:pt x="644" y="1016"/>
                    </a:lnTo>
                    <a:lnTo>
                      <a:pt x="686" y="1030"/>
                    </a:lnTo>
                    <a:lnTo>
                      <a:pt x="736" y="1044"/>
                    </a:lnTo>
                    <a:lnTo>
                      <a:pt x="790" y="1059"/>
                    </a:lnTo>
                    <a:lnTo>
                      <a:pt x="851" y="1073"/>
                    </a:lnTo>
                    <a:lnTo>
                      <a:pt x="919" y="1086"/>
                    </a:lnTo>
                    <a:lnTo>
                      <a:pt x="996" y="1100"/>
                    </a:lnTo>
                    <a:lnTo>
                      <a:pt x="1078" y="1113"/>
                    </a:lnTo>
                    <a:lnTo>
                      <a:pt x="1171" y="1125"/>
                    </a:lnTo>
                    <a:lnTo>
                      <a:pt x="1216" y="1034"/>
                    </a:lnTo>
                    <a:lnTo>
                      <a:pt x="1264" y="947"/>
                    </a:lnTo>
                    <a:lnTo>
                      <a:pt x="1315" y="862"/>
                    </a:lnTo>
                    <a:lnTo>
                      <a:pt x="1367" y="781"/>
                    </a:lnTo>
                    <a:lnTo>
                      <a:pt x="1420" y="702"/>
                    </a:lnTo>
                    <a:lnTo>
                      <a:pt x="1471" y="628"/>
                    </a:lnTo>
                    <a:lnTo>
                      <a:pt x="1524" y="558"/>
                    </a:lnTo>
                    <a:lnTo>
                      <a:pt x="1576" y="492"/>
                    </a:lnTo>
                    <a:lnTo>
                      <a:pt x="1627" y="431"/>
                    </a:lnTo>
                    <a:lnTo>
                      <a:pt x="1675" y="374"/>
                    </a:lnTo>
                    <a:lnTo>
                      <a:pt x="1722" y="321"/>
                    </a:lnTo>
                    <a:lnTo>
                      <a:pt x="1765" y="275"/>
                    </a:lnTo>
                    <a:close/>
                    <a:moveTo>
                      <a:pt x="2164" y="274"/>
                    </a:moveTo>
                    <a:lnTo>
                      <a:pt x="2208" y="321"/>
                    </a:lnTo>
                    <a:lnTo>
                      <a:pt x="2255" y="374"/>
                    </a:lnTo>
                    <a:lnTo>
                      <a:pt x="2305" y="432"/>
                    </a:lnTo>
                    <a:lnTo>
                      <a:pt x="2355" y="495"/>
                    </a:lnTo>
                    <a:lnTo>
                      <a:pt x="2408" y="562"/>
                    </a:lnTo>
                    <a:lnTo>
                      <a:pt x="2461" y="633"/>
                    </a:lnTo>
                    <a:lnTo>
                      <a:pt x="2515" y="708"/>
                    </a:lnTo>
                    <a:lnTo>
                      <a:pt x="2568" y="788"/>
                    </a:lnTo>
                    <a:lnTo>
                      <a:pt x="2620" y="870"/>
                    </a:lnTo>
                    <a:lnTo>
                      <a:pt x="2672" y="958"/>
                    </a:lnTo>
                    <a:lnTo>
                      <a:pt x="2720" y="1046"/>
                    </a:lnTo>
                    <a:lnTo>
                      <a:pt x="2767" y="1140"/>
                    </a:lnTo>
                    <a:lnTo>
                      <a:pt x="2859" y="1128"/>
                    </a:lnTo>
                    <a:lnTo>
                      <a:pt x="2944" y="1115"/>
                    </a:lnTo>
                    <a:lnTo>
                      <a:pt x="3021" y="1101"/>
                    </a:lnTo>
                    <a:lnTo>
                      <a:pt x="3090" y="1088"/>
                    </a:lnTo>
                    <a:lnTo>
                      <a:pt x="3151" y="1073"/>
                    </a:lnTo>
                    <a:lnTo>
                      <a:pt x="3207" y="1058"/>
                    </a:lnTo>
                    <a:lnTo>
                      <a:pt x="3256" y="1041"/>
                    </a:lnTo>
                    <a:lnTo>
                      <a:pt x="3299" y="1026"/>
                    </a:lnTo>
                    <a:lnTo>
                      <a:pt x="3336" y="1013"/>
                    </a:lnTo>
                    <a:lnTo>
                      <a:pt x="3368" y="999"/>
                    </a:lnTo>
                    <a:lnTo>
                      <a:pt x="3307" y="915"/>
                    </a:lnTo>
                    <a:lnTo>
                      <a:pt x="3240" y="837"/>
                    </a:lnTo>
                    <a:lnTo>
                      <a:pt x="3170" y="763"/>
                    </a:lnTo>
                    <a:lnTo>
                      <a:pt x="3096" y="692"/>
                    </a:lnTo>
                    <a:lnTo>
                      <a:pt x="3017" y="627"/>
                    </a:lnTo>
                    <a:lnTo>
                      <a:pt x="2936" y="566"/>
                    </a:lnTo>
                    <a:lnTo>
                      <a:pt x="2849" y="510"/>
                    </a:lnTo>
                    <a:lnTo>
                      <a:pt x="2761" y="458"/>
                    </a:lnTo>
                    <a:lnTo>
                      <a:pt x="2668" y="413"/>
                    </a:lnTo>
                    <a:lnTo>
                      <a:pt x="2572" y="374"/>
                    </a:lnTo>
                    <a:lnTo>
                      <a:pt x="2473" y="339"/>
                    </a:lnTo>
                    <a:lnTo>
                      <a:pt x="2374" y="311"/>
                    </a:lnTo>
                    <a:lnTo>
                      <a:pt x="2270" y="289"/>
                    </a:lnTo>
                    <a:lnTo>
                      <a:pt x="2164" y="274"/>
                    </a:lnTo>
                    <a:close/>
                    <a:moveTo>
                      <a:pt x="2011" y="264"/>
                    </a:moveTo>
                    <a:lnTo>
                      <a:pt x="2011" y="1173"/>
                    </a:lnTo>
                    <a:lnTo>
                      <a:pt x="2141" y="1174"/>
                    </a:lnTo>
                    <a:lnTo>
                      <a:pt x="2261" y="1171"/>
                    </a:lnTo>
                    <a:lnTo>
                      <a:pt x="2375" y="1168"/>
                    </a:lnTo>
                    <a:lnTo>
                      <a:pt x="2481" y="1164"/>
                    </a:lnTo>
                    <a:lnTo>
                      <a:pt x="2581" y="1158"/>
                    </a:lnTo>
                    <a:lnTo>
                      <a:pt x="2673" y="1149"/>
                    </a:lnTo>
                    <a:lnTo>
                      <a:pt x="2630" y="1064"/>
                    </a:lnTo>
                    <a:lnTo>
                      <a:pt x="2583" y="982"/>
                    </a:lnTo>
                    <a:lnTo>
                      <a:pt x="2535" y="902"/>
                    </a:lnTo>
                    <a:lnTo>
                      <a:pt x="2486" y="824"/>
                    </a:lnTo>
                    <a:lnTo>
                      <a:pt x="2436" y="751"/>
                    </a:lnTo>
                    <a:lnTo>
                      <a:pt x="2386" y="681"/>
                    </a:lnTo>
                    <a:lnTo>
                      <a:pt x="2337" y="613"/>
                    </a:lnTo>
                    <a:lnTo>
                      <a:pt x="2287" y="551"/>
                    </a:lnTo>
                    <a:lnTo>
                      <a:pt x="2239" y="492"/>
                    </a:lnTo>
                    <a:lnTo>
                      <a:pt x="2194" y="437"/>
                    </a:lnTo>
                    <a:lnTo>
                      <a:pt x="2149" y="387"/>
                    </a:lnTo>
                    <a:lnTo>
                      <a:pt x="2109" y="341"/>
                    </a:lnTo>
                    <a:lnTo>
                      <a:pt x="2070" y="300"/>
                    </a:lnTo>
                    <a:lnTo>
                      <a:pt x="2036" y="264"/>
                    </a:lnTo>
                    <a:lnTo>
                      <a:pt x="2011" y="264"/>
                    </a:lnTo>
                    <a:close/>
                    <a:moveTo>
                      <a:pt x="1926" y="264"/>
                    </a:moveTo>
                    <a:lnTo>
                      <a:pt x="1894" y="265"/>
                    </a:lnTo>
                    <a:lnTo>
                      <a:pt x="1861" y="300"/>
                    </a:lnTo>
                    <a:lnTo>
                      <a:pt x="1823" y="341"/>
                    </a:lnTo>
                    <a:lnTo>
                      <a:pt x="1782" y="386"/>
                    </a:lnTo>
                    <a:lnTo>
                      <a:pt x="1739" y="435"/>
                    </a:lnTo>
                    <a:lnTo>
                      <a:pt x="1693" y="488"/>
                    </a:lnTo>
                    <a:lnTo>
                      <a:pt x="1646" y="547"/>
                    </a:lnTo>
                    <a:lnTo>
                      <a:pt x="1597" y="608"/>
                    </a:lnTo>
                    <a:lnTo>
                      <a:pt x="1549" y="674"/>
                    </a:lnTo>
                    <a:lnTo>
                      <a:pt x="1498" y="743"/>
                    </a:lnTo>
                    <a:lnTo>
                      <a:pt x="1449" y="815"/>
                    </a:lnTo>
                    <a:lnTo>
                      <a:pt x="1401" y="892"/>
                    </a:lnTo>
                    <a:lnTo>
                      <a:pt x="1353" y="970"/>
                    </a:lnTo>
                    <a:lnTo>
                      <a:pt x="1307" y="1051"/>
                    </a:lnTo>
                    <a:lnTo>
                      <a:pt x="1263" y="1136"/>
                    </a:lnTo>
                    <a:lnTo>
                      <a:pt x="1357" y="1145"/>
                    </a:lnTo>
                    <a:lnTo>
                      <a:pt x="1457" y="1153"/>
                    </a:lnTo>
                    <a:lnTo>
                      <a:pt x="1563" y="1159"/>
                    </a:lnTo>
                    <a:lnTo>
                      <a:pt x="1676" y="1165"/>
                    </a:lnTo>
                    <a:lnTo>
                      <a:pt x="1798" y="1169"/>
                    </a:lnTo>
                    <a:lnTo>
                      <a:pt x="1926" y="1173"/>
                    </a:lnTo>
                    <a:lnTo>
                      <a:pt x="1926" y="264"/>
                    </a:lnTo>
                    <a:close/>
                    <a:moveTo>
                      <a:pt x="1969" y="0"/>
                    </a:moveTo>
                    <a:lnTo>
                      <a:pt x="1969" y="0"/>
                    </a:lnTo>
                    <a:lnTo>
                      <a:pt x="2094" y="5"/>
                    </a:lnTo>
                    <a:lnTo>
                      <a:pt x="2216" y="16"/>
                    </a:lnTo>
                    <a:lnTo>
                      <a:pt x="2335" y="35"/>
                    </a:lnTo>
                    <a:lnTo>
                      <a:pt x="2454" y="61"/>
                    </a:lnTo>
                    <a:lnTo>
                      <a:pt x="2568" y="95"/>
                    </a:lnTo>
                    <a:lnTo>
                      <a:pt x="2680" y="135"/>
                    </a:lnTo>
                    <a:lnTo>
                      <a:pt x="2789" y="181"/>
                    </a:lnTo>
                    <a:lnTo>
                      <a:pt x="2894" y="235"/>
                    </a:lnTo>
                    <a:lnTo>
                      <a:pt x="2996" y="294"/>
                    </a:lnTo>
                    <a:lnTo>
                      <a:pt x="3093" y="359"/>
                    </a:lnTo>
                    <a:lnTo>
                      <a:pt x="3187" y="428"/>
                    </a:lnTo>
                    <a:lnTo>
                      <a:pt x="3276" y="505"/>
                    </a:lnTo>
                    <a:lnTo>
                      <a:pt x="3361" y="586"/>
                    </a:lnTo>
                    <a:lnTo>
                      <a:pt x="3441" y="671"/>
                    </a:lnTo>
                    <a:lnTo>
                      <a:pt x="3515" y="762"/>
                    </a:lnTo>
                    <a:lnTo>
                      <a:pt x="3585" y="857"/>
                    </a:lnTo>
                    <a:lnTo>
                      <a:pt x="3649" y="955"/>
                    </a:lnTo>
                    <a:lnTo>
                      <a:pt x="3707" y="1058"/>
                    </a:lnTo>
                    <a:lnTo>
                      <a:pt x="3759" y="1165"/>
                    </a:lnTo>
                    <a:lnTo>
                      <a:pt x="3806" y="1275"/>
                    </a:lnTo>
                    <a:lnTo>
                      <a:pt x="3845" y="1389"/>
                    </a:lnTo>
                    <a:lnTo>
                      <a:pt x="3877" y="1505"/>
                    </a:lnTo>
                    <a:lnTo>
                      <a:pt x="3903" y="1623"/>
                    </a:lnTo>
                    <a:lnTo>
                      <a:pt x="3923" y="1746"/>
                    </a:lnTo>
                    <a:lnTo>
                      <a:pt x="3934" y="1869"/>
                    </a:lnTo>
                    <a:lnTo>
                      <a:pt x="3938" y="1995"/>
                    </a:lnTo>
                    <a:lnTo>
                      <a:pt x="3934" y="2121"/>
                    </a:lnTo>
                    <a:lnTo>
                      <a:pt x="3923" y="2245"/>
                    </a:lnTo>
                    <a:lnTo>
                      <a:pt x="3903" y="2366"/>
                    </a:lnTo>
                    <a:lnTo>
                      <a:pt x="3877" y="2486"/>
                    </a:lnTo>
                    <a:lnTo>
                      <a:pt x="3845" y="2602"/>
                    </a:lnTo>
                    <a:lnTo>
                      <a:pt x="3806" y="2716"/>
                    </a:lnTo>
                    <a:lnTo>
                      <a:pt x="3759" y="2826"/>
                    </a:lnTo>
                    <a:lnTo>
                      <a:pt x="3707" y="2932"/>
                    </a:lnTo>
                    <a:lnTo>
                      <a:pt x="3649" y="3035"/>
                    </a:lnTo>
                    <a:lnTo>
                      <a:pt x="3585" y="3134"/>
                    </a:lnTo>
                    <a:lnTo>
                      <a:pt x="3515" y="3229"/>
                    </a:lnTo>
                    <a:lnTo>
                      <a:pt x="3441" y="3319"/>
                    </a:lnTo>
                    <a:lnTo>
                      <a:pt x="3361" y="3405"/>
                    </a:lnTo>
                    <a:lnTo>
                      <a:pt x="3276" y="3486"/>
                    </a:lnTo>
                    <a:lnTo>
                      <a:pt x="3187" y="3561"/>
                    </a:lnTo>
                    <a:lnTo>
                      <a:pt x="3093" y="3632"/>
                    </a:lnTo>
                    <a:lnTo>
                      <a:pt x="2996" y="3697"/>
                    </a:lnTo>
                    <a:lnTo>
                      <a:pt x="2894" y="3756"/>
                    </a:lnTo>
                    <a:lnTo>
                      <a:pt x="2789" y="3808"/>
                    </a:lnTo>
                    <a:lnTo>
                      <a:pt x="2680" y="3856"/>
                    </a:lnTo>
                    <a:lnTo>
                      <a:pt x="2568" y="3895"/>
                    </a:lnTo>
                    <a:lnTo>
                      <a:pt x="2454" y="3928"/>
                    </a:lnTo>
                    <a:lnTo>
                      <a:pt x="2335" y="3954"/>
                    </a:lnTo>
                    <a:lnTo>
                      <a:pt x="2216" y="3974"/>
                    </a:lnTo>
                    <a:lnTo>
                      <a:pt x="2094" y="3985"/>
                    </a:lnTo>
                    <a:lnTo>
                      <a:pt x="1969" y="3989"/>
                    </a:lnTo>
                    <a:lnTo>
                      <a:pt x="1845" y="3985"/>
                    </a:lnTo>
                    <a:lnTo>
                      <a:pt x="1723" y="3974"/>
                    </a:lnTo>
                    <a:lnTo>
                      <a:pt x="1602" y="3954"/>
                    </a:lnTo>
                    <a:lnTo>
                      <a:pt x="1485" y="3928"/>
                    </a:lnTo>
                    <a:lnTo>
                      <a:pt x="1370" y="3895"/>
                    </a:lnTo>
                    <a:lnTo>
                      <a:pt x="1258" y="3856"/>
                    </a:lnTo>
                    <a:lnTo>
                      <a:pt x="1150" y="3808"/>
                    </a:lnTo>
                    <a:lnTo>
                      <a:pt x="1044" y="3756"/>
                    </a:lnTo>
                    <a:lnTo>
                      <a:pt x="943" y="3697"/>
                    </a:lnTo>
                    <a:lnTo>
                      <a:pt x="845" y="3632"/>
                    </a:lnTo>
                    <a:lnTo>
                      <a:pt x="752" y="3561"/>
                    </a:lnTo>
                    <a:lnTo>
                      <a:pt x="662" y="3486"/>
                    </a:lnTo>
                    <a:lnTo>
                      <a:pt x="578" y="3405"/>
                    </a:lnTo>
                    <a:lnTo>
                      <a:pt x="498" y="3319"/>
                    </a:lnTo>
                    <a:lnTo>
                      <a:pt x="423" y="3229"/>
                    </a:lnTo>
                    <a:lnTo>
                      <a:pt x="353" y="3134"/>
                    </a:lnTo>
                    <a:lnTo>
                      <a:pt x="289" y="3035"/>
                    </a:lnTo>
                    <a:lnTo>
                      <a:pt x="231" y="2932"/>
                    </a:lnTo>
                    <a:lnTo>
                      <a:pt x="178" y="2826"/>
                    </a:lnTo>
                    <a:lnTo>
                      <a:pt x="133" y="2716"/>
                    </a:lnTo>
                    <a:lnTo>
                      <a:pt x="93" y="2602"/>
                    </a:lnTo>
                    <a:lnTo>
                      <a:pt x="60" y="2486"/>
                    </a:lnTo>
                    <a:lnTo>
                      <a:pt x="34" y="2366"/>
                    </a:lnTo>
                    <a:lnTo>
                      <a:pt x="16" y="2245"/>
                    </a:lnTo>
                    <a:lnTo>
                      <a:pt x="5" y="2121"/>
                    </a:lnTo>
                    <a:lnTo>
                      <a:pt x="0" y="1995"/>
                    </a:lnTo>
                    <a:lnTo>
                      <a:pt x="5" y="1869"/>
                    </a:lnTo>
                    <a:lnTo>
                      <a:pt x="16" y="1746"/>
                    </a:lnTo>
                    <a:lnTo>
                      <a:pt x="34" y="1623"/>
                    </a:lnTo>
                    <a:lnTo>
                      <a:pt x="60" y="1505"/>
                    </a:lnTo>
                    <a:lnTo>
                      <a:pt x="93" y="1389"/>
                    </a:lnTo>
                    <a:lnTo>
                      <a:pt x="133" y="1275"/>
                    </a:lnTo>
                    <a:lnTo>
                      <a:pt x="180" y="1165"/>
                    </a:lnTo>
                    <a:lnTo>
                      <a:pt x="231" y="1058"/>
                    </a:lnTo>
                    <a:lnTo>
                      <a:pt x="289" y="955"/>
                    </a:lnTo>
                    <a:lnTo>
                      <a:pt x="353" y="857"/>
                    </a:lnTo>
                    <a:lnTo>
                      <a:pt x="423" y="762"/>
                    </a:lnTo>
                    <a:lnTo>
                      <a:pt x="498" y="671"/>
                    </a:lnTo>
                    <a:lnTo>
                      <a:pt x="578" y="586"/>
                    </a:lnTo>
                    <a:lnTo>
                      <a:pt x="663" y="505"/>
                    </a:lnTo>
                    <a:lnTo>
                      <a:pt x="752" y="428"/>
                    </a:lnTo>
                    <a:lnTo>
                      <a:pt x="845" y="359"/>
                    </a:lnTo>
                    <a:lnTo>
                      <a:pt x="943" y="294"/>
                    </a:lnTo>
                    <a:lnTo>
                      <a:pt x="1045" y="235"/>
                    </a:lnTo>
                    <a:lnTo>
                      <a:pt x="1150" y="181"/>
                    </a:lnTo>
                    <a:lnTo>
                      <a:pt x="1258" y="135"/>
                    </a:lnTo>
                    <a:lnTo>
                      <a:pt x="1370" y="95"/>
                    </a:lnTo>
                    <a:lnTo>
                      <a:pt x="1485" y="61"/>
                    </a:lnTo>
                    <a:lnTo>
                      <a:pt x="1602" y="35"/>
                    </a:lnTo>
                    <a:lnTo>
                      <a:pt x="1723" y="16"/>
                    </a:lnTo>
                    <a:lnTo>
                      <a:pt x="1845" y="5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" name="Freeform 11">
                <a:extLst>
                  <a:ext uri="{FF2B5EF4-FFF2-40B4-BE49-F238E27FC236}">
                    <a16:creationId xmlns:a16="http://schemas.microsoft.com/office/drawing/2014/main" xmlns="" id="{C70D87DE-542B-4F0C-8D7B-E60EF1615FA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20705" y="5490883"/>
                <a:ext cx="686934" cy="694800"/>
              </a:xfrm>
              <a:custGeom>
                <a:avLst/>
                <a:gdLst>
                  <a:gd name="T0" fmla="*/ 2319 w 3259"/>
                  <a:gd name="T1" fmla="*/ 2118 h 3338"/>
                  <a:gd name="T2" fmla="*/ 1028 w 3259"/>
                  <a:gd name="T3" fmla="*/ 809 h 3338"/>
                  <a:gd name="T4" fmla="*/ 1285 w 3259"/>
                  <a:gd name="T5" fmla="*/ 1018 h 3338"/>
                  <a:gd name="T6" fmla="*/ 1336 w 3259"/>
                  <a:gd name="T7" fmla="*/ 1045 h 3338"/>
                  <a:gd name="T8" fmla="*/ 1535 w 3259"/>
                  <a:gd name="T9" fmla="*/ 1237 h 3338"/>
                  <a:gd name="T10" fmla="*/ 1580 w 3259"/>
                  <a:gd name="T11" fmla="*/ 1267 h 3338"/>
                  <a:gd name="T12" fmla="*/ 1642 w 3259"/>
                  <a:gd name="T13" fmla="*/ 1450 h 3338"/>
                  <a:gd name="T14" fmla="*/ 2013 w 3259"/>
                  <a:gd name="T15" fmla="*/ 1446 h 3338"/>
                  <a:gd name="T16" fmla="*/ 2036 w 3259"/>
                  <a:gd name="T17" fmla="*/ 1497 h 3338"/>
                  <a:gd name="T18" fmla="*/ 1619 w 3259"/>
                  <a:gd name="T19" fmla="*/ 1527 h 3338"/>
                  <a:gd name="T20" fmla="*/ 1535 w 3259"/>
                  <a:gd name="T21" fmla="*/ 1376 h 3338"/>
                  <a:gd name="T22" fmla="*/ 1428 w 3259"/>
                  <a:gd name="T23" fmla="*/ 1521 h 3338"/>
                  <a:gd name="T24" fmla="*/ 1293 w 3259"/>
                  <a:gd name="T25" fmla="*/ 1178 h 3338"/>
                  <a:gd name="T26" fmla="*/ 1138 w 3259"/>
                  <a:gd name="T27" fmla="*/ 1525 h 3338"/>
                  <a:gd name="T28" fmla="*/ 1094 w 3259"/>
                  <a:gd name="T29" fmla="*/ 1496 h 3338"/>
                  <a:gd name="T30" fmla="*/ 834 w 3259"/>
                  <a:gd name="T31" fmla="*/ 1516 h 3338"/>
                  <a:gd name="T32" fmla="*/ 784 w 3259"/>
                  <a:gd name="T33" fmla="*/ 1499 h 3338"/>
                  <a:gd name="T34" fmla="*/ 600 w 3259"/>
                  <a:gd name="T35" fmla="*/ 1524 h 3338"/>
                  <a:gd name="T36" fmla="*/ 407 w 3259"/>
                  <a:gd name="T37" fmla="*/ 1509 h 3338"/>
                  <a:gd name="T38" fmla="*/ 414 w 3259"/>
                  <a:gd name="T39" fmla="*/ 1453 h 3338"/>
                  <a:gd name="T40" fmla="*/ 566 w 3259"/>
                  <a:gd name="T41" fmla="*/ 1428 h 3338"/>
                  <a:gd name="T42" fmla="*/ 676 w 3259"/>
                  <a:gd name="T43" fmla="*/ 1179 h 3338"/>
                  <a:gd name="T44" fmla="*/ 726 w 3259"/>
                  <a:gd name="T45" fmla="*/ 1195 h 3338"/>
                  <a:gd name="T46" fmla="*/ 972 w 3259"/>
                  <a:gd name="T47" fmla="*/ 782 h 3338"/>
                  <a:gd name="T48" fmla="*/ 1075 w 3259"/>
                  <a:gd name="T49" fmla="*/ 322 h 3338"/>
                  <a:gd name="T50" fmla="*/ 741 w 3259"/>
                  <a:gd name="T51" fmla="*/ 448 h 3338"/>
                  <a:gd name="T52" fmla="*/ 484 w 3259"/>
                  <a:gd name="T53" fmla="*/ 688 h 3338"/>
                  <a:gd name="T54" fmla="*/ 333 w 3259"/>
                  <a:gd name="T55" fmla="*/ 1011 h 3338"/>
                  <a:gd name="T56" fmla="*/ 319 w 3259"/>
                  <a:gd name="T57" fmla="*/ 1383 h 3338"/>
                  <a:gd name="T58" fmla="*/ 444 w 3259"/>
                  <a:gd name="T59" fmla="*/ 1720 h 3338"/>
                  <a:gd name="T60" fmla="*/ 682 w 3259"/>
                  <a:gd name="T61" fmla="*/ 1979 h 3338"/>
                  <a:gd name="T62" fmla="*/ 1004 w 3259"/>
                  <a:gd name="T63" fmla="*/ 2131 h 3338"/>
                  <a:gd name="T64" fmla="*/ 1372 w 3259"/>
                  <a:gd name="T65" fmla="*/ 2146 h 3338"/>
                  <a:gd name="T66" fmla="*/ 1706 w 3259"/>
                  <a:gd name="T67" fmla="*/ 2019 h 3338"/>
                  <a:gd name="T68" fmla="*/ 1963 w 3259"/>
                  <a:gd name="T69" fmla="*/ 1779 h 3338"/>
                  <a:gd name="T70" fmla="*/ 2113 w 3259"/>
                  <a:gd name="T71" fmla="*/ 1455 h 3338"/>
                  <a:gd name="T72" fmla="*/ 2128 w 3259"/>
                  <a:gd name="T73" fmla="*/ 1084 h 3338"/>
                  <a:gd name="T74" fmla="*/ 2002 w 3259"/>
                  <a:gd name="T75" fmla="*/ 747 h 3338"/>
                  <a:gd name="T76" fmla="*/ 1765 w 3259"/>
                  <a:gd name="T77" fmla="*/ 489 h 3338"/>
                  <a:gd name="T78" fmla="*/ 1444 w 3259"/>
                  <a:gd name="T79" fmla="*/ 337 h 3338"/>
                  <a:gd name="T80" fmla="*/ 1224 w 3259"/>
                  <a:gd name="T81" fmla="*/ 0 h 3338"/>
                  <a:gd name="T82" fmla="*/ 1660 w 3259"/>
                  <a:gd name="T83" fmla="*/ 81 h 3338"/>
                  <a:gd name="T84" fmla="*/ 2026 w 3259"/>
                  <a:gd name="T85" fmla="*/ 303 h 3338"/>
                  <a:gd name="T86" fmla="*/ 2295 w 3259"/>
                  <a:gd name="T87" fmla="*/ 636 h 3338"/>
                  <a:gd name="T88" fmla="*/ 2434 w 3259"/>
                  <a:gd name="T89" fmla="*/ 1051 h 3338"/>
                  <a:gd name="T90" fmla="*/ 2418 w 3259"/>
                  <a:gd name="T91" fmla="*/ 1503 h 3338"/>
                  <a:gd name="T92" fmla="*/ 2250 w 3259"/>
                  <a:gd name="T93" fmla="*/ 1905 h 3338"/>
                  <a:gd name="T94" fmla="*/ 1959 w 3259"/>
                  <a:gd name="T95" fmla="*/ 2218 h 3338"/>
                  <a:gd name="T96" fmla="*/ 1577 w 3259"/>
                  <a:gd name="T97" fmla="*/ 2415 h 3338"/>
                  <a:gd name="T98" fmla="*/ 1133 w 3259"/>
                  <a:gd name="T99" fmla="*/ 2463 h 3338"/>
                  <a:gd name="T100" fmla="*/ 708 w 3259"/>
                  <a:gd name="T101" fmla="*/ 2353 h 3338"/>
                  <a:gd name="T102" fmla="*/ 358 w 3259"/>
                  <a:gd name="T103" fmla="*/ 2105 h 3338"/>
                  <a:gd name="T104" fmla="*/ 113 w 3259"/>
                  <a:gd name="T105" fmla="*/ 1753 h 3338"/>
                  <a:gd name="T106" fmla="*/ 3 w 3259"/>
                  <a:gd name="T107" fmla="*/ 1325 h 3338"/>
                  <a:gd name="T108" fmla="*/ 51 w 3259"/>
                  <a:gd name="T109" fmla="*/ 877 h 3338"/>
                  <a:gd name="T110" fmla="*/ 246 w 3259"/>
                  <a:gd name="T111" fmla="*/ 492 h 3338"/>
                  <a:gd name="T112" fmla="*/ 557 w 3259"/>
                  <a:gd name="T113" fmla="*/ 199 h 3338"/>
                  <a:gd name="T114" fmla="*/ 956 w 3259"/>
                  <a:gd name="T115" fmla="*/ 30 h 3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259" h="3338">
                    <a:moveTo>
                      <a:pt x="2319" y="2118"/>
                    </a:moveTo>
                    <a:lnTo>
                      <a:pt x="3259" y="3065"/>
                    </a:lnTo>
                    <a:lnTo>
                      <a:pt x="2988" y="3338"/>
                    </a:lnTo>
                    <a:lnTo>
                      <a:pt x="2047" y="2391"/>
                    </a:lnTo>
                    <a:lnTo>
                      <a:pt x="2319" y="2118"/>
                    </a:lnTo>
                    <a:close/>
                    <a:moveTo>
                      <a:pt x="995" y="779"/>
                    </a:moveTo>
                    <a:lnTo>
                      <a:pt x="1006" y="782"/>
                    </a:lnTo>
                    <a:lnTo>
                      <a:pt x="1015" y="787"/>
                    </a:lnTo>
                    <a:lnTo>
                      <a:pt x="1023" y="796"/>
                    </a:lnTo>
                    <a:lnTo>
                      <a:pt x="1028" y="809"/>
                    </a:lnTo>
                    <a:lnTo>
                      <a:pt x="1144" y="1344"/>
                    </a:lnTo>
                    <a:lnTo>
                      <a:pt x="1257" y="1045"/>
                    </a:lnTo>
                    <a:lnTo>
                      <a:pt x="1265" y="1032"/>
                    </a:lnTo>
                    <a:lnTo>
                      <a:pt x="1274" y="1024"/>
                    </a:lnTo>
                    <a:lnTo>
                      <a:pt x="1285" y="1018"/>
                    </a:lnTo>
                    <a:lnTo>
                      <a:pt x="1297" y="1016"/>
                    </a:lnTo>
                    <a:lnTo>
                      <a:pt x="1309" y="1018"/>
                    </a:lnTo>
                    <a:lnTo>
                      <a:pt x="1320" y="1023"/>
                    </a:lnTo>
                    <a:lnTo>
                      <a:pt x="1329" y="1032"/>
                    </a:lnTo>
                    <a:lnTo>
                      <a:pt x="1336" y="1045"/>
                    </a:lnTo>
                    <a:lnTo>
                      <a:pt x="1442" y="1378"/>
                    </a:lnTo>
                    <a:lnTo>
                      <a:pt x="1507" y="1257"/>
                    </a:lnTo>
                    <a:lnTo>
                      <a:pt x="1514" y="1247"/>
                    </a:lnTo>
                    <a:lnTo>
                      <a:pt x="1524" y="1241"/>
                    </a:lnTo>
                    <a:lnTo>
                      <a:pt x="1535" y="1237"/>
                    </a:lnTo>
                    <a:lnTo>
                      <a:pt x="1546" y="1237"/>
                    </a:lnTo>
                    <a:lnTo>
                      <a:pt x="1557" y="1242"/>
                    </a:lnTo>
                    <a:lnTo>
                      <a:pt x="1566" y="1248"/>
                    </a:lnTo>
                    <a:lnTo>
                      <a:pt x="1575" y="1256"/>
                    </a:lnTo>
                    <a:lnTo>
                      <a:pt x="1580" y="1267"/>
                    </a:lnTo>
                    <a:lnTo>
                      <a:pt x="1634" y="1409"/>
                    </a:lnTo>
                    <a:lnTo>
                      <a:pt x="1638" y="1423"/>
                    </a:lnTo>
                    <a:lnTo>
                      <a:pt x="1641" y="1434"/>
                    </a:lnTo>
                    <a:lnTo>
                      <a:pt x="1642" y="1443"/>
                    </a:lnTo>
                    <a:lnTo>
                      <a:pt x="1642" y="1450"/>
                    </a:lnTo>
                    <a:lnTo>
                      <a:pt x="1648" y="1446"/>
                    </a:lnTo>
                    <a:lnTo>
                      <a:pt x="1658" y="1445"/>
                    </a:lnTo>
                    <a:lnTo>
                      <a:pt x="1670" y="1444"/>
                    </a:lnTo>
                    <a:lnTo>
                      <a:pt x="1998" y="1444"/>
                    </a:lnTo>
                    <a:lnTo>
                      <a:pt x="2013" y="1446"/>
                    </a:lnTo>
                    <a:lnTo>
                      <a:pt x="2023" y="1453"/>
                    </a:lnTo>
                    <a:lnTo>
                      <a:pt x="2032" y="1462"/>
                    </a:lnTo>
                    <a:lnTo>
                      <a:pt x="2036" y="1473"/>
                    </a:lnTo>
                    <a:lnTo>
                      <a:pt x="2038" y="1486"/>
                    </a:lnTo>
                    <a:lnTo>
                      <a:pt x="2036" y="1497"/>
                    </a:lnTo>
                    <a:lnTo>
                      <a:pt x="2032" y="1509"/>
                    </a:lnTo>
                    <a:lnTo>
                      <a:pt x="2023" y="1517"/>
                    </a:lnTo>
                    <a:lnTo>
                      <a:pt x="2013" y="1524"/>
                    </a:lnTo>
                    <a:lnTo>
                      <a:pt x="1998" y="1527"/>
                    </a:lnTo>
                    <a:lnTo>
                      <a:pt x="1619" y="1527"/>
                    </a:lnTo>
                    <a:lnTo>
                      <a:pt x="1605" y="1524"/>
                    </a:lnTo>
                    <a:lnTo>
                      <a:pt x="1595" y="1517"/>
                    </a:lnTo>
                    <a:lnTo>
                      <a:pt x="1585" y="1508"/>
                    </a:lnTo>
                    <a:lnTo>
                      <a:pt x="1579" y="1496"/>
                    </a:lnTo>
                    <a:lnTo>
                      <a:pt x="1535" y="1376"/>
                    </a:lnTo>
                    <a:lnTo>
                      <a:pt x="1467" y="1502"/>
                    </a:lnTo>
                    <a:lnTo>
                      <a:pt x="1460" y="1512"/>
                    </a:lnTo>
                    <a:lnTo>
                      <a:pt x="1450" y="1518"/>
                    </a:lnTo>
                    <a:lnTo>
                      <a:pt x="1440" y="1521"/>
                    </a:lnTo>
                    <a:lnTo>
                      <a:pt x="1428" y="1521"/>
                    </a:lnTo>
                    <a:lnTo>
                      <a:pt x="1417" y="1518"/>
                    </a:lnTo>
                    <a:lnTo>
                      <a:pt x="1407" y="1512"/>
                    </a:lnTo>
                    <a:lnTo>
                      <a:pt x="1399" y="1503"/>
                    </a:lnTo>
                    <a:lnTo>
                      <a:pt x="1394" y="1492"/>
                    </a:lnTo>
                    <a:lnTo>
                      <a:pt x="1293" y="1178"/>
                    </a:lnTo>
                    <a:lnTo>
                      <a:pt x="1173" y="1496"/>
                    </a:lnTo>
                    <a:lnTo>
                      <a:pt x="1166" y="1507"/>
                    </a:lnTo>
                    <a:lnTo>
                      <a:pt x="1159" y="1515"/>
                    </a:lnTo>
                    <a:lnTo>
                      <a:pt x="1148" y="1521"/>
                    </a:lnTo>
                    <a:lnTo>
                      <a:pt x="1138" y="1525"/>
                    </a:lnTo>
                    <a:lnTo>
                      <a:pt x="1126" y="1526"/>
                    </a:lnTo>
                    <a:lnTo>
                      <a:pt x="1116" y="1522"/>
                    </a:lnTo>
                    <a:lnTo>
                      <a:pt x="1106" y="1517"/>
                    </a:lnTo>
                    <a:lnTo>
                      <a:pt x="1099" y="1509"/>
                    </a:lnTo>
                    <a:lnTo>
                      <a:pt x="1094" y="1496"/>
                    </a:lnTo>
                    <a:lnTo>
                      <a:pt x="986" y="993"/>
                    </a:lnTo>
                    <a:lnTo>
                      <a:pt x="857" y="1490"/>
                    </a:lnTo>
                    <a:lnTo>
                      <a:pt x="853" y="1501"/>
                    </a:lnTo>
                    <a:lnTo>
                      <a:pt x="845" y="1510"/>
                    </a:lnTo>
                    <a:lnTo>
                      <a:pt x="834" y="1516"/>
                    </a:lnTo>
                    <a:lnTo>
                      <a:pt x="824" y="1519"/>
                    </a:lnTo>
                    <a:lnTo>
                      <a:pt x="812" y="1519"/>
                    </a:lnTo>
                    <a:lnTo>
                      <a:pt x="801" y="1516"/>
                    </a:lnTo>
                    <a:lnTo>
                      <a:pt x="791" y="1510"/>
                    </a:lnTo>
                    <a:lnTo>
                      <a:pt x="784" y="1499"/>
                    </a:lnTo>
                    <a:lnTo>
                      <a:pt x="696" y="1317"/>
                    </a:lnTo>
                    <a:lnTo>
                      <a:pt x="627" y="1496"/>
                    </a:lnTo>
                    <a:lnTo>
                      <a:pt x="620" y="1508"/>
                    </a:lnTo>
                    <a:lnTo>
                      <a:pt x="611" y="1517"/>
                    </a:lnTo>
                    <a:lnTo>
                      <a:pt x="600" y="1524"/>
                    </a:lnTo>
                    <a:lnTo>
                      <a:pt x="587" y="1527"/>
                    </a:lnTo>
                    <a:lnTo>
                      <a:pt x="439" y="1527"/>
                    </a:lnTo>
                    <a:lnTo>
                      <a:pt x="425" y="1524"/>
                    </a:lnTo>
                    <a:lnTo>
                      <a:pt x="414" y="1517"/>
                    </a:lnTo>
                    <a:lnTo>
                      <a:pt x="407" y="1509"/>
                    </a:lnTo>
                    <a:lnTo>
                      <a:pt x="401" y="1497"/>
                    </a:lnTo>
                    <a:lnTo>
                      <a:pt x="400" y="1486"/>
                    </a:lnTo>
                    <a:lnTo>
                      <a:pt x="401" y="1473"/>
                    </a:lnTo>
                    <a:lnTo>
                      <a:pt x="407" y="1462"/>
                    </a:lnTo>
                    <a:lnTo>
                      <a:pt x="414" y="1453"/>
                    </a:lnTo>
                    <a:lnTo>
                      <a:pt x="425" y="1446"/>
                    </a:lnTo>
                    <a:lnTo>
                      <a:pt x="439" y="1444"/>
                    </a:lnTo>
                    <a:lnTo>
                      <a:pt x="558" y="1444"/>
                    </a:lnTo>
                    <a:lnTo>
                      <a:pt x="562" y="1438"/>
                    </a:lnTo>
                    <a:lnTo>
                      <a:pt x="566" y="1428"/>
                    </a:lnTo>
                    <a:lnTo>
                      <a:pt x="570" y="1416"/>
                    </a:lnTo>
                    <a:lnTo>
                      <a:pt x="652" y="1205"/>
                    </a:lnTo>
                    <a:lnTo>
                      <a:pt x="658" y="1194"/>
                    </a:lnTo>
                    <a:lnTo>
                      <a:pt x="666" y="1186"/>
                    </a:lnTo>
                    <a:lnTo>
                      <a:pt x="676" y="1179"/>
                    </a:lnTo>
                    <a:lnTo>
                      <a:pt x="687" y="1176"/>
                    </a:lnTo>
                    <a:lnTo>
                      <a:pt x="698" y="1175"/>
                    </a:lnTo>
                    <a:lnTo>
                      <a:pt x="709" y="1177"/>
                    </a:lnTo>
                    <a:lnTo>
                      <a:pt x="719" y="1185"/>
                    </a:lnTo>
                    <a:lnTo>
                      <a:pt x="726" y="1195"/>
                    </a:lnTo>
                    <a:lnTo>
                      <a:pt x="807" y="1362"/>
                    </a:lnTo>
                    <a:lnTo>
                      <a:pt x="949" y="809"/>
                    </a:lnTo>
                    <a:lnTo>
                      <a:pt x="955" y="797"/>
                    </a:lnTo>
                    <a:lnTo>
                      <a:pt x="963" y="789"/>
                    </a:lnTo>
                    <a:lnTo>
                      <a:pt x="972" y="782"/>
                    </a:lnTo>
                    <a:lnTo>
                      <a:pt x="984" y="779"/>
                    </a:lnTo>
                    <a:lnTo>
                      <a:pt x="995" y="779"/>
                    </a:lnTo>
                    <a:close/>
                    <a:moveTo>
                      <a:pt x="1224" y="310"/>
                    </a:moveTo>
                    <a:lnTo>
                      <a:pt x="1148" y="312"/>
                    </a:lnTo>
                    <a:lnTo>
                      <a:pt x="1075" y="322"/>
                    </a:lnTo>
                    <a:lnTo>
                      <a:pt x="1004" y="337"/>
                    </a:lnTo>
                    <a:lnTo>
                      <a:pt x="934" y="357"/>
                    </a:lnTo>
                    <a:lnTo>
                      <a:pt x="868" y="382"/>
                    </a:lnTo>
                    <a:lnTo>
                      <a:pt x="803" y="413"/>
                    </a:lnTo>
                    <a:lnTo>
                      <a:pt x="741" y="448"/>
                    </a:lnTo>
                    <a:lnTo>
                      <a:pt x="682" y="489"/>
                    </a:lnTo>
                    <a:lnTo>
                      <a:pt x="628" y="532"/>
                    </a:lnTo>
                    <a:lnTo>
                      <a:pt x="575" y="580"/>
                    </a:lnTo>
                    <a:lnTo>
                      <a:pt x="528" y="632"/>
                    </a:lnTo>
                    <a:lnTo>
                      <a:pt x="484" y="688"/>
                    </a:lnTo>
                    <a:lnTo>
                      <a:pt x="444" y="747"/>
                    </a:lnTo>
                    <a:lnTo>
                      <a:pt x="410" y="810"/>
                    </a:lnTo>
                    <a:lnTo>
                      <a:pt x="379" y="874"/>
                    </a:lnTo>
                    <a:lnTo>
                      <a:pt x="354" y="942"/>
                    </a:lnTo>
                    <a:lnTo>
                      <a:pt x="333" y="1011"/>
                    </a:lnTo>
                    <a:lnTo>
                      <a:pt x="319" y="1084"/>
                    </a:lnTo>
                    <a:lnTo>
                      <a:pt x="310" y="1158"/>
                    </a:lnTo>
                    <a:lnTo>
                      <a:pt x="307" y="1233"/>
                    </a:lnTo>
                    <a:lnTo>
                      <a:pt x="310" y="1309"/>
                    </a:lnTo>
                    <a:lnTo>
                      <a:pt x="319" y="1383"/>
                    </a:lnTo>
                    <a:lnTo>
                      <a:pt x="333" y="1455"/>
                    </a:lnTo>
                    <a:lnTo>
                      <a:pt x="354" y="1526"/>
                    </a:lnTo>
                    <a:lnTo>
                      <a:pt x="379" y="1592"/>
                    </a:lnTo>
                    <a:lnTo>
                      <a:pt x="410" y="1658"/>
                    </a:lnTo>
                    <a:lnTo>
                      <a:pt x="444" y="1720"/>
                    </a:lnTo>
                    <a:lnTo>
                      <a:pt x="484" y="1779"/>
                    </a:lnTo>
                    <a:lnTo>
                      <a:pt x="528" y="1834"/>
                    </a:lnTo>
                    <a:lnTo>
                      <a:pt x="575" y="1887"/>
                    </a:lnTo>
                    <a:lnTo>
                      <a:pt x="628" y="1934"/>
                    </a:lnTo>
                    <a:lnTo>
                      <a:pt x="682" y="1979"/>
                    </a:lnTo>
                    <a:lnTo>
                      <a:pt x="741" y="2019"/>
                    </a:lnTo>
                    <a:lnTo>
                      <a:pt x="803" y="2054"/>
                    </a:lnTo>
                    <a:lnTo>
                      <a:pt x="868" y="2084"/>
                    </a:lnTo>
                    <a:lnTo>
                      <a:pt x="934" y="2110"/>
                    </a:lnTo>
                    <a:lnTo>
                      <a:pt x="1004" y="2131"/>
                    </a:lnTo>
                    <a:lnTo>
                      <a:pt x="1075" y="2146"/>
                    </a:lnTo>
                    <a:lnTo>
                      <a:pt x="1148" y="2154"/>
                    </a:lnTo>
                    <a:lnTo>
                      <a:pt x="1224" y="2157"/>
                    </a:lnTo>
                    <a:lnTo>
                      <a:pt x="1298" y="2154"/>
                    </a:lnTo>
                    <a:lnTo>
                      <a:pt x="1372" y="2146"/>
                    </a:lnTo>
                    <a:lnTo>
                      <a:pt x="1444" y="2131"/>
                    </a:lnTo>
                    <a:lnTo>
                      <a:pt x="1513" y="2110"/>
                    </a:lnTo>
                    <a:lnTo>
                      <a:pt x="1580" y="2084"/>
                    </a:lnTo>
                    <a:lnTo>
                      <a:pt x="1644" y="2054"/>
                    </a:lnTo>
                    <a:lnTo>
                      <a:pt x="1706" y="2019"/>
                    </a:lnTo>
                    <a:lnTo>
                      <a:pt x="1765" y="1979"/>
                    </a:lnTo>
                    <a:lnTo>
                      <a:pt x="1820" y="1934"/>
                    </a:lnTo>
                    <a:lnTo>
                      <a:pt x="1871" y="1887"/>
                    </a:lnTo>
                    <a:lnTo>
                      <a:pt x="1920" y="1834"/>
                    </a:lnTo>
                    <a:lnTo>
                      <a:pt x="1963" y="1779"/>
                    </a:lnTo>
                    <a:lnTo>
                      <a:pt x="2002" y="1720"/>
                    </a:lnTo>
                    <a:lnTo>
                      <a:pt x="2038" y="1658"/>
                    </a:lnTo>
                    <a:lnTo>
                      <a:pt x="2068" y="1592"/>
                    </a:lnTo>
                    <a:lnTo>
                      <a:pt x="2094" y="1526"/>
                    </a:lnTo>
                    <a:lnTo>
                      <a:pt x="2113" y="1455"/>
                    </a:lnTo>
                    <a:lnTo>
                      <a:pt x="2128" y="1383"/>
                    </a:lnTo>
                    <a:lnTo>
                      <a:pt x="2138" y="1309"/>
                    </a:lnTo>
                    <a:lnTo>
                      <a:pt x="2140" y="1233"/>
                    </a:lnTo>
                    <a:lnTo>
                      <a:pt x="2138" y="1158"/>
                    </a:lnTo>
                    <a:lnTo>
                      <a:pt x="2128" y="1084"/>
                    </a:lnTo>
                    <a:lnTo>
                      <a:pt x="2113" y="1011"/>
                    </a:lnTo>
                    <a:lnTo>
                      <a:pt x="2094" y="942"/>
                    </a:lnTo>
                    <a:lnTo>
                      <a:pt x="2068" y="874"/>
                    </a:lnTo>
                    <a:lnTo>
                      <a:pt x="2038" y="810"/>
                    </a:lnTo>
                    <a:lnTo>
                      <a:pt x="2002" y="747"/>
                    </a:lnTo>
                    <a:lnTo>
                      <a:pt x="1963" y="688"/>
                    </a:lnTo>
                    <a:lnTo>
                      <a:pt x="1920" y="632"/>
                    </a:lnTo>
                    <a:lnTo>
                      <a:pt x="1871" y="580"/>
                    </a:lnTo>
                    <a:lnTo>
                      <a:pt x="1820" y="532"/>
                    </a:lnTo>
                    <a:lnTo>
                      <a:pt x="1765" y="489"/>
                    </a:lnTo>
                    <a:lnTo>
                      <a:pt x="1706" y="448"/>
                    </a:lnTo>
                    <a:lnTo>
                      <a:pt x="1644" y="413"/>
                    </a:lnTo>
                    <a:lnTo>
                      <a:pt x="1580" y="382"/>
                    </a:lnTo>
                    <a:lnTo>
                      <a:pt x="1513" y="357"/>
                    </a:lnTo>
                    <a:lnTo>
                      <a:pt x="1444" y="337"/>
                    </a:lnTo>
                    <a:lnTo>
                      <a:pt x="1372" y="322"/>
                    </a:lnTo>
                    <a:lnTo>
                      <a:pt x="1298" y="312"/>
                    </a:lnTo>
                    <a:lnTo>
                      <a:pt x="1224" y="310"/>
                    </a:lnTo>
                    <a:close/>
                    <a:moveTo>
                      <a:pt x="1224" y="0"/>
                    </a:moveTo>
                    <a:lnTo>
                      <a:pt x="1224" y="0"/>
                    </a:lnTo>
                    <a:lnTo>
                      <a:pt x="1315" y="4"/>
                    </a:lnTo>
                    <a:lnTo>
                      <a:pt x="1404" y="13"/>
                    </a:lnTo>
                    <a:lnTo>
                      <a:pt x="1491" y="30"/>
                    </a:lnTo>
                    <a:lnTo>
                      <a:pt x="1577" y="52"/>
                    </a:lnTo>
                    <a:lnTo>
                      <a:pt x="1660" y="81"/>
                    </a:lnTo>
                    <a:lnTo>
                      <a:pt x="1739" y="115"/>
                    </a:lnTo>
                    <a:lnTo>
                      <a:pt x="1816" y="154"/>
                    </a:lnTo>
                    <a:lnTo>
                      <a:pt x="1889" y="199"/>
                    </a:lnTo>
                    <a:lnTo>
                      <a:pt x="1959" y="249"/>
                    </a:lnTo>
                    <a:lnTo>
                      <a:pt x="2026" y="303"/>
                    </a:lnTo>
                    <a:lnTo>
                      <a:pt x="2088" y="362"/>
                    </a:lnTo>
                    <a:lnTo>
                      <a:pt x="2147" y="424"/>
                    </a:lnTo>
                    <a:lnTo>
                      <a:pt x="2200" y="492"/>
                    </a:lnTo>
                    <a:lnTo>
                      <a:pt x="2250" y="563"/>
                    </a:lnTo>
                    <a:lnTo>
                      <a:pt x="2295" y="636"/>
                    </a:lnTo>
                    <a:lnTo>
                      <a:pt x="2333" y="714"/>
                    </a:lnTo>
                    <a:lnTo>
                      <a:pt x="2367" y="795"/>
                    </a:lnTo>
                    <a:lnTo>
                      <a:pt x="2395" y="877"/>
                    </a:lnTo>
                    <a:lnTo>
                      <a:pt x="2418" y="964"/>
                    </a:lnTo>
                    <a:lnTo>
                      <a:pt x="2434" y="1051"/>
                    </a:lnTo>
                    <a:lnTo>
                      <a:pt x="2444" y="1141"/>
                    </a:lnTo>
                    <a:lnTo>
                      <a:pt x="2448" y="1233"/>
                    </a:lnTo>
                    <a:lnTo>
                      <a:pt x="2444" y="1325"/>
                    </a:lnTo>
                    <a:lnTo>
                      <a:pt x="2434" y="1416"/>
                    </a:lnTo>
                    <a:lnTo>
                      <a:pt x="2418" y="1503"/>
                    </a:lnTo>
                    <a:lnTo>
                      <a:pt x="2395" y="1589"/>
                    </a:lnTo>
                    <a:lnTo>
                      <a:pt x="2367" y="1672"/>
                    </a:lnTo>
                    <a:lnTo>
                      <a:pt x="2333" y="1753"/>
                    </a:lnTo>
                    <a:lnTo>
                      <a:pt x="2295" y="1831"/>
                    </a:lnTo>
                    <a:lnTo>
                      <a:pt x="2250" y="1905"/>
                    </a:lnTo>
                    <a:lnTo>
                      <a:pt x="2200" y="1976"/>
                    </a:lnTo>
                    <a:lnTo>
                      <a:pt x="2147" y="2042"/>
                    </a:lnTo>
                    <a:lnTo>
                      <a:pt x="2088" y="2105"/>
                    </a:lnTo>
                    <a:lnTo>
                      <a:pt x="2026" y="2165"/>
                    </a:lnTo>
                    <a:lnTo>
                      <a:pt x="1959" y="2218"/>
                    </a:lnTo>
                    <a:lnTo>
                      <a:pt x="1889" y="2268"/>
                    </a:lnTo>
                    <a:lnTo>
                      <a:pt x="1816" y="2312"/>
                    </a:lnTo>
                    <a:lnTo>
                      <a:pt x="1739" y="2353"/>
                    </a:lnTo>
                    <a:lnTo>
                      <a:pt x="1660" y="2386"/>
                    </a:lnTo>
                    <a:lnTo>
                      <a:pt x="1577" y="2415"/>
                    </a:lnTo>
                    <a:lnTo>
                      <a:pt x="1491" y="2437"/>
                    </a:lnTo>
                    <a:lnTo>
                      <a:pt x="1404" y="2454"/>
                    </a:lnTo>
                    <a:lnTo>
                      <a:pt x="1315" y="2463"/>
                    </a:lnTo>
                    <a:lnTo>
                      <a:pt x="1224" y="2467"/>
                    </a:lnTo>
                    <a:lnTo>
                      <a:pt x="1133" y="2463"/>
                    </a:lnTo>
                    <a:lnTo>
                      <a:pt x="1043" y="2454"/>
                    </a:lnTo>
                    <a:lnTo>
                      <a:pt x="956" y="2437"/>
                    </a:lnTo>
                    <a:lnTo>
                      <a:pt x="871" y="2415"/>
                    </a:lnTo>
                    <a:lnTo>
                      <a:pt x="788" y="2386"/>
                    </a:lnTo>
                    <a:lnTo>
                      <a:pt x="708" y="2353"/>
                    </a:lnTo>
                    <a:lnTo>
                      <a:pt x="632" y="2312"/>
                    </a:lnTo>
                    <a:lnTo>
                      <a:pt x="557" y="2268"/>
                    </a:lnTo>
                    <a:lnTo>
                      <a:pt x="487" y="2218"/>
                    </a:lnTo>
                    <a:lnTo>
                      <a:pt x="421" y="2165"/>
                    </a:lnTo>
                    <a:lnTo>
                      <a:pt x="358" y="2105"/>
                    </a:lnTo>
                    <a:lnTo>
                      <a:pt x="301" y="2042"/>
                    </a:lnTo>
                    <a:lnTo>
                      <a:pt x="246" y="1976"/>
                    </a:lnTo>
                    <a:lnTo>
                      <a:pt x="197" y="1905"/>
                    </a:lnTo>
                    <a:lnTo>
                      <a:pt x="153" y="1831"/>
                    </a:lnTo>
                    <a:lnTo>
                      <a:pt x="113" y="1753"/>
                    </a:lnTo>
                    <a:lnTo>
                      <a:pt x="80" y="1672"/>
                    </a:lnTo>
                    <a:lnTo>
                      <a:pt x="51" y="1589"/>
                    </a:lnTo>
                    <a:lnTo>
                      <a:pt x="29" y="1503"/>
                    </a:lnTo>
                    <a:lnTo>
                      <a:pt x="13" y="1416"/>
                    </a:lnTo>
                    <a:lnTo>
                      <a:pt x="3" y="1325"/>
                    </a:lnTo>
                    <a:lnTo>
                      <a:pt x="0" y="1233"/>
                    </a:lnTo>
                    <a:lnTo>
                      <a:pt x="3" y="1141"/>
                    </a:lnTo>
                    <a:lnTo>
                      <a:pt x="13" y="1051"/>
                    </a:lnTo>
                    <a:lnTo>
                      <a:pt x="29" y="964"/>
                    </a:lnTo>
                    <a:lnTo>
                      <a:pt x="51" y="877"/>
                    </a:lnTo>
                    <a:lnTo>
                      <a:pt x="80" y="795"/>
                    </a:lnTo>
                    <a:lnTo>
                      <a:pt x="113" y="714"/>
                    </a:lnTo>
                    <a:lnTo>
                      <a:pt x="153" y="636"/>
                    </a:lnTo>
                    <a:lnTo>
                      <a:pt x="197" y="563"/>
                    </a:lnTo>
                    <a:lnTo>
                      <a:pt x="246" y="492"/>
                    </a:lnTo>
                    <a:lnTo>
                      <a:pt x="301" y="424"/>
                    </a:lnTo>
                    <a:lnTo>
                      <a:pt x="358" y="362"/>
                    </a:lnTo>
                    <a:lnTo>
                      <a:pt x="421" y="303"/>
                    </a:lnTo>
                    <a:lnTo>
                      <a:pt x="487" y="249"/>
                    </a:lnTo>
                    <a:lnTo>
                      <a:pt x="557" y="199"/>
                    </a:lnTo>
                    <a:lnTo>
                      <a:pt x="632" y="154"/>
                    </a:lnTo>
                    <a:lnTo>
                      <a:pt x="708" y="115"/>
                    </a:lnTo>
                    <a:lnTo>
                      <a:pt x="788" y="81"/>
                    </a:lnTo>
                    <a:lnTo>
                      <a:pt x="871" y="52"/>
                    </a:lnTo>
                    <a:lnTo>
                      <a:pt x="956" y="30"/>
                    </a:lnTo>
                    <a:lnTo>
                      <a:pt x="1043" y="13"/>
                    </a:lnTo>
                    <a:lnTo>
                      <a:pt x="1133" y="4"/>
                    </a:lnTo>
                    <a:lnTo>
                      <a:pt x="122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xmlns="" id="{5C3326EC-256D-4744-976B-736DDC246CD3}"/>
                  </a:ext>
                </a:extLst>
              </p:cNvPr>
              <p:cNvGrpSpPr/>
              <p:nvPr/>
            </p:nvGrpSpPr>
            <p:grpSpPr>
              <a:xfrm>
                <a:off x="5830091" y="5338576"/>
                <a:ext cx="960782" cy="956678"/>
                <a:chOff x="6784954" y="3032825"/>
                <a:chExt cx="960782" cy="956678"/>
              </a:xfrm>
            </p:grpSpPr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xmlns="" id="{6F62DB87-8C21-406E-A6FE-F6B683C18FC6}"/>
                    </a:ext>
                  </a:extLst>
                </p:cNvPr>
                <p:cNvSpPr/>
                <p:nvPr/>
              </p:nvSpPr>
              <p:spPr>
                <a:xfrm>
                  <a:off x="6784954" y="3032825"/>
                  <a:ext cx="960782" cy="956678"/>
                </a:xfrm>
                <a:prstGeom prst="rect">
                  <a:avLst/>
                </a:prstGeom>
                <a:solidFill>
                  <a:srgbClr val="FFE6C1"/>
                </a:solidFill>
                <a:ln>
                  <a:solidFill>
                    <a:srgbClr val="FFE6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68" name="그룹 67">
                  <a:extLst>
                    <a:ext uri="{FF2B5EF4-FFF2-40B4-BE49-F238E27FC236}">
                      <a16:creationId xmlns:a16="http://schemas.microsoft.com/office/drawing/2014/main" xmlns="" id="{A3E0A58C-C04D-4719-BEB6-86CB91601F45}"/>
                    </a:ext>
                  </a:extLst>
                </p:cNvPr>
                <p:cNvGrpSpPr/>
                <p:nvPr/>
              </p:nvGrpSpPr>
              <p:grpSpPr>
                <a:xfrm>
                  <a:off x="6921877" y="3182368"/>
                  <a:ext cx="686934" cy="676315"/>
                  <a:chOff x="6921877" y="3182368"/>
                  <a:chExt cx="686934" cy="676315"/>
                </a:xfrm>
              </p:grpSpPr>
              <p:sp>
                <p:nvSpPr>
                  <p:cNvPr id="69" name="Rectangle 16">
                    <a:extLst>
                      <a:ext uri="{FF2B5EF4-FFF2-40B4-BE49-F238E27FC236}">
                        <a16:creationId xmlns:a16="http://schemas.microsoft.com/office/drawing/2014/main" xmlns="" id="{8F557AD5-B205-4825-B6A7-01E02728B57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161146" y="3495932"/>
                    <a:ext cx="265512" cy="52261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70" name="Freeform 17">
                    <a:extLst>
                      <a:ext uri="{FF2B5EF4-FFF2-40B4-BE49-F238E27FC236}">
                        <a16:creationId xmlns:a16="http://schemas.microsoft.com/office/drawing/2014/main" xmlns="" id="{1700DF95-14D1-4FC4-B57B-F3E6D7E6766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921877" y="3182368"/>
                    <a:ext cx="637536" cy="627128"/>
                  </a:xfrm>
                  <a:custGeom>
                    <a:avLst/>
                    <a:gdLst>
                      <a:gd name="T0" fmla="*/ 413 w 3302"/>
                      <a:gd name="T1" fmla="*/ 0 h 3264"/>
                      <a:gd name="T2" fmla="*/ 2890 w 3302"/>
                      <a:gd name="T3" fmla="*/ 0 h 3264"/>
                      <a:gd name="T4" fmla="*/ 2941 w 3302"/>
                      <a:gd name="T5" fmla="*/ 3 h 3264"/>
                      <a:gd name="T6" fmla="*/ 2992 w 3302"/>
                      <a:gd name="T7" fmla="*/ 12 h 3264"/>
                      <a:gd name="T8" fmla="*/ 3039 w 3302"/>
                      <a:gd name="T9" fmla="*/ 27 h 3264"/>
                      <a:gd name="T10" fmla="*/ 3083 w 3302"/>
                      <a:gd name="T11" fmla="*/ 48 h 3264"/>
                      <a:gd name="T12" fmla="*/ 3126 w 3302"/>
                      <a:gd name="T13" fmla="*/ 73 h 3264"/>
                      <a:gd name="T14" fmla="*/ 3164 w 3302"/>
                      <a:gd name="T15" fmla="*/ 103 h 3264"/>
                      <a:gd name="T16" fmla="*/ 3198 w 3302"/>
                      <a:gd name="T17" fmla="*/ 137 h 3264"/>
                      <a:gd name="T18" fmla="*/ 3228 w 3302"/>
                      <a:gd name="T19" fmla="*/ 175 h 3264"/>
                      <a:gd name="T20" fmla="*/ 3254 w 3302"/>
                      <a:gd name="T21" fmla="*/ 216 h 3264"/>
                      <a:gd name="T22" fmla="*/ 3275 w 3302"/>
                      <a:gd name="T23" fmla="*/ 261 h 3264"/>
                      <a:gd name="T24" fmla="*/ 3290 w 3302"/>
                      <a:gd name="T25" fmla="*/ 307 h 3264"/>
                      <a:gd name="T26" fmla="*/ 3299 w 3302"/>
                      <a:gd name="T27" fmla="*/ 357 h 3264"/>
                      <a:gd name="T28" fmla="*/ 3302 w 3302"/>
                      <a:gd name="T29" fmla="*/ 408 h 3264"/>
                      <a:gd name="T30" fmla="*/ 3302 w 3302"/>
                      <a:gd name="T31" fmla="*/ 1658 h 3264"/>
                      <a:gd name="T32" fmla="*/ 3258 w 3302"/>
                      <a:gd name="T33" fmla="*/ 1650 h 3264"/>
                      <a:gd name="T34" fmla="*/ 3212 w 3302"/>
                      <a:gd name="T35" fmla="*/ 1648 h 3264"/>
                      <a:gd name="T36" fmla="*/ 3164 w 3302"/>
                      <a:gd name="T37" fmla="*/ 1650 h 3264"/>
                      <a:gd name="T38" fmla="*/ 3117 w 3302"/>
                      <a:gd name="T39" fmla="*/ 1659 h 3264"/>
                      <a:gd name="T40" fmla="*/ 3071 w 3302"/>
                      <a:gd name="T41" fmla="*/ 1673 h 3264"/>
                      <a:gd name="T42" fmla="*/ 3027 w 3302"/>
                      <a:gd name="T43" fmla="*/ 1691 h 3264"/>
                      <a:gd name="T44" fmla="*/ 3027 w 3302"/>
                      <a:gd name="T45" fmla="*/ 544 h 3264"/>
                      <a:gd name="T46" fmla="*/ 275 w 3302"/>
                      <a:gd name="T47" fmla="*/ 544 h 3264"/>
                      <a:gd name="T48" fmla="*/ 275 w 3302"/>
                      <a:gd name="T49" fmla="*/ 2856 h 3264"/>
                      <a:gd name="T50" fmla="*/ 279 w 3302"/>
                      <a:gd name="T51" fmla="*/ 2883 h 3264"/>
                      <a:gd name="T52" fmla="*/ 287 w 3302"/>
                      <a:gd name="T53" fmla="*/ 2909 h 3264"/>
                      <a:gd name="T54" fmla="*/ 299 w 3302"/>
                      <a:gd name="T55" fmla="*/ 2932 h 3264"/>
                      <a:gd name="T56" fmla="*/ 315 w 3302"/>
                      <a:gd name="T57" fmla="*/ 2952 h 3264"/>
                      <a:gd name="T58" fmla="*/ 336 w 3302"/>
                      <a:gd name="T59" fmla="*/ 2969 h 3264"/>
                      <a:gd name="T60" fmla="*/ 359 w 3302"/>
                      <a:gd name="T61" fmla="*/ 2982 h 3264"/>
                      <a:gd name="T62" fmla="*/ 385 w 3302"/>
                      <a:gd name="T63" fmla="*/ 2990 h 3264"/>
                      <a:gd name="T64" fmla="*/ 413 w 3302"/>
                      <a:gd name="T65" fmla="*/ 2992 h 3264"/>
                      <a:gd name="T66" fmla="*/ 1790 w 3302"/>
                      <a:gd name="T67" fmla="*/ 2992 h 3264"/>
                      <a:gd name="T68" fmla="*/ 1710 w 3302"/>
                      <a:gd name="T69" fmla="*/ 3264 h 3264"/>
                      <a:gd name="T70" fmla="*/ 413 w 3302"/>
                      <a:gd name="T71" fmla="*/ 3264 h 3264"/>
                      <a:gd name="T72" fmla="*/ 361 w 3302"/>
                      <a:gd name="T73" fmla="*/ 3261 h 3264"/>
                      <a:gd name="T74" fmla="*/ 311 w 3302"/>
                      <a:gd name="T75" fmla="*/ 3252 h 3264"/>
                      <a:gd name="T76" fmla="*/ 264 w 3302"/>
                      <a:gd name="T77" fmla="*/ 3237 h 3264"/>
                      <a:gd name="T78" fmla="*/ 219 w 3302"/>
                      <a:gd name="T79" fmla="*/ 3216 h 3264"/>
                      <a:gd name="T80" fmla="*/ 177 w 3302"/>
                      <a:gd name="T81" fmla="*/ 3190 h 3264"/>
                      <a:gd name="T82" fmla="*/ 139 w 3302"/>
                      <a:gd name="T83" fmla="*/ 3161 h 3264"/>
                      <a:gd name="T84" fmla="*/ 104 w 3302"/>
                      <a:gd name="T85" fmla="*/ 3127 h 3264"/>
                      <a:gd name="T86" fmla="*/ 73 w 3302"/>
                      <a:gd name="T87" fmla="*/ 3089 h 3264"/>
                      <a:gd name="T88" fmla="*/ 48 w 3302"/>
                      <a:gd name="T89" fmla="*/ 3048 h 3264"/>
                      <a:gd name="T90" fmla="*/ 28 w 3302"/>
                      <a:gd name="T91" fmla="*/ 3003 h 3264"/>
                      <a:gd name="T92" fmla="*/ 13 w 3302"/>
                      <a:gd name="T93" fmla="*/ 2957 h 3264"/>
                      <a:gd name="T94" fmla="*/ 3 w 3302"/>
                      <a:gd name="T95" fmla="*/ 2907 h 3264"/>
                      <a:gd name="T96" fmla="*/ 0 w 3302"/>
                      <a:gd name="T97" fmla="*/ 2856 h 3264"/>
                      <a:gd name="T98" fmla="*/ 0 w 3302"/>
                      <a:gd name="T99" fmla="*/ 408 h 3264"/>
                      <a:gd name="T100" fmla="*/ 3 w 3302"/>
                      <a:gd name="T101" fmla="*/ 357 h 3264"/>
                      <a:gd name="T102" fmla="*/ 13 w 3302"/>
                      <a:gd name="T103" fmla="*/ 307 h 3264"/>
                      <a:gd name="T104" fmla="*/ 28 w 3302"/>
                      <a:gd name="T105" fmla="*/ 261 h 3264"/>
                      <a:gd name="T106" fmla="*/ 48 w 3302"/>
                      <a:gd name="T107" fmla="*/ 216 h 3264"/>
                      <a:gd name="T108" fmla="*/ 73 w 3302"/>
                      <a:gd name="T109" fmla="*/ 175 h 3264"/>
                      <a:gd name="T110" fmla="*/ 104 w 3302"/>
                      <a:gd name="T111" fmla="*/ 137 h 3264"/>
                      <a:gd name="T112" fmla="*/ 139 w 3302"/>
                      <a:gd name="T113" fmla="*/ 103 h 3264"/>
                      <a:gd name="T114" fmla="*/ 177 w 3302"/>
                      <a:gd name="T115" fmla="*/ 73 h 3264"/>
                      <a:gd name="T116" fmla="*/ 219 w 3302"/>
                      <a:gd name="T117" fmla="*/ 48 h 3264"/>
                      <a:gd name="T118" fmla="*/ 264 w 3302"/>
                      <a:gd name="T119" fmla="*/ 27 h 3264"/>
                      <a:gd name="T120" fmla="*/ 311 w 3302"/>
                      <a:gd name="T121" fmla="*/ 12 h 3264"/>
                      <a:gd name="T122" fmla="*/ 361 w 3302"/>
                      <a:gd name="T123" fmla="*/ 3 h 3264"/>
                      <a:gd name="T124" fmla="*/ 413 w 3302"/>
                      <a:gd name="T125" fmla="*/ 0 h 32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302" h="3264">
                        <a:moveTo>
                          <a:pt x="413" y="0"/>
                        </a:moveTo>
                        <a:lnTo>
                          <a:pt x="2890" y="0"/>
                        </a:lnTo>
                        <a:lnTo>
                          <a:pt x="2941" y="3"/>
                        </a:lnTo>
                        <a:lnTo>
                          <a:pt x="2992" y="12"/>
                        </a:lnTo>
                        <a:lnTo>
                          <a:pt x="3039" y="27"/>
                        </a:lnTo>
                        <a:lnTo>
                          <a:pt x="3083" y="48"/>
                        </a:lnTo>
                        <a:lnTo>
                          <a:pt x="3126" y="73"/>
                        </a:lnTo>
                        <a:lnTo>
                          <a:pt x="3164" y="103"/>
                        </a:lnTo>
                        <a:lnTo>
                          <a:pt x="3198" y="137"/>
                        </a:lnTo>
                        <a:lnTo>
                          <a:pt x="3228" y="175"/>
                        </a:lnTo>
                        <a:lnTo>
                          <a:pt x="3254" y="216"/>
                        </a:lnTo>
                        <a:lnTo>
                          <a:pt x="3275" y="261"/>
                        </a:lnTo>
                        <a:lnTo>
                          <a:pt x="3290" y="307"/>
                        </a:lnTo>
                        <a:lnTo>
                          <a:pt x="3299" y="357"/>
                        </a:lnTo>
                        <a:lnTo>
                          <a:pt x="3302" y="408"/>
                        </a:lnTo>
                        <a:lnTo>
                          <a:pt x="3302" y="1658"/>
                        </a:lnTo>
                        <a:lnTo>
                          <a:pt x="3258" y="1650"/>
                        </a:lnTo>
                        <a:lnTo>
                          <a:pt x="3212" y="1648"/>
                        </a:lnTo>
                        <a:lnTo>
                          <a:pt x="3164" y="1650"/>
                        </a:lnTo>
                        <a:lnTo>
                          <a:pt x="3117" y="1659"/>
                        </a:lnTo>
                        <a:lnTo>
                          <a:pt x="3071" y="1673"/>
                        </a:lnTo>
                        <a:lnTo>
                          <a:pt x="3027" y="1691"/>
                        </a:lnTo>
                        <a:lnTo>
                          <a:pt x="3027" y="544"/>
                        </a:lnTo>
                        <a:lnTo>
                          <a:pt x="275" y="544"/>
                        </a:lnTo>
                        <a:lnTo>
                          <a:pt x="275" y="2856"/>
                        </a:lnTo>
                        <a:lnTo>
                          <a:pt x="279" y="2883"/>
                        </a:lnTo>
                        <a:lnTo>
                          <a:pt x="287" y="2909"/>
                        </a:lnTo>
                        <a:lnTo>
                          <a:pt x="299" y="2932"/>
                        </a:lnTo>
                        <a:lnTo>
                          <a:pt x="315" y="2952"/>
                        </a:lnTo>
                        <a:lnTo>
                          <a:pt x="336" y="2969"/>
                        </a:lnTo>
                        <a:lnTo>
                          <a:pt x="359" y="2982"/>
                        </a:lnTo>
                        <a:lnTo>
                          <a:pt x="385" y="2990"/>
                        </a:lnTo>
                        <a:lnTo>
                          <a:pt x="413" y="2992"/>
                        </a:lnTo>
                        <a:lnTo>
                          <a:pt x="1790" y="2992"/>
                        </a:lnTo>
                        <a:lnTo>
                          <a:pt x="1710" y="3264"/>
                        </a:lnTo>
                        <a:lnTo>
                          <a:pt x="413" y="3264"/>
                        </a:lnTo>
                        <a:lnTo>
                          <a:pt x="361" y="3261"/>
                        </a:lnTo>
                        <a:lnTo>
                          <a:pt x="311" y="3252"/>
                        </a:lnTo>
                        <a:lnTo>
                          <a:pt x="264" y="3237"/>
                        </a:lnTo>
                        <a:lnTo>
                          <a:pt x="219" y="3216"/>
                        </a:lnTo>
                        <a:lnTo>
                          <a:pt x="177" y="3190"/>
                        </a:lnTo>
                        <a:lnTo>
                          <a:pt x="139" y="3161"/>
                        </a:lnTo>
                        <a:lnTo>
                          <a:pt x="104" y="3127"/>
                        </a:lnTo>
                        <a:lnTo>
                          <a:pt x="73" y="3089"/>
                        </a:lnTo>
                        <a:lnTo>
                          <a:pt x="48" y="3048"/>
                        </a:lnTo>
                        <a:lnTo>
                          <a:pt x="28" y="3003"/>
                        </a:lnTo>
                        <a:lnTo>
                          <a:pt x="13" y="2957"/>
                        </a:lnTo>
                        <a:lnTo>
                          <a:pt x="3" y="2907"/>
                        </a:lnTo>
                        <a:lnTo>
                          <a:pt x="0" y="2856"/>
                        </a:lnTo>
                        <a:lnTo>
                          <a:pt x="0" y="408"/>
                        </a:lnTo>
                        <a:lnTo>
                          <a:pt x="3" y="357"/>
                        </a:lnTo>
                        <a:lnTo>
                          <a:pt x="13" y="307"/>
                        </a:lnTo>
                        <a:lnTo>
                          <a:pt x="28" y="261"/>
                        </a:lnTo>
                        <a:lnTo>
                          <a:pt x="48" y="216"/>
                        </a:lnTo>
                        <a:lnTo>
                          <a:pt x="73" y="175"/>
                        </a:lnTo>
                        <a:lnTo>
                          <a:pt x="104" y="137"/>
                        </a:lnTo>
                        <a:lnTo>
                          <a:pt x="139" y="103"/>
                        </a:lnTo>
                        <a:lnTo>
                          <a:pt x="177" y="73"/>
                        </a:lnTo>
                        <a:lnTo>
                          <a:pt x="219" y="48"/>
                        </a:lnTo>
                        <a:lnTo>
                          <a:pt x="264" y="27"/>
                        </a:lnTo>
                        <a:lnTo>
                          <a:pt x="311" y="12"/>
                        </a:lnTo>
                        <a:lnTo>
                          <a:pt x="361" y="3"/>
                        </a:lnTo>
                        <a:lnTo>
                          <a:pt x="413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71" name="Rectangle 18">
                    <a:extLst>
                      <a:ext uri="{FF2B5EF4-FFF2-40B4-BE49-F238E27FC236}">
                        <a16:creationId xmlns:a16="http://schemas.microsoft.com/office/drawing/2014/main" xmlns="" id="{169000D5-6FF3-4090-88A1-999346A07B4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161146" y="3391411"/>
                    <a:ext cx="265512" cy="52261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72" name="Freeform 19">
                    <a:extLst>
                      <a:ext uri="{FF2B5EF4-FFF2-40B4-BE49-F238E27FC236}">
                        <a16:creationId xmlns:a16="http://schemas.microsoft.com/office/drawing/2014/main" xmlns="" id="{FD6AD3A9-2744-4A95-A050-E140408F7F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161146" y="3600454"/>
                    <a:ext cx="241585" cy="52261"/>
                  </a:xfrm>
                  <a:custGeom>
                    <a:avLst/>
                    <a:gdLst>
                      <a:gd name="T0" fmla="*/ 0 w 1254"/>
                      <a:gd name="T1" fmla="*/ 0 h 272"/>
                      <a:gd name="T2" fmla="*/ 1254 w 1254"/>
                      <a:gd name="T3" fmla="*/ 0 h 272"/>
                      <a:gd name="T4" fmla="*/ 976 w 1254"/>
                      <a:gd name="T5" fmla="*/ 272 h 272"/>
                      <a:gd name="T6" fmla="*/ 0 w 1254"/>
                      <a:gd name="T7" fmla="*/ 272 h 272"/>
                      <a:gd name="T8" fmla="*/ 0 w 1254"/>
                      <a:gd name="T9" fmla="*/ 0 h 2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54" h="272">
                        <a:moveTo>
                          <a:pt x="0" y="0"/>
                        </a:moveTo>
                        <a:lnTo>
                          <a:pt x="1254" y="0"/>
                        </a:lnTo>
                        <a:lnTo>
                          <a:pt x="976" y="272"/>
                        </a:lnTo>
                        <a:lnTo>
                          <a:pt x="0" y="27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73" name="Rectangle 20">
                    <a:extLst>
                      <a:ext uri="{FF2B5EF4-FFF2-40B4-BE49-F238E27FC236}">
                        <a16:creationId xmlns:a16="http://schemas.microsoft.com/office/drawing/2014/main" xmlns="" id="{E2740D80-8DE8-40E5-85B9-5577BDB4DEC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054633" y="3495932"/>
                    <a:ext cx="53257" cy="52261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74" name="Rectangle 21">
                    <a:extLst>
                      <a:ext uri="{FF2B5EF4-FFF2-40B4-BE49-F238E27FC236}">
                        <a16:creationId xmlns:a16="http://schemas.microsoft.com/office/drawing/2014/main" xmlns="" id="{E5B66AD5-C770-4B92-AB31-7925F97C855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054633" y="3391411"/>
                    <a:ext cx="53257" cy="52261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75" name="Rectangle 22">
                    <a:extLst>
                      <a:ext uri="{FF2B5EF4-FFF2-40B4-BE49-F238E27FC236}">
                        <a16:creationId xmlns:a16="http://schemas.microsoft.com/office/drawing/2014/main" xmlns="" id="{F3788651-2FB1-463A-8149-2091222739E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054633" y="3600454"/>
                    <a:ext cx="53257" cy="52261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76" name="Freeform 23">
                    <a:extLst>
                      <a:ext uri="{FF2B5EF4-FFF2-40B4-BE49-F238E27FC236}">
                        <a16:creationId xmlns:a16="http://schemas.microsoft.com/office/drawing/2014/main" xmlns="" id="{86575E4A-8AC5-444D-9AB7-974D4A2B25E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87633" y="3550499"/>
                    <a:ext cx="121178" cy="119124"/>
                  </a:xfrm>
                  <a:custGeom>
                    <a:avLst/>
                    <a:gdLst>
                      <a:gd name="T0" fmla="*/ 272 w 629"/>
                      <a:gd name="T1" fmla="*/ 0 h 624"/>
                      <a:gd name="T2" fmla="*/ 299 w 629"/>
                      <a:gd name="T3" fmla="*/ 4 h 624"/>
                      <a:gd name="T4" fmla="*/ 327 w 629"/>
                      <a:gd name="T5" fmla="*/ 12 h 624"/>
                      <a:gd name="T6" fmla="*/ 352 w 629"/>
                      <a:gd name="T7" fmla="*/ 25 h 624"/>
                      <a:gd name="T8" fmla="*/ 376 w 629"/>
                      <a:gd name="T9" fmla="*/ 45 h 624"/>
                      <a:gd name="T10" fmla="*/ 585 w 629"/>
                      <a:gd name="T11" fmla="*/ 251 h 624"/>
                      <a:gd name="T12" fmla="*/ 603 w 629"/>
                      <a:gd name="T13" fmla="*/ 274 h 624"/>
                      <a:gd name="T14" fmla="*/ 617 w 629"/>
                      <a:gd name="T15" fmla="*/ 300 h 624"/>
                      <a:gd name="T16" fmla="*/ 625 w 629"/>
                      <a:gd name="T17" fmla="*/ 326 h 624"/>
                      <a:gd name="T18" fmla="*/ 629 w 629"/>
                      <a:gd name="T19" fmla="*/ 354 h 624"/>
                      <a:gd name="T20" fmla="*/ 625 w 629"/>
                      <a:gd name="T21" fmla="*/ 381 h 624"/>
                      <a:gd name="T22" fmla="*/ 617 w 629"/>
                      <a:gd name="T23" fmla="*/ 408 h 624"/>
                      <a:gd name="T24" fmla="*/ 604 w 629"/>
                      <a:gd name="T25" fmla="*/ 435 h 624"/>
                      <a:gd name="T26" fmla="*/ 586 w 629"/>
                      <a:gd name="T27" fmla="*/ 457 h 624"/>
                      <a:gd name="T28" fmla="*/ 418 w 629"/>
                      <a:gd name="T29" fmla="*/ 624 h 624"/>
                      <a:gd name="T30" fmla="*/ 0 w 629"/>
                      <a:gd name="T31" fmla="*/ 210 h 624"/>
                      <a:gd name="T32" fmla="*/ 169 w 629"/>
                      <a:gd name="T33" fmla="*/ 42 h 624"/>
                      <a:gd name="T34" fmla="*/ 192 w 629"/>
                      <a:gd name="T35" fmla="*/ 24 h 624"/>
                      <a:gd name="T36" fmla="*/ 217 w 629"/>
                      <a:gd name="T37" fmla="*/ 12 h 624"/>
                      <a:gd name="T38" fmla="*/ 244 w 629"/>
                      <a:gd name="T39" fmla="*/ 4 h 624"/>
                      <a:gd name="T40" fmla="*/ 272 w 629"/>
                      <a:gd name="T41" fmla="*/ 0 h 6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629" h="624">
                        <a:moveTo>
                          <a:pt x="272" y="0"/>
                        </a:moveTo>
                        <a:lnTo>
                          <a:pt x="299" y="4"/>
                        </a:lnTo>
                        <a:lnTo>
                          <a:pt x="327" y="12"/>
                        </a:lnTo>
                        <a:lnTo>
                          <a:pt x="352" y="25"/>
                        </a:lnTo>
                        <a:lnTo>
                          <a:pt x="376" y="45"/>
                        </a:lnTo>
                        <a:lnTo>
                          <a:pt x="585" y="251"/>
                        </a:lnTo>
                        <a:lnTo>
                          <a:pt x="603" y="274"/>
                        </a:lnTo>
                        <a:lnTo>
                          <a:pt x="617" y="300"/>
                        </a:lnTo>
                        <a:lnTo>
                          <a:pt x="625" y="326"/>
                        </a:lnTo>
                        <a:lnTo>
                          <a:pt x="629" y="354"/>
                        </a:lnTo>
                        <a:lnTo>
                          <a:pt x="625" y="381"/>
                        </a:lnTo>
                        <a:lnTo>
                          <a:pt x="617" y="408"/>
                        </a:lnTo>
                        <a:lnTo>
                          <a:pt x="604" y="435"/>
                        </a:lnTo>
                        <a:lnTo>
                          <a:pt x="586" y="457"/>
                        </a:lnTo>
                        <a:lnTo>
                          <a:pt x="418" y="624"/>
                        </a:lnTo>
                        <a:lnTo>
                          <a:pt x="0" y="210"/>
                        </a:lnTo>
                        <a:lnTo>
                          <a:pt x="169" y="42"/>
                        </a:lnTo>
                        <a:lnTo>
                          <a:pt x="192" y="24"/>
                        </a:lnTo>
                        <a:lnTo>
                          <a:pt x="217" y="12"/>
                        </a:lnTo>
                        <a:lnTo>
                          <a:pt x="244" y="4"/>
                        </a:lnTo>
                        <a:lnTo>
                          <a:pt x="272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77" name="Freeform 24">
                    <a:extLst>
                      <a:ext uri="{FF2B5EF4-FFF2-40B4-BE49-F238E27FC236}">
                        <a16:creationId xmlns:a16="http://schemas.microsoft.com/office/drawing/2014/main" xmlns="" id="{72CEBE5D-CAE5-4722-ACA7-6AD222866503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7296989" y="3615824"/>
                    <a:ext cx="246988" cy="242859"/>
                  </a:xfrm>
                  <a:custGeom>
                    <a:avLst/>
                    <a:gdLst>
                      <a:gd name="T0" fmla="*/ 260 w 1284"/>
                      <a:gd name="T1" fmla="*/ 754 h 1264"/>
                      <a:gd name="T2" fmla="*/ 177 w 1284"/>
                      <a:gd name="T3" fmla="*/ 1032 h 1264"/>
                      <a:gd name="T4" fmla="*/ 236 w 1284"/>
                      <a:gd name="T5" fmla="*/ 1090 h 1264"/>
                      <a:gd name="T6" fmla="*/ 513 w 1284"/>
                      <a:gd name="T7" fmla="*/ 1009 h 1264"/>
                      <a:gd name="T8" fmla="*/ 471 w 1284"/>
                      <a:gd name="T9" fmla="*/ 796 h 1264"/>
                      <a:gd name="T10" fmla="*/ 260 w 1284"/>
                      <a:gd name="T11" fmla="*/ 754 h 1264"/>
                      <a:gd name="T12" fmla="*/ 848 w 1284"/>
                      <a:gd name="T13" fmla="*/ 0 h 1264"/>
                      <a:gd name="T14" fmla="*/ 1284 w 1284"/>
                      <a:gd name="T15" fmla="*/ 430 h 1264"/>
                      <a:gd name="T16" fmla="*/ 604 w 1284"/>
                      <a:gd name="T17" fmla="*/ 1099 h 1264"/>
                      <a:gd name="T18" fmla="*/ 596 w 1284"/>
                      <a:gd name="T19" fmla="*/ 1107 h 1264"/>
                      <a:gd name="T20" fmla="*/ 586 w 1284"/>
                      <a:gd name="T21" fmla="*/ 1114 h 1264"/>
                      <a:gd name="T22" fmla="*/ 576 w 1284"/>
                      <a:gd name="T23" fmla="*/ 1118 h 1264"/>
                      <a:gd name="T24" fmla="*/ 80 w 1284"/>
                      <a:gd name="T25" fmla="*/ 1262 h 1264"/>
                      <a:gd name="T26" fmla="*/ 74 w 1284"/>
                      <a:gd name="T27" fmla="*/ 1263 h 1264"/>
                      <a:gd name="T28" fmla="*/ 68 w 1284"/>
                      <a:gd name="T29" fmla="*/ 1264 h 1264"/>
                      <a:gd name="T30" fmla="*/ 62 w 1284"/>
                      <a:gd name="T31" fmla="*/ 1264 h 1264"/>
                      <a:gd name="T32" fmla="*/ 46 w 1284"/>
                      <a:gd name="T33" fmla="*/ 1263 h 1264"/>
                      <a:gd name="T34" fmla="*/ 31 w 1284"/>
                      <a:gd name="T35" fmla="*/ 1256 h 1264"/>
                      <a:gd name="T36" fmla="*/ 19 w 1284"/>
                      <a:gd name="T37" fmla="*/ 1247 h 1264"/>
                      <a:gd name="T38" fmla="*/ 8 w 1284"/>
                      <a:gd name="T39" fmla="*/ 1234 h 1264"/>
                      <a:gd name="T40" fmla="*/ 3 w 1284"/>
                      <a:gd name="T41" fmla="*/ 1219 h 1264"/>
                      <a:gd name="T42" fmla="*/ 0 w 1284"/>
                      <a:gd name="T43" fmla="*/ 1203 h 1264"/>
                      <a:gd name="T44" fmla="*/ 3 w 1284"/>
                      <a:gd name="T45" fmla="*/ 1187 h 1264"/>
                      <a:gd name="T46" fmla="*/ 148 w 1284"/>
                      <a:gd name="T47" fmla="*/ 695 h 1264"/>
                      <a:gd name="T48" fmla="*/ 154 w 1284"/>
                      <a:gd name="T49" fmla="*/ 684 h 1264"/>
                      <a:gd name="T50" fmla="*/ 161 w 1284"/>
                      <a:gd name="T51" fmla="*/ 675 h 1264"/>
                      <a:gd name="T52" fmla="*/ 170 w 1284"/>
                      <a:gd name="T53" fmla="*/ 666 h 1264"/>
                      <a:gd name="T54" fmla="*/ 848 w 1284"/>
                      <a:gd name="T55" fmla="*/ 0 h 12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1284" h="1264">
                        <a:moveTo>
                          <a:pt x="260" y="754"/>
                        </a:moveTo>
                        <a:lnTo>
                          <a:pt x="177" y="1032"/>
                        </a:lnTo>
                        <a:lnTo>
                          <a:pt x="236" y="1090"/>
                        </a:lnTo>
                        <a:lnTo>
                          <a:pt x="513" y="1009"/>
                        </a:lnTo>
                        <a:lnTo>
                          <a:pt x="471" y="796"/>
                        </a:lnTo>
                        <a:lnTo>
                          <a:pt x="260" y="754"/>
                        </a:lnTo>
                        <a:close/>
                        <a:moveTo>
                          <a:pt x="848" y="0"/>
                        </a:moveTo>
                        <a:lnTo>
                          <a:pt x="1284" y="430"/>
                        </a:lnTo>
                        <a:lnTo>
                          <a:pt x="604" y="1099"/>
                        </a:lnTo>
                        <a:lnTo>
                          <a:pt x="596" y="1107"/>
                        </a:lnTo>
                        <a:lnTo>
                          <a:pt x="586" y="1114"/>
                        </a:lnTo>
                        <a:lnTo>
                          <a:pt x="576" y="1118"/>
                        </a:lnTo>
                        <a:lnTo>
                          <a:pt x="80" y="1262"/>
                        </a:lnTo>
                        <a:lnTo>
                          <a:pt x="74" y="1263"/>
                        </a:lnTo>
                        <a:lnTo>
                          <a:pt x="68" y="1264"/>
                        </a:lnTo>
                        <a:lnTo>
                          <a:pt x="62" y="1264"/>
                        </a:lnTo>
                        <a:lnTo>
                          <a:pt x="46" y="1263"/>
                        </a:lnTo>
                        <a:lnTo>
                          <a:pt x="31" y="1256"/>
                        </a:lnTo>
                        <a:lnTo>
                          <a:pt x="19" y="1247"/>
                        </a:lnTo>
                        <a:lnTo>
                          <a:pt x="8" y="1234"/>
                        </a:lnTo>
                        <a:lnTo>
                          <a:pt x="3" y="1219"/>
                        </a:lnTo>
                        <a:lnTo>
                          <a:pt x="0" y="1203"/>
                        </a:lnTo>
                        <a:lnTo>
                          <a:pt x="3" y="1187"/>
                        </a:lnTo>
                        <a:lnTo>
                          <a:pt x="148" y="695"/>
                        </a:lnTo>
                        <a:lnTo>
                          <a:pt x="154" y="684"/>
                        </a:lnTo>
                        <a:lnTo>
                          <a:pt x="161" y="675"/>
                        </a:lnTo>
                        <a:lnTo>
                          <a:pt x="170" y="666"/>
                        </a:lnTo>
                        <a:lnTo>
                          <a:pt x="848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</p:grpSp>
          <p:sp>
            <p:nvSpPr>
              <p:cNvPr id="59" name="Freeform 29">
                <a:extLst>
                  <a:ext uri="{FF2B5EF4-FFF2-40B4-BE49-F238E27FC236}">
                    <a16:creationId xmlns:a16="http://schemas.microsoft.com/office/drawing/2014/main" xmlns="" id="{1C255A01-0D63-45E6-AD7E-33205029A02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13382" y="5480413"/>
                <a:ext cx="717543" cy="694800"/>
              </a:xfrm>
              <a:custGeom>
                <a:avLst/>
                <a:gdLst>
                  <a:gd name="T0" fmla="*/ 2522 w 3590"/>
                  <a:gd name="T1" fmla="*/ 2926 h 3380"/>
                  <a:gd name="T2" fmla="*/ 2480 w 3590"/>
                  <a:gd name="T3" fmla="*/ 3066 h 3380"/>
                  <a:gd name="T4" fmla="*/ 2570 w 3590"/>
                  <a:gd name="T5" fmla="*/ 3176 h 3380"/>
                  <a:gd name="T6" fmla="*/ 2716 w 3590"/>
                  <a:gd name="T7" fmla="*/ 3162 h 3380"/>
                  <a:gd name="T8" fmla="*/ 2784 w 3590"/>
                  <a:gd name="T9" fmla="*/ 3034 h 3380"/>
                  <a:gd name="T10" fmla="*/ 2716 w 3590"/>
                  <a:gd name="T11" fmla="*/ 2907 h 3380"/>
                  <a:gd name="T12" fmla="*/ 1332 w 3590"/>
                  <a:gd name="T13" fmla="*/ 2884 h 3380"/>
                  <a:gd name="T14" fmla="*/ 1222 w 3590"/>
                  <a:gd name="T15" fmla="*/ 2974 h 3380"/>
                  <a:gd name="T16" fmla="*/ 1236 w 3590"/>
                  <a:gd name="T17" fmla="*/ 3120 h 3380"/>
                  <a:gd name="T18" fmla="*/ 1364 w 3590"/>
                  <a:gd name="T19" fmla="*/ 3188 h 3380"/>
                  <a:gd name="T20" fmla="*/ 1490 w 3590"/>
                  <a:gd name="T21" fmla="*/ 3120 h 3380"/>
                  <a:gd name="T22" fmla="*/ 1504 w 3590"/>
                  <a:gd name="T23" fmla="*/ 2974 h 3380"/>
                  <a:gd name="T24" fmla="*/ 1394 w 3590"/>
                  <a:gd name="T25" fmla="*/ 2884 h 3380"/>
                  <a:gd name="T26" fmla="*/ 2991 w 3590"/>
                  <a:gd name="T27" fmla="*/ 1844 h 3380"/>
                  <a:gd name="T28" fmla="*/ 2416 w 3590"/>
                  <a:gd name="T29" fmla="*/ 1844 h 3380"/>
                  <a:gd name="T30" fmla="*/ 1654 w 3590"/>
                  <a:gd name="T31" fmla="*/ 1844 h 3380"/>
                  <a:gd name="T32" fmla="*/ 3160 w 3590"/>
                  <a:gd name="T33" fmla="*/ 1316 h 3380"/>
                  <a:gd name="T34" fmla="*/ 2416 w 3590"/>
                  <a:gd name="T35" fmla="*/ 1316 h 3380"/>
                  <a:gd name="T36" fmla="*/ 1654 w 3590"/>
                  <a:gd name="T37" fmla="*/ 1316 h 3380"/>
                  <a:gd name="T38" fmla="*/ 3317 w 3590"/>
                  <a:gd name="T39" fmla="*/ 826 h 3380"/>
                  <a:gd name="T40" fmla="*/ 2416 w 3590"/>
                  <a:gd name="T41" fmla="*/ 826 h 3380"/>
                  <a:gd name="T42" fmla="*/ 1654 w 3590"/>
                  <a:gd name="T43" fmla="*/ 826 h 3380"/>
                  <a:gd name="T44" fmla="*/ 695 w 3590"/>
                  <a:gd name="T45" fmla="*/ 220 h 3380"/>
                  <a:gd name="T46" fmla="*/ 868 w 3590"/>
                  <a:gd name="T47" fmla="*/ 597 h 3380"/>
                  <a:gd name="T48" fmla="*/ 3517 w 3590"/>
                  <a:gd name="T49" fmla="*/ 604 h 3380"/>
                  <a:gd name="T50" fmla="*/ 3587 w 3590"/>
                  <a:gd name="T51" fmla="*/ 682 h 3380"/>
                  <a:gd name="T52" fmla="*/ 3095 w 3590"/>
                  <a:gd name="T53" fmla="*/ 2266 h 3380"/>
                  <a:gd name="T54" fmla="*/ 2996 w 3590"/>
                  <a:gd name="T55" fmla="*/ 2324 h 3380"/>
                  <a:gd name="T56" fmla="*/ 2996 w 3590"/>
                  <a:gd name="T57" fmla="*/ 2612 h 3380"/>
                  <a:gd name="T58" fmla="*/ 3082 w 3590"/>
                  <a:gd name="T59" fmla="*/ 2665 h 3380"/>
                  <a:gd name="T60" fmla="*/ 3070 w 3590"/>
                  <a:gd name="T61" fmla="*/ 2768 h 3380"/>
                  <a:gd name="T62" fmla="*/ 2888 w 3590"/>
                  <a:gd name="T63" fmla="*/ 2804 h 3380"/>
                  <a:gd name="T64" fmla="*/ 2973 w 3590"/>
                  <a:gd name="T65" fmla="*/ 2991 h 3380"/>
                  <a:gd name="T66" fmla="*/ 2929 w 3590"/>
                  <a:gd name="T67" fmla="*/ 3209 h 3380"/>
                  <a:gd name="T68" fmla="*/ 2764 w 3590"/>
                  <a:gd name="T69" fmla="*/ 3353 h 3380"/>
                  <a:gd name="T70" fmla="*/ 2539 w 3590"/>
                  <a:gd name="T71" fmla="*/ 3368 h 3380"/>
                  <a:gd name="T72" fmla="*/ 2357 w 3590"/>
                  <a:gd name="T73" fmla="*/ 3246 h 3380"/>
                  <a:gd name="T74" fmla="*/ 2284 w 3590"/>
                  <a:gd name="T75" fmla="*/ 3034 h 3380"/>
                  <a:gd name="T76" fmla="*/ 2348 w 3590"/>
                  <a:gd name="T77" fmla="*/ 2836 h 3380"/>
                  <a:gd name="T78" fmla="*/ 1685 w 3590"/>
                  <a:gd name="T79" fmla="*/ 2909 h 3380"/>
                  <a:gd name="T80" fmla="*/ 1696 w 3590"/>
                  <a:gd name="T81" fmla="*/ 3126 h 3380"/>
                  <a:gd name="T82" fmla="*/ 1574 w 3590"/>
                  <a:gd name="T83" fmla="*/ 3308 h 3380"/>
                  <a:gd name="T84" fmla="*/ 1364 w 3590"/>
                  <a:gd name="T85" fmla="*/ 3380 h 3380"/>
                  <a:gd name="T86" fmla="*/ 1152 w 3590"/>
                  <a:gd name="T87" fmla="*/ 3308 h 3380"/>
                  <a:gd name="T88" fmla="*/ 1030 w 3590"/>
                  <a:gd name="T89" fmla="*/ 3126 h 3380"/>
                  <a:gd name="T90" fmla="*/ 1042 w 3590"/>
                  <a:gd name="T91" fmla="*/ 2909 h 3380"/>
                  <a:gd name="T92" fmla="*/ 995 w 3590"/>
                  <a:gd name="T93" fmla="*/ 2801 h 3380"/>
                  <a:gd name="T94" fmla="*/ 923 w 3590"/>
                  <a:gd name="T95" fmla="*/ 2721 h 3380"/>
                  <a:gd name="T96" fmla="*/ 1124 w 3590"/>
                  <a:gd name="T97" fmla="*/ 2159 h 3380"/>
                  <a:gd name="T98" fmla="*/ 52 w 3590"/>
                  <a:gd name="T99" fmla="*/ 212 h 3380"/>
                  <a:gd name="T100" fmla="*/ 0 w 3590"/>
                  <a:gd name="T101" fmla="*/ 119 h 3380"/>
                  <a:gd name="T102" fmla="*/ 50 w 3590"/>
                  <a:gd name="T103" fmla="*/ 21 h 3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590" h="3380">
                    <a:moveTo>
                      <a:pt x="2630" y="2880"/>
                    </a:moveTo>
                    <a:lnTo>
                      <a:pt x="2600" y="2884"/>
                    </a:lnTo>
                    <a:lnTo>
                      <a:pt x="2570" y="2892"/>
                    </a:lnTo>
                    <a:lnTo>
                      <a:pt x="2545" y="2907"/>
                    </a:lnTo>
                    <a:lnTo>
                      <a:pt x="2522" y="2926"/>
                    </a:lnTo>
                    <a:lnTo>
                      <a:pt x="2504" y="2948"/>
                    </a:lnTo>
                    <a:lnTo>
                      <a:pt x="2489" y="2974"/>
                    </a:lnTo>
                    <a:lnTo>
                      <a:pt x="2480" y="3004"/>
                    </a:lnTo>
                    <a:lnTo>
                      <a:pt x="2476" y="3034"/>
                    </a:lnTo>
                    <a:lnTo>
                      <a:pt x="2480" y="3066"/>
                    </a:lnTo>
                    <a:lnTo>
                      <a:pt x="2489" y="3094"/>
                    </a:lnTo>
                    <a:lnTo>
                      <a:pt x="2504" y="3120"/>
                    </a:lnTo>
                    <a:lnTo>
                      <a:pt x="2522" y="3143"/>
                    </a:lnTo>
                    <a:lnTo>
                      <a:pt x="2545" y="3162"/>
                    </a:lnTo>
                    <a:lnTo>
                      <a:pt x="2570" y="3176"/>
                    </a:lnTo>
                    <a:lnTo>
                      <a:pt x="2600" y="3185"/>
                    </a:lnTo>
                    <a:lnTo>
                      <a:pt x="2630" y="3188"/>
                    </a:lnTo>
                    <a:lnTo>
                      <a:pt x="2662" y="3185"/>
                    </a:lnTo>
                    <a:lnTo>
                      <a:pt x="2690" y="3176"/>
                    </a:lnTo>
                    <a:lnTo>
                      <a:pt x="2716" y="3162"/>
                    </a:lnTo>
                    <a:lnTo>
                      <a:pt x="2739" y="3143"/>
                    </a:lnTo>
                    <a:lnTo>
                      <a:pt x="2758" y="3120"/>
                    </a:lnTo>
                    <a:lnTo>
                      <a:pt x="2772" y="3094"/>
                    </a:lnTo>
                    <a:lnTo>
                      <a:pt x="2781" y="3066"/>
                    </a:lnTo>
                    <a:lnTo>
                      <a:pt x="2784" y="3034"/>
                    </a:lnTo>
                    <a:lnTo>
                      <a:pt x="2781" y="3004"/>
                    </a:lnTo>
                    <a:lnTo>
                      <a:pt x="2772" y="2974"/>
                    </a:lnTo>
                    <a:lnTo>
                      <a:pt x="2758" y="2948"/>
                    </a:lnTo>
                    <a:lnTo>
                      <a:pt x="2739" y="2926"/>
                    </a:lnTo>
                    <a:lnTo>
                      <a:pt x="2716" y="2907"/>
                    </a:lnTo>
                    <a:lnTo>
                      <a:pt x="2690" y="2892"/>
                    </a:lnTo>
                    <a:lnTo>
                      <a:pt x="2662" y="2884"/>
                    </a:lnTo>
                    <a:lnTo>
                      <a:pt x="2630" y="2880"/>
                    </a:lnTo>
                    <a:close/>
                    <a:moveTo>
                      <a:pt x="1364" y="2880"/>
                    </a:moveTo>
                    <a:lnTo>
                      <a:pt x="1332" y="2884"/>
                    </a:lnTo>
                    <a:lnTo>
                      <a:pt x="1304" y="2892"/>
                    </a:lnTo>
                    <a:lnTo>
                      <a:pt x="1277" y="2907"/>
                    </a:lnTo>
                    <a:lnTo>
                      <a:pt x="1255" y="2926"/>
                    </a:lnTo>
                    <a:lnTo>
                      <a:pt x="1236" y="2948"/>
                    </a:lnTo>
                    <a:lnTo>
                      <a:pt x="1222" y="2974"/>
                    </a:lnTo>
                    <a:lnTo>
                      <a:pt x="1213" y="3004"/>
                    </a:lnTo>
                    <a:lnTo>
                      <a:pt x="1210" y="3034"/>
                    </a:lnTo>
                    <a:lnTo>
                      <a:pt x="1213" y="3066"/>
                    </a:lnTo>
                    <a:lnTo>
                      <a:pt x="1222" y="3094"/>
                    </a:lnTo>
                    <a:lnTo>
                      <a:pt x="1236" y="3120"/>
                    </a:lnTo>
                    <a:lnTo>
                      <a:pt x="1255" y="3143"/>
                    </a:lnTo>
                    <a:lnTo>
                      <a:pt x="1277" y="3162"/>
                    </a:lnTo>
                    <a:lnTo>
                      <a:pt x="1304" y="3176"/>
                    </a:lnTo>
                    <a:lnTo>
                      <a:pt x="1332" y="3185"/>
                    </a:lnTo>
                    <a:lnTo>
                      <a:pt x="1364" y="3188"/>
                    </a:lnTo>
                    <a:lnTo>
                      <a:pt x="1394" y="3185"/>
                    </a:lnTo>
                    <a:lnTo>
                      <a:pt x="1423" y="3176"/>
                    </a:lnTo>
                    <a:lnTo>
                      <a:pt x="1449" y="3162"/>
                    </a:lnTo>
                    <a:lnTo>
                      <a:pt x="1472" y="3143"/>
                    </a:lnTo>
                    <a:lnTo>
                      <a:pt x="1490" y="3120"/>
                    </a:lnTo>
                    <a:lnTo>
                      <a:pt x="1504" y="3094"/>
                    </a:lnTo>
                    <a:lnTo>
                      <a:pt x="1514" y="3066"/>
                    </a:lnTo>
                    <a:lnTo>
                      <a:pt x="1516" y="3034"/>
                    </a:lnTo>
                    <a:lnTo>
                      <a:pt x="1514" y="3004"/>
                    </a:lnTo>
                    <a:lnTo>
                      <a:pt x="1504" y="2974"/>
                    </a:lnTo>
                    <a:lnTo>
                      <a:pt x="1490" y="2948"/>
                    </a:lnTo>
                    <a:lnTo>
                      <a:pt x="1472" y="2926"/>
                    </a:lnTo>
                    <a:lnTo>
                      <a:pt x="1449" y="2907"/>
                    </a:lnTo>
                    <a:lnTo>
                      <a:pt x="1423" y="2892"/>
                    </a:lnTo>
                    <a:lnTo>
                      <a:pt x="1394" y="2884"/>
                    </a:lnTo>
                    <a:lnTo>
                      <a:pt x="1364" y="2880"/>
                    </a:lnTo>
                    <a:close/>
                    <a:moveTo>
                      <a:pt x="2647" y="1844"/>
                    </a:moveTo>
                    <a:lnTo>
                      <a:pt x="2647" y="2094"/>
                    </a:lnTo>
                    <a:lnTo>
                      <a:pt x="2912" y="2094"/>
                    </a:lnTo>
                    <a:lnTo>
                      <a:pt x="2991" y="1844"/>
                    </a:lnTo>
                    <a:lnTo>
                      <a:pt x="2647" y="1844"/>
                    </a:lnTo>
                    <a:close/>
                    <a:moveTo>
                      <a:pt x="1885" y="1844"/>
                    </a:moveTo>
                    <a:lnTo>
                      <a:pt x="1885" y="2094"/>
                    </a:lnTo>
                    <a:lnTo>
                      <a:pt x="2416" y="2094"/>
                    </a:lnTo>
                    <a:lnTo>
                      <a:pt x="2416" y="1844"/>
                    </a:lnTo>
                    <a:lnTo>
                      <a:pt x="1885" y="1844"/>
                    </a:lnTo>
                    <a:close/>
                    <a:moveTo>
                      <a:pt x="1301" y="1844"/>
                    </a:moveTo>
                    <a:lnTo>
                      <a:pt x="1388" y="2094"/>
                    </a:lnTo>
                    <a:lnTo>
                      <a:pt x="1654" y="2094"/>
                    </a:lnTo>
                    <a:lnTo>
                      <a:pt x="1654" y="1844"/>
                    </a:lnTo>
                    <a:lnTo>
                      <a:pt x="1301" y="1844"/>
                    </a:lnTo>
                    <a:close/>
                    <a:moveTo>
                      <a:pt x="2647" y="1316"/>
                    </a:moveTo>
                    <a:lnTo>
                      <a:pt x="2647" y="1614"/>
                    </a:lnTo>
                    <a:lnTo>
                      <a:pt x="3065" y="1614"/>
                    </a:lnTo>
                    <a:lnTo>
                      <a:pt x="3160" y="1316"/>
                    </a:lnTo>
                    <a:lnTo>
                      <a:pt x="2647" y="1316"/>
                    </a:lnTo>
                    <a:close/>
                    <a:moveTo>
                      <a:pt x="1885" y="1316"/>
                    </a:moveTo>
                    <a:lnTo>
                      <a:pt x="1885" y="1614"/>
                    </a:lnTo>
                    <a:lnTo>
                      <a:pt x="2416" y="1614"/>
                    </a:lnTo>
                    <a:lnTo>
                      <a:pt x="2416" y="1316"/>
                    </a:lnTo>
                    <a:lnTo>
                      <a:pt x="1885" y="1316"/>
                    </a:lnTo>
                    <a:close/>
                    <a:moveTo>
                      <a:pt x="1118" y="1316"/>
                    </a:moveTo>
                    <a:lnTo>
                      <a:pt x="1221" y="1614"/>
                    </a:lnTo>
                    <a:lnTo>
                      <a:pt x="1654" y="1614"/>
                    </a:lnTo>
                    <a:lnTo>
                      <a:pt x="1654" y="1316"/>
                    </a:lnTo>
                    <a:lnTo>
                      <a:pt x="1118" y="1316"/>
                    </a:lnTo>
                    <a:close/>
                    <a:moveTo>
                      <a:pt x="2647" y="826"/>
                    </a:moveTo>
                    <a:lnTo>
                      <a:pt x="2647" y="1086"/>
                    </a:lnTo>
                    <a:lnTo>
                      <a:pt x="3235" y="1086"/>
                    </a:lnTo>
                    <a:lnTo>
                      <a:pt x="3317" y="826"/>
                    </a:lnTo>
                    <a:lnTo>
                      <a:pt x="2647" y="826"/>
                    </a:lnTo>
                    <a:close/>
                    <a:moveTo>
                      <a:pt x="1885" y="826"/>
                    </a:moveTo>
                    <a:lnTo>
                      <a:pt x="1885" y="1086"/>
                    </a:lnTo>
                    <a:lnTo>
                      <a:pt x="2416" y="1086"/>
                    </a:lnTo>
                    <a:lnTo>
                      <a:pt x="2416" y="826"/>
                    </a:lnTo>
                    <a:lnTo>
                      <a:pt x="1885" y="826"/>
                    </a:lnTo>
                    <a:close/>
                    <a:moveTo>
                      <a:pt x="948" y="826"/>
                    </a:moveTo>
                    <a:lnTo>
                      <a:pt x="1037" y="1086"/>
                    </a:lnTo>
                    <a:lnTo>
                      <a:pt x="1654" y="1086"/>
                    </a:lnTo>
                    <a:lnTo>
                      <a:pt x="1654" y="826"/>
                    </a:lnTo>
                    <a:lnTo>
                      <a:pt x="948" y="826"/>
                    </a:lnTo>
                    <a:close/>
                    <a:moveTo>
                      <a:pt x="112" y="0"/>
                    </a:moveTo>
                    <a:lnTo>
                      <a:pt x="135" y="3"/>
                    </a:lnTo>
                    <a:lnTo>
                      <a:pt x="157" y="9"/>
                    </a:lnTo>
                    <a:lnTo>
                      <a:pt x="695" y="220"/>
                    </a:lnTo>
                    <a:lnTo>
                      <a:pt x="717" y="232"/>
                    </a:lnTo>
                    <a:lnTo>
                      <a:pt x="736" y="247"/>
                    </a:lnTo>
                    <a:lnTo>
                      <a:pt x="751" y="267"/>
                    </a:lnTo>
                    <a:lnTo>
                      <a:pt x="761" y="289"/>
                    </a:lnTo>
                    <a:lnTo>
                      <a:pt x="868" y="597"/>
                    </a:lnTo>
                    <a:lnTo>
                      <a:pt x="876" y="596"/>
                    </a:lnTo>
                    <a:lnTo>
                      <a:pt x="884" y="596"/>
                    </a:lnTo>
                    <a:lnTo>
                      <a:pt x="3476" y="596"/>
                    </a:lnTo>
                    <a:lnTo>
                      <a:pt x="3496" y="598"/>
                    </a:lnTo>
                    <a:lnTo>
                      <a:pt x="3517" y="604"/>
                    </a:lnTo>
                    <a:lnTo>
                      <a:pt x="3537" y="613"/>
                    </a:lnTo>
                    <a:lnTo>
                      <a:pt x="3554" y="627"/>
                    </a:lnTo>
                    <a:lnTo>
                      <a:pt x="3568" y="643"/>
                    </a:lnTo>
                    <a:lnTo>
                      <a:pt x="3579" y="663"/>
                    </a:lnTo>
                    <a:lnTo>
                      <a:pt x="3587" y="682"/>
                    </a:lnTo>
                    <a:lnTo>
                      <a:pt x="3590" y="704"/>
                    </a:lnTo>
                    <a:lnTo>
                      <a:pt x="3589" y="725"/>
                    </a:lnTo>
                    <a:lnTo>
                      <a:pt x="3585" y="747"/>
                    </a:lnTo>
                    <a:lnTo>
                      <a:pt x="3105" y="2244"/>
                    </a:lnTo>
                    <a:lnTo>
                      <a:pt x="3095" y="2266"/>
                    </a:lnTo>
                    <a:lnTo>
                      <a:pt x="3081" y="2286"/>
                    </a:lnTo>
                    <a:lnTo>
                      <a:pt x="3063" y="2302"/>
                    </a:lnTo>
                    <a:lnTo>
                      <a:pt x="3043" y="2314"/>
                    </a:lnTo>
                    <a:lnTo>
                      <a:pt x="3020" y="2322"/>
                    </a:lnTo>
                    <a:lnTo>
                      <a:pt x="2996" y="2324"/>
                    </a:lnTo>
                    <a:lnTo>
                      <a:pt x="1306" y="2324"/>
                    </a:lnTo>
                    <a:lnTo>
                      <a:pt x="1283" y="2322"/>
                    </a:lnTo>
                    <a:lnTo>
                      <a:pt x="1261" y="2315"/>
                    </a:lnTo>
                    <a:lnTo>
                      <a:pt x="1154" y="2612"/>
                    </a:lnTo>
                    <a:lnTo>
                      <a:pt x="2996" y="2612"/>
                    </a:lnTo>
                    <a:lnTo>
                      <a:pt x="3017" y="2614"/>
                    </a:lnTo>
                    <a:lnTo>
                      <a:pt x="3037" y="2622"/>
                    </a:lnTo>
                    <a:lnTo>
                      <a:pt x="3056" y="2633"/>
                    </a:lnTo>
                    <a:lnTo>
                      <a:pt x="3070" y="2648"/>
                    </a:lnTo>
                    <a:lnTo>
                      <a:pt x="3082" y="2665"/>
                    </a:lnTo>
                    <a:lnTo>
                      <a:pt x="3088" y="2686"/>
                    </a:lnTo>
                    <a:lnTo>
                      <a:pt x="3092" y="2708"/>
                    </a:lnTo>
                    <a:lnTo>
                      <a:pt x="3088" y="2730"/>
                    </a:lnTo>
                    <a:lnTo>
                      <a:pt x="3082" y="2751"/>
                    </a:lnTo>
                    <a:lnTo>
                      <a:pt x="3070" y="2768"/>
                    </a:lnTo>
                    <a:lnTo>
                      <a:pt x="3056" y="2783"/>
                    </a:lnTo>
                    <a:lnTo>
                      <a:pt x="3037" y="2794"/>
                    </a:lnTo>
                    <a:lnTo>
                      <a:pt x="3017" y="2802"/>
                    </a:lnTo>
                    <a:lnTo>
                      <a:pt x="2996" y="2804"/>
                    </a:lnTo>
                    <a:lnTo>
                      <a:pt x="2888" y="2804"/>
                    </a:lnTo>
                    <a:lnTo>
                      <a:pt x="2913" y="2836"/>
                    </a:lnTo>
                    <a:lnTo>
                      <a:pt x="2935" y="2872"/>
                    </a:lnTo>
                    <a:lnTo>
                      <a:pt x="2952" y="2909"/>
                    </a:lnTo>
                    <a:lnTo>
                      <a:pt x="2965" y="2949"/>
                    </a:lnTo>
                    <a:lnTo>
                      <a:pt x="2973" y="2991"/>
                    </a:lnTo>
                    <a:lnTo>
                      <a:pt x="2976" y="3034"/>
                    </a:lnTo>
                    <a:lnTo>
                      <a:pt x="2973" y="3081"/>
                    </a:lnTo>
                    <a:lnTo>
                      <a:pt x="2964" y="3126"/>
                    </a:lnTo>
                    <a:lnTo>
                      <a:pt x="2949" y="3168"/>
                    </a:lnTo>
                    <a:lnTo>
                      <a:pt x="2929" y="3209"/>
                    </a:lnTo>
                    <a:lnTo>
                      <a:pt x="2904" y="3246"/>
                    </a:lnTo>
                    <a:lnTo>
                      <a:pt x="2875" y="3279"/>
                    </a:lnTo>
                    <a:lnTo>
                      <a:pt x="2842" y="3308"/>
                    </a:lnTo>
                    <a:lnTo>
                      <a:pt x="2805" y="3333"/>
                    </a:lnTo>
                    <a:lnTo>
                      <a:pt x="2764" y="3353"/>
                    </a:lnTo>
                    <a:lnTo>
                      <a:pt x="2722" y="3368"/>
                    </a:lnTo>
                    <a:lnTo>
                      <a:pt x="2677" y="3377"/>
                    </a:lnTo>
                    <a:lnTo>
                      <a:pt x="2630" y="3380"/>
                    </a:lnTo>
                    <a:lnTo>
                      <a:pt x="2583" y="3377"/>
                    </a:lnTo>
                    <a:lnTo>
                      <a:pt x="2539" y="3368"/>
                    </a:lnTo>
                    <a:lnTo>
                      <a:pt x="2496" y="3353"/>
                    </a:lnTo>
                    <a:lnTo>
                      <a:pt x="2456" y="3333"/>
                    </a:lnTo>
                    <a:lnTo>
                      <a:pt x="2420" y="3308"/>
                    </a:lnTo>
                    <a:lnTo>
                      <a:pt x="2386" y="3279"/>
                    </a:lnTo>
                    <a:lnTo>
                      <a:pt x="2357" y="3246"/>
                    </a:lnTo>
                    <a:lnTo>
                      <a:pt x="2332" y="3209"/>
                    </a:lnTo>
                    <a:lnTo>
                      <a:pt x="2312" y="3168"/>
                    </a:lnTo>
                    <a:lnTo>
                      <a:pt x="2297" y="3126"/>
                    </a:lnTo>
                    <a:lnTo>
                      <a:pt x="2288" y="3081"/>
                    </a:lnTo>
                    <a:lnTo>
                      <a:pt x="2284" y="3034"/>
                    </a:lnTo>
                    <a:lnTo>
                      <a:pt x="2288" y="2991"/>
                    </a:lnTo>
                    <a:lnTo>
                      <a:pt x="2295" y="2949"/>
                    </a:lnTo>
                    <a:lnTo>
                      <a:pt x="2308" y="2909"/>
                    </a:lnTo>
                    <a:lnTo>
                      <a:pt x="2326" y="2872"/>
                    </a:lnTo>
                    <a:lnTo>
                      <a:pt x="2348" y="2836"/>
                    </a:lnTo>
                    <a:lnTo>
                      <a:pt x="2374" y="2804"/>
                    </a:lnTo>
                    <a:lnTo>
                      <a:pt x="1620" y="2804"/>
                    </a:lnTo>
                    <a:lnTo>
                      <a:pt x="1646" y="2836"/>
                    </a:lnTo>
                    <a:lnTo>
                      <a:pt x="1668" y="2872"/>
                    </a:lnTo>
                    <a:lnTo>
                      <a:pt x="1685" y="2909"/>
                    </a:lnTo>
                    <a:lnTo>
                      <a:pt x="1699" y="2949"/>
                    </a:lnTo>
                    <a:lnTo>
                      <a:pt x="1706" y="2991"/>
                    </a:lnTo>
                    <a:lnTo>
                      <a:pt x="1708" y="3034"/>
                    </a:lnTo>
                    <a:lnTo>
                      <a:pt x="1706" y="3081"/>
                    </a:lnTo>
                    <a:lnTo>
                      <a:pt x="1696" y="3126"/>
                    </a:lnTo>
                    <a:lnTo>
                      <a:pt x="1682" y="3168"/>
                    </a:lnTo>
                    <a:lnTo>
                      <a:pt x="1661" y="3209"/>
                    </a:lnTo>
                    <a:lnTo>
                      <a:pt x="1636" y="3246"/>
                    </a:lnTo>
                    <a:lnTo>
                      <a:pt x="1608" y="3279"/>
                    </a:lnTo>
                    <a:lnTo>
                      <a:pt x="1574" y="3308"/>
                    </a:lnTo>
                    <a:lnTo>
                      <a:pt x="1537" y="3333"/>
                    </a:lnTo>
                    <a:lnTo>
                      <a:pt x="1498" y="3353"/>
                    </a:lnTo>
                    <a:lnTo>
                      <a:pt x="1455" y="3368"/>
                    </a:lnTo>
                    <a:lnTo>
                      <a:pt x="1409" y="3377"/>
                    </a:lnTo>
                    <a:lnTo>
                      <a:pt x="1364" y="3380"/>
                    </a:lnTo>
                    <a:lnTo>
                      <a:pt x="1317" y="3377"/>
                    </a:lnTo>
                    <a:lnTo>
                      <a:pt x="1271" y="3368"/>
                    </a:lnTo>
                    <a:lnTo>
                      <a:pt x="1228" y="3353"/>
                    </a:lnTo>
                    <a:lnTo>
                      <a:pt x="1189" y="3333"/>
                    </a:lnTo>
                    <a:lnTo>
                      <a:pt x="1152" y="3308"/>
                    </a:lnTo>
                    <a:lnTo>
                      <a:pt x="1119" y="3279"/>
                    </a:lnTo>
                    <a:lnTo>
                      <a:pt x="1090" y="3246"/>
                    </a:lnTo>
                    <a:lnTo>
                      <a:pt x="1065" y="3209"/>
                    </a:lnTo>
                    <a:lnTo>
                      <a:pt x="1045" y="3168"/>
                    </a:lnTo>
                    <a:lnTo>
                      <a:pt x="1030" y="3126"/>
                    </a:lnTo>
                    <a:lnTo>
                      <a:pt x="1021" y="3081"/>
                    </a:lnTo>
                    <a:lnTo>
                      <a:pt x="1018" y="3034"/>
                    </a:lnTo>
                    <a:lnTo>
                      <a:pt x="1020" y="2991"/>
                    </a:lnTo>
                    <a:lnTo>
                      <a:pt x="1029" y="2949"/>
                    </a:lnTo>
                    <a:lnTo>
                      <a:pt x="1042" y="2909"/>
                    </a:lnTo>
                    <a:lnTo>
                      <a:pt x="1059" y="2872"/>
                    </a:lnTo>
                    <a:lnTo>
                      <a:pt x="1081" y="2836"/>
                    </a:lnTo>
                    <a:lnTo>
                      <a:pt x="1106" y="2804"/>
                    </a:lnTo>
                    <a:lnTo>
                      <a:pt x="1018" y="2804"/>
                    </a:lnTo>
                    <a:lnTo>
                      <a:pt x="995" y="2801"/>
                    </a:lnTo>
                    <a:lnTo>
                      <a:pt x="973" y="2793"/>
                    </a:lnTo>
                    <a:lnTo>
                      <a:pt x="955" y="2780"/>
                    </a:lnTo>
                    <a:lnTo>
                      <a:pt x="939" y="2764"/>
                    </a:lnTo>
                    <a:lnTo>
                      <a:pt x="928" y="2743"/>
                    </a:lnTo>
                    <a:lnTo>
                      <a:pt x="923" y="2721"/>
                    </a:lnTo>
                    <a:lnTo>
                      <a:pt x="922" y="2698"/>
                    </a:lnTo>
                    <a:lnTo>
                      <a:pt x="927" y="2675"/>
                    </a:lnTo>
                    <a:lnTo>
                      <a:pt x="1100" y="2195"/>
                    </a:lnTo>
                    <a:lnTo>
                      <a:pt x="1109" y="2176"/>
                    </a:lnTo>
                    <a:lnTo>
                      <a:pt x="1124" y="2159"/>
                    </a:lnTo>
                    <a:lnTo>
                      <a:pt x="1140" y="2146"/>
                    </a:lnTo>
                    <a:lnTo>
                      <a:pt x="1159" y="2137"/>
                    </a:lnTo>
                    <a:lnTo>
                      <a:pt x="562" y="415"/>
                    </a:lnTo>
                    <a:lnTo>
                      <a:pt x="73" y="223"/>
                    </a:lnTo>
                    <a:lnTo>
                      <a:pt x="52" y="212"/>
                    </a:lnTo>
                    <a:lnTo>
                      <a:pt x="35" y="199"/>
                    </a:lnTo>
                    <a:lnTo>
                      <a:pt x="21" y="181"/>
                    </a:lnTo>
                    <a:lnTo>
                      <a:pt x="10" y="162"/>
                    </a:lnTo>
                    <a:lnTo>
                      <a:pt x="3" y="141"/>
                    </a:lnTo>
                    <a:lnTo>
                      <a:pt x="0" y="119"/>
                    </a:lnTo>
                    <a:lnTo>
                      <a:pt x="2" y="96"/>
                    </a:lnTo>
                    <a:lnTo>
                      <a:pt x="8" y="73"/>
                    </a:lnTo>
                    <a:lnTo>
                      <a:pt x="19" y="53"/>
                    </a:lnTo>
                    <a:lnTo>
                      <a:pt x="33" y="35"/>
                    </a:lnTo>
                    <a:lnTo>
                      <a:pt x="50" y="21"/>
                    </a:lnTo>
                    <a:lnTo>
                      <a:pt x="69" y="10"/>
                    </a:lnTo>
                    <a:lnTo>
                      <a:pt x="91" y="4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sp>
            <p:nvSpPr>
              <p:cNvPr id="60" name="Freeform 6">
                <a:extLst>
                  <a:ext uri="{FF2B5EF4-FFF2-40B4-BE49-F238E27FC236}">
                    <a16:creationId xmlns:a16="http://schemas.microsoft.com/office/drawing/2014/main" xmlns="" id="{2C707E5D-D15E-4771-B69D-27FF984CB9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2182" y="5587579"/>
                <a:ext cx="139095" cy="139430"/>
              </a:xfrm>
              <a:custGeom>
                <a:avLst/>
                <a:gdLst>
                  <a:gd name="T0" fmla="*/ 373 w 747"/>
                  <a:gd name="T1" fmla="*/ 0 h 749"/>
                  <a:gd name="T2" fmla="*/ 424 w 747"/>
                  <a:gd name="T3" fmla="*/ 4 h 749"/>
                  <a:gd name="T4" fmla="*/ 472 w 747"/>
                  <a:gd name="T5" fmla="*/ 14 h 749"/>
                  <a:gd name="T6" fmla="*/ 518 w 747"/>
                  <a:gd name="T7" fmla="*/ 29 h 749"/>
                  <a:gd name="T8" fmla="*/ 562 w 747"/>
                  <a:gd name="T9" fmla="*/ 51 h 749"/>
                  <a:gd name="T10" fmla="*/ 602 w 747"/>
                  <a:gd name="T11" fmla="*/ 78 h 749"/>
                  <a:gd name="T12" fmla="*/ 638 w 747"/>
                  <a:gd name="T13" fmla="*/ 109 h 749"/>
                  <a:gd name="T14" fmla="*/ 669 w 747"/>
                  <a:gd name="T15" fmla="*/ 146 h 749"/>
                  <a:gd name="T16" fmla="*/ 696 w 747"/>
                  <a:gd name="T17" fmla="*/ 186 h 749"/>
                  <a:gd name="T18" fmla="*/ 718 w 747"/>
                  <a:gd name="T19" fmla="*/ 229 h 749"/>
                  <a:gd name="T20" fmla="*/ 733 w 747"/>
                  <a:gd name="T21" fmla="*/ 276 h 749"/>
                  <a:gd name="T22" fmla="*/ 744 w 747"/>
                  <a:gd name="T23" fmla="*/ 324 h 749"/>
                  <a:gd name="T24" fmla="*/ 747 w 747"/>
                  <a:gd name="T25" fmla="*/ 375 h 749"/>
                  <a:gd name="T26" fmla="*/ 744 w 747"/>
                  <a:gd name="T27" fmla="*/ 426 h 749"/>
                  <a:gd name="T28" fmla="*/ 733 w 747"/>
                  <a:gd name="T29" fmla="*/ 474 h 749"/>
                  <a:gd name="T30" fmla="*/ 718 w 747"/>
                  <a:gd name="T31" fmla="*/ 520 h 749"/>
                  <a:gd name="T32" fmla="*/ 696 w 747"/>
                  <a:gd name="T33" fmla="*/ 564 h 749"/>
                  <a:gd name="T34" fmla="*/ 669 w 747"/>
                  <a:gd name="T35" fmla="*/ 604 h 749"/>
                  <a:gd name="T36" fmla="*/ 638 w 747"/>
                  <a:gd name="T37" fmla="*/ 640 h 749"/>
                  <a:gd name="T38" fmla="*/ 602 w 747"/>
                  <a:gd name="T39" fmla="*/ 672 h 749"/>
                  <a:gd name="T40" fmla="*/ 562 w 747"/>
                  <a:gd name="T41" fmla="*/ 699 h 749"/>
                  <a:gd name="T42" fmla="*/ 518 w 747"/>
                  <a:gd name="T43" fmla="*/ 720 h 749"/>
                  <a:gd name="T44" fmla="*/ 472 w 747"/>
                  <a:gd name="T45" fmla="*/ 736 h 749"/>
                  <a:gd name="T46" fmla="*/ 424 w 747"/>
                  <a:gd name="T47" fmla="*/ 747 h 749"/>
                  <a:gd name="T48" fmla="*/ 373 w 747"/>
                  <a:gd name="T49" fmla="*/ 749 h 749"/>
                  <a:gd name="T50" fmla="*/ 322 w 747"/>
                  <a:gd name="T51" fmla="*/ 747 h 749"/>
                  <a:gd name="T52" fmla="*/ 274 w 747"/>
                  <a:gd name="T53" fmla="*/ 736 h 749"/>
                  <a:gd name="T54" fmla="*/ 228 w 747"/>
                  <a:gd name="T55" fmla="*/ 720 h 749"/>
                  <a:gd name="T56" fmla="*/ 185 w 747"/>
                  <a:gd name="T57" fmla="*/ 699 h 749"/>
                  <a:gd name="T58" fmla="*/ 145 w 747"/>
                  <a:gd name="T59" fmla="*/ 672 h 749"/>
                  <a:gd name="T60" fmla="*/ 108 w 747"/>
                  <a:gd name="T61" fmla="*/ 640 h 749"/>
                  <a:gd name="T62" fmla="*/ 77 w 747"/>
                  <a:gd name="T63" fmla="*/ 604 h 749"/>
                  <a:gd name="T64" fmla="*/ 50 w 747"/>
                  <a:gd name="T65" fmla="*/ 564 h 749"/>
                  <a:gd name="T66" fmla="*/ 29 w 747"/>
                  <a:gd name="T67" fmla="*/ 520 h 749"/>
                  <a:gd name="T68" fmla="*/ 13 w 747"/>
                  <a:gd name="T69" fmla="*/ 474 h 749"/>
                  <a:gd name="T70" fmla="*/ 3 w 747"/>
                  <a:gd name="T71" fmla="*/ 426 h 749"/>
                  <a:gd name="T72" fmla="*/ 0 w 747"/>
                  <a:gd name="T73" fmla="*/ 375 h 749"/>
                  <a:gd name="T74" fmla="*/ 3 w 747"/>
                  <a:gd name="T75" fmla="*/ 324 h 749"/>
                  <a:gd name="T76" fmla="*/ 13 w 747"/>
                  <a:gd name="T77" fmla="*/ 276 h 749"/>
                  <a:gd name="T78" fmla="*/ 29 w 747"/>
                  <a:gd name="T79" fmla="*/ 229 h 749"/>
                  <a:gd name="T80" fmla="*/ 50 w 747"/>
                  <a:gd name="T81" fmla="*/ 186 h 749"/>
                  <a:gd name="T82" fmla="*/ 77 w 747"/>
                  <a:gd name="T83" fmla="*/ 146 h 749"/>
                  <a:gd name="T84" fmla="*/ 108 w 747"/>
                  <a:gd name="T85" fmla="*/ 109 h 749"/>
                  <a:gd name="T86" fmla="*/ 145 w 747"/>
                  <a:gd name="T87" fmla="*/ 78 h 749"/>
                  <a:gd name="T88" fmla="*/ 185 w 747"/>
                  <a:gd name="T89" fmla="*/ 51 h 749"/>
                  <a:gd name="T90" fmla="*/ 228 w 747"/>
                  <a:gd name="T91" fmla="*/ 29 h 749"/>
                  <a:gd name="T92" fmla="*/ 274 w 747"/>
                  <a:gd name="T93" fmla="*/ 14 h 749"/>
                  <a:gd name="T94" fmla="*/ 322 w 747"/>
                  <a:gd name="T95" fmla="*/ 4 h 749"/>
                  <a:gd name="T96" fmla="*/ 373 w 747"/>
                  <a:gd name="T97" fmla="*/ 0 h 7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747" h="749">
                    <a:moveTo>
                      <a:pt x="373" y="0"/>
                    </a:moveTo>
                    <a:lnTo>
                      <a:pt x="424" y="4"/>
                    </a:lnTo>
                    <a:lnTo>
                      <a:pt x="472" y="14"/>
                    </a:lnTo>
                    <a:lnTo>
                      <a:pt x="518" y="29"/>
                    </a:lnTo>
                    <a:lnTo>
                      <a:pt x="562" y="51"/>
                    </a:lnTo>
                    <a:lnTo>
                      <a:pt x="602" y="78"/>
                    </a:lnTo>
                    <a:lnTo>
                      <a:pt x="638" y="109"/>
                    </a:lnTo>
                    <a:lnTo>
                      <a:pt x="669" y="146"/>
                    </a:lnTo>
                    <a:lnTo>
                      <a:pt x="696" y="186"/>
                    </a:lnTo>
                    <a:lnTo>
                      <a:pt x="718" y="229"/>
                    </a:lnTo>
                    <a:lnTo>
                      <a:pt x="733" y="276"/>
                    </a:lnTo>
                    <a:lnTo>
                      <a:pt x="744" y="324"/>
                    </a:lnTo>
                    <a:lnTo>
                      <a:pt x="747" y="375"/>
                    </a:lnTo>
                    <a:lnTo>
                      <a:pt x="744" y="426"/>
                    </a:lnTo>
                    <a:lnTo>
                      <a:pt x="733" y="474"/>
                    </a:lnTo>
                    <a:lnTo>
                      <a:pt x="718" y="520"/>
                    </a:lnTo>
                    <a:lnTo>
                      <a:pt x="696" y="564"/>
                    </a:lnTo>
                    <a:lnTo>
                      <a:pt x="669" y="604"/>
                    </a:lnTo>
                    <a:lnTo>
                      <a:pt x="638" y="640"/>
                    </a:lnTo>
                    <a:lnTo>
                      <a:pt x="602" y="672"/>
                    </a:lnTo>
                    <a:lnTo>
                      <a:pt x="562" y="699"/>
                    </a:lnTo>
                    <a:lnTo>
                      <a:pt x="518" y="720"/>
                    </a:lnTo>
                    <a:lnTo>
                      <a:pt x="472" y="736"/>
                    </a:lnTo>
                    <a:lnTo>
                      <a:pt x="424" y="747"/>
                    </a:lnTo>
                    <a:lnTo>
                      <a:pt x="373" y="749"/>
                    </a:lnTo>
                    <a:lnTo>
                      <a:pt x="322" y="747"/>
                    </a:lnTo>
                    <a:lnTo>
                      <a:pt x="274" y="736"/>
                    </a:lnTo>
                    <a:lnTo>
                      <a:pt x="228" y="720"/>
                    </a:lnTo>
                    <a:lnTo>
                      <a:pt x="185" y="699"/>
                    </a:lnTo>
                    <a:lnTo>
                      <a:pt x="145" y="672"/>
                    </a:lnTo>
                    <a:lnTo>
                      <a:pt x="108" y="640"/>
                    </a:lnTo>
                    <a:lnTo>
                      <a:pt x="77" y="604"/>
                    </a:lnTo>
                    <a:lnTo>
                      <a:pt x="50" y="564"/>
                    </a:lnTo>
                    <a:lnTo>
                      <a:pt x="29" y="520"/>
                    </a:lnTo>
                    <a:lnTo>
                      <a:pt x="13" y="474"/>
                    </a:lnTo>
                    <a:lnTo>
                      <a:pt x="3" y="426"/>
                    </a:lnTo>
                    <a:lnTo>
                      <a:pt x="0" y="375"/>
                    </a:lnTo>
                    <a:lnTo>
                      <a:pt x="3" y="324"/>
                    </a:lnTo>
                    <a:lnTo>
                      <a:pt x="13" y="276"/>
                    </a:lnTo>
                    <a:lnTo>
                      <a:pt x="29" y="229"/>
                    </a:lnTo>
                    <a:lnTo>
                      <a:pt x="50" y="186"/>
                    </a:lnTo>
                    <a:lnTo>
                      <a:pt x="77" y="146"/>
                    </a:lnTo>
                    <a:lnTo>
                      <a:pt x="108" y="109"/>
                    </a:lnTo>
                    <a:lnTo>
                      <a:pt x="145" y="78"/>
                    </a:lnTo>
                    <a:lnTo>
                      <a:pt x="185" y="51"/>
                    </a:lnTo>
                    <a:lnTo>
                      <a:pt x="228" y="29"/>
                    </a:lnTo>
                    <a:lnTo>
                      <a:pt x="274" y="14"/>
                    </a:lnTo>
                    <a:lnTo>
                      <a:pt x="322" y="4"/>
                    </a:lnTo>
                    <a:lnTo>
                      <a:pt x="373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" name="Freeform 7">
                <a:extLst>
                  <a:ext uri="{FF2B5EF4-FFF2-40B4-BE49-F238E27FC236}">
                    <a16:creationId xmlns:a16="http://schemas.microsoft.com/office/drawing/2014/main" xmlns="" id="{EDA9B5F9-2EFA-4636-9C9A-E7CF4D7816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8165" y="5801372"/>
                <a:ext cx="33607" cy="91094"/>
              </a:xfrm>
              <a:custGeom>
                <a:avLst/>
                <a:gdLst>
                  <a:gd name="T0" fmla="*/ 182 w 182"/>
                  <a:gd name="T1" fmla="*/ 0 h 487"/>
                  <a:gd name="T2" fmla="*/ 182 w 182"/>
                  <a:gd name="T3" fmla="*/ 487 h 487"/>
                  <a:gd name="T4" fmla="*/ 0 w 182"/>
                  <a:gd name="T5" fmla="*/ 487 h 487"/>
                  <a:gd name="T6" fmla="*/ 2 w 182"/>
                  <a:gd name="T7" fmla="*/ 452 h 487"/>
                  <a:gd name="T8" fmla="*/ 6 w 182"/>
                  <a:gd name="T9" fmla="*/ 411 h 487"/>
                  <a:gd name="T10" fmla="*/ 10 w 182"/>
                  <a:gd name="T11" fmla="*/ 365 h 487"/>
                  <a:gd name="T12" fmla="*/ 60 w 182"/>
                  <a:gd name="T13" fmla="*/ 365 h 487"/>
                  <a:gd name="T14" fmla="*/ 60 w 182"/>
                  <a:gd name="T15" fmla="*/ 161 h 487"/>
                  <a:gd name="T16" fmla="*/ 78 w 182"/>
                  <a:gd name="T17" fmla="*/ 119 h 487"/>
                  <a:gd name="T18" fmla="*/ 99 w 182"/>
                  <a:gd name="T19" fmla="*/ 79 h 487"/>
                  <a:gd name="T20" fmla="*/ 122 w 182"/>
                  <a:gd name="T21" fmla="*/ 41 h 487"/>
                  <a:gd name="T22" fmla="*/ 150 w 182"/>
                  <a:gd name="T23" fmla="*/ 7 h 487"/>
                  <a:gd name="T24" fmla="*/ 166 w 182"/>
                  <a:gd name="T25" fmla="*/ 5 h 487"/>
                  <a:gd name="T26" fmla="*/ 182 w 182"/>
                  <a:gd name="T27" fmla="*/ 0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2" h="487">
                    <a:moveTo>
                      <a:pt x="182" y="0"/>
                    </a:moveTo>
                    <a:lnTo>
                      <a:pt x="182" y="487"/>
                    </a:lnTo>
                    <a:lnTo>
                      <a:pt x="0" y="487"/>
                    </a:lnTo>
                    <a:lnTo>
                      <a:pt x="2" y="452"/>
                    </a:lnTo>
                    <a:lnTo>
                      <a:pt x="6" y="411"/>
                    </a:lnTo>
                    <a:lnTo>
                      <a:pt x="10" y="365"/>
                    </a:lnTo>
                    <a:lnTo>
                      <a:pt x="60" y="365"/>
                    </a:lnTo>
                    <a:lnTo>
                      <a:pt x="60" y="161"/>
                    </a:lnTo>
                    <a:lnTo>
                      <a:pt x="78" y="119"/>
                    </a:lnTo>
                    <a:lnTo>
                      <a:pt x="99" y="79"/>
                    </a:lnTo>
                    <a:lnTo>
                      <a:pt x="122" y="41"/>
                    </a:lnTo>
                    <a:lnTo>
                      <a:pt x="150" y="7"/>
                    </a:lnTo>
                    <a:lnTo>
                      <a:pt x="166" y="5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2" name="Rectangle 8">
                <a:extLst>
                  <a:ext uri="{FF2B5EF4-FFF2-40B4-BE49-F238E27FC236}">
                    <a16:creationId xmlns:a16="http://schemas.microsoft.com/office/drawing/2014/main" xmlns="" id="{179AD177-0A2F-49F8-9B50-0F0A53266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93228" y="5933365"/>
                <a:ext cx="303394" cy="193343"/>
              </a:xfrm>
              <a:prstGeom prst="rect">
                <a:avLst/>
              </a:pr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3" name="Freeform 9">
                <a:extLst>
                  <a:ext uri="{FF2B5EF4-FFF2-40B4-BE49-F238E27FC236}">
                    <a16:creationId xmlns:a16="http://schemas.microsoft.com/office/drawing/2014/main" xmlns="" id="{A506111F-3852-4BF1-A3C9-DECB05E34B3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101150" y="5488119"/>
                <a:ext cx="741215" cy="637659"/>
              </a:xfrm>
              <a:custGeom>
                <a:avLst/>
                <a:gdLst>
                  <a:gd name="T0" fmla="*/ 1608 w 3972"/>
                  <a:gd name="T1" fmla="*/ 3056 h 3428"/>
                  <a:gd name="T2" fmla="*/ 1156 w 3972"/>
                  <a:gd name="T3" fmla="*/ 3056 h 3428"/>
                  <a:gd name="T4" fmla="*/ 3417 w 3972"/>
                  <a:gd name="T5" fmla="*/ 2201 h 3428"/>
                  <a:gd name="T6" fmla="*/ 3425 w 3972"/>
                  <a:gd name="T7" fmla="*/ 2007 h 3428"/>
                  <a:gd name="T8" fmla="*/ 3001 w 3972"/>
                  <a:gd name="T9" fmla="*/ 1412 h 3428"/>
                  <a:gd name="T10" fmla="*/ 3093 w 3972"/>
                  <a:gd name="T11" fmla="*/ 2017 h 3428"/>
                  <a:gd name="T12" fmla="*/ 2579 w 3972"/>
                  <a:gd name="T13" fmla="*/ 0 h 3428"/>
                  <a:gd name="T14" fmla="*/ 2401 w 3972"/>
                  <a:gd name="T15" fmla="*/ 1274 h 3428"/>
                  <a:gd name="T16" fmla="*/ 2580 w 3972"/>
                  <a:gd name="T17" fmla="*/ 1390 h 3428"/>
                  <a:gd name="T18" fmla="*/ 2719 w 3972"/>
                  <a:gd name="T19" fmla="*/ 1387 h 3428"/>
                  <a:gd name="T20" fmla="*/ 2867 w 3972"/>
                  <a:gd name="T21" fmla="*/ 1318 h 3428"/>
                  <a:gd name="T22" fmla="*/ 3095 w 3972"/>
                  <a:gd name="T23" fmla="*/ 1304 h 3428"/>
                  <a:gd name="T24" fmla="*/ 3237 w 3972"/>
                  <a:gd name="T25" fmla="*/ 1366 h 3428"/>
                  <a:gd name="T26" fmla="*/ 3317 w 3972"/>
                  <a:gd name="T27" fmla="*/ 1417 h 3428"/>
                  <a:gd name="T28" fmla="*/ 3439 w 3972"/>
                  <a:gd name="T29" fmla="*/ 1508 h 3428"/>
                  <a:gd name="T30" fmla="*/ 3563 w 3972"/>
                  <a:gd name="T31" fmla="*/ 1635 h 3428"/>
                  <a:gd name="T32" fmla="*/ 3666 w 3972"/>
                  <a:gd name="T33" fmla="*/ 1801 h 3428"/>
                  <a:gd name="T34" fmla="*/ 3720 w 3972"/>
                  <a:gd name="T35" fmla="*/ 2012 h 3428"/>
                  <a:gd name="T36" fmla="*/ 3713 w 3972"/>
                  <a:gd name="T37" fmla="*/ 2201 h 3428"/>
                  <a:gd name="T38" fmla="*/ 1916 w 3972"/>
                  <a:gd name="T39" fmla="*/ 2201 h 3428"/>
                  <a:gd name="T40" fmla="*/ 2058 w 3972"/>
                  <a:gd name="T41" fmla="*/ 2103 h 3428"/>
                  <a:gd name="T42" fmla="*/ 2084 w 3972"/>
                  <a:gd name="T43" fmla="*/ 1926 h 3428"/>
                  <a:gd name="T44" fmla="*/ 2151 w 3972"/>
                  <a:gd name="T45" fmla="*/ 1735 h 3428"/>
                  <a:gd name="T46" fmla="*/ 2272 w 3972"/>
                  <a:gd name="T47" fmla="*/ 1573 h 3428"/>
                  <a:gd name="T48" fmla="*/ 2407 w 3972"/>
                  <a:gd name="T49" fmla="*/ 1484 h 3428"/>
                  <a:gd name="T50" fmla="*/ 2470 w 3972"/>
                  <a:gd name="T51" fmla="*/ 1496 h 3428"/>
                  <a:gd name="T52" fmla="*/ 2477 w 3972"/>
                  <a:gd name="T53" fmla="*/ 1560 h 3428"/>
                  <a:gd name="T54" fmla="*/ 2330 w 3972"/>
                  <a:gd name="T55" fmla="*/ 1638 h 3428"/>
                  <a:gd name="T56" fmla="*/ 2226 w 3972"/>
                  <a:gd name="T57" fmla="*/ 1749 h 3428"/>
                  <a:gd name="T58" fmla="*/ 2159 w 3972"/>
                  <a:gd name="T59" fmla="*/ 1931 h 3428"/>
                  <a:gd name="T60" fmla="*/ 2132 w 3972"/>
                  <a:gd name="T61" fmla="*/ 2104 h 3428"/>
                  <a:gd name="T62" fmla="*/ 2620 w 3972"/>
                  <a:gd name="T63" fmla="*/ 2201 h 3428"/>
                  <a:gd name="T64" fmla="*/ 2440 w 3972"/>
                  <a:gd name="T65" fmla="*/ 1649 h 3428"/>
                  <a:gd name="T66" fmla="*/ 2520 w 3972"/>
                  <a:gd name="T67" fmla="*/ 1590 h 3428"/>
                  <a:gd name="T68" fmla="*/ 2526 w 3972"/>
                  <a:gd name="T69" fmla="*/ 1489 h 3428"/>
                  <a:gd name="T70" fmla="*/ 2452 w 3972"/>
                  <a:gd name="T71" fmla="*/ 1429 h 3428"/>
                  <a:gd name="T72" fmla="*/ 2278 w 3972"/>
                  <a:gd name="T73" fmla="*/ 1486 h 3428"/>
                  <a:gd name="T74" fmla="*/ 2238 w 3972"/>
                  <a:gd name="T75" fmla="*/ 1519 h 3428"/>
                  <a:gd name="T76" fmla="*/ 2088 w 3972"/>
                  <a:gd name="T77" fmla="*/ 1362 h 3428"/>
                  <a:gd name="T78" fmla="*/ 1976 w 3972"/>
                  <a:gd name="T79" fmla="*/ 1207 h 3428"/>
                  <a:gd name="T80" fmla="*/ 1903 w 3972"/>
                  <a:gd name="T81" fmla="*/ 1085 h 3428"/>
                  <a:gd name="T82" fmla="*/ 1868 w 3972"/>
                  <a:gd name="T83" fmla="*/ 1010 h 3428"/>
                  <a:gd name="T84" fmla="*/ 1884 w 3972"/>
                  <a:gd name="T85" fmla="*/ 901 h 3428"/>
                  <a:gd name="T86" fmla="*/ 1973 w 3972"/>
                  <a:gd name="T87" fmla="*/ 833 h 3428"/>
                  <a:gd name="T88" fmla="*/ 2082 w 3972"/>
                  <a:gd name="T89" fmla="*/ 849 h 3428"/>
                  <a:gd name="T90" fmla="*/ 2153 w 3972"/>
                  <a:gd name="T91" fmla="*/ 936 h 3428"/>
                  <a:gd name="T92" fmla="*/ 2238 w 3972"/>
                  <a:gd name="T93" fmla="*/ 1076 h 3428"/>
                  <a:gd name="T94" fmla="*/ 2008 w 3972"/>
                  <a:gd name="T95" fmla="*/ 2050 h 3428"/>
                  <a:gd name="T96" fmla="*/ 1325 w 3972"/>
                  <a:gd name="T97" fmla="*/ 2172 h 3428"/>
                  <a:gd name="T98" fmla="*/ 738 w 3972"/>
                  <a:gd name="T99" fmla="*/ 3428 h 3428"/>
                  <a:gd name="T100" fmla="*/ 121 w 3972"/>
                  <a:gd name="T101" fmla="*/ 2172 h 3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972" h="3428">
                    <a:moveTo>
                      <a:pt x="860" y="3056"/>
                    </a:moveTo>
                    <a:lnTo>
                      <a:pt x="860" y="3307"/>
                    </a:lnTo>
                    <a:lnTo>
                      <a:pt x="1608" y="3307"/>
                    </a:lnTo>
                    <a:lnTo>
                      <a:pt x="1608" y="3056"/>
                    </a:lnTo>
                    <a:lnTo>
                      <a:pt x="1325" y="3056"/>
                    </a:lnTo>
                    <a:lnTo>
                      <a:pt x="1325" y="3201"/>
                    </a:lnTo>
                    <a:lnTo>
                      <a:pt x="1156" y="3201"/>
                    </a:lnTo>
                    <a:lnTo>
                      <a:pt x="1156" y="3056"/>
                    </a:lnTo>
                    <a:lnTo>
                      <a:pt x="860" y="3056"/>
                    </a:lnTo>
                    <a:close/>
                    <a:moveTo>
                      <a:pt x="3385" y="1890"/>
                    </a:moveTo>
                    <a:lnTo>
                      <a:pt x="3385" y="2201"/>
                    </a:lnTo>
                    <a:lnTo>
                      <a:pt x="3417" y="2201"/>
                    </a:lnTo>
                    <a:lnTo>
                      <a:pt x="3427" y="2148"/>
                    </a:lnTo>
                    <a:lnTo>
                      <a:pt x="3431" y="2098"/>
                    </a:lnTo>
                    <a:lnTo>
                      <a:pt x="3430" y="2051"/>
                    </a:lnTo>
                    <a:lnTo>
                      <a:pt x="3425" y="2007"/>
                    </a:lnTo>
                    <a:lnTo>
                      <a:pt x="3416" y="1965"/>
                    </a:lnTo>
                    <a:lnTo>
                      <a:pt x="3402" y="1926"/>
                    </a:lnTo>
                    <a:lnTo>
                      <a:pt x="3385" y="1890"/>
                    </a:lnTo>
                    <a:close/>
                    <a:moveTo>
                      <a:pt x="3001" y="1412"/>
                    </a:moveTo>
                    <a:lnTo>
                      <a:pt x="2911" y="2017"/>
                    </a:lnTo>
                    <a:lnTo>
                      <a:pt x="3001" y="2141"/>
                    </a:lnTo>
                    <a:lnTo>
                      <a:pt x="3003" y="2141"/>
                    </a:lnTo>
                    <a:lnTo>
                      <a:pt x="3093" y="2017"/>
                    </a:lnTo>
                    <a:lnTo>
                      <a:pt x="3003" y="1412"/>
                    </a:lnTo>
                    <a:lnTo>
                      <a:pt x="3001" y="1412"/>
                    </a:lnTo>
                    <a:close/>
                    <a:moveTo>
                      <a:pt x="0" y="0"/>
                    </a:moveTo>
                    <a:lnTo>
                      <a:pt x="2579" y="0"/>
                    </a:lnTo>
                    <a:lnTo>
                      <a:pt x="2579" y="196"/>
                    </a:lnTo>
                    <a:lnTo>
                      <a:pt x="2360" y="196"/>
                    </a:lnTo>
                    <a:lnTo>
                      <a:pt x="2360" y="1232"/>
                    </a:lnTo>
                    <a:lnTo>
                      <a:pt x="2401" y="1274"/>
                    </a:lnTo>
                    <a:lnTo>
                      <a:pt x="2444" y="1313"/>
                    </a:lnTo>
                    <a:lnTo>
                      <a:pt x="2488" y="1346"/>
                    </a:lnTo>
                    <a:lnTo>
                      <a:pt x="2534" y="1372"/>
                    </a:lnTo>
                    <a:lnTo>
                      <a:pt x="2580" y="1390"/>
                    </a:lnTo>
                    <a:lnTo>
                      <a:pt x="2615" y="1399"/>
                    </a:lnTo>
                    <a:lnTo>
                      <a:pt x="2650" y="1401"/>
                    </a:lnTo>
                    <a:lnTo>
                      <a:pt x="2685" y="1396"/>
                    </a:lnTo>
                    <a:lnTo>
                      <a:pt x="2719" y="1387"/>
                    </a:lnTo>
                    <a:lnTo>
                      <a:pt x="2753" y="1371"/>
                    </a:lnTo>
                    <a:lnTo>
                      <a:pt x="2782" y="1358"/>
                    </a:lnTo>
                    <a:lnTo>
                      <a:pt x="2823" y="1336"/>
                    </a:lnTo>
                    <a:lnTo>
                      <a:pt x="2867" y="1318"/>
                    </a:lnTo>
                    <a:lnTo>
                      <a:pt x="2911" y="1304"/>
                    </a:lnTo>
                    <a:lnTo>
                      <a:pt x="2911" y="1303"/>
                    </a:lnTo>
                    <a:lnTo>
                      <a:pt x="3002" y="1399"/>
                    </a:lnTo>
                    <a:lnTo>
                      <a:pt x="3095" y="1304"/>
                    </a:lnTo>
                    <a:lnTo>
                      <a:pt x="3141" y="1319"/>
                    </a:lnTo>
                    <a:lnTo>
                      <a:pt x="3186" y="1338"/>
                    </a:lnTo>
                    <a:lnTo>
                      <a:pt x="3229" y="1362"/>
                    </a:lnTo>
                    <a:lnTo>
                      <a:pt x="3237" y="1366"/>
                    </a:lnTo>
                    <a:lnTo>
                      <a:pt x="3244" y="1370"/>
                    </a:lnTo>
                    <a:lnTo>
                      <a:pt x="3266" y="1384"/>
                    </a:lnTo>
                    <a:lnTo>
                      <a:pt x="3290" y="1399"/>
                    </a:lnTo>
                    <a:lnTo>
                      <a:pt x="3317" y="1417"/>
                    </a:lnTo>
                    <a:lnTo>
                      <a:pt x="3346" y="1436"/>
                    </a:lnTo>
                    <a:lnTo>
                      <a:pt x="3376" y="1458"/>
                    </a:lnTo>
                    <a:lnTo>
                      <a:pt x="3407" y="1481"/>
                    </a:lnTo>
                    <a:lnTo>
                      <a:pt x="3439" y="1508"/>
                    </a:lnTo>
                    <a:lnTo>
                      <a:pt x="3470" y="1536"/>
                    </a:lnTo>
                    <a:lnTo>
                      <a:pt x="3503" y="1566"/>
                    </a:lnTo>
                    <a:lnTo>
                      <a:pt x="3533" y="1599"/>
                    </a:lnTo>
                    <a:lnTo>
                      <a:pt x="3563" y="1635"/>
                    </a:lnTo>
                    <a:lnTo>
                      <a:pt x="3592" y="1673"/>
                    </a:lnTo>
                    <a:lnTo>
                      <a:pt x="3619" y="1713"/>
                    </a:lnTo>
                    <a:lnTo>
                      <a:pt x="3644" y="1756"/>
                    </a:lnTo>
                    <a:lnTo>
                      <a:pt x="3666" y="1801"/>
                    </a:lnTo>
                    <a:lnTo>
                      <a:pt x="3685" y="1850"/>
                    </a:lnTo>
                    <a:lnTo>
                      <a:pt x="3701" y="1902"/>
                    </a:lnTo>
                    <a:lnTo>
                      <a:pt x="3713" y="1955"/>
                    </a:lnTo>
                    <a:lnTo>
                      <a:pt x="3720" y="2012"/>
                    </a:lnTo>
                    <a:lnTo>
                      <a:pt x="3723" y="2073"/>
                    </a:lnTo>
                    <a:lnTo>
                      <a:pt x="3720" y="2135"/>
                    </a:lnTo>
                    <a:lnTo>
                      <a:pt x="3713" y="2201"/>
                    </a:lnTo>
                    <a:lnTo>
                      <a:pt x="3713" y="2201"/>
                    </a:lnTo>
                    <a:lnTo>
                      <a:pt x="3972" y="2201"/>
                    </a:lnTo>
                    <a:lnTo>
                      <a:pt x="3972" y="2314"/>
                    </a:lnTo>
                    <a:lnTo>
                      <a:pt x="1916" y="2314"/>
                    </a:lnTo>
                    <a:lnTo>
                      <a:pt x="1916" y="2201"/>
                    </a:lnTo>
                    <a:lnTo>
                      <a:pt x="2052" y="2201"/>
                    </a:lnTo>
                    <a:lnTo>
                      <a:pt x="2053" y="2173"/>
                    </a:lnTo>
                    <a:lnTo>
                      <a:pt x="2054" y="2141"/>
                    </a:lnTo>
                    <a:lnTo>
                      <a:pt x="2058" y="2103"/>
                    </a:lnTo>
                    <a:lnTo>
                      <a:pt x="2062" y="2063"/>
                    </a:lnTo>
                    <a:lnTo>
                      <a:pt x="2068" y="2019"/>
                    </a:lnTo>
                    <a:lnTo>
                      <a:pt x="2075" y="1973"/>
                    </a:lnTo>
                    <a:lnTo>
                      <a:pt x="2084" y="1926"/>
                    </a:lnTo>
                    <a:lnTo>
                      <a:pt x="2097" y="1878"/>
                    </a:lnTo>
                    <a:lnTo>
                      <a:pt x="2111" y="1829"/>
                    </a:lnTo>
                    <a:lnTo>
                      <a:pt x="2129" y="1782"/>
                    </a:lnTo>
                    <a:lnTo>
                      <a:pt x="2151" y="1735"/>
                    </a:lnTo>
                    <a:lnTo>
                      <a:pt x="2175" y="1690"/>
                    </a:lnTo>
                    <a:lnTo>
                      <a:pt x="2203" y="1647"/>
                    </a:lnTo>
                    <a:lnTo>
                      <a:pt x="2236" y="1609"/>
                    </a:lnTo>
                    <a:lnTo>
                      <a:pt x="2272" y="1573"/>
                    </a:lnTo>
                    <a:lnTo>
                      <a:pt x="2277" y="1556"/>
                    </a:lnTo>
                    <a:lnTo>
                      <a:pt x="2288" y="1543"/>
                    </a:lnTo>
                    <a:lnTo>
                      <a:pt x="2302" y="1533"/>
                    </a:lnTo>
                    <a:lnTo>
                      <a:pt x="2407" y="1484"/>
                    </a:lnTo>
                    <a:lnTo>
                      <a:pt x="2423" y="1479"/>
                    </a:lnTo>
                    <a:lnTo>
                      <a:pt x="2440" y="1480"/>
                    </a:lnTo>
                    <a:lnTo>
                      <a:pt x="2457" y="1486"/>
                    </a:lnTo>
                    <a:lnTo>
                      <a:pt x="2470" y="1496"/>
                    </a:lnTo>
                    <a:lnTo>
                      <a:pt x="2480" y="1510"/>
                    </a:lnTo>
                    <a:lnTo>
                      <a:pt x="2485" y="1527"/>
                    </a:lnTo>
                    <a:lnTo>
                      <a:pt x="2483" y="1544"/>
                    </a:lnTo>
                    <a:lnTo>
                      <a:pt x="2477" y="1560"/>
                    </a:lnTo>
                    <a:lnTo>
                      <a:pt x="2468" y="1573"/>
                    </a:lnTo>
                    <a:lnTo>
                      <a:pt x="2453" y="1583"/>
                    </a:lnTo>
                    <a:lnTo>
                      <a:pt x="2348" y="1633"/>
                    </a:lnTo>
                    <a:lnTo>
                      <a:pt x="2330" y="1638"/>
                    </a:lnTo>
                    <a:lnTo>
                      <a:pt x="2311" y="1635"/>
                    </a:lnTo>
                    <a:lnTo>
                      <a:pt x="2279" y="1669"/>
                    </a:lnTo>
                    <a:lnTo>
                      <a:pt x="2250" y="1708"/>
                    </a:lnTo>
                    <a:lnTo>
                      <a:pt x="2226" y="1749"/>
                    </a:lnTo>
                    <a:lnTo>
                      <a:pt x="2204" y="1793"/>
                    </a:lnTo>
                    <a:lnTo>
                      <a:pt x="2186" y="1838"/>
                    </a:lnTo>
                    <a:lnTo>
                      <a:pt x="2172" y="1884"/>
                    </a:lnTo>
                    <a:lnTo>
                      <a:pt x="2159" y="1931"/>
                    </a:lnTo>
                    <a:lnTo>
                      <a:pt x="2149" y="1977"/>
                    </a:lnTo>
                    <a:lnTo>
                      <a:pt x="2141" y="2022"/>
                    </a:lnTo>
                    <a:lnTo>
                      <a:pt x="2135" y="2064"/>
                    </a:lnTo>
                    <a:lnTo>
                      <a:pt x="2132" y="2104"/>
                    </a:lnTo>
                    <a:lnTo>
                      <a:pt x="2128" y="2142"/>
                    </a:lnTo>
                    <a:lnTo>
                      <a:pt x="2127" y="2173"/>
                    </a:lnTo>
                    <a:lnTo>
                      <a:pt x="2126" y="2201"/>
                    </a:lnTo>
                    <a:lnTo>
                      <a:pt x="2620" y="2201"/>
                    </a:lnTo>
                    <a:lnTo>
                      <a:pt x="2620" y="1691"/>
                    </a:lnTo>
                    <a:lnTo>
                      <a:pt x="2556" y="1684"/>
                    </a:lnTo>
                    <a:lnTo>
                      <a:pt x="2493" y="1668"/>
                    </a:lnTo>
                    <a:lnTo>
                      <a:pt x="2440" y="1649"/>
                    </a:lnTo>
                    <a:lnTo>
                      <a:pt x="2474" y="1632"/>
                    </a:lnTo>
                    <a:lnTo>
                      <a:pt x="2492" y="1622"/>
                    </a:lnTo>
                    <a:lnTo>
                      <a:pt x="2508" y="1607"/>
                    </a:lnTo>
                    <a:lnTo>
                      <a:pt x="2520" y="1590"/>
                    </a:lnTo>
                    <a:lnTo>
                      <a:pt x="2529" y="1571"/>
                    </a:lnTo>
                    <a:lnTo>
                      <a:pt x="2535" y="1543"/>
                    </a:lnTo>
                    <a:lnTo>
                      <a:pt x="2534" y="1515"/>
                    </a:lnTo>
                    <a:lnTo>
                      <a:pt x="2526" y="1489"/>
                    </a:lnTo>
                    <a:lnTo>
                      <a:pt x="2512" y="1468"/>
                    </a:lnTo>
                    <a:lnTo>
                      <a:pt x="2496" y="1451"/>
                    </a:lnTo>
                    <a:lnTo>
                      <a:pt x="2475" y="1438"/>
                    </a:lnTo>
                    <a:lnTo>
                      <a:pt x="2452" y="1429"/>
                    </a:lnTo>
                    <a:lnTo>
                      <a:pt x="2428" y="1427"/>
                    </a:lnTo>
                    <a:lnTo>
                      <a:pt x="2405" y="1429"/>
                    </a:lnTo>
                    <a:lnTo>
                      <a:pt x="2382" y="1436"/>
                    </a:lnTo>
                    <a:lnTo>
                      <a:pt x="2278" y="1486"/>
                    </a:lnTo>
                    <a:lnTo>
                      <a:pt x="2262" y="1495"/>
                    </a:lnTo>
                    <a:lnTo>
                      <a:pt x="2249" y="1506"/>
                    </a:lnTo>
                    <a:lnTo>
                      <a:pt x="2238" y="1519"/>
                    </a:lnTo>
                    <a:lnTo>
                      <a:pt x="2238" y="1519"/>
                    </a:lnTo>
                    <a:lnTo>
                      <a:pt x="2197" y="1481"/>
                    </a:lnTo>
                    <a:lnTo>
                      <a:pt x="2158" y="1442"/>
                    </a:lnTo>
                    <a:lnTo>
                      <a:pt x="2122" y="1404"/>
                    </a:lnTo>
                    <a:lnTo>
                      <a:pt x="2088" y="1362"/>
                    </a:lnTo>
                    <a:lnTo>
                      <a:pt x="2057" y="1322"/>
                    </a:lnTo>
                    <a:lnTo>
                      <a:pt x="2026" y="1282"/>
                    </a:lnTo>
                    <a:lnTo>
                      <a:pt x="2000" y="1244"/>
                    </a:lnTo>
                    <a:lnTo>
                      <a:pt x="1976" y="1207"/>
                    </a:lnTo>
                    <a:lnTo>
                      <a:pt x="1953" y="1172"/>
                    </a:lnTo>
                    <a:lnTo>
                      <a:pt x="1933" y="1139"/>
                    </a:lnTo>
                    <a:lnTo>
                      <a:pt x="1918" y="1110"/>
                    </a:lnTo>
                    <a:lnTo>
                      <a:pt x="1903" y="1085"/>
                    </a:lnTo>
                    <a:lnTo>
                      <a:pt x="1892" y="1064"/>
                    </a:lnTo>
                    <a:lnTo>
                      <a:pt x="1884" y="1049"/>
                    </a:lnTo>
                    <a:lnTo>
                      <a:pt x="1879" y="1038"/>
                    </a:lnTo>
                    <a:lnTo>
                      <a:pt x="1868" y="1010"/>
                    </a:lnTo>
                    <a:lnTo>
                      <a:pt x="1864" y="982"/>
                    </a:lnTo>
                    <a:lnTo>
                      <a:pt x="1866" y="954"/>
                    </a:lnTo>
                    <a:lnTo>
                      <a:pt x="1872" y="926"/>
                    </a:lnTo>
                    <a:lnTo>
                      <a:pt x="1884" y="901"/>
                    </a:lnTo>
                    <a:lnTo>
                      <a:pt x="1899" y="879"/>
                    </a:lnTo>
                    <a:lnTo>
                      <a:pt x="1921" y="858"/>
                    </a:lnTo>
                    <a:lnTo>
                      <a:pt x="1945" y="844"/>
                    </a:lnTo>
                    <a:lnTo>
                      <a:pt x="1973" y="833"/>
                    </a:lnTo>
                    <a:lnTo>
                      <a:pt x="2001" y="829"/>
                    </a:lnTo>
                    <a:lnTo>
                      <a:pt x="2030" y="830"/>
                    </a:lnTo>
                    <a:lnTo>
                      <a:pt x="2057" y="836"/>
                    </a:lnTo>
                    <a:lnTo>
                      <a:pt x="2082" y="849"/>
                    </a:lnTo>
                    <a:lnTo>
                      <a:pt x="2105" y="864"/>
                    </a:lnTo>
                    <a:lnTo>
                      <a:pt x="2124" y="885"/>
                    </a:lnTo>
                    <a:lnTo>
                      <a:pt x="2140" y="910"/>
                    </a:lnTo>
                    <a:lnTo>
                      <a:pt x="2153" y="936"/>
                    </a:lnTo>
                    <a:lnTo>
                      <a:pt x="2169" y="966"/>
                    </a:lnTo>
                    <a:lnTo>
                      <a:pt x="2190" y="1001"/>
                    </a:lnTo>
                    <a:lnTo>
                      <a:pt x="2213" y="1038"/>
                    </a:lnTo>
                    <a:lnTo>
                      <a:pt x="2238" y="1076"/>
                    </a:lnTo>
                    <a:lnTo>
                      <a:pt x="2238" y="257"/>
                    </a:lnTo>
                    <a:lnTo>
                      <a:pt x="243" y="257"/>
                    </a:lnTo>
                    <a:lnTo>
                      <a:pt x="243" y="2050"/>
                    </a:lnTo>
                    <a:lnTo>
                      <a:pt x="2008" y="2050"/>
                    </a:lnTo>
                    <a:lnTo>
                      <a:pt x="2003" y="2095"/>
                    </a:lnTo>
                    <a:lnTo>
                      <a:pt x="2000" y="2136"/>
                    </a:lnTo>
                    <a:lnTo>
                      <a:pt x="1999" y="2172"/>
                    </a:lnTo>
                    <a:lnTo>
                      <a:pt x="1325" y="2172"/>
                    </a:lnTo>
                    <a:lnTo>
                      <a:pt x="1325" y="2935"/>
                    </a:lnTo>
                    <a:lnTo>
                      <a:pt x="1729" y="2935"/>
                    </a:lnTo>
                    <a:lnTo>
                      <a:pt x="1729" y="3428"/>
                    </a:lnTo>
                    <a:lnTo>
                      <a:pt x="738" y="3428"/>
                    </a:lnTo>
                    <a:lnTo>
                      <a:pt x="738" y="2935"/>
                    </a:lnTo>
                    <a:lnTo>
                      <a:pt x="1156" y="2935"/>
                    </a:lnTo>
                    <a:lnTo>
                      <a:pt x="1156" y="2172"/>
                    </a:lnTo>
                    <a:lnTo>
                      <a:pt x="121" y="2172"/>
                    </a:lnTo>
                    <a:lnTo>
                      <a:pt x="121" y="196"/>
                    </a:lnTo>
                    <a:lnTo>
                      <a:pt x="0" y="1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4" name="Freeform 10">
                <a:extLst>
                  <a:ext uri="{FF2B5EF4-FFF2-40B4-BE49-F238E27FC236}">
                    <a16:creationId xmlns:a16="http://schemas.microsoft.com/office/drawing/2014/main" xmlns="" id="{C538BA0F-1D34-4845-A0EA-648B471C1C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7458" y="5699123"/>
                <a:ext cx="134427" cy="119910"/>
              </a:xfrm>
              <a:custGeom>
                <a:avLst/>
                <a:gdLst>
                  <a:gd name="T0" fmla="*/ 606 w 722"/>
                  <a:gd name="T1" fmla="*/ 2 h 642"/>
                  <a:gd name="T2" fmla="*/ 628 w 722"/>
                  <a:gd name="T3" fmla="*/ 21 h 642"/>
                  <a:gd name="T4" fmla="*/ 713 w 722"/>
                  <a:gd name="T5" fmla="*/ 240 h 642"/>
                  <a:gd name="T6" fmla="*/ 722 w 722"/>
                  <a:gd name="T7" fmla="*/ 269 h 642"/>
                  <a:gd name="T8" fmla="*/ 721 w 722"/>
                  <a:gd name="T9" fmla="*/ 280 h 642"/>
                  <a:gd name="T10" fmla="*/ 720 w 722"/>
                  <a:gd name="T11" fmla="*/ 283 h 642"/>
                  <a:gd name="T12" fmla="*/ 713 w 722"/>
                  <a:gd name="T13" fmla="*/ 307 h 642"/>
                  <a:gd name="T14" fmla="*/ 703 w 722"/>
                  <a:gd name="T15" fmla="*/ 346 h 642"/>
                  <a:gd name="T16" fmla="*/ 684 w 722"/>
                  <a:gd name="T17" fmla="*/ 403 h 642"/>
                  <a:gd name="T18" fmla="*/ 674 w 722"/>
                  <a:gd name="T19" fmla="*/ 441 h 642"/>
                  <a:gd name="T20" fmla="*/ 663 w 722"/>
                  <a:gd name="T21" fmla="*/ 475 h 642"/>
                  <a:gd name="T22" fmla="*/ 658 w 722"/>
                  <a:gd name="T23" fmla="*/ 494 h 642"/>
                  <a:gd name="T24" fmla="*/ 652 w 722"/>
                  <a:gd name="T25" fmla="*/ 516 h 642"/>
                  <a:gd name="T26" fmla="*/ 641 w 722"/>
                  <a:gd name="T27" fmla="*/ 527 h 642"/>
                  <a:gd name="T28" fmla="*/ 620 w 722"/>
                  <a:gd name="T29" fmla="*/ 533 h 642"/>
                  <a:gd name="T30" fmla="*/ 301 w 722"/>
                  <a:gd name="T31" fmla="*/ 600 h 642"/>
                  <a:gd name="T32" fmla="*/ 295 w 722"/>
                  <a:gd name="T33" fmla="*/ 626 h 642"/>
                  <a:gd name="T34" fmla="*/ 282 w 722"/>
                  <a:gd name="T35" fmla="*/ 638 h 642"/>
                  <a:gd name="T36" fmla="*/ 270 w 722"/>
                  <a:gd name="T37" fmla="*/ 642 h 642"/>
                  <a:gd name="T38" fmla="*/ 255 w 722"/>
                  <a:gd name="T39" fmla="*/ 641 h 642"/>
                  <a:gd name="T40" fmla="*/ 237 w 722"/>
                  <a:gd name="T41" fmla="*/ 630 h 642"/>
                  <a:gd name="T42" fmla="*/ 230 w 722"/>
                  <a:gd name="T43" fmla="*/ 624 h 642"/>
                  <a:gd name="T44" fmla="*/ 213 w 722"/>
                  <a:gd name="T45" fmla="*/ 608 h 642"/>
                  <a:gd name="T46" fmla="*/ 185 w 722"/>
                  <a:gd name="T47" fmla="*/ 580 h 642"/>
                  <a:gd name="T48" fmla="*/ 150 w 722"/>
                  <a:gd name="T49" fmla="*/ 546 h 642"/>
                  <a:gd name="T50" fmla="*/ 111 w 722"/>
                  <a:gd name="T51" fmla="*/ 509 h 642"/>
                  <a:gd name="T52" fmla="*/ 74 w 722"/>
                  <a:gd name="T53" fmla="*/ 472 h 642"/>
                  <a:gd name="T54" fmla="*/ 42 w 722"/>
                  <a:gd name="T55" fmla="*/ 441 h 642"/>
                  <a:gd name="T56" fmla="*/ 19 w 722"/>
                  <a:gd name="T57" fmla="*/ 419 h 642"/>
                  <a:gd name="T58" fmla="*/ 5 w 722"/>
                  <a:gd name="T59" fmla="*/ 402 h 642"/>
                  <a:gd name="T60" fmla="*/ 0 w 722"/>
                  <a:gd name="T61" fmla="*/ 381 h 642"/>
                  <a:gd name="T62" fmla="*/ 9 w 722"/>
                  <a:gd name="T63" fmla="*/ 358 h 642"/>
                  <a:gd name="T64" fmla="*/ 17 w 722"/>
                  <a:gd name="T65" fmla="*/ 347 h 642"/>
                  <a:gd name="T66" fmla="*/ 235 w 722"/>
                  <a:gd name="T67" fmla="*/ 123 h 642"/>
                  <a:gd name="T68" fmla="*/ 262 w 722"/>
                  <a:gd name="T69" fmla="*/ 114 h 642"/>
                  <a:gd name="T70" fmla="*/ 276 w 722"/>
                  <a:gd name="T71" fmla="*/ 116 h 642"/>
                  <a:gd name="T72" fmla="*/ 289 w 722"/>
                  <a:gd name="T73" fmla="*/ 128 h 642"/>
                  <a:gd name="T74" fmla="*/ 294 w 722"/>
                  <a:gd name="T75" fmla="*/ 151 h 642"/>
                  <a:gd name="T76" fmla="*/ 425 w 722"/>
                  <a:gd name="T77" fmla="*/ 225 h 642"/>
                  <a:gd name="T78" fmla="*/ 377 w 722"/>
                  <a:gd name="T79" fmla="*/ 127 h 642"/>
                  <a:gd name="T80" fmla="*/ 379 w 722"/>
                  <a:gd name="T81" fmla="*/ 106 h 642"/>
                  <a:gd name="T82" fmla="*/ 393 w 722"/>
                  <a:gd name="T83" fmla="*/ 87 h 642"/>
                  <a:gd name="T84" fmla="*/ 410 w 722"/>
                  <a:gd name="T85" fmla="*/ 78 h 642"/>
                  <a:gd name="T86" fmla="*/ 579 w 722"/>
                  <a:gd name="T87" fmla="*/ 1 h 6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22" h="642">
                    <a:moveTo>
                      <a:pt x="591" y="0"/>
                    </a:moveTo>
                    <a:lnTo>
                      <a:pt x="606" y="2"/>
                    </a:lnTo>
                    <a:lnTo>
                      <a:pt x="619" y="11"/>
                    </a:lnTo>
                    <a:lnTo>
                      <a:pt x="628" y="21"/>
                    </a:lnTo>
                    <a:lnTo>
                      <a:pt x="634" y="35"/>
                    </a:lnTo>
                    <a:lnTo>
                      <a:pt x="713" y="240"/>
                    </a:lnTo>
                    <a:lnTo>
                      <a:pt x="720" y="252"/>
                    </a:lnTo>
                    <a:lnTo>
                      <a:pt x="722" y="269"/>
                    </a:lnTo>
                    <a:lnTo>
                      <a:pt x="722" y="274"/>
                    </a:lnTo>
                    <a:lnTo>
                      <a:pt x="721" y="280"/>
                    </a:lnTo>
                    <a:lnTo>
                      <a:pt x="721" y="283"/>
                    </a:lnTo>
                    <a:lnTo>
                      <a:pt x="720" y="283"/>
                    </a:lnTo>
                    <a:lnTo>
                      <a:pt x="717" y="294"/>
                    </a:lnTo>
                    <a:lnTo>
                      <a:pt x="713" y="307"/>
                    </a:lnTo>
                    <a:lnTo>
                      <a:pt x="709" y="326"/>
                    </a:lnTo>
                    <a:lnTo>
                      <a:pt x="703" y="346"/>
                    </a:lnTo>
                    <a:lnTo>
                      <a:pt x="694" y="373"/>
                    </a:lnTo>
                    <a:lnTo>
                      <a:pt x="684" y="403"/>
                    </a:lnTo>
                    <a:lnTo>
                      <a:pt x="678" y="423"/>
                    </a:lnTo>
                    <a:lnTo>
                      <a:pt x="674" y="441"/>
                    </a:lnTo>
                    <a:lnTo>
                      <a:pt x="668" y="459"/>
                    </a:lnTo>
                    <a:lnTo>
                      <a:pt x="663" y="475"/>
                    </a:lnTo>
                    <a:lnTo>
                      <a:pt x="659" y="487"/>
                    </a:lnTo>
                    <a:lnTo>
                      <a:pt x="658" y="494"/>
                    </a:lnTo>
                    <a:lnTo>
                      <a:pt x="657" y="506"/>
                    </a:lnTo>
                    <a:lnTo>
                      <a:pt x="652" y="516"/>
                    </a:lnTo>
                    <a:lnTo>
                      <a:pt x="647" y="522"/>
                    </a:lnTo>
                    <a:lnTo>
                      <a:pt x="641" y="527"/>
                    </a:lnTo>
                    <a:lnTo>
                      <a:pt x="629" y="532"/>
                    </a:lnTo>
                    <a:lnTo>
                      <a:pt x="620" y="533"/>
                    </a:lnTo>
                    <a:lnTo>
                      <a:pt x="301" y="533"/>
                    </a:lnTo>
                    <a:lnTo>
                      <a:pt x="301" y="600"/>
                    </a:lnTo>
                    <a:lnTo>
                      <a:pt x="299" y="615"/>
                    </a:lnTo>
                    <a:lnTo>
                      <a:pt x="295" y="626"/>
                    </a:lnTo>
                    <a:lnTo>
                      <a:pt x="289" y="634"/>
                    </a:lnTo>
                    <a:lnTo>
                      <a:pt x="282" y="638"/>
                    </a:lnTo>
                    <a:lnTo>
                      <a:pt x="275" y="641"/>
                    </a:lnTo>
                    <a:lnTo>
                      <a:pt x="270" y="642"/>
                    </a:lnTo>
                    <a:lnTo>
                      <a:pt x="266" y="642"/>
                    </a:lnTo>
                    <a:lnTo>
                      <a:pt x="255" y="641"/>
                    </a:lnTo>
                    <a:lnTo>
                      <a:pt x="246" y="636"/>
                    </a:lnTo>
                    <a:lnTo>
                      <a:pt x="237" y="630"/>
                    </a:lnTo>
                    <a:lnTo>
                      <a:pt x="232" y="625"/>
                    </a:lnTo>
                    <a:lnTo>
                      <a:pt x="230" y="624"/>
                    </a:lnTo>
                    <a:lnTo>
                      <a:pt x="224" y="618"/>
                    </a:lnTo>
                    <a:lnTo>
                      <a:pt x="213" y="608"/>
                    </a:lnTo>
                    <a:lnTo>
                      <a:pt x="201" y="596"/>
                    </a:lnTo>
                    <a:lnTo>
                      <a:pt x="185" y="580"/>
                    </a:lnTo>
                    <a:lnTo>
                      <a:pt x="168" y="564"/>
                    </a:lnTo>
                    <a:lnTo>
                      <a:pt x="150" y="546"/>
                    </a:lnTo>
                    <a:lnTo>
                      <a:pt x="131" y="527"/>
                    </a:lnTo>
                    <a:lnTo>
                      <a:pt x="111" y="509"/>
                    </a:lnTo>
                    <a:lnTo>
                      <a:pt x="92" y="489"/>
                    </a:lnTo>
                    <a:lnTo>
                      <a:pt x="74" y="472"/>
                    </a:lnTo>
                    <a:lnTo>
                      <a:pt x="57" y="455"/>
                    </a:lnTo>
                    <a:lnTo>
                      <a:pt x="42" y="441"/>
                    </a:lnTo>
                    <a:lnTo>
                      <a:pt x="29" y="429"/>
                    </a:lnTo>
                    <a:lnTo>
                      <a:pt x="19" y="419"/>
                    </a:lnTo>
                    <a:lnTo>
                      <a:pt x="15" y="414"/>
                    </a:lnTo>
                    <a:lnTo>
                      <a:pt x="5" y="402"/>
                    </a:lnTo>
                    <a:lnTo>
                      <a:pt x="1" y="391"/>
                    </a:lnTo>
                    <a:lnTo>
                      <a:pt x="0" y="381"/>
                    </a:lnTo>
                    <a:lnTo>
                      <a:pt x="4" y="368"/>
                    </a:lnTo>
                    <a:lnTo>
                      <a:pt x="9" y="358"/>
                    </a:lnTo>
                    <a:lnTo>
                      <a:pt x="13" y="351"/>
                    </a:lnTo>
                    <a:lnTo>
                      <a:pt x="17" y="347"/>
                    </a:lnTo>
                    <a:lnTo>
                      <a:pt x="226" y="132"/>
                    </a:lnTo>
                    <a:lnTo>
                      <a:pt x="235" y="123"/>
                    </a:lnTo>
                    <a:lnTo>
                      <a:pt x="248" y="116"/>
                    </a:lnTo>
                    <a:lnTo>
                      <a:pt x="262" y="114"/>
                    </a:lnTo>
                    <a:lnTo>
                      <a:pt x="269" y="114"/>
                    </a:lnTo>
                    <a:lnTo>
                      <a:pt x="276" y="116"/>
                    </a:lnTo>
                    <a:lnTo>
                      <a:pt x="283" y="121"/>
                    </a:lnTo>
                    <a:lnTo>
                      <a:pt x="289" y="128"/>
                    </a:lnTo>
                    <a:lnTo>
                      <a:pt x="293" y="138"/>
                    </a:lnTo>
                    <a:lnTo>
                      <a:pt x="294" y="151"/>
                    </a:lnTo>
                    <a:lnTo>
                      <a:pt x="294" y="225"/>
                    </a:lnTo>
                    <a:lnTo>
                      <a:pt x="425" y="225"/>
                    </a:lnTo>
                    <a:lnTo>
                      <a:pt x="382" y="140"/>
                    </a:lnTo>
                    <a:lnTo>
                      <a:pt x="377" y="127"/>
                    </a:lnTo>
                    <a:lnTo>
                      <a:pt x="376" y="116"/>
                    </a:lnTo>
                    <a:lnTo>
                      <a:pt x="379" y="106"/>
                    </a:lnTo>
                    <a:lnTo>
                      <a:pt x="385" y="95"/>
                    </a:lnTo>
                    <a:lnTo>
                      <a:pt x="393" y="87"/>
                    </a:lnTo>
                    <a:lnTo>
                      <a:pt x="402" y="82"/>
                    </a:lnTo>
                    <a:lnTo>
                      <a:pt x="410" y="78"/>
                    </a:lnTo>
                    <a:lnTo>
                      <a:pt x="568" y="4"/>
                    </a:lnTo>
                    <a:lnTo>
                      <a:pt x="579" y="1"/>
                    </a:lnTo>
                    <a:lnTo>
                      <a:pt x="591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5" name="Freeform 11">
                <a:extLst>
                  <a:ext uri="{FF2B5EF4-FFF2-40B4-BE49-F238E27FC236}">
                    <a16:creationId xmlns:a16="http://schemas.microsoft.com/office/drawing/2014/main" xmlns="" id="{46FC12A8-5423-4A59-8C21-3FFC89F0CA3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78519" y="5575495"/>
                <a:ext cx="135360" cy="118980"/>
              </a:xfrm>
              <a:custGeom>
                <a:avLst/>
                <a:gdLst>
                  <a:gd name="T0" fmla="*/ 605 w 726"/>
                  <a:gd name="T1" fmla="*/ 589 h 639"/>
                  <a:gd name="T2" fmla="*/ 606 w 726"/>
                  <a:gd name="T3" fmla="*/ 615 h 639"/>
                  <a:gd name="T4" fmla="*/ 418 w 726"/>
                  <a:gd name="T5" fmla="*/ 0 h 639"/>
                  <a:gd name="T6" fmla="*/ 439 w 726"/>
                  <a:gd name="T7" fmla="*/ 8 h 639"/>
                  <a:gd name="T8" fmla="*/ 450 w 726"/>
                  <a:gd name="T9" fmla="*/ 20 h 639"/>
                  <a:gd name="T10" fmla="*/ 666 w 726"/>
                  <a:gd name="T11" fmla="*/ 265 h 639"/>
                  <a:gd name="T12" fmla="*/ 697 w 726"/>
                  <a:gd name="T13" fmla="*/ 257 h 639"/>
                  <a:gd name="T14" fmla="*/ 718 w 726"/>
                  <a:gd name="T15" fmla="*/ 269 h 639"/>
                  <a:gd name="T16" fmla="*/ 726 w 726"/>
                  <a:gd name="T17" fmla="*/ 294 h 639"/>
                  <a:gd name="T18" fmla="*/ 723 w 726"/>
                  <a:gd name="T19" fmla="*/ 312 h 639"/>
                  <a:gd name="T20" fmla="*/ 720 w 726"/>
                  <a:gd name="T21" fmla="*/ 325 h 639"/>
                  <a:gd name="T22" fmla="*/ 711 w 726"/>
                  <a:gd name="T23" fmla="*/ 359 h 639"/>
                  <a:gd name="T24" fmla="*/ 699 w 726"/>
                  <a:gd name="T25" fmla="*/ 408 h 639"/>
                  <a:gd name="T26" fmla="*/ 684 w 726"/>
                  <a:gd name="T27" fmla="*/ 462 h 639"/>
                  <a:gd name="T28" fmla="*/ 671 w 726"/>
                  <a:gd name="T29" fmla="*/ 518 h 639"/>
                  <a:gd name="T30" fmla="*/ 659 w 726"/>
                  <a:gd name="T31" fmla="*/ 565 h 639"/>
                  <a:gd name="T32" fmla="*/ 651 w 726"/>
                  <a:gd name="T33" fmla="*/ 598 h 639"/>
                  <a:gd name="T34" fmla="*/ 642 w 726"/>
                  <a:gd name="T35" fmla="*/ 621 h 639"/>
                  <a:gd name="T36" fmla="*/ 620 w 726"/>
                  <a:gd name="T37" fmla="*/ 637 h 639"/>
                  <a:gd name="T38" fmla="*/ 600 w 726"/>
                  <a:gd name="T39" fmla="*/ 639 h 639"/>
                  <a:gd name="T40" fmla="*/ 591 w 726"/>
                  <a:gd name="T41" fmla="*/ 638 h 639"/>
                  <a:gd name="T42" fmla="*/ 299 w 726"/>
                  <a:gd name="T43" fmla="*/ 562 h 639"/>
                  <a:gd name="T44" fmla="*/ 282 w 726"/>
                  <a:gd name="T45" fmla="*/ 556 h 639"/>
                  <a:gd name="T46" fmla="*/ 265 w 726"/>
                  <a:gd name="T47" fmla="*/ 541 h 639"/>
                  <a:gd name="T48" fmla="*/ 260 w 726"/>
                  <a:gd name="T49" fmla="*/ 522 h 639"/>
                  <a:gd name="T50" fmla="*/ 270 w 726"/>
                  <a:gd name="T51" fmla="*/ 502 h 639"/>
                  <a:gd name="T52" fmla="*/ 346 w 726"/>
                  <a:gd name="T53" fmla="*/ 456 h 639"/>
                  <a:gd name="T54" fmla="*/ 230 w 726"/>
                  <a:gd name="T55" fmla="*/ 425 h 639"/>
                  <a:gd name="T56" fmla="*/ 213 w 726"/>
                  <a:gd name="T57" fmla="*/ 442 h 639"/>
                  <a:gd name="T58" fmla="*/ 196 w 726"/>
                  <a:gd name="T59" fmla="*/ 445 h 639"/>
                  <a:gd name="T60" fmla="*/ 173 w 726"/>
                  <a:gd name="T61" fmla="*/ 438 h 639"/>
                  <a:gd name="T62" fmla="*/ 21 w 726"/>
                  <a:gd name="T63" fmla="*/ 330 h 639"/>
                  <a:gd name="T64" fmla="*/ 3 w 726"/>
                  <a:gd name="T65" fmla="*/ 307 h 639"/>
                  <a:gd name="T66" fmla="*/ 0 w 726"/>
                  <a:gd name="T67" fmla="*/ 283 h 639"/>
                  <a:gd name="T68" fmla="*/ 11 w 726"/>
                  <a:gd name="T69" fmla="*/ 263 h 639"/>
                  <a:gd name="T70" fmla="*/ 150 w 726"/>
                  <a:gd name="T71" fmla="*/ 85 h 639"/>
                  <a:gd name="T72" fmla="*/ 161 w 726"/>
                  <a:gd name="T73" fmla="*/ 71 h 639"/>
                  <a:gd name="T74" fmla="*/ 178 w 726"/>
                  <a:gd name="T75" fmla="*/ 60 h 639"/>
                  <a:gd name="T76" fmla="*/ 201 w 726"/>
                  <a:gd name="T77" fmla="*/ 52 h 639"/>
                  <a:gd name="T78" fmla="*/ 242 w 726"/>
                  <a:gd name="T79" fmla="*/ 43 h 639"/>
                  <a:gd name="T80" fmla="*/ 306 w 726"/>
                  <a:gd name="T81" fmla="*/ 28 h 639"/>
                  <a:gd name="T82" fmla="*/ 345 w 726"/>
                  <a:gd name="T83" fmla="*/ 20 h 639"/>
                  <a:gd name="T84" fmla="*/ 379 w 726"/>
                  <a:gd name="T85" fmla="*/ 11 h 639"/>
                  <a:gd name="T86" fmla="*/ 398 w 726"/>
                  <a:gd name="T87" fmla="*/ 6 h 639"/>
                  <a:gd name="T88" fmla="*/ 418 w 726"/>
                  <a:gd name="T89" fmla="*/ 0 h 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26" h="639">
                    <a:moveTo>
                      <a:pt x="606" y="589"/>
                    </a:moveTo>
                    <a:lnTo>
                      <a:pt x="605" y="589"/>
                    </a:lnTo>
                    <a:lnTo>
                      <a:pt x="603" y="589"/>
                    </a:lnTo>
                    <a:lnTo>
                      <a:pt x="606" y="615"/>
                    </a:lnTo>
                    <a:lnTo>
                      <a:pt x="606" y="589"/>
                    </a:lnTo>
                    <a:close/>
                    <a:moveTo>
                      <a:pt x="418" y="0"/>
                    </a:moveTo>
                    <a:lnTo>
                      <a:pt x="429" y="3"/>
                    </a:lnTo>
                    <a:lnTo>
                      <a:pt x="439" y="8"/>
                    </a:lnTo>
                    <a:lnTo>
                      <a:pt x="446" y="14"/>
                    </a:lnTo>
                    <a:lnTo>
                      <a:pt x="450" y="20"/>
                    </a:lnTo>
                    <a:lnTo>
                      <a:pt x="610" y="297"/>
                    </a:lnTo>
                    <a:lnTo>
                      <a:pt x="666" y="265"/>
                    </a:lnTo>
                    <a:lnTo>
                      <a:pt x="682" y="259"/>
                    </a:lnTo>
                    <a:lnTo>
                      <a:pt x="697" y="257"/>
                    </a:lnTo>
                    <a:lnTo>
                      <a:pt x="709" y="261"/>
                    </a:lnTo>
                    <a:lnTo>
                      <a:pt x="718" y="269"/>
                    </a:lnTo>
                    <a:lnTo>
                      <a:pt x="724" y="282"/>
                    </a:lnTo>
                    <a:lnTo>
                      <a:pt x="726" y="294"/>
                    </a:lnTo>
                    <a:lnTo>
                      <a:pt x="726" y="305"/>
                    </a:lnTo>
                    <a:lnTo>
                      <a:pt x="723" y="312"/>
                    </a:lnTo>
                    <a:lnTo>
                      <a:pt x="722" y="316"/>
                    </a:lnTo>
                    <a:lnTo>
                      <a:pt x="720" y="325"/>
                    </a:lnTo>
                    <a:lnTo>
                      <a:pt x="716" y="340"/>
                    </a:lnTo>
                    <a:lnTo>
                      <a:pt x="711" y="359"/>
                    </a:lnTo>
                    <a:lnTo>
                      <a:pt x="705" y="382"/>
                    </a:lnTo>
                    <a:lnTo>
                      <a:pt x="699" y="408"/>
                    </a:lnTo>
                    <a:lnTo>
                      <a:pt x="692" y="434"/>
                    </a:lnTo>
                    <a:lnTo>
                      <a:pt x="684" y="462"/>
                    </a:lnTo>
                    <a:lnTo>
                      <a:pt x="678" y="490"/>
                    </a:lnTo>
                    <a:lnTo>
                      <a:pt x="671" y="518"/>
                    </a:lnTo>
                    <a:lnTo>
                      <a:pt x="665" y="542"/>
                    </a:lnTo>
                    <a:lnTo>
                      <a:pt x="659" y="565"/>
                    </a:lnTo>
                    <a:lnTo>
                      <a:pt x="654" y="583"/>
                    </a:lnTo>
                    <a:lnTo>
                      <a:pt x="651" y="598"/>
                    </a:lnTo>
                    <a:lnTo>
                      <a:pt x="648" y="606"/>
                    </a:lnTo>
                    <a:lnTo>
                      <a:pt x="642" y="621"/>
                    </a:lnTo>
                    <a:lnTo>
                      <a:pt x="632" y="631"/>
                    </a:lnTo>
                    <a:lnTo>
                      <a:pt x="620" y="637"/>
                    </a:lnTo>
                    <a:lnTo>
                      <a:pt x="606" y="639"/>
                    </a:lnTo>
                    <a:lnTo>
                      <a:pt x="600" y="639"/>
                    </a:lnTo>
                    <a:lnTo>
                      <a:pt x="595" y="638"/>
                    </a:lnTo>
                    <a:lnTo>
                      <a:pt x="591" y="638"/>
                    </a:lnTo>
                    <a:lnTo>
                      <a:pt x="589" y="637"/>
                    </a:lnTo>
                    <a:lnTo>
                      <a:pt x="299" y="562"/>
                    </a:lnTo>
                    <a:lnTo>
                      <a:pt x="290" y="559"/>
                    </a:lnTo>
                    <a:lnTo>
                      <a:pt x="282" y="556"/>
                    </a:lnTo>
                    <a:lnTo>
                      <a:pt x="272" y="549"/>
                    </a:lnTo>
                    <a:lnTo>
                      <a:pt x="265" y="541"/>
                    </a:lnTo>
                    <a:lnTo>
                      <a:pt x="260" y="529"/>
                    </a:lnTo>
                    <a:lnTo>
                      <a:pt x="260" y="522"/>
                    </a:lnTo>
                    <a:lnTo>
                      <a:pt x="263" y="513"/>
                    </a:lnTo>
                    <a:lnTo>
                      <a:pt x="270" y="502"/>
                    </a:lnTo>
                    <a:lnTo>
                      <a:pt x="282" y="492"/>
                    </a:lnTo>
                    <a:lnTo>
                      <a:pt x="346" y="456"/>
                    </a:lnTo>
                    <a:lnTo>
                      <a:pt x="283" y="347"/>
                    </a:lnTo>
                    <a:lnTo>
                      <a:pt x="230" y="425"/>
                    </a:lnTo>
                    <a:lnTo>
                      <a:pt x="221" y="436"/>
                    </a:lnTo>
                    <a:lnTo>
                      <a:pt x="213" y="442"/>
                    </a:lnTo>
                    <a:lnTo>
                      <a:pt x="203" y="444"/>
                    </a:lnTo>
                    <a:lnTo>
                      <a:pt x="196" y="445"/>
                    </a:lnTo>
                    <a:lnTo>
                      <a:pt x="184" y="443"/>
                    </a:lnTo>
                    <a:lnTo>
                      <a:pt x="173" y="438"/>
                    </a:lnTo>
                    <a:lnTo>
                      <a:pt x="163" y="432"/>
                    </a:lnTo>
                    <a:lnTo>
                      <a:pt x="21" y="330"/>
                    </a:lnTo>
                    <a:lnTo>
                      <a:pt x="9" y="319"/>
                    </a:lnTo>
                    <a:lnTo>
                      <a:pt x="3" y="307"/>
                    </a:lnTo>
                    <a:lnTo>
                      <a:pt x="0" y="297"/>
                    </a:lnTo>
                    <a:lnTo>
                      <a:pt x="0" y="283"/>
                    </a:lnTo>
                    <a:lnTo>
                      <a:pt x="5" y="272"/>
                    </a:lnTo>
                    <a:lnTo>
                      <a:pt x="11" y="263"/>
                    </a:lnTo>
                    <a:lnTo>
                      <a:pt x="15" y="259"/>
                    </a:lnTo>
                    <a:lnTo>
                      <a:pt x="150" y="85"/>
                    </a:lnTo>
                    <a:lnTo>
                      <a:pt x="154" y="78"/>
                    </a:lnTo>
                    <a:lnTo>
                      <a:pt x="161" y="71"/>
                    </a:lnTo>
                    <a:lnTo>
                      <a:pt x="171" y="63"/>
                    </a:lnTo>
                    <a:lnTo>
                      <a:pt x="178" y="60"/>
                    </a:lnTo>
                    <a:lnTo>
                      <a:pt x="188" y="57"/>
                    </a:lnTo>
                    <a:lnTo>
                      <a:pt x="201" y="52"/>
                    </a:lnTo>
                    <a:lnTo>
                      <a:pt x="219" y="49"/>
                    </a:lnTo>
                    <a:lnTo>
                      <a:pt x="242" y="43"/>
                    </a:lnTo>
                    <a:lnTo>
                      <a:pt x="271" y="37"/>
                    </a:lnTo>
                    <a:lnTo>
                      <a:pt x="306" y="28"/>
                    </a:lnTo>
                    <a:lnTo>
                      <a:pt x="325" y="23"/>
                    </a:lnTo>
                    <a:lnTo>
                      <a:pt x="345" y="20"/>
                    </a:lnTo>
                    <a:lnTo>
                      <a:pt x="363" y="15"/>
                    </a:lnTo>
                    <a:lnTo>
                      <a:pt x="379" y="11"/>
                    </a:lnTo>
                    <a:lnTo>
                      <a:pt x="391" y="9"/>
                    </a:lnTo>
                    <a:lnTo>
                      <a:pt x="398" y="6"/>
                    </a:lnTo>
                    <a:lnTo>
                      <a:pt x="408" y="3"/>
                    </a:lnTo>
                    <a:lnTo>
                      <a:pt x="418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6" name="Freeform 12">
                <a:extLst>
                  <a:ext uri="{FF2B5EF4-FFF2-40B4-BE49-F238E27FC236}">
                    <a16:creationId xmlns:a16="http://schemas.microsoft.com/office/drawing/2014/main" xmlns="" id="{471C1220-1B5F-4039-9F89-AE3F64E2F4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03837" y="5656364"/>
                <a:ext cx="100820" cy="135712"/>
              </a:xfrm>
              <a:custGeom>
                <a:avLst/>
                <a:gdLst>
                  <a:gd name="T0" fmla="*/ 454 w 540"/>
                  <a:gd name="T1" fmla="*/ 677 h 726"/>
                  <a:gd name="T2" fmla="*/ 455 w 540"/>
                  <a:gd name="T3" fmla="*/ 700 h 726"/>
                  <a:gd name="T4" fmla="*/ 387 w 540"/>
                  <a:gd name="T5" fmla="*/ 0 h 726"/>
                  <a:gd name="T6" fmla="*/ 414 w 540"/>
                  <a:gd name="T7" fmla="*/ 10 h 726"/>
                  <a:gd name="T8" fmla="*/ 430 w 540"/>
                  <a:gd name="T9" fmla="*/ 33 h 726"/>
                  <a:gd name="T10" fmla="*/ 537 w 540"/>
                  <a:gd name="T11" fmla="*/ 324 h 726"/>
                  <a:gd name="T12" fmla="*/ 538 w 540"/>
                  <a:gd name="T13" fmla="*/ 349 h 726"/>
                  <a:gd name="T14" fmla="*/ 528 w 540"/>
                  <a:gd name="T15" fmla="*/ 367 h 726"/>
                  <a:gd name="T16" fmla="*/ 508 w 540"/>
                  <a:gd name="T17" fmla="*/ 373 h 726"/>
                  <a:gd name="T18" fmla="*/ 488 w 540"/>
                  <a:gd name="T19" fmla="*/ 368 h 726"/>
                  <a:gd name="T20" fmla="*/ 367 w 540"/>
                  <a:gd name="T21" fmla="*/ 454 h 726"/>
                  <a:gd name="T22" fmla="*/ 472 w 540"/>
                  <a:gd name="T23" fmla="*/ 454 h 726"/>
                  <a:gd name="T24" fmla="*/ 490 w 540"/>
                  <a:gd name="T25" fmla="*/ 464 h 726"/>
                  <a:gd name="T26" fmla="*/ 501 w 540"/>
                  <a:gd name="T27" fmla="*/ 486 h 726"/>
                  <a:gd name="T28" fmla="*/ 501 w 540"/>
                  <a:gd name="T29" fmla="*/ 504 h 726"/>
                  <a:gd name="T30" fmla="*/ 498 w 540"/>
                  <a:gd name="T31" fmla="*/ 694 h 726"/>
                  <a:gd name="T32" fmla="*/ 488 w 540"/>
                  <a:gd name="T33" fmla="*/ 712 h 726"/>
                  <a:gd name="T34" fmla="*/ 467 w 540"/>
                  <a:gd name="T35" fmla="*/ 724 h 726"/>
                  <a:gd name="T36" fmla="*/ 445 w 540"/>
                  <a:gd name="T37" fmla="*/ 724 h 726"/>
                  <a:gd name="T38" fmla="*/ 226 w 540"/>
                  <a:gd name="T39" fmla="*/ 711 h 726"/>
                  <a:gd name="T40" fmla="*/ 211 w 540"/>
                  <a:gd name="T41" fmla="*/ 710 h 726"/>
                  <a:gd name="T42" fmla="*/ 193 w 540"/>
                  <a:gd name="T43" fmla="*/ 701 h 726"/>
                  <a:gd name="T44" fmla="*/ 172 w 540"/>
                  <a:gd name="T45" fmla="*/ 686 h 726"/>
                  <a:gd name="T46" fmla="*/ 141 w 540"/>
                  <a:gd name="T47" fmla="*/ 656 h 726"/>
                  <a:gd name="T48" fmla="*/ 93 w 540"/>
                  <a:gd name="T49" fmla="*/ 614 h 726"/>
                  <a:gd name="T50" fmla="*/ 64 w 540"/>
                  <a:gd name="T51" fmla="*/ 587 h 726"/>
                  <a:gd name="T52" fmla="*/ 39 w 540"/>
                  <a:gd name="T53" fmla="*/ 564 h 726"/>
                  <a:gd name="T54" fmla="*/ 23 w 540"/>
                  <a:gd name="T55" fmla="*/ 551 h 726"/>
                  <a:gd name="T56" fmla="*/ 6 w 540"/>
                  <a:gd name="T57" fmla="*/ 536 h 726"/>
                  <a:gd name="T58" fmla="*/ 0 w 540"/>
                  <a:gd name="T59" fmla="*/ 516 h 726"/>
                  <a:gd name="T60" fmla="*/ 5 w 540"/>
                  <a:gd name="T61" fmla="*/ 500 h 726"/>
                  <a:gd name="T62" fmla="*/ 81 w 540"/>
                  <a:gd name="T63" fmla="*/ 183 h 726"/>
                  <a:gd name="T64" fmla="*/ 58 w 540"/>
                  <a:gd name="T65" fmla="*/ 164 h 726"/>
                  <a:gd name="T66" fmla="*/ 54 w 540"/>
                  <a:gd name="T67" fmla="*/ 145 h 726"/>
                  <a:gd name="T68" fmla="*/ 63 w 540"/>
                  <a:gd name="T69" fmla="*/ 123 h 726"/>
                  <a:gd name="T70" fmla="*/ 80 w 540"/>
                  <a:gd name="T71" fmla="*/ 111 h 726"/>
                  <a:gd name="T72" fmla="*/ 90 w 540"/>
                  <a:gd name="T73" fmla="*/ 107 h 726"/>
                  <a:gd name="T74" fmla="*/ 114 w 540"/>
                  <a:gd name="T75" fmla="*/ 99 h 726"/>
                  <a:gd name="T76" fmla="*/ 154 w 540"/>
                  <a:gd name="T77" fmla="*/ 83 h 726"/>
                  <a:gd name="T78" fmla="*/ 205 w 540"/>
                  <a:gd name="T79" fmla="*/ 64 h 726"/>
                  <a:gd name="T80" fmla="*/ 259 w 540"/>
                  <a:gd name="T81" fmla="*/ 44 h 726"/>
                  <a:gd name="T82" fmla="*/ 310 w 540"/>
                  <a:gd name="T83" fmla="*/ 25 h 726"/>
                  <a:gd name="T84" fmla="*/ 349 w 540"/>
                  <a:gd name="T85" fmla="*/ 10 h 726"/>
                  <a:gd name="T86" fmla="*/ 370 w 540"/>
                  <a:gd name="T87" fmla="*/ 2 h 7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40" h="726">
                    <a:moveTo>
                      <a:pt x="455" y="676"/>
                    </a:moveTo>
                    <a:lnTo>
                      <a:pt x="454" y="677"/>
                    </a:lnTo>
                    <a:lnTo>
                      <a:pt x="451" y="678"/>
                    </a:lnTo>
                    <a:lnTo>
                      <a:pt x="455" y="700"/>
                    </a:lnTo>
                    <a:lnTo>
                      <a:pt x="455" y="676"/>
                    </a:lnTo>
                    <a:close/>
                    <a:moveTo>
                      <a:pt x="387" y="0"/>
                    </a:moveTo>
                    <a:lnTo>
                      <a:pt x="402" y="3"/>
                    </a:lnTo>
                    <a:lnTo>
                      <a:pt x="414" y="10"/>
                    </a:lnTo>
                    <a:lnTo>
                      <a:pt x="424" y="21"/>
                    </a:lnTo>
                    <a:lnTo>
                      <a:pt x="430" y="33"/>
                    </a:lnTo>
                    <a:lnTo>
                      <a:pt x="535" y="315"/>
                    </a:lnTo>
                    <a:lnTo>
                      <a:pt x="537" y="324"/>
                    </a:lnTo>
                    <a:lnTo>
                      <a:pt x="540" y="335"/>
                    </a:lnTo>
                    <a:lnTo>
                      <a:pt x="538" y="349"/>
                    </a:lnTo>
                    <a:lnTo>
                      <a:pt x="534" y="360"/>
                    </a:lnTo>
                    <a:lnTo>
                      <a:pt x="528" y="367"/>
                    </a:lnTo>
                    <a:lnTo>
                      <a:pt x="518" y="372"/>
                    </a:lnTo>
                    <a:lnTo>
                      <a:pt x="508" y="373"/>
                    </a:lnTo>
                    <a:lnTo>
                      <a:pt x="498" y="372"/>
                    </a:lnTo>
                    <a:lnTo>
                      <a:pt x="488" y="368"/>
                    </a:lnTo>
                    <a:lnTo>
                      <a:pt x="421" y="336"/>
                    </a:lnTo>
                    <a:lnTo>
                      <a:pt x="367" y="454"/>
                    </a:lnTo>
                    <a:lnTo>
                      <a:pt x="457" y="453"/>
                    </a:lnTo>
                    <a:lnTo>
                      <a:pt x="472" y="454"/>
                    </a:lnTo>
                    <a:lnTo>
                      <a:pt x="483" y="459"/>
                    </a:lnTo>
                    <a:lnTo>
                      <a:pt x="490" y="464"/>
                    </a:lnTo>
                    <a:lnTo>
                      <a:pt x="497" y="475"/>
                    </a:lnTo>
                    <a:lnTo>
                      <a:pt x="501" y="486"/>
                    </a:lnTo>
                    <a:lnTo>
                      <a:pt x="501" y="495"/>
                    </a:lnTo>
                    <a:lnTo>
                      <a:pt x="501" y="504"/>
                    </a:lnTo>
                    <a:lnTo>
                      <a:pt x="500" y="680"/>
                    </a:lnTo>
                    <a:lnTo>
                      <a:pt x="498" y="694"/>
                    </a:lnTo>
                    <a:lnTo>
                      <a:pt x="494" y="705"/>
                    </a:lnTo>
                    <a:lnTo>
                      <a:pt x="488" y="712"/>
                    </a:lnTo>
                    <a:lnTo>
                      <a:pt x="478" y="720"/>
                    </a:lnTo>
                    <a:lnTo>
                      <a:pt x="467" y="724"/>
                    </a:lnTo>
                    <a:lnTo>
                      <a:pt x="455" y="726"/>
                    </a:lnTo>
                    <a:lnTo>
                      <a:pt x="445" y="724"/>
                    </a:lnTo>
                    <a:lnTo>
                      <a:pt x="231" y="710"/>
                    </a:lnTo>
                    <a:lnTo>
                      <a:pt x="226" y="711"/>
                    </a:lnTo>
                    <a:lnTo>
                      <a:pt x="223" y="711"/>
                    </a:lnTo>
                    <a:lnTo>
                      <a:pt x="211" y="710"/>
                    </a:lnTo>
                    <a:lnTo>
                      <a:pt x="200" y="705"/>
                    </a:lnTo>
                    <a:lnTo>
                      <a:pt x="193" y="701"/>
                    </a:lnTo>
                    <a:lnTo>
                      <a:pt x="184" y="695"/>
                    </a:lnTo>
                    <a:lnTo>
                      <a:pt x="172" y="686"/>
                    </a:lnTo>
                    <a:lnTo>
                      <a:pt x="158" y="672"/>
                    </a:lnTo>
                    <a:lnTo>
                      <a:pt x="141" y="656"/>
                    </a:lnTo>
                    <a:lnTo>
                      <a:pt x="119" y="637"/>
                    </a:lnTo>
                    <a:lnTo>
                      <a:pt x="93" y="614"/>
                    </a:lnTo>
                    <a:lnTo>
                      <a:pt x="79" y="601"/>
                    </a:lnTo>
                    <a:lnTo>
                      <a:pt x="64" y="587"/>
                    </a:lnTo>
                    <a:lnTo>
                      <a:pt x="51" y="575"/>
                    </a:lnTo>
                    <a:lnTo>
                      <a:pt x="39" y="564"/>
                    </a:lnTo>
                    <a:lnTo>
                      <a:pt x="29" y="556"/>
                    </a:lnTo>
                    <a:lnTo>
                      <a:pt x="23" y="551"/>
                    </a:lnTo>
                    <a:lnTo>
                      <a:pt x="14" y="545"/>
                    </a:lnTo>
                    <a:lnTo>
                      <a:pt x="6" y="536"/>
                    </a:lnTo>
                    <a:lnTo>
                      <a:pt x="3" y="529"/>
                    </a:lnTo>
                    <a:lnTo>
                      <a:pt x="0" y="516"/>
                    </a:lnTo>
                    <a:lnTo>
                      <a:pt x="3" y="506"/>
                    </a:lnTo>
                    <a:lnTo>
                      <a:pt x="5" y="500"/>
                    </a:lnTo>
                    <a:lnTo>
                      <a:pt x="141" y="210"/>
                    </a:lnTo>
                    <a:lnTo>
                      <a:pt x="81" y="183"/>
                    </a:lnTo>
                    <a:lnTo>
                      <a:pt x="67" y="174"/>
                    </a:lnTo>
                    <a:lnTo>
                      <a:pt x="58" y="164"/>
                    </a:lnTo>
                    <a:lnTo>
                      <a:pt x="55" y="155"/>
                    </a:lnTo>
                    <a:lnTo>
                      <a:pt x="54" y="145"/>
                    </a:lnTo>
                    <a:lnTo>
                      <a:pt x="57" y="133"/>
                    </a:lnTo>
                    <a:lnTo>
                      <a:pt x="63" y="123"/>
                    </a:lnTo>
                    <a:lnTo>
                      <a:pt x="73" y="116"/>
                    </a:lnTo>
                    <a:lnTo>
                      <a:pt x="80" y="111"/>
                    </a:lnTo>
                    <a:lnTo>
                      <a:pt x="87" y="109"/>
                    </a:lnTo>
                    <a:lnTo>
                      <a:pt x="90" y="107"/>
                    </a:lnTo>
                    <a:lnTo>
                      <a:pt x="99" y="104"/>
                    </a:lnTo>
                    <a:lnTo>
                      <a:pt x="114" y="99"/>
                    </a:lnTo>
                    <a:lnTo>
                      <a:pt x="132" y="92"/>
                    </a:lnTo>
                    <a:lnTo>
                      <a:pt x="154" y="83"/>
                    </a:lnTo>
                    <a:lnTo>
                      <a:pt x="179" y="75"/>
                    </a:lnTo>
                    <a:lnTo>
                      <a:pt x="205" y="64"/>
                    </a:lnTo>
                    <a:lnTo>
                      <a:pt x="232" y="54"/>
                    </a:lnTo>
                    <a:lnTo>
                      <a:pt x="259" y="44"/>
                    </a:lnTo>
                    <a:lnTo>
                      <a:pt x="284" y="35"/>
                    </a:lnTo>
                    <a:lnTo>
                      <a:pt x="310" y="25"/>
                    </a:lnTo>
                    <a:lnTo>
                      <a:pt x="330" y="16"/>
                    </a:lnTo>
                    <a:lnTo>
                      <a:pt x="349" y="10"/>
                    </a:lnTo>
                    <a:lnTo>
                      <a:pt x="363" y="6"/>
                    </a:lnTo>
                    <a:lnTo>
                      <a:pt x="370" y="2"/>
                    </a:lnTo>
                    <a:lnTo>
                      <a:pt x="387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EBB33495-49B4-42B0-A127-BF94785537C4}"/>
                </a:ext>
              </a:extLst>
            </p:cNvPr>
            <p:cNvSpPr txBox="1"/>
            <p:nvPr/>
          </p:nvSpPr>
          <p:spPr>
            <a:xfrm>
              <a:off x="9069970" y="854402"/>
              <a:ext cx="23577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z="1400" spc="-300" dirty="0">
                  <a:solidFill>
                    <a:schemeClr val="bg2">
                      <a:lumMod val="50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카테고리화</a:t>
              </a:r>
              <a:endParaRPr lang="en-US" altLang="ko-KR" sz="1400" spc="-300" dirty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FB45A919-1C3F-4EE0-B87D-C1FF7B6E055C}"/>
              </a:ext>
            </a:extLst>
          </p:cNvPr>
          <p:cNvSpPr/>
          <p:nvPr/>
        </p:nvSpPr>
        <p:spPr>
          <a:xfrm>
            <a:off x="1713535" y="396736"/>
            <a:ext cx="70704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박소희</a:t>
            </a:r>
            <a:endParaRPr lang="en-US" altLang="ko-KR" sz="2400" spc="-150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카테고리화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1 )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브랜드 활용</a:t>
            </a:r>
            <a:endParaRPr lang="ko-KR" altLang="en-US" sz="3200" dirty="0"/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xmlns="" id="{42444018-E1BB-48D7-B6A1-5682E1DDEC39}"/>
              </a:ext>
            </a:extLst>
          </p:cNvPr>
          <p:cNvGrpSpPr/>
          <p:nvPr/>
        </p:nvGrpSpPr>
        <p:grpSpPr>
          <a:xfrm>
            <a:off x="750221" y="420889"/>
            <a:ext cx="831154" cy="827088"/>
            <a:chOff x="6784954" y="3032825"/>
            <a:chExt cx="960782" cy="9566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xmlns="" id="{7B548416-ED58-485F-AC30-13D523420146}"/>
                </a:ext>
              </a:extLst>
            </p:cNvPr>
            <p:cNvSpPr/>
            <p:nvPr/>
          </p:nvSpPr>
          <p:spPr>
            <a:xfrm>
              <a:off x="6784954" y="3032825"/>
              <a:ext cx="960782" cy="956678"/>
            </a:xfrm>
            <a:prstGeom prst="rect">
              <a:avLst/>
            </a:prstGeom>
            <a:solidFill>
              <a:srgbClr val="FFE6C1"/>
            </a:solidFill>
            <a:ln>
              <a:solidFill>
                <a:srgbClr val="FFE6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xmlns="" id="{84D24E02-DEF8-4B5A-B78C-7ABE76983AC4}"/>
                </a:ext>
              </a:extLst>
            </p:cNvPr>
            <p:cNvGrpSpPr/>
            <p:nvPr/>
          </p:nvGrpSpPr>
          <p:grpSpPr>
            <a:xfrm>
              <a:off x="6921877" y="3182368"/>
              <a:ext cx="686934" cy="676315"/>
              <a:chOff x="6921877" y="3182368"/>
              <a:chExt cx="686934" cy="676315"/>
            </a:xfrm>
          </p:grpSpPr>
          <p:sp>
            <p:nvSpPr>
              <p:cNvPr id="83" name="Rectangle 16">
                <a:extLst>
                  <a:ext uri="{FF2B5EF4-FFF2-40B4-BE49-F238E27FC236}">
                    <a16:creationId xmlns:a16="http://schemas.microsoft.com/office/drawing/2014/main" xmlns="" id="{5B334E9A-2768-4E0B-93B5-B6C779262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1146" y="3495932"/>
                <a:ext cx="265512" cy="52261"/>
              </a:xfrm>
              <a:prstGeom prst="rect">
                <a:avLst/>
              </a:pr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4" name="Freeform 17">
                <a:extLst>
                  <a:ext uri="{FF2B5EF4-FFF2-40B4-BE49-F238E27FC236}">
                    <a16:creationId xmlns:a16="http://schemas.microsoft.com/office/drawing/2014/main" xmlns="" id="{E51884E8-FA60-414D-8237-B74F76F8A0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21877" y="3182368"/>
                <a:ext cx="637536" cy="627128"/>
              </a:xfrm>
              <a:custGeom>
                <a:avLst/>
                <a:gdLst>
                  <a:gd name="T0" fmla="*/ 413 w 3302"/>
                  <a:gd name="T1" fmla="*/ 0 h 3264"/>
                  <a:gd name="T2" fmla="*/ 2890 w 3302"/>
                  <a:gd name="T3" fmla="*/ 0 h 3264"/>
                  <a:gd name="T4" fmla="*/ 2941 w 3302"/>
                  <a:gd name="T5" fmla="*/ 3 h 3264"/>
                  <a:gd name="T6" fmla="*/ 2992 w 3302"/>
                  <a:gd name="T7" fmla="*/ 12 h 3264"/>
                  <a:gd name="T8" fmla="*/ 3039 w 3302"/>
                  <a:gd name="T9" fmla="*/ 27 h 3264"/>
                  <a:gd name="T10" fmla="*/ 3083 w 3302"/>
                  <a:gd name="T11" fmla="*/ 48 h 3264"/>
                  <a:gd name="T12" fmla="*/ 3126 w 3302"/>
                  <a:gd name="T13" fmla="*/ 73 h 3264"/>
                  <a:gd name="T14" fmla="*/ 3164 w 3302"/>
                  <a:gd name="T15" fmla="*/ 103 h 3264"/>
                  <a:gd name="T16" fmla="*/ 3198 w 3302"/>
                  <a:gd name="T17" fmla="*/ 137 h 3264"/>
                  <a:gd name="T18" fmla="*/ 3228 w 3302"/>
                  <a:gd name="T19" fmla="*/ 175 h 3264"/>
                  <a:gd name="T20" fmla="*/ 3254 w 3302"/>
                  <a:gd name="T21" fmla="*/ 216 h 3264"/>
                  <a:gd name="T22" fmla="*/ 3275 w 3302"/>
                  <a:gd name="T23" fmla="*/ 261 h 3264"/>
                  <a:gd name="T24" fmla="*/ 3290 w 3302"/>
                  <a:gd name="T25" fmla="*/ 307 h 3264"/>
                  <a:gd name="T26" fmla="*/ 3299 w 3302"/>
                  <a:gd name="T27" fmla="*/ 357 h 3264"/>
                  <a:gd name="T28" fmla="*/ 3302 w 3302"/>
                  <a:gd name="T29" fmla="*/ 408 h 3264"/>
                  <a:gd name="T30" fmla="*/ 3302 w 3302"/>
                  <a:gd name="T31" fmla="*/ 1658 h 3264"/>
                  <a:gd name="T32" fmla="*/ 3258 w 3302"/>
                  <a:gd name="T33" fmla="*/ 1650 h 3264"/>
                  <a:gd name="T34" fmla="*/ 3212 w 3302"/>
                  <a:gd name="T35" fmla="*/ 1648 h 3264"/>
                  <a:gd name="T36" fmla="*/ 3164 w 3302"/>
                  <a:gd name="T37" fmla="*/ 1650 h 3264"/>
                  <a:gd name="T38" fmla="*/ 3117 w 3302"/>
                  <a:gd name="T39" fmla="*/ 1659 h 3264"/>
                  <a:gd name="T40" fmla="*/ 3071 w 3302"/>
                  <a:gd name="T41" fmla="*/ 1673 h 3264"/>
                  <a:gd name="T42" fmla="*/ 3027 w 3302"/>
                  <a:gd name="T43" fmla="*/ 1691 h 3264"/>
                  <a:gd name="T44" fmla="*/ 3027 w 3302"/>
                  <a:gd name="T45" fmla="*/ 544 h 3264"/>
                  <a:gd name="T46" fmla="*/ 275 w 3302"/>
                  <a:gd name="T47" fmla="*/ 544 h 3264"/>
                  <a:gd name="T48" fmla="*/ 275 w 3302"/>
                  <a:gd name="T49" fmla="*/ 2856 h 3264"/>
                  <a:gd name="T50" fmla="*/ 279 w 3302"/>
                  <a:gd name="T51" fmla="*/ 2883 h 3264"/>
                  <a:gd name="T52" fmla="*/ 287 w 3302"/>
                  <a:gd name="T53" fmla="*/ 2909 h 3264"/>
                  <a:gd name="T54" fmla="*/ 299 w 3302"/>
                  <a:gd name="T55" fmla="*/ 2932 h 3264"/>
                  <a:gd name="T56" fmla="*/ 315 w 3302"/>
                  <a:gd name="T57" fmla="*/ 2952 h 3264"/>
                  <a:gd name="T58" fmla="*/ 336 w 3302"/>
                  <a:gd name="T59" fmla="*/ 2969 h 3264"/>
                  <a:gd name="T60" fmla="*/ 359 w 3302"/>
                  <a:gd name="T61" fmla="*/ 2982 h 3264"/>
                  <a:gd name="T62" fmla="*/ 385 w 3302"/>
                  <a:gd name="T63" fmla="*/ 2990 h 3264"/>
                  <a:gd name="T64" fmla="*/ 413 w 3302"/>
                  <a:gd name="T65" fmla="*/ 2992 h 3264"/>
                  <a:gd name="T66" fmla="*/ 1790 w 3302"/>
                  <a:gd name="T67" fmla="*/ 2992 h 3264"/>
                  <a:gd name="T68" fmla="*/ 1710 w 3302"/>
                  <a:gd name="T69" fmla="*/ 3264 h 3264"/>
                  <a:gd name="T70" fmla="*/ 413 w 3302"/>
                  <a:gd name="T71" fmla="*/ 3264 h 3264"/>
                  <a:gd name="T72" fmla="*/ 361 w 3302"/>
                  <a:gd name="T73" fmla="*/ 3261 h 3264"/>
                  <a:gd name="T74" fmla="*/ 311 w 3302"/>
                  <a:gd name="T75" fmla="*/ 3252 h 3264"/>
                  <a:gd name="T76" fmla="*/ 264 w 3302"/>
                  <a:gd name="T77" fmla="*/ 3237 h 3264"/>
                  <a:gd name="T78" fmla="*/ 219 w 3302"/>
                  <a:gd name="T79" fmla="*/ 3216 h 3264"/>
                  <a:gd name="T80" fmla="*/ 177 w 3302"/>
                  <a:gd name="T81" fmla="*/ 3190 h 3264"/>
                  <a:gd name="T82" fmla="*/ 139 w 3302"/>
                  <a:gd name="T83" fmla="*/ 3161 h 3264"/>
                  <a:gd name="T84" fmla="*/ 104 w 3302"/>
                  <a:gd name="T85" fmla="*/ 3127 h 3264"/>
                  <a:gd name="T86" fmla="*/ 73 w 3302"/>
                  <a:gd name="T87" fmla="*/ 3089 h 3264"/>
                  <a:gd name="T88" fmla="*/ 48 w 3302"/>
                  <a:gd name="T89" fmla="*/ 3048 h 3264"/>
                  <a:gd name="T90" fmla="*/ 28 w 3302"/>
                  <a:gd name="T91" fmla="*/ 3003 h 3264"/>
                  <a:gd name="T92" fmla="*/ 13 w 3302"/>
                  <a:gd name="T93" fmla="*/ 2957 h 3264"/>
                  <a:gd name="T94" fmla="*/ 3 w 3302"/>
                  <a:gd name="T95" fmla="*/ 2907 h 3264"/>
                  <a:gd name="T96" fmla="*/ 0 w 3302"/>
                  <a:gd name="T97" fmla="*/ 2856 h 3264"/>
                  <a:gd name="T98" fmla="*/ 0 w 3302"/>
                  <a:gd name="T99" fmla="*/ 408 h 3264"/>
                  <a:gd name="T100" fmla="*/ 3 w 3302"/>
                  <a:gd name="T101" fmla="*/ 357 h 3264"/>
                  <a:gd name="T102" fmla="*/ 13 w 3302"/>
                  <a:gd name="T103" fmla="*/ 307 h 3264"/>
                  <a:gd name="T104" fmla="*/ 28 w 3302"/>
                  <a:gd name="T105" fmla="*/ 261 h 3264"/>
                  <a:gd name="T106" fmla="*/ 48 w 3302"/>
                  <a:gd name="T107" fmla="*/ 216 h 3264"/>
                  <a:gd name="T108" fmla="*/ 73 w 3302"/>
                  <a:gd name="T109" fmla="*/ 175 h 3264"/>
                  <a:gd name="T110" fmla="*/ 104 w 3302"/>
                  <a:gd name="T111" fmla="*/ 137 h 3264"/>
                  <a:gd name="T112" fmla="*/ 139 w 3302"/>
                  <a:gd name="T113" fmla="*/ 103 h 3264"/>
                  <a:gd name="T114" fmla="*/ 177 w 3302"/>
                  <a:gd name="T115" fmla="*/ 73 h 3264"/>
                  <a:gd name="T116" fmla="*/ 219 w 3302"/>
                  <a:gd name="T117" fmla="*/ 48 h 3264"/>
                  <a:gd name="T118" fmla="*/ 264 w 3302"/>
                  <a:gd name="T119" fmla="*/ 27 h 3264"/>
                  <a:gd name="T120" fmla="*/ 311 w 3302"/>
                  <a:gd name="T121" fmla="*/ 12 h 3264"/>
                  <a:gd name="T122" fmla="*/ 361 w 3302"/>
                  <a:gd name="T123" fmla="*/ 3 h 3264"/>
                  <a:gd name="T124" fmla="*/ 413 w 3302"/>
                  <a:gd name="T125" fmla="*/ 0 h 3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302" h="3264">
                    <a:moveTo>
                      <a:pt x="413" y="0"/>
                    </a:moveTo>
                    <a:lnTo>
                      <a:pt x="2890" y="0"/>
                    </a:lnTo>
                    <a:lnTo>
                      <a:pt x="2941" y="3"/>
                    </a:lnTo>
                    <a:lnTo>
                      <a:pt x="2992" y="12"/>
                    </a:lnTo>
                    <a:lnTo>
                      <a:pt x="3039" y="27"/>
                    </a:lnTo>
                    <a:lnTo>
                      <a:pt x="3083" y="48"/>
                    </a:lnTo>
                    <a:lnTo>
                      <a:pt x="3126" y="73"/>
                    </a:lnTo>
                    <a:lnTo>
                      <a:pt x="3164" y="103"/>
                    </a:lnTo>
                    <a:lnTo>
                      <a:pt x="3198" y="137"/>
                    </a:lnTo>
                    <a:lnTo>
                      <a:pt x="3228" y="175"/>
                    </a:lnTo>
                    <a:lnTo>
                      <a:pt x="3254" y="216"/>
                    </a:lnTo>
                    <a:lnTo>
                      <a:pt x="3275" y="261"/>
                    </a:lnTo>
                    <a:lnTo>
                      <a:pt x="3290" y="307"/>
                    </a:lnTo>
                    <a:lnTo>
                      <a:pt x="3299" y="357"/>
                    </a:lnTo>
                    <a:lnTo>
                      <a:pt x="3302" y="408"/>
                    </a:lnTo>
                    <a:lnTo>
                      <a:pt x="3302" y="1658"/>
                    </a:lnTo>
                    <a:lnTo>
                      <a:pt x="3258" y="1650"/>
                    </a:lnTo>
                    <a:lnTo>
                      <a:pt x="3212" y="1648"/>
                    </a:lnTo>
                    <a:lnTo>
                      <a:pt x="3164" y="1650"/>
                    </a:lnTo>
                    <a:lnTo>
                      <a:pt x="3117" y="1659"/>
                    </a:lnTo>
                    <a:lnTo>
                      <a:pt x="3071" y="1673"/>
                    </a:lnTo>
                    <a:lnTo>
                      <a:pt x="3027" y="1691"/>
                    </a:lnTo>
                    <a:lnTo>
                      <a:pt x="3027" y="544"/>
                    </a:lnTo>
                    <a:lnTo>
                      <a:pt x="275" y="544"/>
                    </a:lnTo>
                    <a:lnTo>
                      <a:pt x="275" y="2856"/>
                    </a:lnTo>
                    <a:lnTo>
                      <a:pt x="279" y="2883"/>
                    </a:lnTo>
                    <a:lnTo>
                      <a:pt x="287" y="2909"/>
                    </a:lnTo>
                    <a:lnTo>
                      <a:pt x="299" y="2932"/>
                    </a:lnTo>
                    <a:lnTo>
                      <a:pt x="315" y="2952"/>
                    </a:lnTo>
                    <a:lnTo>
                      <a:pt x="336" y="2969"/>
                    </a:lnTo>
                    <a:lnTo>
                      <a:pt x="359" y="2982"/>
                    </a:lnTo>
                    <a:lnTo>
                      <a:pt x="385" y="2990"/>
                    </a:lnTo>
                    <a:lnTo>
                      <a:pt x="413" y="2992"/>
                    </a:lnTo>
                    <a:lnTo>
                      <a:pt x="1790" y="2992"/>
                    </a:lnTo>
                    <a:lnTo>
                      <a:pt x="1710" y="3264"/>
                    </a:lnTo>
                    <a:lnTo>
                      <a:pt x="413" y="3264"/>
                    </a:lnTo>
                    <a:lnTo>
                      <a:pt x="361" y="3261"/>
                    </a:lnTo>
                    <a:lnTo>
                      <a:pt x="311" y="3252"/>
                    </a:lnTo>
                    <a:lnTo>
                      <a:pt x="264" y="3237"/>
                    </a:lnTo>
                    <a:lnTo>
                      <a:pt x="219" y="3216"/>
                    </a:lnTo>
                    <a:lnTo>
                      <a:pt x="177" y="3190"/>
                    </a:lnTo>
                    <a:lnTo>
                      <a:pt x="139" y="3161"/>
                    </a:lnTo>
                    <a:lnTo>
                      <a:pt x="104" y="3127"/>
                    </a:lnTo>
                    <a:lnTo>
                      <a:pt x="73" y="3089"/>
                    </a:lnTo>
                    <a:lnTo>
                      <a:pt x="48" y="3048"/>
                    </a:lnTo>
                    <a:lnTo>
                      <a:pt x="28" y="3003"/>
                    </a:lnTo>
                    <a:lnTo>
                      <a:pt x="13" y="2957"/>
                    </a:lnTo>
                    <a:lnTo>
                      <a:pt x="3" y="2907"/>
                    </a:lnTo>
                    <a:lnTo>
                      <a:pt x="0" y="2856"/>
                    </a:lnTo>
                    <a:lnTo>
                      <a:pt x="0" y="408"/>
                    </a:lnTo>
                    <a:lnTo>
                      <a:pt x="3" y="357"/>
                    </a:lnTo>
                    <a:lnTo>
                      <a:pt x="13" y="307"/>
                    </a:lnTo>
                    <a:lnTo>
                      <a:pt x="28" y="261"/>
                    </a:lnTo>
                    <a:lnTo>
                      <a:pt x="48" y="216"/>
                    </a:lnTo>
                    <a:lnTo>
                      <a:pt x="73" y="175"/>
                    </a:lnTo>
                    <a:lnTo>
                      <a:pt x="104" y="137"/>
                    </a:lnTo>
                    <a:lnTo>
                      <a:pt x="139" y="103"/>
                    </a:lnTo>
                    <a:lnTo>
                      <a:pt x="177" y="73"/>
                    </a:lnTo>
                    <a:lnTo>
                      <a:pt x="219" y="48"/>
                    </a:lnTo>
                    <a:lnTo>
                      <a:pt x="264" y="27"/>
                    </a:lnTo>
                    <a:lnTo>
                      <a:pt x="311" y="12"/>
                    </a:lnTo>
                    <a:lnTo>
                      <a:pt x="361" y="3"/>
                    </a:lnTo>
                    <a:lnTo>
                      <a:pt x="413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5" name="Rectangle 18">
                <a:extLst>
                  <a:ext uri="{FF2B5EF4-FFF2-40B4-BE49-F238E27FC236}">
                    <a16:creationId xmlns:a16="http://schemas.microsoft.com/office/drawing/2014/main" xmlns="" id="{1F58E1BD-098F-4075-BA64-1876E1D34B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1146" y="3391411"/>
                <a:ext cx="265512" cy="52261"/>
              </a:xfrm>
              <a:prstGeom prst="rect">
                <a:avLst/>
              </a:pr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6" name="Freeform 19">
                <a:extLst>
                  <a:ext uri="{FF2B5EF4-FFF2-40B4-BE49-F238E27FC236}">
                    <a16:creationId xmlns:a16="http://schemas.microsoft.com/office/drawing/2014/main" xmlns="" id="{4B4DD654-50A4-4E6A-8E13-1FF83E9AF1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61146" y="3600454"/>
                <a:ext cx="241585" cy="52261"/>
              </a:xfrm>
              <a:custGeom>
                <a:avLst/>
                <a:gdLst>
                  <a:gd name="T0" fmla="*/ 0 w 1254"/>
                  <a:gd name="T1" fmla="*/ 0 h 272"/>
                  <a:gd name="T2" fmla="*/ 1254 w 1254"/>
                  <a:gd name="T3" fmla="*/ 0 h 272"/>
                  <a:gd name="T4" fmla="*/ 976 w 1254"/>
                  <a:gd name="T5" fmla="*/ 272 h 272"/>
                  <a:gd name="T6" fmla="*/ 0 w 1254"/>
                  <a:gd name="T7" fmla="*/ 272 h 272"/>
                  <a:gd name="T8" fmla="*/ 0 w 1254"/>
                  <a:gd name="T9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4" h="272">
                    <a:moveTo>
                      <a:pt x="0" y="0"/>
                    </a:moveTo>
                    <a:lnTo>
                      <a:pt x="1254" y="0"/>
                    </a:lnTo>
                    <a:lnTo>
                      <a:pt x="976" y="272"/>
                    </a:lnTo>
                    <a:lnTo>
                      <a:pt x="0" y="2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7" name="Rectangle 20">
                <a:extLst>
                  <a:ext uri="{FF2B5EF4-FFF2-40B4-BE49-F238E27FC236}">
                    <a16:creationId xmlns:a16="http://schemas.microsoft.com/office/drawing/2014/main" xmlns="" id="{8C1B1B13-ABE5-4804-B6CB-AEEA2C61D7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4633" y="3495932"/>
                <a:ext cx="53257" cy="52261"/>
              </a:xfrm>
              <a:prstGeom prst="rect">
                <a:avLst/>
              </a:pr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8" name="Rectangle 21">
                <a:extLst>
                  <a:ext uri="{FF2B5EF4-FFF2-40B4-BE49-F238E27FC236}">
                    <a16:creationId xmlns:a16="http://schemas.microsoft.com/office/drawing/2014/main" xmlns="" id="{4CA4BCDC-2C05-4822-BEAD-7252E9C80E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4633" y="3391411"/>
                <a:ext cx="53257" cy="52261"/>
              </a:xfrm>
              <a:prstGeom prst="rect">
                <a:avLst/>
              </a:pr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9" name="Rectangle 22">
                <a:extLst>
                  <a:ext uri="{FF2B5EF4-FFF2-40B4-BE49-F238E27FC236}">
                    <a16:creationId xmlns:a16="http://schemas.microsoft.com/office/drawing/2014/main" xmlns="" id="{489ADAA1-4786-4486-A470-4436DFC72F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4633" y="3600454"/>
                <a:ext cx="53257" cy="52261"/>
              </a:xfrm>
              <a:prstGeom prst="rect">
                <a:avLst/>
              </a:pr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0" name="Freeform 23">
                <a:extLst>
                  <a:ext uri="{FF2B5EF4-FFF2-40B4-BE49-F238E27FC236}">
                    <a16:creationId xmlns:a16="http://schemas.microsoft.com/office/drawing/2014/main" xmlns="" id="{5FAE86DB-56FE-449E-B4E0-8CA6768796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87633" y="3550499"/>
                <a:ext cx="121178" cy="119124"/>
              </a:xfrm>
              <a:custGeom>
                <a:avLst/>
                <a:gdLst>
                  <a:gd name="T0" fmla="*/ 272 w 629"/>
                  <a:gd name="T1" fmla="*/ 0 h 624"/>
                  <a:gd name="T2" fmla="*/ 299 w 629"/>
                  <a:gd name="T3" fmla="*/ 4 h 624"/>
                  <a:gd name="T4" fmla="*/ 327 w 629"/>
                  <a:gd name="T5" fmla="*/ 12 h 624"/>
                  <a:gd name="T6" fmla="*/ 352 w 629"/>
                  <a:gd name="T7" fmla="*/ 25 h 624"/>
                  <a:gd name="T8" fmla="*/ 376 w 629"/>
                  <a:gd name="T9" fmla="*/ 45 h 624"/>
                  <a:gd name="T10" fmla="*/ 585 w 629"/>
                  <a:gd name="T11" fmla="*/ 251 h 624"/>
                  <a:gd name="T12" fmla="*/ 603 w 629"/>
                  <a:gd name="T13" fmla="*/ 274 h 624"/>
                  <a:gd name="T14" fmla="*/ 617 w 629"/>
                  <a:gd name="T15" fmla="*/ 300 h 624"/>
                  <a:gd name="T16" fmla="*/ 625 w 629"/>
                  <a:gd name="T17" fmla="*/ 326 h 624"/>
                  <a:gd name="T18" fmla="*/ 629 w 629"/>
                  <a:gd name="T19" fmla="*/ 354 h 624"/>
                  <a:gd name="T20" fmla="*/ 625 w 629"/>
                  <a:gd name="T21" fmla="*/ 381 h 624"/>
                  <a:gd name="T22" fmla="*/ 617 w 629"/>
                  <a:gd name="T23" fmla="*/ 408 h 624"/>
                  <a:gd name="T24" fmla="*/ 604 w 629"/>
                  <a:gd name="T25" fmla="*/ 435 h 624"/>
                  <a:gd name="T26" fmla="*/ 586 w 629"/>
                  <a:gd name="T27" fmla="*/ 457 h 624"/>
                  <a:gd name="T28" fmla="*/ 418 w 629"/>
                  <a:gd name="T29" fmla="*/ 624 h 624"/>
                  <a:gd name="T30" fmla="*/ 0 w 629"/>
                  <a:gd name="T31" fmla="*/ 210 h 624"/>
                  <a:gd name="T32" fmla="*/ 169 w 629"/>
                  <a:gd name="T33" fmla="*/ 42 h 624"/>
                  <a:gd name="T34" fmla="*/ 192 w 629"/>
                  <a:gd name="T35" fmla="*/ 24 h 624"/>
                  <a:gd name="T36" fmla="*/ 217 w 629"/>
                  <a:gd name="T37" fmla="*/ 12 h 624"/>
                  <a:gd name="T38" fmla="*/ 244 w 629"/>
                  <a:gd name="T39" fmla="*/ 4 h 624"/>
                  <a:gd name="T40" fmla="*/ 272 w 629"/>
                  <a:gd name="T41" fmla="*/ 0 h 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29" h="624">
                    <a:moveTo>
                      <a:pt x="272" y="0"/>
                    </a:moveTo>
                    <a:lnTo>
                      <a:pt x="299" y="4"/>
                    </a:lnTo>
                    <a:lnTo>
                      <a:pt x="327" y="12"/>
                    </a:lnTo>
                    <a:lnTo>
                      <a:pt x="352" y="25"/>
                    </a:lnTo>
                    <a:lnTo>
                      <a:pt x="376" y="45"/>
                    </a:lnTo>
                    <a:lnTo>
                      <a:pt x="585" y="251"/>
                    </a:lnTo>
                    <a:lnTo>
                      <a:pt x="603" y="274"/>
                    </a:lnTo>
                    <a:lnTo>
                      <a:pt x="617" y="300"/>
                    </a:lnTo>
                    <a:lnTo>
                      <a:pt x="625" y="326"/>
                    </a:lnTo>
                    <a:lnTo>
                      <a:pt x="629" y="354"/>
                    </a:lnTo>
                    <a:lnTo>
                      <a:pt x="625" y="381"/>
                    </a:lnTo>
                    <a:lnTo>
                      <a:pt x="617" y="408"/>
                    </a:lnTo>
                    <a:lnTo>
                      <a:pt x="604" y="435"/>
                    </a:lnTo>
                    <a:lnTo>
                      <a:pt x="586" y="457"/>
                    </a:lnTo>
                    <a:lnTo>
                      <a:pt x="418" y="624"/>
                    </a:lnTo>
                    <a:lnTo>
                      <a:pt x="0" y="210"/>
                    </a:lnTo>
                    <a:lnTo>
                      <a:pt x="169" y="42"/>
                    </a:lnTo>
                    <a:lnTo>
                      <a:pt x="192" y="24"/>
                    </a:lnTo>
                    <a:lnTo>
                      <a:pt x="217" y="12"/>
                    </a:lnTo>
                    <a:lnTo>
                      <a:pt x="244" y="4"/>
                    </a:lnTo>
                    <a:lnTo>
                      <a:pt x="27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1" name="Freeform 24">
                <a:extLst>
                  <a:ext uri="{FF2B5EF4-FFF2-40B4-BE49-F238E27FC236}">
                    <a16:creationId xmlns:a16="http://schemas.microsoft.com/office/drawing/2014/main" xmlns="" id="{0EDC234A-23FD-4847-A4EF-4CB051BBDFB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96989" y="3615824"/>
                <a:ext cx="246988" cy="242859"/>
              </a:xfrm>
              <a:custGeom>
                <a:avLst/>
                <a:gdLst>
                  <a:gd name="T0" fmla="*/ 260 w 1284"/>
                  <a:gd name="T1" fmla="*/ 754 h 1264"/>
                  <a:gd name="T2" fmla="*/ 177 w 1284"/>
                  <a:gd name="T3" fmla="*/ 1032 h 1264"/>
                  <a:gd name="T4" fmla="*/ 236 w 1284"/>
                  <a:gd name="T5" fmla="*/ 1090 h 1264"/>
                  <a:gd name="T6" fmla="*/ 513 w 1284"/>
                  <a:gd name="T7" fmla="*/ 1009 h 1264"/>
                  <a:gd name="T8" fmla="*/ 471 w 1284"/>
                  <a:gd name="T9" fmla="*/ 796 h 1264"/>
                  <a:gd name="T10" fmla="*/ 260 w 1284"/>
                  <a:gd name="T11" fmla="*/ 754 h 1264"/>
                  <a:gd name="T12" fmla="*/ 848 w 1284"/>
                  <a:gd name="T13" fmla="*/ 0 h 1264"/>
                  <a:gd name="T14" fmla="*/ 1284 w 1284"/>
                  <a:gd name="T15" fmla="*/ 430 h 1264"/>
                  <a:gd name="T16" fmla="*/ 604 w 1284"/>
                  <a:gd name="T17" fmla="*/ 1099 h 1264"/>
                  <a:gd name="T18" fmla="*/ 596 w 1284"/>
                  <a:gd name="T19" fmla="*/ 1107 h 1264"/>
                  <a:gd name="T20" fmla="*/ 586 w 1284"/>
                  <a:gd name="T21" fmla="*/ 1114 h 1264"/>
                  <a:gd name="T22" fmla="*/ 576 w 1284"/>
                  <a:gd name="T23" fmla="*/ 1118 h 1264"/>
                  <a:gd name="T24" fmla="*/ 80 w 1284"/>
                  <a:gd name="T25" fmla="*/ 1262 h 1264"/>
                  <a:gd name="T26" fmla="*/ 74 w 1284"/>
                  <a:gd name="T27" fmla="*/ 1263 h 1264"/>
                  <a:gd name="T28" fmla="*/ 68 w 1284"/>
                  <a:gd name="T29" fmla="*/ 1264 h 1264"/>
                  <a:gd name="T30" fmla="*/ 62 w 1284"/>
                  <a:gd name="T31" fmla="*/ 1264 h 1264"/>
                  <a:gd name="T32" fmla="*/ 46 w 1284"/>
                  <a:gd name="T33" fmla="*/ 1263 h 1264"/>
                  <a:gd name="T34" fmla="*/ 31 w 1284"/>
                  <a:gd name="T35" fmla="*/ 1256 h 1264"/>
                  <a:gd name="T36" fmla="*/ 19 w 1284"/>
                  <a:gd name="T37" fmla="*/ 1247 h 1264"/>
                  <a:gd name="T38" fmla="*/ 8 w 1284"/>
                  <a:gd name="T39" fmla="*/ 1234 h 1264"/>
                  <a:gd name="T40" fmla="*/ 3 w 1284"/>
                  <a:gd name="T41" fmla="*/ 1219 h 1264"/>
                  <a:gd name="T42" fmla="*/ 0 w 1284"/>
                  <a:gd name="T43" fmla="*/ 1203 h 1264"/>
                  <a:gd name="T44" fmla="*/ 3 w 1284"/>
                  <a:gd name="T45" fmla="*/ 1187 h 1264"/>
                  <a:gd name="T46" fmla="*/ 148 w 1284"/>
                  <a:gd name="T47" fmla="*/ 695 h 1264"/>
                  <a:gd name="T48" fmla="*/ 154 w 1284"/>
                  <a:gd name="T49" fmla="*/ 684 h 1264"/>
                  <a:gd name="T50" fmla="*/ 161 w 1284"/>
                  <a:gd name="T51" fmla="*/ 675 h 1264"/>
                  <a:gd name="T52" fmla="*/ 170 w 1284"/>
                  <a:gd name="T53" fmla="*/ 666 h 1264"/>
                  <a:gd name="T54" fmla="*/ 848 w 1284"/>
                  <a:gd name="T55" fmla="*/ 0 h 1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84" h="1264">
                    <a:moveTo>
                      <a:pt x="260" y="754"/>
                    </a:moveTo>
                    <a:lnTo>
                      <a:pt x="177" y="1032"/>
                    </a:lnTo>
                    <a:lnTo>
                      <a:pt x="236" y="1090"/>
                    </a:lnTo>
                    <a:lnTo>
                      <a:pt x="513" y="1009"/>
                    </a:lnTo>
                    <a:lnTo>
                      <a:pt x="471" y="796"/>
                    </a:lnTo>
                    <a:lnTo>
                      <a:pt x="260" y="754"/>
                    </a:lnTo>
                    <a:close/>
                    <a:moveTo>
                      <a:pt x="848" y="0"/>
                    </a:moveTo>
                    <a:lnTo>
                      <a:pt x="1284" y="430"/>
                    </a:lnTo>
                    <a:lnTo>
                      <a:pt x="604" y="1099"/>
                    </a:lnTo>
                    <a:lnTo>
                      <a:pt x="596" y="1107"/>
                    </a:lnTo>
                    <a:lnTo>
                      <a:pt x="586" y="1114"/>
                    </a:lnTo>
                    <a:lnTo>
                      <a:pt x="576" y="1118"/>
                    </a:lnTo>
                    <a:lnTo>
                      <a:pt x="80" y="1262"/>
                    </a:lnTo>
                    <a:lnTo>
                      <a:pt x="74" y="1263"/>
                    </a:lnTo>
                    <a:lnTo>
                      <a:pt x="68" y="1264"/>
                    </a:lnTo>
                    <a:lnTo>
                      <a:pt x="62" y="1264"/>
                    </a:lnTo>
                    <a:lnTo>
                      <a:pt x="46" y="1263"/>
                    </a:lnTo>
                    <a:lnTo>
                      <a:pt x="31" y="1256"/>
                    </a:lnTo>
                    <a:lnTo>
                      <a:pt x="19" y="1247"/>
                    </a:lnTo>
                    <a:lnTo>
                      <a:pt x="8" y="1234"/>
                    </a:lnTo>
                    <a:lnTo>
                      <a:pt x="3" y="1219"/>
                    </a:lnTo>
                    <a:lnTo>
                      <a:pt x="0" y="1203"/>
                    </a:lnTo>
                    <a:lnTo>
                      <a:pt x="3" y="1187"/>
                    </a:lnTo>
                    <a:lnTo>
                      <a:pt x="148" y="695"/>
                    </a:lnTo>
                    <a:lnTo>
                      <a:pt x="154" y="684"/>
                    </a:lnTo>
                    <a:lnTo>
                      <a:pt x="161" y="675"/>
                    </a:lnTo>
                    <a:lnTo>
                      <a:pt x="170" y="666"/>
                    </a:lnTo>
                    <a:lnTo>
                      <a:pt x="848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54912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64284" y="1867916"/>
            <a:ext cx="2515211" cy="4900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595959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A. </a:t>
            </a:r>
            <a:r>
              <a:rPr lang="ko-KR" altLang="en-US" dirty="0">
                <a:solidFill>
                  <a:srgbClr val="595959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브랜드 중복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64283" y="2613576"/>
            <a:ext cx="2515211" cy="4900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595959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B. </a:t>
            </a:r>
            <a:r>
              <a:rPr lang="ko-KR" altLang="en-US" dirty="0">
                <a:solidFill>
                  <a:srgbClr val="595959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브랜드 정의 불분명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764284" y="1576651"/>
            <a:ext cx="10663432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764282" y="3401378"/>
            <a:ext cx="2515211" cy="4900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595959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C. </a:t>
            </a:r>
            <a:r>
              <a:rPr lang="ko-KR" altLang="en-US" dirty="0">
                <a:solidFill>
                  <a:srgbClr val="595959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글자의 한계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764284" y="5076013"/>
            <a:ext cx="4867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=&gt; 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비정형 데이터를 정형 데이터로 바라보면 안됨</a:t>
            </a:r>
            <a:endParaRPr lang="en-US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73660" y="5610770"/>
            <a:ext cx="3869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=&gt; 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대세를 따라가는가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? 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가 가장 중요함</a:t>
            </a:r>
            <a:endParaRPr lang="en-US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64284" y="4380864"/>
            <a:ext cx="1094293" cy="399204"/>
          </a:xfrm>
          <a:prstGeom prst="rect">
            <a:avLst/>
          </a:prstGeom>
          <a:solidFill>
            <a:srgbClr val="84CDC2"/>
          </a:solidFill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한계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xmlns="" id="{9EC93EC3-9CAD-4514-BF78-CCAA73BAAC93}"/>
              </a:ext>
            </a:extLst>
          </p:cNvPr>
          <p:cNvGrpSpPr>
            <a:grpSpLocks noChangeAspect="1"/>
          </p:cNvGrpSpPr>
          <p:nvPr/>
        </p:nvGrpSpPr>
        <p:grpSpPr>
          <a:xfrm>
            <a:off x="9068400" y="550800"/>
            <a:ext cx="2357746" cy="804783"/>
            <a:chOff x="9069970" y="357396"/>
            <a:chExt cx="2357746" cy="804783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xmlns="" id="{B08B4CAE-6C54-4D82-BD25-9E8FFA344E98}"/>
                </a:ext>
              </a:extLst>
            </p:cNvPr>
            <p:cNvGrpSpPr/>
            <p:nvPr/>
          </p:nvGrpSpPr>
          <p:grpSpPr>
            <a:xfrm>
              <a:off x="9136710" y="357396"/>
              <a:ext cx="2246400" cy="385200"/>
              <a:chOff x="2358175" y="5338576"/>
              <a:chExt cx="5590003" cy="956678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xmlns="" id="{446A6A34-0D77-446C-9C89-DC962A8C87B5}"/>
                  </a:ext>
                </a:extLst>
              </p:cNvPr>
              <p:cNvSpPr/>
              <p:nvPr/>
            </p:nvSpPr>
            <p:spPr>
              <a:xfrm>
                <a:off x="2358175" y="5338576"/>
                <a:ext cx="960782" cy="956678"/>
              </a:xfrm>
              <a:prstGeom prst="rect">
                <a:avLst/>
              </a:prstGeom>
              <a:solidFill>
                <a:srgbClr val="FF565A"/>
              </a:solidFill>
              <a:ln>
                <a:solidFill>
                  <a:srgbClr val="FF565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xmlns="" id="{11579828-B9AF-4A2F-AB3D-02117FDD5E6F}"/>
                  </a:ext>
                </a:extLst>
              </p:cNvPr>
              <p:cNvSpPr/>
              <p:nvPr/>
            </p:nvSpPr>
            <p:spPr>
              <a:xfrm>
                <a:off x="3515480" y="5338576"/>
                <a:ext cx="960782" cy="956678"/>
              </a:xfrm>
              <a:prstGeom prst="rect">
                <a:avLst/>
              </a:prstGeom>
              <a:solidFill>
                <a:srgbClr val="FF8878"/>
              </a:solidFill>
              <a:ln>
                <a:solidFill>
                  <a:srgbClr val="FF88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xmlns="" id="{DE099533-3E27-4B6A-8672-BFCC234B4C30}"/>
                  </a:ext>
                </a:extLst>
              </p:cNvPr>
              <p:cNvSpPr/>
              <p:nvPr/>
            </p:nvSpPr>
            <p:spPr>
              <a:xfrm>
                <a:off x="4672786" y="5338576"/>
                <a:ext cx="960782" cy="956678"/>
              </a:xfrm>
              <a:prstGeom prst="rect">
                <a:avLst/>
              </a:prstGeom>
              <a:solidFill>
                <a:srgbClr val="FFB89B"/>
              </a:solidFill>
              <a:ln>
                <a:solidFill>
                  <a:srgbClr val="FFB89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xmlns="" id="{849BED11-1CEF-4EF7-93E3-3759B1E72A8D}"/>
                  </a:ext>
                </a:extLst>
              </p:cNvPr>
              <p:cNvSpPr/>
              <p:nvPr/>
            </p:nvSpPr>
            <p:spPr>
              <a:xfrm>
                <a:off x="6987396" y="5338576"/>
                <a:ext cx="960782" cy="956678"/>
              </a:xfrm>
              <a:prstGeom prst="rect">
                <a:avLst/>
              </a:prstGeom>
              <a:solidFill>
                <a:srgbClr val="84CDC2"/>
              </a:solidFill>
              <a:ln>
                <a:solidFill>
                  <a:srgbClr val="84CD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Freeform 6">
                <a:extLst>
                  <a:ext uri="{FF2B5EF4-FFF2-40B4-BE49-F238E27FC236}">
                    <a16:creationId xmlns:a16="http://schemas.microsoft.com/office/drawing/2014/main" xmlns="" id="{D11EC360-46C7-4C9C-94C3-C73DEDAE7BF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94452" y="5469396"/>
                <a:ext cx="688227" cy="695038"/>
              </a:xfrm>
              <a:custGeom>
                <a:avLst/>
                <a:gdLst>
                  <a:gd name="T0" fmla="*/ 651 w 3938"/>
                  <a:gd name="T1" fmla="*/ 2980 h 3989"/>
                  <a:gd name="T2" fmla="*/ 1140 w 3938"/>
                  <a:gd name="T3" fmla="*/ 3510 h 3989"/>
                  <a:gd name="T4" fmla="*/ 1628 w 3938"/>
                  <a:gd name="T5" fmla="*/ 3561 h 3989"/>
                  <a:gd name="T6" fmla="*/ 1174 w 3938"/>
                  <a:gd name="T7" fmla="*/ 2873 h 3989"/>
                  <a:gd name="T8" fmla="*/ 2354 w 3938"/>
                  <a:gd name="T9" fmla="*/ 3497 h 3989"/>
                  <a:gd name="T10" fmla="*/ 2700 w 3938"/>
                  <a:gd name="T11" fmla="*/ 3562 h 3989"/>
                  <a:gd name="T12" fmla="*/ 3330 w 3938"/>
                  <a:gd name="T13" fmla="*/ 2984 h 3989"/>
                  <a:gd name="T14" fmla="*/ 2763 w 3938"/>
                  <a:gd name="T15" fmla="*/ 2859 h 3989"/>
                  <a:gd name="T16" fmla="*/ 1358 w 3938"/>
                  <a:gd name="T17" fmla="*/ 3027 h 3989"/>
                  <a:gd name="T18" fmla="*/ 1783 w 3938"/>
                  <a:gd name="T19" fmla="*/ 3606 h 3989"/>
                  <a:gd name="T20" fmla="*/ 2036 w 3938"/>
                  <a:gd name="T21" fmla="*/ 3726 h 3989"/>
                  <a:gd name="T22" fmla="*/ 2433 w 3938"/>
                  <a:gd name="T23" fmla="*/ 3245 h 3989"/>
                  <a:gd name="T24" fmla="*/ 2259 w 3938"/>
                  <a:gd name="T25" fmla="*/ 2828 h 3989"/>
                  <a:gd name="T26" fmla="*/ 2801 w 3938"/>
                  <a:gd name="T27" fmla="*/ 2777 h 3989"/>
                  <a:gd name="T28" fmla="*/ 3377 w 3938"/>
                  <a:gd name="T29" fmla="*/ 2910 h 3989"/>
                  <a:gd name="T30" fmla="*/ 3673 w 3938"/>
                  <a:gd name="T31" fmla="*/ 2146 h 3989"/>
                  <a:gd name="T32" fmla="*/ 2537 w 3938"/>
                  <a:gd name="T33" fmla="*/ 2752 h 3989"/>
                  <a:gd name="T34" fmla="*/ 2892 w 3938"/>
                  <a:gd name="T35" fmla="*/ 2038 h 3989"/>
                  <a:gd name="T36" fmla="*/ 1229 w 3938"/>
                  <a:gd name="T37" fmla="*/ 2779 h 3989"/>
                  <a:gd name="T38" fmla="*/ 1039 w 3938"/>
                  <a:gd name="T39" fmla="*/ 2038 h 3989"/>
                  <a:gd name="T40" fmla="*/ 479 w 3938"/>
                  <a:gd name="T41" fmla="*/ 2844 h 3989"/>
                  <a:gd name="T42" fmla="*/ 959 w 3938"/>
                  <a:gd name="T43" fmla="*/ 2816 h 3989"/>
                  <a:gd name="T44" fmla="*/ 952 w 3938"/>
                  <a:gd name="T45" fmla="*/ 2038 h 3989"/>
                  <a:gd name="T46" fmla="*/ 2011 w 3938"/>
                  <a:gd name="T47" fmla="*/ 1260 h 3989"/>
                  <a:gd name="T48" fmla="*/ 2712 w 3938"/>
                  <a:gd name="T49" fmla="*/ 1232 h 3989"/>
                  <a:gd name="T50" fmla="*/ 1926 w 3938"/>
                  <a:gd name="T51" fmla="*/ 1952 h 3989"/>
                  <a:gd name="T52" fmla="*/ 3415 w 3938"/>
                  <a:gd name="T53" fmla="*/ 1071 h 3989"/>
                  <a:gd name="T54" fmla="*/ 2897 w 3938"/>
                  <a:gd name="T55" fmla="*/ 1210 h 3989"/>
                  <a:gd name="T56" fmla="*/ 3679 w 3938"/>
                  <a:gd name="T57" fmla="*/ 1952 h 3989"/>
                  <a:gd name="T58" fmla="*/ 3415 w 3938"/>
                  <a:gd name="T59" fmla="*/ 1071 h 3989"/>
                  <a:gd name="T60" fmla="*/ 266 w 3938"/>
                  <a:gd name="T61" fmla="*/ 1844 h 3989"/>
                  <a:gd name="T62" fmla="*/ 1131 w 3938"/>
                  <a:gd name="T63" fmla="*/ 1209 h 3989"/>
                  <a:gd name="T64" fmla="*/ 559 w 3938"/>
                  <a:gd name="T65" fmla="*/ 1079 h 3989"/>
                  <a:gd name="T66" fmla="*/ 1044 w 3938"/>
                  <a:gd name="T67" fmla="*/ 538 h 3989"/>
                  <a:gd name="T68" fmla="*/ 686 w 3938"/>
                  <a:gd name="T69" fmla="*/ 1030 h 3989"/>
                  <a:gd name="T70" fmla="*/ 1264 w 3938"/>
                  <a:gd name="T71" fmla="*/ 947 h 3989"/>
                  <a:gd name="T72" fmla="*/ 1722 w 3938"/>
                  <a:gd name="T73" fmla="*/ 321 h 3989"/>
                  <a:gd name="T74" fmla="*/ 2515 w 3938"/>
                  <a:gd name="T75" fmla="*/ 708 h 3989"/>
                  <a:gd name="T76" fmla="*/ 3090 w 3938"/>
                  <a:gd name="T77" fmla="*/ 1088 h 3989"/>
                  <a:gd name="T78" fmla="*/ 3170 w 3938"/>
                  <a:gd name="T79" fmla="*/ 763 h 3989"/>
                  <a:gd name="T80" fmla="*/ 2374 w 3938"/>
                  <a:gd name="T81" fmla="*/ 311 h 3989"/>
                  <a:gd name="T82" fmla="*/ 2581 w 3938"/>
                  <a:gd name="T83" fmla="*/ 1158 h 3989"/>
                  <a:gd name="T84" fmla="*/ 2287 w 3938"/>
                  <a:gd name="T85" fmla="*/ 551 h 3989"/>
                  <a:gd name="T86" fmla="*/ 1894 w 3938"/>
                  <a:gd name="T87" fmla="*/ 265 h 3989"/>
                  <a:gd name="T88" fmla="*/ 1498 w 3938"/>
                  <a:gd name="T89" fmla="*/ 743 h 3989"/>
                  <a:gd name="T90" fmla="*/ 1676 w 3938"/>
                  <a:gd name="T91" fmla="*/ 1165 h 3989"/>
                  <a:gd name="T92" fmla="*/ 2454 w 3938"/>
                  <a:gd name="T93" fmla="*/ 61 h 3989"/>
                  <a:gd name="T94" fmla="*/ 3361 w 3938"/>
                  <a:gd name="T95" fmla="*/ 586 h 3989"/>
                  <a:gd name="T96" fmla="*/ 3877 w 3938"/>
                  <a:gd name="T97" fmla="*/ 1505 h 3989"/>
                  <a:gd name="T98" fmla="*/ 3845 w 3938"/>
                  <a:gd name="T99" fmla="*/ 2602 h 3989"/>
                  <a:gd name="T100" fmla="*/ 3276 w 3938"/>
                  <a:gd name="T101" fmla="*/ 3486 h 3989"/>
                  <a:gd name="T102" fmla="*/ 2335 w 3938"/>
                  <a:gd name="T103" fmla="*/ 3954 h 3989"/>
                  <a:gd name="T104" fmla="*/ 1258 w 3938"/>
                  <a:gd name="T105" fmla="*/ 3856 h 3989"/>
                  <a:gd name="T106" fmla="*/ 423 w 3938"/>
                  <a:gd name="T107" fmla="*/ 3229 h 3989"/>
                  <a:gd name="T108" fmla="*/ 16 w 3938"/>
                  <a:gd name="T109" fmla="*/ 2245 h 3989"/>
                  <a:gd name="T110" fmla="*/ 180 w 3938"/>
                  <a:gd name="T111" fmla="*/ 1165 h 3989"/>
                  <a:gd name="T112" fmla="*/ 845 w 3938"/>
                  <a:gd name="T113" fmla="*/ 359 h 3989"/>
                  <a:gd name="T114" fmla="*/ 1845 w 3938"/>
                  <a:gd name="T115" fmla="*/ 5 h 39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938" h="3989">
                    <a:moveTo>
                      <a:pt x="1174" y="2873"/>
                    </a:moveTo>
                    <a:lnTo>
                      <a:pt x="1083" y="2885"/>
                    </a:lnTo>
                    <a:lnTo>
                      <a:pt x="1001" y="2898"/>
                    </a:lnTo>
                    <a:lnTo>
                      <a:pt x="925" y="2912"/>
                    </a:lnTo>
                    <a:lnTo>
                      <a:pt x="858" y="2925"/>
                    </a:lnTo>
                    <a:lnTo>
                      <a:pt x="796" y="2939"/>
                    </a:lnTo>
                    <a:lnTo>
                      <a:pt x="742" y="2953"/>
                    </a:lnTo>
                    <a:lnTo>
                      <a:pt x="692" y="2967"/>
                    </a:lnTo>
                    <a:lnTo>
                      <a:pt x="651" y="2980"/>
                    </a:lnTo>
                    <a:lnTo>
                      <a:pt x="614" y="2994"/>
                    </a:lnTo>
                    <a:lnTo>
                      <a:pt x="582" y="3007"/>
                    </a:lnTo>
                    <a:lnTo>
                      <a:pt x="647" y="3093"/>
                    </a:lnTo>
                    <a:lnTo>
                      <a:pt x="718" y="3175"/>
                    </a:lnTo>
                    <a:lnTo>
                      <a:pt x="793" y="3253"/>
                    </a:lnTo>
                    <a:lnTo>
                      <a:pt x="874" y="3325"/>
                    </a:lnTo>
                    <a:lnTo>
                      <a:pt x="959" y="3392"/>
                    </a:lnTo>
                    <a:lnTo>
                      <a:pt x="1047" y="3454"/>
                    </a:lnTo>
                    <a:lnTo>
                      <a:pt x="1140" y="3510"/>
                    </a:lnTo>
                    <a:lnTo>
                      <a:pt x="1236" y="3561"/>
                    </a:lnTo>
                    <a:lnTo>
                      <a:pt x="1336" y="3605"/>
                    </a:lnTo>
                    <a:lnTo>
                      <a:pt x="1439" y="3642"/>
                    </a:lnTo>
                    <a:lnTo>
                      <a:pt x="1544" y="3673"/>
                    </a:lnTo>
                    <a:lnTo>
                      <a:pt x="1653" y="3698"/>
                    </a:lnTo>
                    <a:lnTo>
                      <a:pt x="1765" y="3716"/>
                    </a:lnTo>
                    <a:lnTo>
                      <a:pt x="1722" y="3668"/>
                    </a:lnTo>
                    <a:lnTo>
                      <a:pt x="1676" y="3617"/>
                    </a:lnTo>
                    <a:lnTo>
                      <a:pt x="1628" y="3561"/>
                    </a:lnTo>
                    <a:lnTo>
                      <a:pt x="1577" y="3500"/>
                    </a:lnTo>
                    <a:lnTo>
                      <a:pt x="1527" y="3435"/>
                    </a:lnTo>
                    <a:lnTo>
                      <a:pt x="1474" y="3365"/>
                    </a:lnTo>
                    <a:lnTo>
                      <a:pt x="1422" y="3291"/>
                    </a:lnTo>
                    <a:lnTo>
                      <a:pt x="1370" y="3215"/>
                    </a:lnTo>
                    <a:lnTo>
                      <a:pt x="1319" y="3134"/>
                    </a:lnTo>
                    <a:lnTo>
                      <a:pt x="1268" y="3050"/>
                    </a:lnTo>
                    <a:lnTo>
                      <a:pt x="1220" y="2963"/>
                    </a:lnTo>
                    <a:lnTo>
                      <a:pt x="1174" y="2873"/>
                    </a:lnTo>
                    <a:close/>
                    <a:moveTo>
                      <a:pt x="2763" y="2859"/>
                    </a:moveTo>
                    <a:lnTo>
                      <a:pt x="2716" y="2952"/>
                    </a:lnTo>
                    <a:lnTo>
                      <a:pt x="2668" y="3040"/>
                    </a:lnTo>
                    <a:lnTo>
                      <a:pt x="2618" y="3125"/>
                    </a:lnTo>
                    <a:lnTo>
                      <a:pt x="2565" y="3208"/>
                    </a:lnTo>
                    <a:lnTo>
                      <a:pt x="2512" y="3286"/>
                    </a:lnTo>
                    <a:lnTo>
                      <a:pt x="2459" y="3361"/>
                    </a:lnTo>
                    <a:lnTo>
                      <a:pt x="2406" y="3431"/>
                    </a:lnTo>
                    <a:lnTo>
                      <a:pt x="2354" y="3497"/>
                    </a:lnTo>
                    <a:lnTo>
                      <a:pt x="2303" y="3560"/>
                    </a:lnTo>
                    <a:lnTo>
                      <a:pt x="2254" y="3617"/>
                    </a:lnTo>
                    <a:lnTo>
                      <a:pt x="2208" y="3670"/>
                    </a:lnTo>
                    <a:lnTo>
                      <a:pt x="2164" y="3717"/>
                    </a:lnTo>
                    <a:lnTo>
                      <a:pt x="2277" y="3701"/>
                    </a:lnTo>
                    <a:lnTo>
                      <a:pt x="2387" y="3676"/>
                    </a:lnTo>
                    <a:lnTo>
                      <a:pt x="2494" y="3645"/>
                    </a:lnTo>
                    <a:lnTo>
                      <a:pt x="2599" y="3606"/>
                    </a:lnTo>
                    <a:lnTo>
                      <a:pt x="2700" y="3562"/>
                    </a:lnTo>
                    <a:lnTo>
                      <a:pt x="2798" y="3511"/>
                    </a:lnTo>
                    <a:lnTo>
                      <a:pt x="2892" y="3454"/>
                    </a:lnTo>
                    <a:lnTo>
                      <a:pt x="2982" y="3391"/>
                    </a:lnTo>
                    <a:lnTo>
                      <a:pt x="3067" y="3322"/>
                    </a:lnTo>
                    <a:lnTo>
                      <a:pt x="3149" y="3249"/>
                    </a:lnTo>
                    <a:lnTo>
                      <a:pt x="3225" y="3170"/>
                    </a:lnTo>
                    <a:lnTo>
                      <a:pt x="3297" y="3086"/>
                    </a:lnTo>
                    <a:lnTo>
                      <a:pt x="3362" y="2998"/>
                    </a:lnTo>
                    <a:lnTo>
                      <a:pt x="3330" y="2984"/>
                    </a:lnTo>
                    <a:lnTo>
                      <a:pt x="3293" y="2970"/>
                    </a:lnTo>
                    <a:lnTo>
                      <a:pt x="3250" y="2955"/>
                    </a:lnTo>
                    <a:lnTo>
                      <a:pt x="3201" y="2940"/>
                    </a:lnTo>
                    <a:lnTo>
                      <a:pt x="3145" y="2925"/>
                    </a:lnTo>
                    <a:lnTo>
                      <a:pt x="3083" y="2910"/>
                    </a:lnTo>
                    <a:lnTo>
                      <a:pt x="3014" y="2897"/>
                    </a:lnTo>
                    <a:lnTo>
                      <a:pt x="2938" y="2883"/>
                    </a:lnTo>
                    <a:lnTo>
                      <a:pt x="2854" y="2870"/>
                    </a:lnTo>
                    <a:lnTo>
                      <a:pt x="2763" y="2859"/>
                    </a:lnTo>
                    <a:close/>
                    <a:moveTo>
                      <a:pt x="1926" y="2827"/>
                    </a:moveTo>
                    <a:lnTo>
                      <a:pt x="1799" y="2829"/>
                    </a:lnTo>
                    <a:lnTo>
                      <a:pt x="1678" y="2834"/>
                    </a:lnTo>
                    <a:lnTo>
                      <a:pt x="1565" y="2839"/>
                    </a:lnTo>
                    <a:lnTo>
                      <a:pt x="1459" y="2847"/>
                    </a:lnTo>
                    <a:lnTo>
                      <a:pt x="1360" y="2854"/>
                    </a:lnTo>
                    <a:lnTo>
                      <a:pt x="1268" y="2863"/>
                    </a:lnTo>
                    <a:lnTo>
                      <a:pt x="1312" y="2947"/>
                    </a:lnTo>
                    <a:lnTo>
                      <a:pt x="1358" y="3027"/>
                    </a:lnTo>
                    <a:lnTo>
                      <a:pt x="1405" y="3105"/>
                    </a:lnTo>
                    <a:lnTo>
                      <a:pt x="1453" y="3180"/>
                    </a:lnTo>
                    <a:lnTo>
                      <a:pt x="1502" y="3251"/>
                    </a:lnTo>
                    <a:lnTo>
                      <a:pt x="1551" y="3320"/>
                    </a:lnTo>
                    <a:lnTo>
                      <a:pt x="1600" y="3385"/>
                    </a:lnTo>
                    <a:lnTo>
                      <a:pt x="1648" y="3446"/>
                    </a:lnTo>
                    <a:lnTo>
                      <a:pt x="1694" y="3503"/>
                    </a:lnTo>
                    <a:lnTo>
                      <a:pt x="1740" y="3556"/>
                    </a:lnTo>
                    <a:lnTo>
                      <a:pt x="1783" y="3606"/>
                    </a:lnTo>
                    <a:lnTo>
                      <a:pt x="1823" y="3650"/>
                    </a:lnTo>
                    <a:lnTo>
                      <a:pt x="1861" y="3689"/>
                    </a:lnTo>
                    <a:lnTo>
                      <a:pt x="1894" y="3726"/>
                    </a:lnTo>
                    <a:lnTo>
                      <a:pt x="1926" y="3727"/>
                    </a:lnTo>
                    <a:lnTo>
                      <a:pt x="1926" y="2827"/>
                    </a:lnTo>
                    <a:close/>
                    <a:moveTo>
                      <a:pt x="2139" y="2826"/>
                    </a:moveTo>
                    <a:lnTo>
                      <a:pt x="2011" y="2826"/>
                    </a:lnTo>
                    <a:lnTo>
                      <a:pt x="2011" y="3727"/>
                    </a:lnTo>
                    <a:lnTo>
                      <a:pt x="2036" y="3726"/>
                    </a:lnTo>
                    <a:lnTo>
                      <a:pt x="2069" y="3689"/>
                    </a:lnTo>
                    <a:lnTo>
                      <a:pt x="2107" y="3650"/>
                    </a:lnTo>
                    <a:lnTo>
                      <a:pt x="2148" y="3605"/>
                    </a:lnTo>
                    <a:lnTo>
                      <a:pt x="2192" y="3555"/>
                    </a:lnTo>
                    <a:lnTo>
                      <a:pt x="2238" y="3501"/>
                    </a:lnTo>
                    <a:lnTo>
                      <a:pt x="2285" y="3442"/>
                    </a:lnTo>
                    <a:lnTo>
                      <a:pt x="2334" y="3380"/>
                    </a:lnTo>
                    <a:lnTo>
                      <a:pt x="2383" y="3314"/>
                    </a:lnTo>
                    <a:lnTo>
                      <a:pt x="2433" y="3245"/>
                    </a:lnTo>
                    <a:lnTo>
                      <a:pt x="2482" y="3171"/>
                    </a:lnTo>
                    <a:lnTo>
                      <a:pt x="2531" y="3095"/>
                    </a:lnTo>
                    <a:lnTo>
                      <a:pt x="2579" y="3017"/>
                    </a:lnTo>
                    <a:lnTo>
                      <a:pt x="2625" y="2934"/>
                    </a:lnTo>
                    <a:lnTo>
                      <a:pt x="2669" y="2849"/>
                    </a:lnTo>
                    <a:lnTo>
                      <a:pt x="2577" y="2842"/>
                    </a:lnTo>
                    <a:lnTo>
                      <a:pt x="2477" y="2836"/>
                    </a:lnTo>
                    <a:lnTo>
                      <a:pt x="2372" y="2831"/>
                    </a:lnTo>
                    <a:lnTo>
                      <a:pt x="2259" y="2828"/>
                    </a:lnTo>
                    <a:lnTo>
                      <a:pt x="2139" y="2826"/>
                    </a:lnTo>
                    <a:close/>
                    <a:moveTo>
                      <a:pt x="2977" y="2038"/>
                    </a:moveTo>
                    <a:lnTo>
                      <a:pt x="2970" y="2149"/>
                    </a:lnTo>
                    <a:lnTo>
                      <a:pt x="2957" y="2259"/>
                    </a:lnTo>
                    <a:lnTo>
                      <a:pt x="2936" y="2366"/>
                    </a:lnTo>
                    <a:lnTo>
                      <a:pt x="2910" y="2472"/>
                    </a:lnTo>
                    <a:lnTo>
                      <a:pt x="2878" y="2576"/>
                    </a:lnTo>
                    <a:lnTo>
                      <a:pt x="2842" y="2677"/>
                    </a:lnTo>
                    <a:lnTo>
                      <a:pt x="2801" y="2777"/>
                    </a:lnTo>
                    <a:lnTo>
                      <a:pt x="2892" y="2788"/>
                    </a:lnTo>
                    <a:lnTo>
                      <a:pt x="2976" y="2802"/>
                    </a:lnTo>
                    <a:lnTo>
                      <a:pt x="3054" y="2816"/>
                    </a:lnTo>
                    <a:lnTo>
                      <a:pt x="3123" y="2832"/>
                    </a:lnTo>
                    <a:lnTo>
                      <a:pt x="3187" y="2847"/>
                    </a:lnTo>
                    <a:lnTo>
                      <a:pt x="3244" y="2863"/>
                    </a:lnTo>
                    <a:lnTo>
                      <a:pt x="3293" y="2879"/>
                    </a:lnTo>
                    <a:lnTo>
                      <a:pt x="3339" y="2894"/>
                    </a:lnTo>
                    <a:lnTo>
                      <a:pt x="3377" y="2910"/>
                    </a:lnTo>
                    <a:lnTo>
                      <a:pt x="3411" y="2925"/>
                    </a:lnTo>
                    <a:lnTo>
                      <a:pt x="3463" y="2838"/>
                    </a:lnTo>
                    <a:lnTo>
                      <a:pt x="3510" y="2747"/>
                    </a:lnTo>
                    <a:lnTo>
                      <a:pt x="3551" y="2653"/>
                    </a:lnTo>
                    <a:lnTo>
                      <a:pt x="3588" y="2557"/>
                    </a:lnTo>
                    <a:lnTo>
                      <a:pt x="3617" y="2457"/>
                    </a:lnTo>
                    <a:lnTo>
                      <a:pt x="3642" y="2356"/>
                    </a:lnTo>
                    <a:lnTo>
                      <a:pt x="3660" y="2252"/>
                    </a:lnTo>
                    <a:lnTo>
                      <a:pt x="3673" y="2146"/>
                    </a:lnTo>
                    <a:lnTo>
                      <a:pt x="3679" y="2038"/>
                    </a:lnTo>
                    <a:lnTo>
                      <a:pt x="2977" y="2038"/>
                    </a:lnTo>
                    <a:close/>
                    <a:moveTo>
                      <a:pt x="2011" y="2038"/>
                    </a:moveTo>
                    <a:lnTo>
                      <a:pt x="2011" y="2739"/>
                    </a:lnTo>
                    <a:lnTo>
                      <a:pt x="2128" y="2739"/>
                    </a:lnTo>
                    <a:lnTo>
                      <a:pt x="2239" y="2741"/>
                    </a:lnTo>
                    <a:lnTo>
                      <a:pt x="2344" y="2743"/>
                    </a:lnTo>
                    <a:lnTo>
                      <a:pt x="2444" y="2747"/>
                    </a:lnTo>
                    <a:lnTo>
                      <a:pt x="2537" y="2752"/>
                    </a:lnTo>
                    <a:lnTo>
                      <a:pt x="2626" y="2759"/>
                    </a:lnTo>
                    <a:lnTo>
                      <a:pt x="2709" y="2767"/>
                    </a:lnTo>
                    <a:lnTo>
                      <a:pt x="2751" y="2668"/>
                    </a:lnTo>
                    <a:lnTo>
                      <a:pt x="2789" y="2568"/>
                    </a:lnTo>
                    <a:lnTo>
                      <a:pt x="2822" y="2466"/>
                    </a:lnTo>
                    <a:lnTo>
                      <a:pt x="2849" y="2361"/>
                    </a:lnTo>
                    <a:lnTo>
                      <a:pt x="2870" y="2255"/>
                    </a:lnTo>
                    <a:lnTo>
                      <a:pt x="2885" y="2148"/>
                    </a:lnTo>
                    <a:lnTo>
                      <a:pt x="2892" y="2038"/>
                    </a:lnTo>
                    <a:lnTo>
                      <a:pt x="2011" y="2038"/>
                    </a:lnTo>
                    <a:close/>
                    <a:moveTo>
                      <a:pt x="1039" y="2038"/>
                    </a:moveTo>
                    <a:lnTo>
                      <a:pt x="1046" y="2149"/>
                    </a:lnTo>
                    <a:lnTo>
                      <a:pt x="1062" y="2259"/>
                    </a:lnTo>
                    <a:lnTo>
                      <a:pt x="1083" y="2367"/>
                    </a:lnTo>
                    <a:lnTo>
                      <a:pt x="1111" y="2473"/>
                    </a:lnTo>
                    <a:lnTo>
                      <a:pt x="1146" y="2577"/>
                    </a:lnTo>
                    <a:lnTo>
                      <a:pt x="1184" y="2679"/>
                    </a:lnTo>
                    <a:lnTo>
                      <a:pt x="1229" y="2779"/>
                    </a:lnTo>
                    <a:lnTo>
                      <a:pt x="1311" y="2771"/>
                    </a:lnTo>
                    <a:lnTo>
                      <a:pt x="1400" y="2763"/>
                    </a:lnTo>
                    <a:lnTo>
                      <a:pt x="1494" y="2757"/>
                    </a:lnTo>
                    <a:lnTo>
                      <a:pt x="1592" y="2751"/>
                    </a:lnTo>
                    <a:lnTo>
                      <a:pt x="1698" y="2747"/>
                    </a:lnTo>
                    <a:lnTo>
                      <a:pt x="1809" y="2743"/>
                    </a:lnTo>
                    <a:lnTo>
                      <a:pt x="1926" y="2741"/>
                    </a:lnTo>
                    <a:lnTo>
                      <a:pt x="1926" y="2038"/>
                    </a:lnTo>
                    <a:lnTo>
                      <a:pt x="1039" y="2038"/>
                    </a:lnTo>
                    <a:close/>
                    <a:moveTo>
                      <a:pt x="260" y="2038"/>
                    </a:moveTo>
                    <a:lnTo>
                      <a:pt x="266" y="2148"/>
                    </a:lnTo>
                    <a:lnTo>
                      <a:pt x="278" y="2254"/>
                    </a:lnTo>
                    <a:lnTo>
                      <a:pt x="297" y="2359"/>
                    </a:lnTo>
                    <a:lnTo>
                      <a:pt x="321" y="2461"/>
                    </a:lnTo>
                    <a:lnTo>
                      <a:pt x="352" y="2561"/>
                    </a:lnTo>
                    <a:lnTo>
                      <a:pt x="389" y="2658"/>
                    </a:lnTo>
                    <a:lnTo>
                      <a:pt x="431" y="2753"/>
                    </a:lnTo>
                    <a:lnTo>
                      <a:pt x="479" y="2844"/>
                    </a:lnTo>
                    <a:lnTo>
                      <a:pt x="531" y="2933"/>
                    </a:lnTo>
                    <a:lnTo>
                      <a:pt x="564" y="2918"/>
                    </a:lnTo>
                    <a:lnTo>
                      <a:pt x="602" y="2904"/>
                    </a:lnTo>
                    <a:lnTo>
                      <a:pt x="646" y="2889"/>
                    </a:lnTo>
                    <a:lnTo>
                      <a:pt x="695" y="2874"/>
                    </a:lnTo>
                    <a:lnTo>
                      <a:pt x="752" y="2859"/>
                    </a:lnTo>
                    <a:lnTo>
                      <a:pt x="813" y="2844"/>
                    </a:lnTo>
                    <a:lnTo>
                      <a:pt x="882" y="2829"/>
                    </a:lnTo>
                    <a:lnTo>
                      <a:pt x="959" y="2816"/>
                    </a:lnTo>
                    <a:lnTo>
                      <a:pt x="1044" y="2803"/>
                    </a:lnTo>
                    <a:lnTo>
                      <a:pt x="1135" y="2791"/>
                    </a:lnTo>
                    <a:lnTo>
                      <a:pt x="1093" y="2689"/>
                    </a:lnTo>
                    <a:lnTo>
                      <a:pt x="1055" y="2586"/>
                    </a:lnTo>
                    <a:lnTo>
                      <a:pt x="1023" y="2481"/>
                    </a:lnTo>
                    <a:lnTo>
                      <a:pt x="996" y="2372"/>
                    </a:lnTo>
                    <a:lnTo>
                      <a:pt x="973" y="2262"/>
                    </a:lnTo>
                    <a:lnTo>
                      <a:pt x="960" y="2151"/>
                    </a:lnTo>
                    <a:lnTo>
                      <a:pt x="952" y="2038"/>
                    </a:lnTo>
                    <a:lnTo>
                      <a:pt x="260" y="2038"/>
                    </a:lnTo>
                    <a:close/>
                    <a:moveTo>
                      <a:pt x="2712" y="1232"/>
                    </a:moveTo>
                    <a:lnTo>
                      <a:pt x="2623" y="1240"/>
                    </a:lnTo>
                    <a:lnTo>
                      <a:pt x="2528" y="1247"/>
                    </a:lnTo>
                    <a:lnTo>
                      <a:pt x="2425" y="1252"/>
                    </a:lnTo>
                    <a:lnTo>
                      <a:pt x="2318" y="1256"/>
                    </a:lnTo>
                    <a:lnTo>
                      <a:pt x="2202" y="1260"/>
                    </a:lnTo>
                    <a:lnTo>
                      <a:pt x="2081" y="1260"/>
                    </a:lnTo>
                    <a:lnTo>
                      <a:pt x="2011" y="1260"/>
                    </a:lnTo>
                    <a:lnTo>
                      <a:pt x="2011" y="1952"/>
                    </a:lnTo>
                    <a:lnTo>
                      <a:pt x="2891" y="1952"/>
                    </a:lnTo>
                    <a:lnTo>
                      <a:pt x="2885" y="1844"/>
                    </a:lnTo>
                    <a:lnTo>
                      <a:pt x="2870" y="1738"/>
                    </a:lnTo>
                    <a:lnTo>
                      <a:pt x="2849" y="1633"/>
                    </a:lnTo>
                    <a:lnTo>
                      <a:pt x="2823" y="1530"/>
                    </a:lnTo>
                    <a:lnTo>
                      <a:pt x="2791" y="1428"/>
                    </a:lnTo>
                    <a:lnTo>
                      <a:pt x="2753" y="1329"/>
                    </a:lnTo>
                    <a:lnTo>
                      <a:pt x="2712" y="1232"/>
                    </a:lnTo>
                    <a:close/>
                    <a:moveTo>
                      <a:pt x="1224" y="1219"/>
                    </a:moveTo>
                    <a:lnTo>
                      <a:pt x="1182" y="1317"/>
                    </a:lnTo>
                    <a:lnTo>
                      <a:pt x="1144" y="1419"/>
                    </a:lnTo>
                    <a:lnTo>
                      <a:pt x="1110" y="1522"/>
                    </a:lnTo>
                    <a:lnTo>
                      <a:pt x="1082" y="1627"/>
                    </a:lnTo>
                    <a:lnTo>
                      <a:pt x="1061" y="1733"/>
                    </a:lnTo>
                    <a:lnTo>
                      <a:pt x="1046" y="1842"/>
                    </a:lnTo>
                    <a:lnTo>
                      <a:pt x="1039" y="1952"/>
                    </a:lnTo>
                    <a:lnTo>
                      <a:pt x="1926" y="1952"/>
                    </a:lnTo>
                    <a:lnTo>
                      <a:pt x="1926" y="1259"/>
                    </a:lnTo>
                    <a:lnTo>
                      <a:pt x="1808" y="1256"/>
                    </a:lnTo>
                    <a:lnTo>
                      <a:pt x="1697" y="1252"/>
                    </a:lnTo>
                    <a:lnTo>
                      <a:pt x="1591" y="1247"/>
                    </a:lnTo>
                    <a:lnTo>
                      <a:pt x="1491" y="1242"/>
                    </a:lnTo>
                    <a:lnTo>
                      <a:pt x="1396" y="1235"/>
                    </a:lnTo>
                    <a:lnTo>
                      <a:pt x="1307" y="1227"/>
                    </a:lnTo>
                    <a:lnTo>
                      <a:pt x="1224" y="1219"/>
                    </a:lnTo>
                    <a:close/>
                    <a:moveTo>
                      <a:pt x="3415" y="1071"/>
                    </a:moveTo>
                    <a:lnTo>
                      <a:pt x="3382" y="1086"/>
                    </a:lnTo>
                    <a:lnTo>
                      <a:pt x="3342" y="1103"/>
                    </a:lnTo>
                    <a:lnTo>
                      <a:pt x="3298" y="1118"/>
                    </a:lnTo>
                    <a:lnTo>
                      <a:pt x="3249" y="1134"/>
                    </a:lnTo>
                    <a:lnTo>
                      <a:pt x="3192" y="1150"/>
                    </a:lnTo>
                    <a:lnTo>
                      <a:pt x="3129" y="1166"/>
                    </a:lnTo>
                    <a:lnTo>
                      <a:pt x="3059" y="1181"/>
                    </a:lnTo>
                    <a:lnTo>
                      <a:pt x="2981" y="1196"/>
                    </a:lnTo>
                    <a:lnTo>
                      <a:pt x="2897" y="1210"/>
                    </a:lnTo>
                    <a:lnTo>
                      <a:pt x="2805" y="1222"/>
                    </a:lnTo>
                    <a:lnTo>
                      <a:pt x="2844" y="1320"/>
                    </a:lnTo>
                    <a:lnTo>
                      <a:pt x="2880" y="1420"/>
                    </a:lnTo>
                    <a:lnTo>
                      <a:pt x="2911" y="1523"/>
                    </a:lnTo>
                    <a:lnTo>
                      <a:pt x="2937" y="1627"/>
                    </a:lnTo>
                    <a:lnTo>
                      <a:pt x="2957" y="1734"/>
                    </a:lnTo>
                    <a:lnTo>
                      <a:pt x="2970" y="1842"/>
                    </a:lnTo>
                    <a:lnTo>
                      <a:pt x="2977" y="1952"/>
                    </a:lnTo>
                    <a:lnTo>
                      <a:pt x="3679" y="1952"/>
                    </a:lnTo>
                    <a:lnTo>
                      <a:pt x="3673" y="1844"/>
                    </a:lnTo>
                    <a:lnTo>
                      <a:pt x="3660" y="1739"/>
                    </a:lnTo>
                    <a:lnTo>
                      <a:pt x="3643" y="1637"/>
                    </a:lnTo>
                    <a:lnTo>
                      <a:pt x="3618" y="1536"/>
                    </a:lnTo>
                    <a:lnTo>
                      <a:pt x="3589" y="1437"/>
                    </a:lnTo>
                    <a:lnTo>
                      <a:pt x="3553" y="1341"/>
                    </a:lnTo>
                    <a:lnTo>
                      <a:pt x="3512" y="1249"/>
                    </a:lnTo>
                    <a:lnTo>
                      <a:pt x="3467" y="1158"/>
                    </a:lnTo>
                    <a:lnTo>
                      <a:pt x="3415" y="1071"/>
                    </a:lnTo>
                    <a:close/>
                    <a:moveTo>
                      <a:pt x="527" y="1065"/>
                    </a:moveTo>
                    <a:lnTo>
                      <a:pt x="476" y="1153"/>
                    </a:lnTo>
                    <a:lnTo>
                      <a:pt x="429" y="1242"/>
                    </a:lnTo>
                    <a:lnTo>
                      <a:pt x="387" y="1337"/>
                    </a:lnTo>
                    <a:lnTo>
                      <a:pt x="351" y="1433"/>
                    </a:lnTo>
                    <a:lnTo>
                      <a:pt x="320" y="1532"/>
                    </a:lnTo>
                    <a:lnTo>
                      <a:pt x="296" y="1634"/>
                    </a:lnTo>
                    <a:lnTo>
                      <a:pt x="277" y="1738"/>
                    </a:lnTo>
                    <a:lnTo>
                      <a:pt x="266" y="1844"/>
                    </a:lnTo>
                    <a:lnTo>
                      <a:pt x="260" y="1952"/>
                    </a:lnTo>
                    <a:lnTo>
                      <a:pt x="952" y="1952"/>
                    </a:lnTo>
                    <a:lnTo>
                      <a:pt x="960" y="1839"/>
                    </a:lnTo>
                    <a:lnTo>
                      <a:pt x="973" y="1729"/>
                    </a:lnTo>
                    <a:lnTo>
                      <a:pt x="994" y="1621"/>
                    </a:lnTo>
                    <a:lnTo>
                      <a:pt x="1022" y="1515"/>
                    </a:lnTo>
                    <a:lnTo>
                      <a:pt x="1054" y="1410"/>
                    </a:lnTo>
                    <a:lnTo>
                      <a:pt x="1091" y="1309"/>
                    </a:lnTo>
                    <a:lnTo>
                      <a:pt x="1131" y="1209"/>
                    </a:lnTo>
                    <a:lnTo>
                      <a:pt x="1039" y="1196"/>
                    </a:lnTo>
                    <a:lnTo>
                      <a:pt x="955" y="1183"/>
                    </a:lnTo>
                    <a:lnTo>
                      <a:pt x="877" y="1169"/>
                    </a:lnTo>
                    <a:lnTo>
                      <a:pt x="808" y="1154"/>
                    </a:lnTo>
                    <a:lnTo>
                      <a:pt x="745" y="1139"/>
                    </a:lnTo>
                    <a:lnTo>
                      <a:pt x="690" y="1124"/>
                    </a:lnTo>
                    <a:lnTo>
                      <a:pt x="641" y="1108"/>
                    </a:lnTo>
                    <a:lnTo>
                      <a:pt x="598" y="1093"/>
                    </a:lnTo>
                    <a:lnTo>
                      <a:pt x="559" y="1079"/>
                    </a:lnTo>
                    <a:lnTo>
                      <a:pt x="527" y="1065"/>
                    </a:lnTo>
                    <a:close/>
                    <a:moveTo>
                      <a:pt x="1765" y="275"/>
                    </a:moveTo>
                    <a:lnTo>
                      <a:pt x="1653" y="291"/>
                    </a:lnTo>
                    <a:lnTo>
                      <a:pt x="1543" y="316"/>
                    </a:lnTo>
                    <a:lnTo>
                      <a:pt x="1437" y="349"/>
                    </a:lnTo>
                    <a:lnTo>
                      <a:pt x="1333" y="386"/>
                    </a:lnTo>
                    <a:lnTo>
                      <a:pt x="1233" y="431"/>
                    </a:lnTo>
                    <a:lnTo>
                      <a:pt x="1136" y="482"/>
                    </a:lnTo>
                    <a:lnTo>
                      <a:pt x="1044" y="538"/>
                    </a:lnTo>
                    <a:lnTo>
                      <a:pt x="954" y="601"/>
                    </a:lnTo>
                    <a:lnTo>
                      <a:pt x="869" y="669"/>
                    </a:lnTo>
                    <a:lnTo>
                      <a:pt x="789" y="742"/>
                    </a:lnTo>
                    <a:lnTo>
                      <a:pt x="713" y="820"/>
                    </a:lnTo>
                    <a:lnTo>
                      <a:pt x="642" y="903"/>
                    </a:lnTo>
                    <a:lnTo>
                      <a:pt x="577" y="990"/>
                    </a:lnTo>
                    <a:lnTo>
                      <a:pt x="607" y="1003"/>
                    </a:lnTo>
                    <a:lnTo>
                      <a:pt x="644" y="1016"/>
                    </a:lnTo>
                    <a:lnTo>
                      <a:pt x="686" y="1030"/>
                    </a:lnTo>
                    <a:lnTo>
                      <a:pt x="736" y="1044"/>
                    </a:lnTo>
                    <a:lnTo>
                      <a:pt x="790" y="1059"/>
                    </a:lnTo>
                    <a:lnTo>
                      <a:pt x="851" y="1073"/>
                    </a:lnTo>
                    <a:lnTo>
                      <a:pt x="919" y="1086"/>
                    </a:lnTo>
                    <a:lnTo>
                      <a:pt x="996" y="1100"/>
                    </a:lnTo>
                    <a:lnTo>
                      <a:pt x="1078" y="1113"/>
                    </a:lnTo>
                    <a:lnTo>
                      <a:pt x="1171" y="1125"/>
                    </a:lnTo>
                    <a:lnTo>
                      <a:pt x="1216" y="1034"/>
                    </a:lnTo>
                    <a:lnTo>
                      <a:pt x="1264" y="947"/>
                    </a:lnTo>
                    <a:lnTo>
                      <a:pt x="1315" y="862"/>
                    </a:lnTo>
                    <a:lnTo>
                      <a:pt x="1367" y="781"/>
                    </a:lnTo>
                    <a:lnTo>
                      <a:pt x="1420" y="702"/>
                    </a:lnTo>
                    <a:lnTo>
                      <a:pt x="1471" y="628"/>
                    </a:lnTo>
                    <a:lnTo>
                      <a:pt x="1524" y="558"/>
                    </a:lnTo>
                    <a:lnTo>
                      <a:pt x="1576" y="492"/>
                    </a:lnTo>
                    <a:lnTo>
                      <a:pt x="1627" y="431"/>
                    </a:lnTo>
                    <a:lnTo>
                      <a:pt x="1675" y="374"/>
                    </a:lnTo>
                    <a:lnTo>
                      <a:pt x="1722" y="321"/>
                    </a:lnTo>
                    <a:lnTo>
                      <a:pt x="1765" y="275"/>
                    </a:lnTo>
                    <a:close/>
                    <a:moveTo>
                      <a:pt x="2164" y="274"/>
                    </a:moveTo>
                    <a:lnTo>
                      <a:pt x="2208" y="321"/>
                    </a:lnTo>
                    <a:lnTo>
                      <a:pt x="2255" y="374"/>
                    </a:lnTo>
                    <a:lnTo>
                      <a:pt x="2305" y="432"/>
                    </a:lnTo>
                    <a:lnTo>
                      <a:pt x="2355" y="495"/>
                    </a:lnTo>
                    <a:lnTo>
                      <a:pt x="2408" y="562"/>
                    </a:lnTo>
                    <a:lnTo>
                      <a:pt x="2461" y="633"/>
                    </a:lnTo>
                    <a:lnTo>
                      <a:pt x="2515" y="708"/>
                    </a:lnTo>
                    <a:lnTo>
                      <a:pt x="2568" y="788"/>
                    </a:lnTo>
                    <a:lnTo>
                      <a:pt x="2620" y="870"/>
                    </a:lnTo>
                    <a:lnTo>
                      <a:pt x="2672" y="958"/>
                    </a:lnTo>
                    <a:lnTo>
                      <a:pt x="2720" y="1046"/>
                    </a:lnTo>
                    <a:lnTo>
                      <a:pt x="2767" y="1140"/>
                    </a:lnTo>
                    <a:lnTo>
                      <a:pt x="2859" y="1128"/>
                    </a:lnTo>
                    <a:lnTo>
                      <a:pt x="2944" y="1115"/>
                    </a:lnTo>
                    <a:lnTo>
                      <a:pt x="3021" y="1101"/>
                    </a:lnTo>
                    <a:lnTo>
                      <a:pt x="3090" y="1088"/>
                    </a:lnTo>
                    <a:lnTo>
                      <a:pt x="3151" y="1073"/>
                    </a:lnTo>
                    <a:lnTo>
                      <a:pt x="3207" y="1058"/>
                    </a:lnTo>
                    <a:lnTo>
                      <a:pt x="3256" y="1041"/>
                    </a:lnTo>
                    <a:lnTo>
                      <a:pt x="3299" y="1026"/>
                    </a:lnTo>
                    <a:lnTo>
                      <a:pt x="3336" y="1013"/>
                    </a:lnTo>
                    <a:lnTo>
                      <a:pt x="3368" y="999"/>
                    </a:lnTo>
                    <a:lnTo>
                      <a:pt x="3307" y="915"/>
                    </a:lnTo>
                    <a:lnTo>
                      <a:pt x="3240" y="837"/>
                    </a:lnTo>
                    <a:lnTo>
                      <a:pt x="3170" y="763"/>
                    </a:lnTo>
                    <a:lnTo>
                      <a:pt x="3096" y="692"/>
                    </a:lnTo>
                    <a:lnTo>
                      <a:pt x="3017" y="627"/>
                    </a:lnTo>
                    <a:lnTo>
                      <a:pt x="2936" y="566"/>
                    </a:lnTo>
                    <a:lnTo>
                      <a:pt x="2849" y="510"/>
                    </a:lnTo>
                    <a:lnTo>
                      <a:pt x="2761" y="458"/>
                    </a:lnTo>
                    <a:lnTo>
                      <a:pt x="2668" y="413"/>
                    </a:lnTo>
                    <a:lnTo>
                      <a:pt x="2572" y="374"/>
                    </a:lnTo>
                    <a:lnTo>
                      <a:pt x="2473" y="339"/>
                    </a:lnTo>
                    <a:lnTo>
                      <a:pt x="2374" y="311"/>
                    </a:lnTo>
                    <a:lnTo>
                      <a:pt x="2270" y="289"/>
                    </a:lnTo>
                    <a:lnTo>
                      <a:pt x="2164" y="274"/>
                    </a:lnTo>
                    <a:close/>
                    <a:moveTo>
                      <a:pt x="2011" y="264"/>
                    </a:moveTo>
                    <a:lnTo>
                      <a:pt x="2011" y="1173"/>
                    </a:lnTo>
                    <a:lnTo>
                      <a:pt x="2141" y="1174"/>
                    </a:lnTo>
                    <a:lnTo>
                      <a:pt x="2261" y="1171"/>
                    </a:lnTo>
                    <a:lnTo>
                      <a:pt x="2375" y="1168"/>
                    </a:lnTo>
                    <a:lnTo>
                      <a:pt x="2481" y="1164"/>
                    </a:lnTo>
                    <a:lnTo>
                      <a:pt x="2581" y="1158"/>
                    </a:lnTo>
                    <a:lnTo>
                      <a:pt x="2673" y="1149"/>
                    </a:lnTo>
                    <a:lnTo>
                      <a:pt x="2630" y="1064"/>
                    </a:lnTo>
                    <a:lnTo>
                      <a:pt x="2583" y="982"/>
                    </a:lnTo>
                    <a:lnTo>
                      <a:pt x="2535" y="902"/>
                    </a:lnTo>
                    <a:lnTo>
                      <a:pt x="2486" y="824"/>
                    </a:lnTo>
                    <a:lnTo>
                      <a:pt x="2436" y="751"/>
                    </a:lnTo>
                    <a:lnTo>
                      <a:pt x="2386" y="681"/>
                    </a:lnTo>
                    <a:lnTo>
                      <a:pt x="2337" y="613"/>
                    </a:lnTo>
                    <a:lnTo>
                      <a:pt x="2287" y="551"/>
                    </a:lnTo>
                    <a:lnTo>
                      <a:pt x="2239" y="492"/>
                    </a:lnTo>
                    <a:lnTo>
                      <a:pt x="2194" y="437"/>
                    </a:lnTo>
                    <a:lnTo>
                      <a:pt x="2149" y="387"/>
                    </a:lnTo>
                    <a:lnTo>
                      <a:pt x="2109" y="341"/>
                    </a:lnTo>
                    <a:lnTo>
                      <a:pt x="2070" y="300"/>
                    </a:lnTo>
                    <a:lnTo>
                      <a:pt x="2036" y="264"/>
                    </a:lnTo>
                    <a:lnTo>
                      <a:pt x="2011" y="264"/>
                    </a:lnTo>
                    <a:close/>
                    <a:moveTo>
                      <a:pt x="1926" y="264"/>
                    </a:moveTo>
                    <a:lnTo>
                      <a:pt x="1894" y="265"/>
                    </a:lnTo>
                    <a:lnTo>
                      <a:pt x="1861" y="300"/>
                    </a:lnTo>
                    <a:lnTo>
                      <a:pt x="1823" y="341"/>
                    </a:lnTo>
                    <a:lnTo>
                      <a:pt x="1782" y="386"/>
                    </a:lnTo>
                    <a:lnTo>
                      <a:pt x="1739" y="435"/>
                    </a:lnTo>
                    <a:lnTo>
                      <a:pt x="1693" y="488"/>
                    </a:lnTo>
                    <a:lnTo>
                      <a:pt x="1646" y="547"/>
                    </a:lnTo>
                    <a:lnTo>
                      <a:pt x="1597" y="608"/>
                    </a:lnTo>
                    <a:lnTo>
                      <a:pt x="1549" y="674"/>
                    </a:lnTo>
                    <a:lnTo>
                      <a:pt x="1498" y="743"/>
                    </a:lnTo>
                    <a:lnTo>
                      <a:pt x="1449" y="815"/>
                    </a:lnTo>
                    <a:lnTo>
                      <a:pt x="1401" y="892"/>
                    </a:lnTo>
                    <a:lnTo>
                      <a:pt x="1353" y="970"/>
                    </a:lnTo>
                    <a:lnTo>
                      <a:pt x="1307" y="1051"/>
                    </a:lnTo>
                    <a:lnTo>
                      <a:pt x="1263" y="1136"/>
                    </a:lnTo>
                    <a:lnTo>
                      <a:pt x="1357" y="1145"/>
                    </a:lnTo>
                    <a:lnTo>
                      <a:pt x="1457" y="1153"/>
                    </a:lnTo>
                    <a:lnTo>
                      <a:pt x="1563" y="1159"/>
                    </a:lnTo>
                    <a:lnTo>
                      <a:pt x="1676" y="1165"/>
                    </a:lnTo>
                    <a:lnTo>
                      <a:pt x="1798" y="1169"/>
                    </a:lnTo>
                    <a:lnTo>
                      <a:pt x="1926" y="1173"/>
                    </a:lnTo>
                    <a:lnTo>
                      <a:pt x="1926" y="264"/>
                    </a:lnTo>
                    <a:close/>
                    <a:moveTo>
                      <a:pt x="1969" y="0"/>
                    </a:moveTo>
                    <a:lnTo>
                      <a:pt x="1969" y="0"/>
                    </a:lnTo>
                    <a:lnTo>
                      <a:pt x="2094" y="5"/>
                    </a:lnTo>
                    <a:lnTo>
                      <a:pt x="2216" y="16"/>
                    </a:lnTo>
                    <a:lnTo>
                      <a:pt x="2335" y="35"/>
                    </a:lnTo>
                    <a:lnTo>
                      <a:pt x="2454" y="61"/>
                    </a:lnTo>
                    <a:lnTo>
                      <a:pt x="2568" y="95"/>
                    </a:lnTo>
                    <a:lnTo>
                      <a:pt x="2680" y="135"/>
                    </a:lnTo>
                    <a:lnTo>
                      <a:pt x="2789" y="181"/>
                    </a:lnTo>
                    <a:lnTo>
                      <a:pt x="2894" y="235"/>
                    </a:lnTo>
                    <a:lnTo>
                      <a:pt x="2996" y="294"/>
                    </a:lnTo>
                    <a:lnTo>
                      <a:pt x="3093" y="359"/>
                    </a:lnTo>
                    <a:lnTo>
                      <a:pt x="3187" y="428"/>
                    </a:lnTo>
                    <a:lnTo>
                      <a:pt x="3276" y="505"/>
                    </a:lnTo>
                    <a:lnTo>
                      <a:pt x="3361" y="586"/>
                    </a:lnTo>
                    <a:lnTo>
                      <a:pt x="3441" y="671"/>
                    </a:lnTo>
                    <a:lnTo>
                      <a:pt x="3515" y="762"/>
                    </a:lnTo>
                    <a:lnTo>
                      <a:pt x="3585" y="857"/>
                    </a:lnTo>
                    <a:lnTo>
                      <a:pt x="3649" y="955"/>
                    </a:lnTo>
                    <a:lnTo>
                      <a:pt x="3707" y="1058"/>
                    </a:lnTo>
                    <a:lnTo>
                      <a:pt x="3759" y="1165"/>
                    </a:lnTo>
                    <a:lnTo>
                      <a:pt x="3806" y="1275"/>
                    </a:lnTo>
                    <a:lnTo>
                      <a:pt x="3845" y="1389"/>
                    </a:lnTo>
                    <a:lnTo>
                      <a:pt x="3877" y="1505"/>
                    </a:lnTo>
                    <a:lnTo>
                      <a:pt x="3903" y="1623"/>
                    </a:lnTo>
                    <a:lnTo>
                      <a:pt x="3923" y="1746"/>
                    </a:lnTo>
                    <a:lnTo>
                      <a:pt x="3934" y="1869"/>
                    </a:lnTo>
                    <a:lnTo>
                      <a:pt x="3938" y="1995"/>
                    </a:lnTo>
                    <a:lnTo>
                      <a:pt x="3934" y="2121"/>
                    </a:lnTo>
                    <a:lnTo>
                      <a:pt x="3923" y="2245"/>
                    </a:lnTo>
                    <a:lnTo>
                      <a:pt x="3903" y="2366"/>
                    </a:lnTo>
                    <a:lnTo>
                      <a:pt x="3877" y="2486"/>
                    </a:lnTo>
                    <a:lnTo>
                      <a:pt x="3845" y="2602"/>
                    </a:lnTo>
                    <a:lnTo>
                      <a:pt x="3806" y="2716"/>
                    </a:lnTo>
                    <a:lnTo>
                      <a:pt x="3759" y="2826"/>
                    </a:lnTo>
                    <a:lnTo>
                      <a:pt x="3707" y="2932"/>
                    </a:lnTo>
                    <a:lnTo>
                      <a:pt x="3649" y="3035"/>
                    </a:lnTo>
                    <a:lnTo>
                      <a:pt x="3585" y="3134"/>
                    </a:lnTo>
                    <a:lnTo>
                      <a:pt x="3515" y="3229"/>
                    </a:lnTo>
                    <a:lnTo>
                      <a:pt x="3441" y="3319"/>
                    </a:lnTo>
                    <a:lnTo>
                      <a:pt x="3361" y="3405"/>
                    </a:lnTo>
                    <a:lnTo>
                      <a:pt x="3276" y="3486"/>
                    </a:lnTo>
                    <a:lnTo>
                      <a:pt x="3187" y="3561"/>
                    </a:lnTo>
                    <a:lnTo>
                      <a:pt x="3093" y="3632"/>
                    </a:lnTo>
                    <a:lnTo>
                      <a:pt x="2996" y="3697"/>
                    </a:lnTo>
                    <a:lnTo>
                      <a:pt x="2894" y="3756"/>
                    </a:lnTo>
                    <a:lnTo>
                      <a:pt x="2789" y="3808"/>
                    </a:lnTo>
                    <a:lnTo>
                      <a:pt x="2680" y="3856"/>
                    </a:lnTo>
                    <a:lnTo>
                      <a:pt x="2568" y="3895"/>
                    </a:lnTo>
                    <a:lnTo>
                      <a:pt x="2454" y="3928"/>
                    </a:lnTo>
                    <a:lnTo>
                      <a:pt x="2335" y="3954"/>
                    </a:lnTo>
                    <a:lnTo>
                      <a:pt x="2216" y="3974"/>
                    </a:lnTo>
                    <a:lnTo>
                      <a:pt x="2094" y="3985"/>
                    </a:lnTo>
                    <a:lnTo>
                      <a:pt x="1969" y="3989"/>
                    </a:lnTo>
                    <a:lnTo>
                      <a:pt x="1845" y="3985"/>
                    </a:lnTo>
                    <a:lnTo>
                      <a:pt x="1723" y="3974"/>
                    </a:lnTo>
                    <a:lnTo>
                      <a:pt x="1602" y="3954"/>
                    </a:lnTo>
                    <a:lnTo>
                      <a:pt x="1485" y="3928"/>
                    </a:lnTo>
                    <a:lnTo>
                      <a:pt x="1370" y="3895"/>
                    </a:lnTo>
                    <a:lnTo>
                      <a:pt x="1258" y="3856"/>
                    </a:lnTo>
                    <a:lnTo>
                      <a:pt x="1150" y="3808"/>
                    </a:lnTo>
                    <a:lnTo>
                      <a:pt x="1044" y="3756"/>
                    </a:lnTo>
                    <a:lnTo>
                      <a:pt x="943" y="3697"/>
                    </a:lnTo>
                    <a:lnTo>
                      <a:pt x="845" y="3632"/>
                    </a:lnTo>
                    <a:lnTo>
                      <a:pt x="752" y="3561"/>
                    </a:lnTo>
                    <a:lnTo>
                      <a:pt x="662" y="3486"/>
                    </a:lnTo>
                    <a:lnTo>
                      <a:pt x="578" y="3405"/>
                    </a:lnTo>
                    <a:lnTo>
                      <a:pt x="498" y="3319"/>
                    </a:lnTo>
                    <a:lnTo>
                      <a:pt x="423" y="3229"/>
                    </a:lnTo>
                    <a:lnTo>
                      <a:pt x="353" y="3134"/>
                    </a:lnTo>
                    <a:lnTo>
                      <a:pt x="289" y="3035"/>
                    </a:lnTo>
                    <a:lnTo>
                      <a:pt x="231" y="2932"/>
                    </a:lnTo>
                    <a:lnTo>
                      <a:pt x="178" y="2826"/>
                    </a:lnTo>
                    <a:lnTo>
                      <a:pt x="133" y="2716"/>
                    </a:lnTo>
                    <a:lnTo>
                      <a:pt x="93" y="2602"/>
                    </a:lnTo>
                    <a:lnTo>
                      <a:pt x="60" y="2486"/>
                    </a:lnTo>
                    <a:lnTo>
                      <a:pt x="34" y="2366"/>
                    </a:lnTo>
                    <a:lnTo>
                      <a:pt x="16" y="2245"/>
                    </a:lnTo>
                    <a:lnTo>
                      <a:pt x="5" y="2121"/>
                    </a:lnTo>
                    <a:lnTo>
                      <a:pt x="0" y="1995"/>
                    </a:lnTo>
                    <a:lnTo>
                      <a:pt x="5" y="1869"/>
                    </a:lnTo>
                    <a:lnTo>
                      <a:pt x="16" y="1746"/>
                    </a:lnTo>
                    <a:lnTo>
                      <a:pt x="34" y="1623"/>
                    </a:lnTo>
                    <a:lnTo>
                      <a:pt x="60" y="1505"/>
                    </a:lnTo>
                    <a:lnTo>
                      <a:pt x="93" y="1389"/>
                    </a:lnTo>
                    <a:lnTo>
                      <a:pt x="133" y="1275"/>
                    </a:lnTo>
                    <a:lnTo>
                      <a:pt x="180" y="1165"/>
                    </a:lnTo>
                    <a:lnTo>
                      <a:pt x="231" y="1058"/>
                    </a:lnTo>
                    <a:lnTo>
                      <a:pt x="289" y="955"/>
                    </a:lnTo>
                    <a:lnTo>
                      <a:pt x="353" y="857"/>
                    </a:lnTo>
                    <a:lnTo>
                      <a:pt x="423" y="762"/>
                    </a:lnTo>
                    <a:lnTo>
                      <a:pt x="498" y="671"/>
                    </a:lnTo>
                    <a:lnTo>
                      <a:pt x="578" y="586"/>
                    </a:lnTo>
                    <a:lnTo>
                      <a:pt x="663" y="505"/>
                    </a:lnTo>
                    <a:lnTo>
                      <a:pt x="752" y="428"/>
                    </a:lnTo>
                    <a:lnTo>
                      <a:pt x="845" y="359"/>
                    </a:lnTo>
                    <a:lnTo>
                      <a:pt x="943" y="294"/>
                    </a:lnTo>
                    <a:lnTo>
                      <a:pt x="1045" y="235"/>
                    </a:lnTo>
                    <a:lnTo>
                      <a:pt x="1150" y="181"/>
                    </a:lnTo>
                    <a:lnTo>
                      <a:pt x="1258" y="135"/>
                    </a:lnTo>
                    <a:lnTo>
                      <a:pt x="1370" y="95"/>
                    </a:lnTo>
                    <a:lnTo>
                      <a:pt x="1485" y="61"/>
                    </a:lnTo>
                    <a:lnTo>
                      <a:pt x="1602" y="35"/>
                    </a:lnTo>
                    <a:lnTo>
                      <a:pt x="1723" y="16"/>
                    </a:lnTo>
                    <a:lnTo>
                      <a:pt x="1845" y="5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" name="Freeform 11">
                <a:extLst>
                  <a:ext uri="{FF2B5EF4-FFF2-40B4-BE49-F238E27FC236}">
                    <a16:creationId xmlns:a16="http://schemas.microsoft.com/office/drawing/2014/main" xmlns="" id="{0162ADF9-E497-46B7-9241-162E696E1C7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20705" y="5490883"/>
                <a:ext cx="686934" cy="694800"/>
              </a:xfrm>
              <a:custGeom>
                <a:avLst/>
                <a:gdLst>
                  <a:gd name="T0" fmla="*/ 2319 w 3259"/>
                  <a:gd name="T1" fmla="*/ 2118 h 3338"/>
                  <a:gd name="T2" fmla="*/ 1028 w 3259"/>
                  <a:gd name="T3" fmla="*/ 809 h 3338"/>
                  <a:gd name="T4" fmla="*/ 1285 w 3259"/>
                  <a:gd name="T5" fmla="*/ 1018 h 3338"/>
                  <a:gd name="T6" fmla="*/ 1336 w 3259"/>
                  <a:gd name="T7" fmla="*/ 1045 h 3338"/>
                  <a:gd name="T8" fmla="*/ 1535 w 3259"/>
                  <a:gd name="T9" fmla="*/ 1237 h 3338"/>
                  <a:gd name="T10" fmla="*/ 1580 w 3259"/>
                  <a:gd name="T11" fmla="*/ 1267 h 3338"/>
                  <a:gd name="T12" fmla="*/ 1642 w 3259"/>
                  <a:gd name="T13" fmla="*/ 1450 h 3338"/>
                  <a:gd name="T14" fmla="*/ 2013 w 3259"/>
                  <a:gd name="T15" fmla="*/ 1446 h 3338"/>
                  <a:gd name="T16" fmla="*/ 2036 w 3259"/>
                  <a:gd name="T17" fmla="*/ 1497 h 3338"/>
                  <a:gd name="T18" fmla="*/ 1619 w 3259"/>
                  <a:gd name="T19" fmla="*/ 1527 h 3338"/>
                  <a:gd name="T20" fmla="*/ 1535 w 3259"/>
                  <a:gd name="T21" fmla="*/ 1376 h 3338"/>
                  <a:gd name="T22" fmla="*/ 1428 w 3259"/>
                  <a:gd name="T23" fmla="*/ 1521 h 3338"/>
                  <a:gd name="T24" fmla="*/ 1293 w 3259"/>
                  <a:gd name="T25" fmla="*/ 1178 h 3338"/>
                  <a:gd name="T26" fmla="*/ 1138 w 3259"/>
                  <a:gd name="T27" fmla="*/ 1525 h 3338"/>
                  <a:gd name="T28" fmla="*/ 1094 w 3259"/>
                  <a:gd name="T29" fmla="*/ 1496 h 3338"/>
                  <a:gd name="T30" fmla="*/ 834 w 3259"/>
                  <a:gd name="T31" fmla="*/ 1516 h 3338"/>
                  <a:gd name="T32" fmla="*/ 784 w 3259"/>
                  <a:gd name="T33" fmla="*/ 1499 h 3338"/>
                  <a:gd name="T34" fmla="*/ 600 w 3259"/>
                  <a:gd name="T35" fmla="*/ 1524 h 3338"/>
                  <a:gd name="T36" fmla="*/ 407 w 3259"/>
                  <a:gd name="T37" fmla="*/ 1509 h 3338"/>
                  <a:gd name="T38" fmla="*/ 414 w 3259"/>
                  <a:gd name="T39" fmla="*/ 1453 h 3338"/>
                  <a:gd name="T40" fmla="*/ 566 w 3259"/>
                  <a:gd name="T41" fmla="*/ 1428 h 3338"/>
                  <a:gd name="T42" fmla="*/ 676 w 3259"/>
                  <a:gd name="T43" fmla="*/ 1179 h 3338"/>
                  <a:gd name="T44" fmla="*/ 726 w 3259"/>
                  <a:gd name="T45" fmla="*/ 1195 h 3338"/>
                  <a:gd name="T46" fmla="*/ 972 w 3259"/>
                  <a:gd name="T47" fmla="*/ 782 h 3338"/>
                  <a:gd name="T48" fmla="*/ 1075 w 3259"/>
                  <a:gd name="T49" fmla="*/ 322 h 3338"/>
                  <a:gd name="T50" fmla="*/ 741 w 3259"/>
                  <a:gd name="T51" fmla="*/ 448 h 3338"/>
                  <a:gd name="T52" fmla="*/ 484 w 3259"/>
                  <a:gd name="T53" fmla="*/ 688 h 3338"/>
                  <a:gd name="T54" fmla="*/ 333 w 3259"/>
                  <a:gd name="T55" fmla="*/ 1011 h 3338"/>
                  <a:gd name="T56" fmla="*/ 319 w 3259"/>
                  <a:gd name="T57" fmla="*/ 1383 h 3338"/>
                  <a:gd name="T58" fmla="*/ 444 w 3259"/>
                  <a:gd name="T59" fmla="*/ 1720 h 3338"/>
                  <a:gd name="T60" fmla="*/ 682 w 3259"/>
                  <a:gd name="T61" fmla="*/ 1979 h 3338"/>
                  <a:gd name="T62" fmla="*/ 1004 w 3259"/>
                  <a:gd name="T63" fmla="*/ 2131 h 3338"/>
                  <a:gd name="T64" fmla="*/ 1372 w 3259"/>
                  <a:gd name="T65" fmla="*/ 2146 h 3338"/>
                  <a:gd name="T66" fmla="*/ 1706 w 3259"/>
                  <a:gd name="T67" fmla="*/ 2019 h 3338"/>
                  <a:gd name="T68" fmla="*/ 1963 w 3259"/>
                  <a:gd name="T69" fmla="*/ 1779 h 3338"/>
                  <a:gd name="T70" fmla="*/ 2113 w 3259"/>
                  <a:gd name="T71" fmla="*/ 1455 h 3338"/>
                  <a:gd name="T72" fmla="*/ 2128 w 3259"/>
                  <a:gd name="T73" fmla="*/ 1084 h 3338"/>
                  <a:gd name="T74" fmla="*/ 2002 w 3259"/>
                  <a:gd name="T75" fmla="*/ 747 h 3338"/>
                  <a:gd name="T76" fmla="*/ 1765 w 3259"/>
                  <a:gd name="T77" fmla="*/ 489 h 3338"/>
                  <a:gd name="T78" fmla="*/ 1444 w 3259"/>
                  <a:gd name="T79" fmla="*/ 337 h 3338"/>
                  <a:gd name="T80" fmla="*/ 1224 w 3259"/>
                  <a:gd name="T81" fmla="*/ 0 h 3338"/>
                  <a:gd name="T82" fmla="*/ 1660 w 3259"/>
                  <a:gd name="T83" fmla="*/ 81 h 3338"/>
                  <a:gd name="T84" fmla="*/ 2026 w 3259"/>
                  <a:gd name="T85" fmla="*/ 303 h 3338"/>
                  <a:gd name="T86" fmla="*/ 2295 w 3259"/>
                  <a:gd name="T87" fmla="*/ 636 h 3338"/>
                  <a:gd name="T88" fmla="*/ 2434 w 3259"/>
                  <a:gd name="T89" fmla="*/ 1051 h 3338"/>
                  <a:gd name="T90" fmla="*/ 2418 w 3259"/>
                  <a:gd name="T91" fmla="*/ 1503 h 3338"/>
                  <a:gd name="T92" fmla="*/ 2250 w 3259"/>
                  <a:gd name="T93" fmla="*/ 1905 h 3338"/>
                  <a:gd name="T94" fmla="*/ 1959 w 3259"/>
                  <a:gd name="T95" fmla="*/ 2218 h 3338"/>
                  <a:gd name="T96" fmla="*/ 1577 w 3259"/>
                  <a:gd name="T97" fmla="*/ 2415 h 3338"/>
                  <a:gd name="T98" fmla="*/ 1133 w 3259"/>
                  <a:gd name="T99" fmla="*/ 2463 h 3338"/>
                  <a:gd name="T100" fmla="*/ 708 w 3259"/>
                  <a:gd name="T101" fmla="*/ 2353 h 3338"/>
                  <a:gd name="T102" fmla="*/ 358 w 3259"/>
                  <a:gd name="T103" fmla="*/ 2105 h 3338"/>
                  <a:gd name="T104" fmla="*/ 113 w 3259"/>
                  <a:gd name="T105" fmla="*/ 1753 h 3338"/>
                  <a:gd name="T106" fmla="*/ 3 w 3259"/>
                  <a:gd name="T107" fmla="*/ 1325 h 3338"/>
                  <a:gd name="T108" fmla="*/ 51 w 3259"/>
                  <a:gd name="T109" fmla="*/ 877 h 3338"/>
                  <a:gd name="T110" fmla="*/ 246 w 3259"/>
                  <a:gd name="T111" fmla="*/ 492 h 3338"/>
                  <a:gd name="T112" fmla="*/ 557 w 3259"/>
                  <a:gd name="T113" fmla="*/ 199 h 3338"/>
                  <a:gd name="T114" fmla="*/ 956 w 3259"/>
                  <a:gd name="T115" fmla="*/ 30 h 3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259" h="3338">
                    <a:moveTo>
                      <a:pt x="2319" y="2118"/>
                    </a:moveTo>
                    <a:lnTo>
                      <a:pt x="3259" y="3065"/>
                    </a:lnTo>
                    <a:lnTo>
                      <a:pt x="2988" y="3338"/>
                    </a:lnTo>
                    <a:lnTo>
                      <a:pt x="2047" y="2391"/>
                    </a:lnTo>
                    <a:lnTo>
                      <a:pt x="2319" y="2118"/>
                    </a:lnTo>
                    <a:close/>
                    <a:moveTo>
                      <a:pt x="995" y="779"/>
                    </a:moveTo>
                    <a:lnTo>
                      <a:pt x="1006" y="782"/>
                    </a:lnTo>
                    <a:lnTo>
                      <a:pt x="1015" y="787"/>
                    </a:lnTo>
                    <a:lnTo>
                      <a:pt x="1023" y="796"/>
                    </a:lnTo>
                    <a:lnTo>
                      <a:pt x="1028" y="809"/>
                    </a:lnTo>
                    <a:lnTo>
                      <a:pt x="1144" y="1344"/>
                    </a:lnTo>
                    <a:lnTo>
                      <a:pt x="1257" y="1045"/>
                    </a:lnTo>
                    <a:lnTo>
                      <a:pt x="1265" y="1032"/>
                    </a:lnTo>
                    <a:lnTo>
                      <a:pt x="1274" y="1024"/>
                    </a:lnTo>
                    <a:lnTo>
                      <a:pt x="1285" y="1018"/>
                    </a:lnTo>
                    <a:lnTo>
                      <a:pt x="1297" y="1016"/>
                    </a:lnTo>
                    <a:lnTo>
                      <a:pt x="1309" y="1018"/>
                    </a:lnTo>
                    <a:lnTo>
                      <a:pt x="1320" y="1023"/>
                    </a:lnTo>
                    <a:lnTo>
                      <a:pt x="1329" y="1032"/>
                    </a:lnTo>
                    <a:lnTo>
                      <a:pt x="1336" y="1045"/>
                    </a:lnTo>
                    <a:lnTo>
                      <a:pt x="1442" y="1378"/>
                    </a:lnTo>
                    <a:lnTo>
                      <a:pt x="1507" y="1257"/>
                    </a:lnTo>
                    <a:lnTo>
                      <a:pt x="1514" y="1247"/>
                    </a:lnTo>
                    <a:lnTo>
                      <a:pt x="1524" y="1241"/>
                    </a:lnTo>
                    <a:lnTo>
                      <a:pt x="1535" y="1237"/>
                    </a:lnTo>
                    <a:lnTo>
                      <a:pt x="1546" y="1237"/>
                    </a:lnTo>
                    <a:lnTo>
                      <a:pt x="1557" y="1242"/>
                    </a:lnTo>
                    <a:lnTo>
                      <a:pt x="1566" y="1248"/>
                    </a:lnTo>
                    <a:lnTo>
                      <a:pt x="1575" y="1256"/>
                    </a:lnTo>
                    <a:lnTo>
                      <a:pt x="1580" y="1267"/>
                    </a:lnTo>
                    <a:lnTo>
                      <a:pt x="1634" y="1409"/>
                    </a:lnTo>
                    <a:lnTo>
                      <a:pt x="1638" y="1423"/>
                    </a:lnTo>
                    <a:lnTo>
                      <a:pt x="1641" y="1434"/>
                    </a:lnTo>
                    <a:lnTo>
                      <a:pt x="1642" y="1443"/>
                    </a:lnTo>
                    <a:lnTo>
                      <a:pt x="1642" y="1450"/>
                    </a:lnTo>
                    <a:lnTo>
                      <a:pt x="1648" y="1446"/>
                    </a:lnTo>
                    <a:lnTo>
                      <a:pt x="1658" y="1445"/>
                    </a:lnTo>
                    <a:lnTo>
                      <a:pt x="1670" y="1444"/>
                    </a:lnTo>
                    <a:lnTo>
                      <a:pt x="1998" y="1444"/>
                    </a:lnTo>
                    <a:lnTo>
                      <a:pt x="2013" y="1446"/>
                    </a:lnTo>
                    <a:lnTo>
                      <a:pt x="2023" y="1453"/>
                    </a:lnTo>
                    <a:lnTo>
                      <a:pt x="2032" y="1462"/>
                    </a:lnTo>
                    <a:lnTo>
                      <a:pt x="2036" y="1473"/>
                    </a:lnTo>
                    <a:lnTo>
                      <a:pt x="2038" y="1486"/>
                    </a:lnTo>
                    <a:lnTo>
                      <a:pt x="2036" y="1497"/>
                    </a:lnTo>
                    <a:lnTo>
                      <a:pt x="2032" y="1509"/>
                    </a:lnTo>
                    <a:lnTo>
                      <a:pt x="2023" y="1517"/>
                    </a:lnTo>
                    <a:lnTo>
                      <a:pt x="2013" y="1524"/>
                    </a:lnTo>
                    <a:lnTo>
                      <a:pt x="1998" y="1527"/>
                    </a:lnTo>
                    <a:lnTo>
                      <a:pt x="1619" y="1527"/>
                    </a:lnTo>
                    <a:lnTo>
                      <a:pt x="1605" y="1524"/>
                    </a:lnTo>
                    <a:lnTo>
                      <a:pt x="1595" y="1517"/>
                    </a:lnTo>
                    <a:lnTo>
                      <a:pt x="1585" y="1508"/>
                    </a:lnTo>
                    <a:lnTo>
                      <a:pt x="1579" y="1496"/>
                    </a:lnTo>
                    <a:lnTo>
                      <a:pt x="1535" y="1376"/>
                    </a:lnTo>
                    <a:lnTo>
                      <a:pt x="1467" y="1502"/>
                    </a:lnTo>
                    <a:lnTo>
                      <a:pt x="1460" y="1512"/>
                    </a:lnTo>
                    <a:lnTo>
                      <a:pt x="1450" y="1518"/>
                    </a:lnTo>
                    <a:lnTo>
                      <a:pt x="1440" y="1521"/>
                    </a:lnTo>
                    <a:lnTo>
                      <a:pt x="1428" y="1521"/>
                    </a:lnTo>
                    <a:lnTo>
                      <a:pt x="1417" y="1518"/>
                    </a:lnTo>
                    <a:lnTo>
                      <a:pt x="1407" y="1512"/>
                    </a:lnTo>
                    <a:lnTo>
                      <a:pt x="1399" y="1503"/>
                    </a:lnTo>
                    <a:lnTo>
                      <a:pt x="1394" y="1492"/>
                    </a:lnTo>
                    <a:lnTo>
                      <a:pt x="1293" y="1178"/>
                    </a:lnTo>
                    <a:lnTo>
                      <a:pt x="1173" y="1496"/>
                    </a:lnTo>
                    <a:lnTo>
                      <a:pt x="1166" y="1507"/>
                    </a:lnTo>
                    <a:lnTo>
                      <a:pt x="1159" y="1515"/>
                    </a:lnTo>
                    <a:lnTo>
                      <a:pt x="1148" y="1521"/>
                    </a:lnTo>
                    <a:lnTo>
                      <a:pt x="1138" y="1525"/>
                    </a:lnTo>
                    <a:lnTo>
                      <a:pt x="1126" y="1526"/>
                    </a:lnTo>
                    <a:lnTo>
                      <a:pt x="1116" y="1522"/>
                    </a:lnTo>
                    <a:lnTo>
                      <a:pt x="1106" y="1517"/>
                    </a:lnTo>
                    <a:lnTo>
                      <a:pt x="1099" y="1509"/>
                    </a:lnTo>
                    <a:lnTo>
                      <a:pt x="1094" y="1496"/>
                    </a:lnTo>
                    <a:lnTo>
                      <a:pt x="986" y="993"/>
                    </a:lnTo>
                    <a:lnTo>
                      <a:pt x="857" y="1490"/>
                    </a:lnTo>
                    <a:lnTo>
                      <a:pt x="853" y="1501"/>
                    </a:lnTo>
                    <a:lnTo>
                      <a:pt x="845" y="1510"/>
                    </a:lnTo>
                    <a:lnTo>
                      <a:pt x="834" y="1516"/>
                    </a:lnTo>
                    <a:lnTo>
                      <a:pt x="824" y="1519"/>
                    </a:lnTo>
                    <a:lnTo>
                      <a:pt x="812" y="1519"/>
                    </a:lnTo>
                    <a:lnTo>
                      <a:pt x="801" y="1516"/>
                    </a:lnTo>
                    <a:lnTo>
                      <a:pt x="791" y="1510"/>
                    </a:lnTo>
                    <a:lnTo>
                      <a:pt x="784" y="1499"/>
                    </a:lnTo>
                    <a:lnTo>
                      <a:pt x="696" y="1317"/>
                    </a:lnTo>
                    <a:lnTo>
                      <a:pt x="627" y="1496"/>
                    </a:lnTo>
                    <a:lnTo>
                      <a:pt x="620" y="1508"/>
                    </a:lnTo>
                    <a:lnTo>
                      <a:pt x="611" y="1517"/>
                    </a:lnTo>
                    <a:lnTo>
                      <a:pt x="600" y="1524"/>
                    </a:lnTo>
                    <a:lnTo>
                      <a:pt x="587" y="1527"/>
                    </a:lnTo>
                    <a:lnTo>
                      <a:pt x="439" y="1527"/>
                    </a:lnTo>
                    <a:lnTo>
                      <a:pt x="425" y="1524"/>
                    </a:lnTo>
                    <a:lnTo>
                      <a:pt x="414" y="1517"/>
                    </a:lnTo>
                    <a:lnTo>
                      <a:pt x="407" y="1509"/>
                    </a:lnTo>
                    <a:lnTo>
                      <a:pt x="401" y="1497"/>
                    </a:lnTo>
                    <a:lnTo>
                      <a:pt x="400" y="1486"/>
                    </a:lnTo>
                    <a:lnTo>
                      <a:pt x="401" y="1473"/>
                    </a:lnTo>
                    <a:lnTo>
                      <a:pt x="407" y="1462"/>
                    </a:lnTo>
                    <a:lnTo>
                      <a:pt x="414" y="1453"/>
                    </a:lnTo>
                    <a:lnTo>
                      <a:pt x="425" y="1446"/>
                    </a:lnTo>
                    <a:lnTo>
                      <a:pt x="439" y="1444"/>
                    </a:lnTo>
                    <a:lnTo>
                      <a:pt x="558" y="1444"/>
                    </a:lnTo>
                    <a:lnTo>
                      <a:pt x="562" y="1438"/>
                    </a:lnTo>
                    <a:lnTo>
                      <a:pt x="566" y="1428"/>
                    </a:lnTo>
                    <a:lnTo>
                      <a:pt x="570" y="1416"/>
                    </a:lnTo>
                    <a:lnTo>
                      <a:pt x="652" y="1205"/>
                    </a:lnTo>
                    <a:lnTo>
                      <a:pt x="658" y="1194"/>
                    </a:lnTo>
                    <a:lnTo>
                      <a:pt x="666" y="1186"/>
                    </a:lnTo>
                    <a:lnTo>
                      <a:pt x="676" y="1179"/>
                    </a:lnTo>
                    <a:lnTo>
                      <a:pt x="687" y="1176"/>
                    </a:lnTo>
                    <a:lnTo>
                      <a:pt x="698" y="1175"/>
                    </a:lnTo>
                    <a:lnTo>
                      <a:pt x="709" y="1177"/>
                    </a:lnTo>
                    <a:lnTo>
                      <a:pt x="719" y="1185"/>
                    </a:lnTo>
                    <a:lnTo>
                      <a:pt x="726" y="1195"/>
                    </a:lnTo>
                    <a:lnTo>
                      <a:pt x="807" y="1362"/>
                    </a:lnTo>
                    <a:lnTo>
                      <a:pt x="949" y="809"/>
                    </a:lnTo>
                    <a:lnTo>
                      <a:pt x="955" y="797"/>
                    </a:lnTo>
                    <a:lnTo>
                      <a:pt x="963" y="789"/>
                    </a:lnTo>
                    <a:lnTo>
                      <a:pt x="972" y="782"/>
                    </a:lnTo>
                    <a:lnTo>
                      <a:pt x="984" y="779"/>
                    </a:lnTo>
                    <a:lnTo>
                      <a:pt x="995" y="779"/>
                    </a:lnTo>
                    <a:close/>
                    <a:moveTo>
                      <a:pt x="1224" y="310"/>
                    </a:moveTo>
                    <a:lnTo>
                      <a:pt x="1148" y="312"/>
                    </a:lnTo>
                    <a:lnTo>
                      <a:pt x="1075" y="322"/>
                    </a:lnTo>
                    <a:lnTo>
                      <a:pt x="1004" y="337"/>
                    </a:lnTo>
                    <a:lnTo>
                      <a:pt x="934" y="357"/>
                    </a:lnTo>
                    <a:lnTo>
                      <a:pt x="868" y="382"/>
                    </a:lnTo>
                    <a:lnTo>
                      <a:pt x="803" y="413"/>
                    </a:lnTo>
                    <a:lnTo>
                      <a:pt x="741" y="448"/>
                    </a:lnTo>
                    <a:lnTo>
                      <a:pt x="682" y="489"/>
                    </a:lnTo>
                    <a:lnTo>
                      <a:pt x="628" y="532"/>
                    </a:lnTo>
                    <a:lnTo>
                      <a:pt x="575" y="580"/>
                    </a:lnTo>
                    <a:lnTo>
                      <a:pt x="528" y="632"/>
                    </a:lnTo>
                    <a:lnTo>
                      <a:pt x="484" y="688"/>
                    </a:lnTo>
                    <a:lnTo>
                      <a:pt x="444" y="747"/>
                    </a:lnTo>
                    <a:lnTo>
                      <a:pt x="410" y="810"/>
                    </a:lnTo>
                    <a:lnTo>
                      <a:pt x="379" y="874"/>
                    </a:lnTo>
                    <a:lnTo>
                      <a:pt x="354" y="942"/>
                    </a:lnTo>
                    <a:lnTo>
                      <a:pt x="333" y="1011"/>
                    </a:lnTo>
                    <a:lnTo>
                      <a:pt x="319" y="1084"/>
                    </a:lnTo>
                    <a:lnTo>
                      <a:pt x="310" y="1158"/>
                    </a:lnTo>
                    <a:lnTo>
                      <a:pt x="307" y="1233"/>
                    </a:lnTo>
                    <a:lnTo>
                      <a:pt x="310" y="1309"/>
                    </a:lnTo>
                    <a:lnTo>
                      <a:pt x="319" y="1383"/>
                    </a:lnTo>
                    <a:lnTo>
                      <a:pt x="333" y="1455"/>
                    </a:lnTo>
                    <a:lnTo>
                      <a:pt x="354" y="1526"/>
                    </a:lnTo>
                    <a:lnTo>
                      <a:pt x="379" y="1592"/>
                    </a:lnTo>
                    <a:lnTo>
                      <a:pt x="410" y="1658"/>
                    </a:lnTo>
                    <a:lnTo>
                      <a:pt x="444" y="1720"/>
                    </a:lnTo>
                    <a:lnTo>
                      <a:pt x="484" y="1779"/>
                    </a:lnTo>
                    <a:lnTo>
                      <a:pt x="528" y="1834"/>
                    </a:lnTo>
                    <a:lnTo>
                      <a:pt x="575" y="1887"/>
                    </a:lnTo>
                    <a:lnTo>
                      <a:pt x="628" y="1934"/>
                    </a:lnTo>
                    <a:lnTo>
                      <a:pt x="682" y="1979"/>
                    </a:lnTo>
                    <a:lnTo>
                      <a:pt x="741" y="2019"/>
                    </a:lnTo>
                    <a:lnTo>
                      <a:pt x="803" y="2054"/>
                    </a:lnTo>
                    <a:lnTo>
                      <a:pt x="868" y="2084"/>
                    </a:lnTo>
                    <a:lnTo>
                      <a:pt x="934" y="2110"/>
                    </a:lnTo>
                    <a:lnTo>
                      <a:pt x="1004" y="2131"/>
                    </a:lnTo>
                    <a:lnTo>
                      <a:pt x="1075" y="2146"/>
                    </a:lnTo>
                    <a:lnTo>
                      <a:pt x="1148" y="2154"/>
                    </a:lnTo>
                    <a:lnTo>
                      <a:pt x="1224" y="2157"/>
                    </a:lnTo>
                    <a:lnTo>
                      <a:pt x="1298" y="2154"/>
                    </a:lnTo>
                    <a:lnTo>
                      <a:pt x="1372" y="2146"/>
                    </a:lnTo>
                    <a:lnTo>
                      <a:pt x="1444" y="2131"/>
                    </a:lnTo>
                    <a:lnTo>
                      <a:pt x="1513" y="2110"/>
                    </a:lnTo>
                    <a:lnTo>
                      <a:pt x="1580" y="2084"/>
                    </a:lnTo>
                    <a:lnTo>
                      <a:pt x="1644" y="2054"/>
                    </a:lnTo>
                    <a:lnTo>
                      <a:pt x="1706" y="2019"/>
                    </a:lnTo>
                    <a:lnTo>
                      <a:pt x="1765" y="1979"/>
                    </a:lnTo>
                    <a:lnTo>
                      <a:pt x="1820" y="1934"/>
                    </a:lnTo>
                    <a:lnTo>
                      <a:pt x="1871" y="1887"/>
                    </a:lnTo>
                    <a:lnTo>
                      <a:pt x="1920" y="1834"/>
                    </a:lnTo>
                    <a:lnTo>
                      <a:pt x="1963" y="1779"/>
                    </a:lnTo>
                    <a:lnTo>
                      <a:pt x="2002" y="1720"/>
                    </a:lnTo>
                    <a:lnTo>
                      <a:pt x="2038" y="1658"/>
                    </a:lnTo>
                    <a:lnTo>
                      <a:pt x="2068" y="1592"/>
                    </a:lnTo>
                    <a:lnTo>
                      <a:pt x="2094" y="1526"/>
                    </a:lnTo>
                    <a:lnTo>
                      <a:pt x="2113" y="1455"/>
                    </a:lnTo>
                    <a:lnTo>
                      <a:pt x="2128" y="1383"/>
                    </a:lnTo>
                    <a:lnTo>
                      <a:pt x="2138" y="1309"/>
                    </a:lnTo>
                    <a:lnTo>
                      <a:pt x="2140" y="1233"/>
                    </a:lnTo>
                    <a:lnTo>
                      <a:pt x="2138" y="1158"/>
                    </a:lnTo>
                    <a:lnTo>
                      <a:pt x="2128" y="1084"/>
                    </a:lnTo>
                    <a:lnTo>
                      <a:pt x="2113" y="1011"/>
                    </a:lnTo>
                    <a:lnTo>
                      <a:pt x="2094" y="942"/>
                    </a:lnTo>
                    <a:lnTo>
                      <a:pt x="2068" y="874"/>
                    </a:lnTo>
                    <a:lnTo>
                      <a:pt x="2038" y="810"/>
                    </a:lnTo>
                    <a:lnTo>
                      <a:pt x="2002" y="747"/>
                    </a:lnTo>
                    <a:lnTo>
                      <a:pt x="1963" y="688"/>
                    </a:lnTo>
                    <a:lnTo>
                      <a:pt x="1920" y="632"/>
                    </a:lnTo>
                    <a:lnTo>
                      <a:pt x="1871" y="580"/>
                    </a:lnTo>
                    <a:lnTo>
                      <a:pt x="1820" y="532"/>
                    </a:lnTo>
                    <a:lnTo>
                      <a:pt x="1765" y="489"/>
                    </a:lnTo>
                    <a:lnTo>
                      <a:pt x="1706" y="448"/>
                    </a:lnTo>
                    <a:lnTo>
                      <a:pt x="1644" y="413"/>
                    </a:lnTo>
                    <a:lnTo>
                      <a:pt x="1580" y="382"/>
                    </a:lnTo>
                    <a:lnTo>
                      <a:pt x="1513" y="357"/>
                    </a:lnTo>
                    <a:lnTo>
                      <a:pt x="1444" y="337"/>
                    </a:lnTo>
                    <a:lnTo>
                      <a:pt x="1372" y="322"/>
                    </a:lnTo>
                    <a:lnTo>
                      <a:pt x="1298" y="312"/>
                    </a:lnTo>
                    <a:lnTo>
                      <a:pt x="1224" y="310"/>
                    </a:lnTo>
                    <a:close/>
                    <a:moveTo>
                      <a:pt x="1224" y="0"/>
                    </a:moveTo>
                    <a:lnTo>
                      <a:pt x="1224" y="0"/>
                    </a:lnTo>
                    <a:lnTo>
                      <a:pt x="1315" y="4"/>
                    </a:lnTo>
                    <a:lnTo>
                      <a:pt x="1404" y="13"/>
                    </a:lnTo>
                    <a:lnTo>
                      <a:pt x="1491" y="30"/>
                    </a:lnTo>
                    <a:lnTo>
                      <a:pt x="1577" y="52"/>
                    </a:lnTo>
                    <a:lnTo>
                      <a:pt x="1660" y="81"/>
                    </a:lnTo>
                    <a:lnTo>
                      <a:pt x="1739" y="115"/>
                    </a:lnTo>
                    <a:lnTo>
                      <a:pt x="1816" y="154"/>
                    </a:lnTo>
                    <a:lnTo>
                      <a:pt x="1889" y="199"/>
                    </a:lnTo>
                    <a:lnTo>
                      <a:pt x="1959" y="249"/>
                    </a:lnTo>
                    <a:lnTo>
                      <a:pt x="2026" y="303"/>
                    </a:lnTo>
                    <a:lnTo>
                      <a:pt x="2088" y="362"/>
                    </a:lnTo>
                    <a:lnTo>
                      <a:pt x="2147" y="424"/>
                    </a:lnTo>
                    <a:lnTo>
                      <a:pt x="2200" y="492"/>
                    </a:lnTo>
                    <a:lnTo>
                      <a:pt x="2250" y="563"/>
                    </a:lnTo>
                    <a:lnTo>
                      <a:pt x="2295" y="636"/>
                    </a:lnTo>
                    <a:lnTo>
                      <a:pt x="2333" y="714"/>
                    </a:lnTo>
                    <a:lnTo>
                      <a:pt x="2367" y="795"/>
                    </a:lnTo>
                    <a:lnTo>
                      <a:pt x="2395" y="877"/>
                    </a:lnTo>
                    <a:lnTo>
                      <a:pt x="2418" y="964"/>
                    </a:lnTo>
                    <a:lnTo>
                      <a:pt x="2434" y="1051"/>
                    </a:lnTo>
                    <a:lnTo>
                      <a:pt x="2444" y="1141"/>
                    </a:lnTo>
                    <a:lnTo>
                      <a:pt x="2448" y="1233"/>
                    </a:lnTo>
                    <a:lnTo>
                      <a:pt x="2444" y="1325"/>
                    </a:lnTo>
                    <a:lnTo>
                      <a:pt x="2434" y="1416"/>
                    </a:lnTo>
                    <a:lnTo>
                      <a:pt x="2418" y="1503"/>
                    </a:lnTo>
                    <a:lnTo>
                      <a:pt x="2395" y="1589"/>
                    </a:lnTo>
                    <a:lnTo>
                      <a:pt x="2367" y="1672"/>
                    </a:lnTo>
                    <a:lnTo>
                      <a:pt x="2333" y="1753"/>
                    </a:lnTo>
                    <a:lnTo>
                      <a:pt x="2295" y="1831"/>
                    </a:lnTo>
                    <a:lnTo>
                      <a:pt x="2250" y="1905"/>
                    </a:lnTo>
                    <a:lnTo>
                      <a:pt x="2200" y="1976"/>
                    </a:lnTo>
                    <a:lnTo>
                      <a:pt x="2147" y="2042"/>
                    </a:lnTo>
                    <a:lnTo>
                      <a:pt x="2088" y="2105"/>
                    </a:lnTo>
                    <a:lnTo>
                      <a:pt x="2026" y="2165"/>
                    </a:lnTo>
                    <a:lnTo>
                      <a:pt x="1959" y="2218"/>
                    </a:lnTo>
                    <a:lnTo>
                      <a:pt x="1889" y="2268"/>
                    </a:lnTo>
                    <a:lnTo>
                      <a:pt x="1816" y="2312"/>
                    </a:lnTo>
                    <a:lnTo>
                      <a:pt x="1739" y="2353"/>
                    </a:lnTo>
                    <a:lnTo>
                      <a:pt x="1660" y="2386"/>
                    </a:lnTo>
                    <a:lnTo>
                      <a:pt x="1577" y="2415"/>
                    </a:lnTo>
                    <a:lnTo>
                      <a:pt x="1491" y="2437"/>
                    </a:lnTo>
                    <a:lnTo>
                      <a:pt x="1404" y="2454"/>
                    </a:lnTo>
                    <a:lnTo>
                      <a:pt x="1315" y="2463"/>
                    </a:lnTo>
                    <a:lnTo>
                      <a:pt x="1224" y="2467"/>
                    </a:lnTo>
                    <a:lnTo>
                      <a:pt x="1133" y="2463"/>
                    </a:lnTo>
                    <a:lnTo>
                      <a:pt x="1043" y="2454"/>
                    </a:lnTo>
                    <a:lnTo>
                      <a:pt x="956" y="2437"/>
                    </a:lnTo>
                    <a:lnTo>
                      <a:pt x="871" y="2415"/>
                    </a:lnTo>
                    <a:lnTo>
                      <a:pt x="788" y="2386"/>
                    </a:lnTo>
                    <a:lnTo>
                      <a:pt x="708" y="2353"/>
                    </a:lnTo>
                    <a:lnTo>
                      <a:pt x="632" y="2312"/>
                    </a:lnTo>
                    <a:lnTo>
                      <a:pt x="557" y="2268"/>
                    </a:lnTo>
                    <a:lnTo>
                      <a:pt x="487" y="2218"/>
                    </a:lnTo>
                    <a:lnTo>
                      <a:pt x="421" y="2165"/>
                    </a:lnTo>
                    <a:lnTo>
                      <a:pt x="358" y="2105"/>
                    </a:lnTo>
                    <a:lnTo>
                      <a:pt x="301" y="2042"/>
                    </a:lnTo>
                    <a:lnTo>
                      <a:pt x="246" y="1976"/>
                    </a:lnTo>
                    <a:lnTo>
                      <a:pt x="197" y="1905"/>
                    </a:lnTo>
                    <a:lnTo>
                      <a:pt x="153" y="1831"/>
                    </a:lnTo>
                    <a:lnTo>
                      <a:pt x="113" y="1753"/>
                    </a:lnTo>
                    <a:lnTo>
                      <a:pt x="80" y="1672"/>
                    </a:lnTo>
                    <a:lnTo>
                      <a:pt x="51" y="1589"/>
                    </a:lnTo>
                    <a:lnTo>
                      <a:pt x="29" y="1503"/>
                    </a:lnTo>
                    <a:lnTo>
                      <a:pt x="13" y="1416"/>
                    </a:lnTo>
                    <a:lnTo>
                      <a:pt x="3" y="1325"/>
                    </a:lnTo>
                    <a:lnTo>
                      <a:pt x="0" y="1233"/>
                    </a:lnTo>
                    <a:lnTo>
                      <a:pt x="3" y="1141"/>
                    </a:lnTo>
                    <a:lnTo>
                      <a:pt x="13" y="1051"/>
                    </a:lnTo>
                    <a:lnTo>
                      <a:pt x="29" y="964"/>
                    </a:lnTo>
                    <a:lnTo>
                      <a:pt x="51" y="877"/>
                    </a:lnTo>
                    <a:lnTo>
                      <a:pt x="80" y="795"/>
                    </a:lnTo>
                    <a:lnTo>
                      <a:pt x="113" y="714"/>
                    </a:lnTo>
                    <a:lnTo>
                      <a:pt x="153" y="636"/>
                    </a:lnTo>
                    <a:lnTo>
                      <a:pt x="197" y="563"/>
                    </a:lnTo>
                    <a:lnTo>
                      <a:pt x="246" y="492"/>
                    </a:lnTo>
                    <a:lnTo>
                      <a:pt x="301" y="424"/>
                    </a:lnTo>
                    <a:lnTo>
                      <a:pt x="358" y="362"/>
                    </a:lnTo>
                    <a:lnTo>
                      <a:pt x="421" y="303"/>
                    </a:lnTo>
                    <a:lnTo>
                      <a:pt x="487" y="249"/>
                    </a:lnTo>
                    <a:lnTo>
                      <a:pt x="557" y="199"/>
                    </a:lnTo>
                    <a:lnTo>
                      <a:pt x="632" y="154"/>
                    </a:lnTo>
                    <a:lnTo>
                      <a:pt x="708" y="115"/>
                    </a:lnTo>
                    <a:lnTo>
                      <a:pt x="788" y="81"/>
                    </a:lnTo>
                    <a:lnTo>
                      <a:pt x="871" y="52"/>
                    </a:lnTo>
                    <a:lnTo>
                      <a:pt x="956" y="30"/>
                    </a:lnTo>
                    <a:lnTo>
                      <a:pt x="1043" y="13"/>
                    </a:lnTo>
                    <a:lnTo>
                      <a:pt x="1133" y="4"/>
                    </a:lnTo>
                    <a:lnTo>
                      <a:pt x="122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xmlns="" id="{07F56A4E-5C8E-49E0-9763-05244CC3B1BC}"/>
                  </a:ext>
                </a:extLst>
              </p:cNvPr>
              <p:cNvGrpSpPr/>
              <p:nvPr/>
            </p:nvGrpSpPr>
            <p:grpSpPr>
              <a:xfrm>
                <a:off x="5830091" y="5338576"/>
                <a:ext cx="960782" cy="956678"/>
                <a:chOff x="6784954" y="3032825"/>
                <a:chExt cx="960782" cy="956678"/>
              </a:xfrm>
            </p:grpSpPr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xmlns="" id="{8008C249-2953-42BB-AEAA-398DD908FBB7}"/>
                    </a:ext>
                  </a:extLst>
                </p:cNvPr>
                <p:cNvSpPr/>
                <p:nvPr/>
              </p:nvSpPr>
              <p:spPr>
                <a:xfrm>
                  <a:off x="6784954" y="3032825"/>
                  <a:ext cx="960782" cy="956678"/>
                </a:xfrm>
                <a:prstGeom prst="rect">
                  <a:avLst/>
                </a:prstGeom>
                <a:solidFill>
                  <a:srgbClr val="FFE6C1"/>
                </a:solidFill>
                <a:ln>
                  <a:solidFill>
                    <a:srgbClr val="FFE6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70" name="그룹 69">
                  <a:extLst>
                    <a:ext uri="{FF2B5EF4-FFF2-40B4-BE49-F238E27FC236}">
                      <a16:creationId xmlns:a16="http://schemas.microsoft.com/office/drawing/2014/main" xmlns="" id="{2E5A6734-6B07-4064-899F-5DF28B3A25E2}"/>
                    </a:ext>
                  </a:extLst>
                </p:cNvPr>
                <p:cNvGrpSpPr/>
                <p:nvPr/>
              </p:nvGrpSpPr>
              <p:grpSpPr>
                <a:xfrm>
                  <a:off x="6921877" y="3182368"/>
                  <a:ext cx="686934" cy="676315"/>
                  <a:chOff x="6921877" y="3182368"/>
                  <a:chExt cx="686934" cy="676315"/>
                </a:xfrm>
              </p:grpSpPr>
              <p:sp>
                <p:nvSpPr>
                  <p:cNvPr id="71" name="Rectangle 16">
                    <a:extLst>
                      <a:ext uri="{FF2B5EF4-FFF2-40B4-BE49-F238E27FC236}">
                        <a16:creationId xmlns:a16="http://schemas.microsoft.com/office/drawing/2014/main" xmlns="" id="{4A424D00-9BBB-42F3-9826-37B9C48A0B6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161146" y="3495932"/>
                    <a:ext cx="265512" cy="52261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72" name="Freeform 17">
                    <a:extLst>
                      <a:ext uri="{FF2B5EF4-FFF2-40B4-BE49-F238E27FC236}">
                        <a16:creationId xmlns:a16="http://schemas.microsoft.com/office/drawing/2014/main" xmlns="" id="{358DC200-48A5-40EB-96CC-ABC495516F0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921877" y="3182368"/>
                    <a:ext cx="637536" cy="627128"/>
                  </a:xfrm>
                  <a:custGeom>
                    <a:avLst/>
                    <a:gdLst>
                      <a:gd name="T0" fmla="*/ 413 w 3302"/>
                      <a:gd name="T1" fmla="*/ 0 h 3264"/>
                      <a:gd name="T2" fmla="*/ 2890 w 3302"/>
                      <a:gd name="T3" fmla="*/ 0 h 3264"/>
                      <a:gd name="T4" fmla="*/ 2941 w 3302"/>
                      <a:gd name="T5" fmla="*/ 3 h 3264"/>
                      <a:gd name="T6" fmla="*/ 2992 w 3302"/>
                      <a:gd name="T7" fmla="*/ 12 h 3264"/>
                      <a:gd name="T8" fmla="*/ 3039 w 3302"/>
                      <a:gd name="T9" fmla="*/ 27 h 3264"/>
                      <a:gd name="T10" fmla="*/ 3083 w 3302"/>
                      <a:gd name="T11" fmla="*/ 48 h 3264"/>
                      <a:gd name="T12" fmla="*/ 3126 w 3302"/>
                      <a:gd name="T13" fmla="*/ 73 h 3264"/>
                      <a:gd name="T14" fmla="*/ 3164 w 3302"/>
                      <a:gd name="T15" fmla="*/ 103 h 3264"/>
                      <a:gd name="T16" fmla="*/ 3198 w 3302"/>
                      <a:gd name="T17" fmla="*/ 137 h 3264"/>
                      <a:gd name="T18" fmla="*/ 3228 w 3302"/>
                      <a:gd name="T19" fmla="*/ 175 h 3264"/>
                      <a:gd name="T20" fmla="*/ 3254 w 3302"/>
                      <a:gd name="T21" fmla="*/ 216 h 3264"/>
                      <a:gd name="T22" fmla="*/ 3275 w 3302"/>
                      <a:gd name="T23" fmla="*/ 261 h 3264"/>
                      <a:gd name="T24" fmla="*/ 3290 w 3302"/>
                      <a:gd name="T25" fmla="*/ 307 h 3264"/>
                      <a:gd name="T26" fmla="*/ 3299 w 3302"/>
                      <a:gd name="T27" fmla="*/ 357 h 3264"/>
                      <a:gd name="T28" fmla="*/ 3302 w 3302"/>
                      <a:gd name="T29" fmla="*/ 408 h 3264"/>
                      <a:gd name="T30" fmla="*/ 3302 w 3302"/>
                      <a:gd name="T31" fmla="*/ 1658 h 3264"/>
                      <a:gd name="T32" fmla="*/ 3258 w 3302"/>
                      <a:gd name="T33" fmla="*/ 1650 h 3264"/>
                      <a:gd name="T34" fmla="*/ 3212 w 3302"/>
                      <a:gd name="T35" fmla="*/ 1648 h 3264"/>
                      <a:gd name="T36" fmla="*/ 3164 w 3302"/>
                      <a:gd name="T37" fmla="*/ 1650 h 3264"/>
                      <a:gd name="T38" fmla="*/ 3117 w 3302"/>
                      <a:gd name="T39" fmla="*/ 1659 h 3264"/>
                      <a:gd name="T40" fmla="*/ 3071 w 3302"/>
                      <a:gd name="T41" fmla="*/ 1673 h 3264"/>
                      <a:gd name="T42" fmla="*/ 3027 w 3302"/>
                      <a:gd name="T43" fmla="*/ 1691 h 3264"/>
                      <a:gd name="T44" fmla="*/ 3027 w 3302"/>
                      <a:gd name="T45" fmla="*/ 544 h 3264"/>
                      <a:gd name="T46" fmla="*/ 275 w 3302"/>
                      <a:gd name="T47" fmla="*/ 544 h 3264"/>
                      <a:gd name="T48" fmla="*/ 275 w 3302"/>
                      <a:gd name="T49" fmla="*/ 2856 h 3264"/>
                      <a:gd name="T50" fmla="*/ 279 w 3302"/>
                      <a:gd name="T51" fmla="*/ 2883 h 3264"/>
                      <a:gd name="T52" fmla="*/ 287 w 3302"/>
                      <a:gd name="T53" fmla="*/ 2909 h 3264"/>
                      <a:gd name="T54" fmla="*/ 299 w 3302"/>
                      <a:gd name="T55" fmla="*/ 2932 h 3264"/>
                      <a:gd name="T56" fmla="*/ 315 w 3302"/>
                      <a:gd name="T57" fmla="*/ 2952 h 3264"/>
                      <a:gd name="T58" fmla="*/ 336 w 3302"/>
                      <a:gd name="T59" fmla="*/ 2969 h 3264"/>
                      <a:gd name="T60" fmla="*/ 359 w 3302"/>
                      <a:gd name="T61" fmla="*/ 2982 h 3264"/>
                      <a:gd name="T62" fmla="*/ 385 w 3302"/>
                      <a:gd name="T63" fmla="*/ 2990 h 3264"/>
                      <a:gd name="T64" fmla="*/ 413 w 3302"/>
                      <a:gd name="T65" fmla="*/ 2992 h 3264"/>
                      <a:gd name="T66" fmla="*/ 1790 w 3302"/>
                      <a:gd name="T67" fmla="*/ 2992 h 3264"/>
                      <a:gd name="T68" fmla="*/ 1710 w 3302"/>
                      <a:gd name="T69" fmla="*/ 3264 h 3264"/>
                      <a:gd name="T70" fmla="*/ 413 w 3302"/>
                      <a:gd name="T71" fmla="*/ 3264 h 3264"/>
                      <a:gd name="T72" fmla="*/ 361 w 3302"/>
                      <a:gd name="T73" fmla="*/ 3261 h 3264"/>
                      <a:gd name="T74" fmla="*/ 311 w 3302"/>
                      <a:gd name="T75" fmla="*/ 3252 h 3264"/>
                      <a:gd name="T76" fmla="*/ 264 w 3302"/>
                      <a:gd name="T77" fmla="*/ 3237 h 3264"/>
                      <a:gd name="T78" fmla="*/ 219 w 3302"/>
                      <a:gd name="T79" fmla="*/ 3216 h 3264"/>
                      <a:gd name="T80" fmla="*/ 177 w 3302"/>
                      <a:gd name="T81" fmla="*/ 3190 h 3264"/>
                      <a:gd name="T82" fmla="*/ 139 w 3302"/>
                      <a:gd name="T83" fmla="*/ 3161 h 3264"/>
                      <a:gd name="T84" fmla="*/ 104 w 3302"/>
                      <a:gd name="T85" fmla="*/ 3127 h 3264"/>
                      <a:gd name="T86" fmla="*/ 73 w 3302"/>
                      <a:gd name="T87" fmla="*/ 3089 h 3264"/>
                      <a:gd name="T88" fmla="*/ 48 w 3302"/>
                      <a:gd name="T89" fmla="*/ 3048 h 3264"/>
                      <a:gd name="T90" fmla="*/ 28 w 3302"/>
                      <a:gd name="T91" fmla="*/ 3003 h 3264"/>
                      <a:gd name="T92" fmla="*/ 13 w 3302"/>
                      <a:gd name="T93" fmla="*/ 2957 h 3264"/>
                      <a:gd name="T94" fmla="*/ 3 w 3302"/>
                      <a:gd name="T95" fmla="*/ 2907 h 3264"/>
                      <a:gd name="T96" fmla="*/ 0 w 3302"/>
                      <a:gd name="T97" fmla="*/ 2856 h 3264"/>
                      <a:gd name="T98" fmla="*/ 0 w 3302"/>
                      <a:gd name="T99" fmla="*/ 408 h 3264"/>
                      <a:gd name="T100" fmla="*/ 3 w 3302"/>
                      <a:gd name="T101" fmla="*/ 357 h 3264"/>
                      <a:gd name="T102" fmla="*/ 13 w 3302"/>
                      <a:gd name="T103" fmla="*/ 307 h 3264"/>
                      <a:gd name="T104" fmla="*/ 28 w 3302"/>
                      <a:gd name="T105" fmla="*/ 261 h 3264"/>
                      <a:gd name="T106" fmla="*/ 48 w 3302"/>
                      <a:gd name="T107" fmla="*/ 216 h 3264"/>
                      <a:gd name="T108" fmla="*/ 73 w 3302"/>
                      <a:gd name="T109" fmla="*/ 175 h 3264"/>
                      <a:gd name="T110" fmla="*/ 104 w 3302"/>
                      <a:gd name="T111" fmla="*/ 137 h 3264"/>
                      <a:gd name="T112" fmla="*/ 139 w 3302"/>
                      <a:gd name="T113" fmla="*/ 103 h 3264"/>
                      <a:gd name="T114" fmla="*/ 177 w 3302"/>
                      <a:gd name="T115" fmla="*/ 73 h 3264"/>
                      <a:gd name="T116" fmla="*/ 219 w 3302"/>
                      <a:gd name="T117" fmla="*/ 48 h 3264"/>
                      <a:gd name="T118" fmla="*/ 264 w 3302"/>
                      <a:gd name="T119" fmla="*/ 27 h 3264"/>
                      <a:gd name="T120" fmla="*/ 311 w 3302"/>
                      <a:gd name="T121" fmla="*/ 12 h 3264"/>
                      <a:gd name="T122" fmla="*/ 361 w 3302"/>
                      <a:gd name="T123" fmla="*/ 3 h 3264"/>
                      <a:gd name="T124" fmla="*/ 413 w 3302"/>
                      <a:gd name="T125" fmla="*/ 0 h 32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302" h="3264">
                        <a:moveTo>
                          <a:pt x="413" y="0"/>
                        </a:moveTo>
                        <a:lnTo>
                          <a:pt x="2890" y="0"/>
                        </a:lnTo>
                        <a:lnTo>
                          <a:pt x="2941" y="3"/>
                        </a:lnTo>
                        <a:lnTo>
                          <a:pt x="2992" y="12"/>
                        </a:lnTo>
                        <a:lnTo>
                          <a:pt x="3039" y="27"/>
                        </a:lnTo>
                        <a:lnTo>
                          <a:pt x="3083" y="48"/>
                        </a:lnTo>
                        <a:lnTo>
                          <a:pt x="3126" y="73"/>
                        </a:lnTo>
                        <a:lnTo>
                          <a:pt x="3164" y="103"/>
                        </a:lnTo>
                        <a:lnTo>
                          <a:pt x="3198" y="137"/>
                        </a:lnTo>
                        <a:lnTo>
                          <a:pt x="3228" y="175"/>
                        </a:lnTo>
                        <a:lnTo>
                          <a:pt x="3254" y="216"/>
                        </a:lnTo>
                        <a:lnTo>
                          <a:pt x="3275" y="261"/>
                        </a:lnTo>
                        <a:lnTo>
                          <a:pt x="3290" y="307"/>
                        </a:lnTo>
                        <a:lnTo>
                          <a:pt x="3299" y="357"/>
                        </a:lnTo>
                        <a:lnTo>
                          <a:pt x="3302" y="408"/>
                        </a:lnTo>
                        <a:lnTo>
                          <a:pt x="3302" y="1658"/>
                        </a:lnTo>
                        <a:lnTo>
                          <a:pt x="3258" y="1650"/>
                        </a:lnTo>
                        <a:lnTo>
                          <a:pt x="3212" y="1648"/>
                        </a:lnTo>
                        <a:lnTo>
                          <a:pt x="3164" y="1650"/>
                        </a:lnTo>
                        <a:lnTo>
                          <a:pt x="3117" y="1659"/>
                        </a:lnTo>
                        <a:lnTo>
                          <a:pt x="3071" y="1673"/>
                        </a:lnTo>
                        <a:lnTo>
                          <a:pt x="3027" y="1691"/>
                        </a:lnTo>
                        <a:lnTo>
                          <a:pt x="3027" y="544"/>
                        </a:lnTo>
                        <a:lnTo>
                          <a:pt x="275" y="544"/>
                        </a:lnTo>
                        <a:lnTo>
                          <a:pt x="275" y="2856"/>
                        </a:lnTo>
                        <a:lnTo>
                          <a:pt x="279" y="2883"/>
                        </a:lnTo>
                        <a:lnTo>
                          <a:pt x="287" y="2909"/>
                        </a:lnTo>
                        <a:lnTo>
                          <a:pt x="299" y="2932"/>
                        </a:lnTo>
                        <a:lnTo>
                          <a:pt x="315" y="2952"/>
                        </a:lnTo>
                        <a:lnTo>
                          <a:pt x="336" y="2969"/>
                        </a:lnTo>
                        <a:lnTo>
                          <a:pt x="359" y="2982"/>
                        </a:lnTo>
                        <a:lnTo>
                          <a:pt x="385" y="2990"/>
                        </a:lnTo>
                        <a:lnTo>
                          <a:pt x="413" y="2992"/>
                        </a:lnTo>
                        <a:lnTo>
                          <a:pt x="1790" y="2992"/>
                        </a:lnTo>
                        <a:lnTo>
                          <a:pt x="1710" y="3264"/>
                        </a:lnTo>
                        <a:lnTo>
                          <a:pt x="413" y="3264"/>
                        </a:lnTo>
                        <a:lnTo>
                          <a:pt x="361" y="3261"/>
                        </a:lnTo>
                        <a:lnTo>
                          <a:pt x="311" y="3252"/>
                        </a:lnTo>
                        <a:lnTo>
                          <a:pt x="264" y="3237"/>
                        </a:lnTo>
                        <a:lnTo>
                          <a:pt x="219" y="3216"/>
                        </a:lnTo>
                        <a:lnTo>
                          <a:pt x="177" y="3190"/>
                        </a:lnTo>
                        <a:lnTo>
                          <a:pt x="139" y="3161"/>
                        </a:lnTo>
                        <a:lnTo>
                          <a:pt x="104" y="3127"/>
                        </a:lnTo>
                        <a:lnTo>
                          <a:pt x="73" y="3089"/>
                        </a:lnTo>
                        <a:lnTo>
                          <a:pt x="48" y="3048"/>
                        </a:lnTo>
                        <a:lnTo>
                          <a:pt x="28" y="3003"/>
                        </a:lnTo>
                        <a:lnTo>
                          <a:pt x="13" y="2957"/>
                        </a:lnTo>
                        <a:lnTo>
                          <a:pt x="3" y="2907"/>
                        </a:lnTo>
                        <a:lnTo>
                          <a:pt x="0" y="2856"/>
                        </a:lnTo>
                        <a:lnTo>
                          <a:pt x="0" y="408"/>
                        </a:lnTo>
                        <a:lnTo>
                          <a:pt x="3" y="357"/>
                        </a:lnTo>
                        <a:lnTo>
                          <a:pt x="13" y="307"/>
                        </a:lnTo>
                        <a:lnTo>
                          <a:pt x="28" y="261"/>
                        </a:lnTo>
                        <a:lnTo>
                          <a:pt x="48" y="216"/>
                        </a:lnTo>
                        <a:lnTo>
                          <a:pt x="73" y="175"/>
                        </a:lnTo>
                        <a:lnTo>
                          <a:pt x="104" y="137"/>
                        </a:lnTo>
                        <a:lnTo>
                          <a:pt x="139" y="103"/>
                        </a:lnTo>
                        <a:lnTo>
                          <a:pt x="177" y="73"/>
                        </a:lnTo>
                        <a:lnTo>
                          <a:pt x="219" y="48"/>
                        </a:lnTo>
                        <a:lnTo>
                          <a:pt x="264" y="27"/>
                        </a:lnTo>
                        <a:lnTo>
                          <a:pt x="311" y="12"/>
                        </a:lnTo>
                        <a:lnTo>
                          <a:pt x="361" y="3"/>
                        </a:lnTo>
                        <a:lnTo>
                          <a:pt x="413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73" name="Rectangle 18">
                    <a:extLst>
                      <a:ext uri="{FF2B5EF4-FFF2-40B4-BE49-F238E27FC236}">
                        <a16:creationId xmlns:a16="http://schemas.microsoft.com/office/drawing/2014/main" xmlns="" id="{C728A9A6-1615-4E5D-8E1C-6457324AB5E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161146" y="3391411"/>
                    <a:ext cx="265512" cy="52261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74" name="Freeform 19">
                    <a:extLst>
                      <a:ext uri="{FF2B5EF4-FFF2-40B4-BE49-F238E27FC236}">
                        <a16:creationId xmlns:a16="http://schemas.microsoft.com/office/drawing/2014/main" xmlns="" id="{DBE16804-AB09-4872-8CC3-74BA1E4D493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161146" y="3600454"/>
                    <a:ext cx="241585" cy="52261"/>
                  </a:xfrm>
                  <a:custGeom>
                    <a:avLst/>
                    <a:gdLst>
                      <a:gd name="T0" fmla="*/ 0 w 1254"/>
                      <a:gd name="T1" fmla="*/ 0 h 272"/>
                      <a:gd name="T2" fmla="*/ 1254 w 1254"/>
                      <a:gd name="T3" fmla="*/ 0 h 272"/>
                      <a:gd name="T4" fmla="*/ 976 w 1254"/>
                      <a:gd name="T5" fmla="*/ 272 h 272"/>
                      <a:gd name="T6" fmla="*/ 0 w 1254"/>
                      <a:gd name="T7" fmla="*/ 272 h 272"/>
                      <a:gd name="T8" fmla="*/ 0 w 1254"/>
                      <a:gd name="T9" fmla="*/ 0 h 2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54" h="272">
                        <a:moveTo>
                          <a:pt x="0" y="0"/>
                        </a:moveTo>
                        <a:lnTo>
                          <a:pt x="1254" y="0"/>
                        </a:lnTo>
                        <a:lnTo>
                          <a:pt x="976" y="272"/>
                        </a:lnTo>
                        <a:lnTo>
                          <a:pt x="0" y="27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75" name="Rectangle 20">
                    <a:extLst>
                      <a:ext uri="{FF2B5EF4-FFF2-40B4-BE49-F238E27FC236}">
                        <a16:creationId xmlns:a16="http://schemas.microsoft.com/office/drawing/2014/main" xmlns="" id="{107A37CC-2206-462A-9381-4455D7199AB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054633" y="3495932"/>
                    <a:ext cx="53257" cy="52261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76" name="Rectangle 21">
                    <a:extLst>
                      <a:ext uri="{FF2B5EF4-FFF2-40B4-BE49-F238E27FC236}">
                        <a16:creationId xmlns:a16="http://schemas.microsoft.com/office/drawing/2014/main" xmlns="" id="{6AF12894-FCEF-4103-8C71-A2C809D8009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054633" y="3391411"/>
                    <a:ext cx="53257" cy="52261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77" name="Rectangle 22">
                    <a:extLst>
                      <a:ext uri="{FF2B5EF4-FFF2-40B4-BE49-F238E27FC236}">
                        <a16:creationId xmlns:a16="http://schemas.microsoft.com/office/drawing/2014/main" xmlns="" id="{8F15A688-C8FD-4BD7-8622-B340CD2F6C1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054633" y="3600454"/>
                    <a:ext cx="53257" cy="52261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78" name="Freeform 23">
                    <a:extLst>
                      <a:ext uri="{FF2B5EF4-FFF2-40B4-BE49-F238E27FC236}">
                        <a16:creationId xmlns:a16="http://schemas.microsoft.com/office/drawing/2014/main" xmlns="" id="{9AD20EB8-1C92-4E61-B0C1-E389D1BCC3C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87633" y="3550499"/>
                    <a:ext cx="121178" cy="119124"/>
                  </a:xfrm>
                  <a:custGeom>
                    <a:avLst/>
                    <a:gdLst>
                      <a:gd name="T0" fmla="*/ 272 w 629"/>
                      <a:gd name="T1" fmla="*/ 0 h 624"/>
                      <a:gd name="T2" fmla="*/ 299 w 629"/>
                      <a:gd name="T3" fmla="*/ 4 h 624"/>
                      <a:gd name="T4" fmla="*/ 327 w 629"/>
                      <a:gd name="T5" fmla="*/ 12 h 624"/>
                      <a:gd name="T6" fmla="*/ 352 w 629"/>
                      <a:gd name="T7" fmla="*/ 25 h 624"/>
                      <a:gd name="T8" fmla="*/ 376 w 629"/>
                      <a:gd name="T9" fmla="*/ 45 h 624"/>
                      <a:gd name="T10" fmla="*/ 585 w 629"/>
                      <a:gd name="T11" fmla="*/ 251 h 624"/>
                      <a:gd name="T12" fmla="*/ 603 w 629"/>
                      <a:gd name="T13" fmla="*/ 274 h 624"/>
                      <a:gd name="T14" fmla="*/ 617 w 629"/>
                      <a:gd name="T15" fmla="*/ 300 h 624"/>
                      <a:gd name="T16" fmla="*/ 625 w 629"/>
                      <a:gd name="T17" fmla="*/ 326 h 624"/>
                      <a:gd name="T18" fmla="*/ 629 w 629"/>
                      <a:gd name="T19" fmla="*/ 354 h 624"/>
                      <a:gd name="T20" fmla="*/ 625 w 629"/>
                      <a:gd name="T21" fmla="*/ 381 h 624"/>
                      <a:gd name="T22" fmla="*/ 617 w 629"/>
                      <a:gd name="T23" fmla="*/ 408 h 624"/>
                      <a:gd name="T24" fmla="*/ 604 w 629"/>
                      <a:gd name="T25" fmla="*/ 435 h 624"/>
                      <a:gd name="T26" fmla="*/ 586 w 629"/>
                      <a:gd name="T27" fmla="*/ 457 h 624"/>
                      <a:gd name="T28" fmla="*/ 418 w 629"/>
                      <a:gd name="T29" fmla="*/ 624 h 624"/>
                      <a:gd name="T30" fmla="*/ 0 w 629"/>
                      <a:gd name="T31" fmla="*/ 210 h 624"/>
                      <a:gd name="T32" fmla="*/ 169 w 629"/>
                      <a:gd name="T33" fmla="*/ 42 h 624"/>
                      <a:gd name="T34" fmla="*/ 192 w 629"/>
                      <a:gd name="T35" fmla="*/ 24 h 624"/>
                      <a:gd name="T36" fmla="*/ 217 w 629"/>
                      <a:gd name="T37" fmla="*/ 12 h 624"/>
                      <a:gd name="T38" fmla="*/ 244 w 629"/>
                      <a:gd name="T39" fmla="*/ 4 h 624"/>
                      <a:gd name="T40" fmla="*/ 272 w 629"/>
                      <a:gd name="T41" fmla="*/ 0 h 6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629" h="624">
                        <a:moveTo>
                          <a:pt x="272" y="0"/>
                        </a:moveTo>
                        <a:lnTo>
                          <a:pt x="299" y="4"/>
                        </a:lnTo>
                        <a:lnTo>
                          <a:pt x="327" y="12"/>
                        </a:lnTo>
                        <a:lnTo>
                          <a:pt x="352" y="25"/>
                        </a:lnTo>
                        <a:lnTo>
                          <a:pt x="376" y="45"/>
                        </a:lnTo>
                        <a:lnTo>
                          <a:pt x="585" y="251"/>
                        </a:lnTo>
                        <a:lnTo>
                          <a:pt x="603" y="274"/>
                        </a:lnTo>
                        <a:lnTo>
                          <a:pt x="617" y="300"/>
                        </a:lnTo>
                        <a:lnTo>
                          <a:pt x="625" y="326"/>
                        </a:lnTo>
                        <a:lnTo>
                          <a:pt x="629" y="354"/>
                        </a:lnTo>
                        <a:lnTo>
                          <a:pt x="625" y="381"/>
                        </a:lnTo>
                        <a:lnTo>
                          <a:pt x="617" y="408"/>
                        </a:lnTo>
                        <a:lnTo>
                          <a:pt x="604" y="435"/>
                        </a:lnTo>
                        <a:lnTo>
                          <a:pt x="586" y="457"/>
                        </a:lnTo>
                        <a:lnTo>
                          <a:pt x="418" y="624"/>
                        </a:lnTo>
                        <a:lnTo>
                          <a:pt x="0" y="210"/>
                        </a:lnTo>
                        <a:lnTo>
                          <a:pt x="169" y="42"/>
                        </a:lnTo>
                        <a:lnTo>
                          <a:pt x="192" y="24"/>
                        </a:lnTo>
                        <a:lnTo>
                          <a:pt x="217" y="12"/>
                        </a:lnTo>
                        <a:lnTo>
                          <a:pt x="244" y="4"/>
                        </a:lnTo>
                        <a:lnTo>
                          <a:pt x="272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79" name="Freeform 24">
                    <a:extLst>
                      <a:ext uri="{FF2B5EF4-FFF2-40B4-BE49-F238E27FC236}">
                        <a16:creationId xmlns:a16="http://schemas.microsoft.com/office/drawing/2014/main" xmlns="" id="{DF180028-EB97-4FCD-8BFC-EC914240FA53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7296989" y="3615824"/>
                    <a:ext cx="246988" cy="242859"/>
                  </a:xfrm>
                  <a:custGeom>
                    <a:avLst/>
                    <a:gdLst>
                      <a:gd name="T0" fmla="*/ 260 w 1284"/>
                      <a:gd name="T1" fmla="*/ 754 h 1264"/>
                      <a:gd name="T2" fmla="*/ 177 w 1284"/>
                      <a:gd name="T3" fmla="*/ 1032 h 1264"/>
                      <a:gd name="T4" fmla="*/ 236 w 1284"/>
                      <a:gd name="T5" fmla="*/ 1090 h 1264"/>
                      <a:gd name="T6" fmla="*/ 513 w 1284"/>
                      <a:gd name="T7" fmla="*/ 1009 h 1264"/>
                      <a:gd name="T8" fmla="*/ 471 w 1284"/>
                      <a:gd name="T9" fmla="*/ 796 h 1264"/>
                      <a:gd name="T10" fmla="*/ 260 w 1284"/>
                      <a:gd name="T11" fmla="*/ 754 h 1264"/>
                      <a:gd name="T12" fmla="*/ 848 w 1284"/>
                      <a:gd name="T13" fmla="*/ 0 h 1264"/>
                      <a:gd name="T14" fmla="*/ 1284 w 1284"/>
                      <a:gd name="T15" fmla="*/ 430 h 1264"/>
                      <a:gd name="T16" fmla="*/ 604 w 1284"/>
                      <a:gd name="T17" fmla="*/ 1099 h 1264"/>
                      <a:gd name="T18" fmla="*/ 596 w 1284"/>
                      <a:gd name="T19" fmla="*/ 1107 h 1264"/>
                      <a:gd name="T20" fmla="*/ 586 w 1284"/>
                      <a:gd name="T21" fmla="*/ 1114 h 1264"/>
                      <a:gd name="T22" fmla="*/ 576 w 1284"/>
                      <a:gd name="T23" fmla="*/ 1118 h 1264"/>
                      <a:gd name="T24" fmla="*/ 80 w 1284"/>
                      <a:gd name="T25" fmla="*/ 1262 h 1264"/>
                      <a:gd name="T26" fmla="*/ 74 w 1284"/>
                      <a:gd name="T27" fmla="*/ 1263 h 1264"/>
                      <a:gd name="T28" fmla="*/ 68 w 1284"/>
                      <a:gd name="T29" fmla="*/ 1264 h 1264"/>
                      <a:gd name="T30" fmla="*/ 62 w 1284"/>
                      <a:gd name="T31" fmla="*/ 1264 h 1264"/>
                      <a:gd name="T32" fmla="*/ 46 w 1284"/>
                      <a:gd name="T33" fmla="*/ 1263 h 1264"/>
                      <a:gd name="T34" fmla="*/ 31 w 1284"/>
                      <a:gd name="T35" fmla="*/ 1256 h 1264"/>
                      <a:gd name="T36" fmla="*/ 19 w 1284"/>
                      <a:gd name="T37" fmla="*/ 1247 h 1264"/>
                      <a:gd name="T38" fmla="*/ 8 w 1284"/>
                      <a:gd name="T39" fmla="*/ 1234 h 1264"/>
                      <a:gd name="T40" fmla="*/ 3 w 1284"/>
                      <a:gd name="T41" fmla="*/ 1219 h 1264"/>
                      <a:gd name="T42" fmla="*/ 0 w 1284"/>
                      <a:gd name="T43" fmla="*/ 1203 h 1264"/>
                      <a:gd name="T44" fmla="*/ 3 w 1284"/>
                      <a:gd name="T45" fmla="*/ 1187 h 1264"/>
                      <a:gd name="T46" fmla="*/ 148 w 1284"/>
                      <a:gd name="T47" fmla="*/ 695 h 1264"/>
                      <a:gd name="T48" fmla="*/ 154 w 1284"/>
                      <a:gd name="T49" fmla="*/ 684 h 1264"/>
                      <a:gd name="T50" fmla="*/ 161 w 1284"/>
                      <a:gd name="T51" fmla="*/ 675 h 1264"/>
                      <a:gd name="T52" fmla="*/ 170 w 1284"/>
                      <a:gd name="T53" fmla="*/ 666 h 1264"/>
                      <a:gd name="T54" fmla="*/ 848 w 1284"/>
                      <a:gd name="T55" fmla="*/ 0 h 12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1284" h="1264">
                        <a:moveTo>
                          <a:pt x="260" y="754"/>
                        </a:moveTo>
                        <a:lnTo>
                          <a:pt x="177" y="1032"/>
                        </a:lnTo>
                        <a:lnTo>
                          <a:pt x="236" y="1090"/>
                        </a:lnTo>
                        <a:lnTo>
                          <a:pt x="513" y="1009"/>
                        </a:lnTo>
                        <a:lnTo>
                          <a:pt x="471" y="796"/>
                        </a:lnTo>
                        <a:lnTo>
                          <a:pt x="260" y="754"/>
                        </a:lnTo>
                        <a:close/>
                        <a:moveTo>
                          <a:pt x="848" y="0"/>
                        </a:moveTo>
                        <a:lnTo>
                          <a:pt x="1284" y="430"/>
                        </a:lnTo>
                        <a:lnTo>
                          <a:pt x="604" y="1099"/>
                        </a:lnTo>
                        <a:lnTo>
                          <a:pt x="596" y="1107"/>
                        </a:lnTo>
                        <a:lnTo>
                          <a:pt x="586" y="1114"/>
                        </a:lnTo>
                        <a:lnTo>
                          <a:pt x="576" y="1118"/>
                        </a:lnTo>
                        <a:lnTo>
                          <a:pt x="80" y="1262"/>
                        </a:lnTo>
                        <a:lnTo>
                          <a:pt x="74" y="1263"/>
                        </a:lnTo>
                        <a:lnTo>
                          <a:pt x="68" y="1264"/>
                        </a:lnTo>
                        <a:lnTo>
                          <a:pt x="62" y="1264"/>
                        </a:lnTo>
                        <a:lnTo>
                          <a:pt x="46" y="1263"/>
                        </a:lnTo>
                        <a:lnTo>
                          <a:pt x="31" y="1256"/>
                        </a:lnTo>
                        <a:lnTo>
                          <a:pt x="19" y="1247"/>
                        </a:lnTo>
                        <a:lnTo>
                          <a:pt x="8" y="1234"/>
                        </a:lnTo>
                        <a:lnTo>
                          <a:pt x="3" y="1219"/>
                        </a:lnTo>
                        <a:lnTo>
                          <a:pt x="0" y="1203"/>
                        </a:lnTo>
                        <a:lnTo>
                          <a:pt x="3" y="1187"/>
                        </a:lnTo>
                        <a:lnTo>
                          <a:pt x="148" y="695"/>
                        </a:lnTo>
                        <a:lnTo>
                          <a:pt x="154" y="684"/>
                        </a:lnTo>
                        <a:lnTo>
                          <a:pt x="161" y="675"/>
                        </a:lnTo>
                        <a:lnTo>
                          <a:pt x="170" y="666"/>
                        </a:lnTo>
                        <a:lnTo>
                          <a:pt x="848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</p:grpSp>
          <p:sp>
            <p:nvSpPr>
              <p:cNvPr id="61" name="Freeform 29">
                <a:extLst>
                  <a:ext uri="{FF2B5EF4-FFF2-40B4-BE49-F238E27FC236}">
                    <a16:creationId xmlns:a16="http://schemas.microsoft.com/office/drawing/2014/main" xmlns="" id="{9950EFEA-27F1-49E8-AA8E-C704CE4434F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13382" y="5480413"/>
                <a:ext cx="717543" cy="694800"/>
              </a:xfrm>
              <a:custGeom>
                <a:avLst/>
                <a:gdLst>
                  <a:gd name="T0" fmla="*/ 2522 w 3590"/>
                  <a:gd name="T1" fmla="*/ 2926 h 3380"/>
                  <a:gd name="T2" fmla="*/ 2480 w 3590"/>
                  <a:gd name="T3" fmla="*/ 3066 h 3380"/>
                  <a:gd name="T4" fmla="*/ 2570 w 3590"/>
                  <a:gd name="T5" fmla="*/ 3176 h 3380"/>
                  <a:gd name="T6" fmla="*/ 2716 w 3590"/>
                  <a:gd name="T7" fmla="*/ 3162 h 3380"/>
                  <a:gd name="T8" fmla="*/ 2784 w 3590"/>
                  <a:gd name="T9" fmla="*/ 3034 h 3380"/>
                  <a:gd name="T10" fmla="*/ 2716 w 3590"/>
                  <a:gd name="T11" fmla="*/ 2907 h 3380"/>
                  <a:gd name="T12" fmla="*/ 1332 w 3590"/>
                  <a:gd name="T13" fmla="*/ 2884 h 3380"/>
                  <a:gd name="T14" fmla="*/ 1222 w 3590"/>
                  <a:gd name="T15" fmla="*/ 2974 h 3380"/>
                  <a:gd name="T16" fmla="*/ 1236 w 3590"/>
                  <a:gd name="T17" fmla="*/ 3120 h 3380"/>
                  <a:gd name="T18" fmla="*/ 1364 w 3590"/>
                  <a:gd name="T19" fmla="*/ 3188 h 3380"/>
                  <a:gd name="T20" fmla="*/ 1490 w 3590"/>
                  <a:gd name="T21" fmla="*/ 3120 h 3380"/>
                  <a:gd name="T22" fmla="*/ 1504 w 3590"/>
                  <a:gd name="T23" fmla="*/ 2974 h 3380"/>
                  <a:gd name="T24" fmla="*/ 1394 w 3590"/>
                  <a:gd name="T25" fmla="*/ 2884 h 3380"/>
                  <a:gd name="T26" fmla="*/ 2991 w 3590"/>
                  <a:gd name="T27" fmla="*/ 1844 h 3380"/>
                  <a:gd name="T28" fmla="*/ 2416 w 3590"/>
                  <a:gd name="T29" fmla="*/ 1844 h 3380"/>
                  <a:gd name="T30" fmla="*/ 1654 w 3590"/>
                  <a:gd name="T31" fmla="*/ 1844 h 3380"/>
                  <a:gd name="T32" fmla="*/ 3160 w 3590"/>
                  <a:gd name="T33" fmla="*/ 1316 h 3380"/>
                  <a:gd name="T34" fmla="*/ 2416 w 3590"/>
                  <a:gd name="T35" fmla="*/ 1316 h 3380"/>
                  <a:gd name="T36" fmla="*/ 1654 w 3590"/>
                  <a:gd name="T37" fmla="*/ 1316 h 3380"/>
                  <a:gd name="T38" fmla="*/ 3317 w 3590"/>
                  <a:gd name="T39" fmla="*/ 826 h 3380"/>
                  <a:gd name="T40" fmla="*/ 2416 w 3590"/>
                  <a:gd name="T41" fmla="*/ 826 h 3380"/>
                  <a:gd name="T42" fmla="*/ 1654 w 3590"/>
                  <a:gd name="T43" fmla="*/ 826 h 3380"/>
                  <a:gd name="T44" fmla="*/ 695 w 3590"/>
                  <a:gd name="T45" fmla="*/ 220 h 3380"/>
                  <a:gd name="T46" fmla="*/ 868 w 3590"/>
                  <a:gd name="T47" fmla="*/ 597 h 3380"/>
                  <a:gd name="T48" fmla="*/ 3517 w 3590"/>
                  <a:gd name="T49" fmla="*/ 604 h 3380"/>
                  <a:gd name="T50" fmla="*/ 3587 w 3590"/>
                  <a:gd name="T51" fmla="*/ 682 h 3380"/>
                  <a:gd name="T52" fmla="*/ 3095 w 3590"/>
                  <a:gd name="T53" fmla="*/ 2266 h 3380"/>
                  <a:gd name="T54" fmla="*/ 2996 w 3590"/>
                  <a:gd name="T55" fmla="*/ 2324 h 3380"/>
                  <a:gd name="T56" fmla="*/ 2996 w 3590"/>
                  <a:gd name="T57" fmla="*/ 2612 h 3380"/>
                  <a:gd name="T58" fmla="*/ 3082 w 3590"/>
                  <a:gd name="T59" fmla="*/ 2665 h 3380"/>
                  <a:gd name="T60" fmla="*/ 3070 w 3590"/>
                  <a:gd name="T61" fmla="*/ 2768 h 3380"/>
                  <a:gd name="T62" fmla="*/ 2888 w 3590"/>
                  <a:gd name="T63" fmla="*/ 2804 h 3380"/>
                  <a:gd name="T64" fmla="*/ 2973 w 3590"/>
                  <a:gd name="T65" fmla="*/ 2991 h 3380"/>
                  <a:gd name="T66" fmla="*/ 2929 w 3590"/>
                  <a:gd name="T67" fmla="*/ 3209 h 3380"/>
                  <a:gd name="T68" fmla="*/ 2764 w 3590"/>
                  <a:gd name="T69" fmla="*/ 3353 h 3380"/>
                  <a:gd name="T70" fmla="*/ 2539 w 3590"/>
                  <a:gd name="T71" fmla="*/ 3368 h 3380"/>
                  <a:gd name="T72" fmla="*/ 2357 w 3590"/>
                  <a:gd name="T73" fmla="*/ 3246 h 3380"/>
                  <a:gd name="T74" fmla="*/ 2284 w 3590"/>
                  <a:gd name="T75" fmla="*/ 3034 h 3380"/>
                  <a:gd name="T76" fmla="*/ 2348 w 3590"/>
                  <a:gd name="T77" fmla="*/ 2836 h 3380"/>
                  <a:gd name="T78" fmla="*/ 1685 w 3590"/>
                  <a:gd name="T79" fmla="*/ 2909 h 3380"/>
                  <a:gd name="T80" fmla="*/ 1696 w 3590"/>
                  <a:gd name="T81" fmla="*/ 3126 h 3380"/>
                  <a:gd name="T82" fmla="*/ 1574 w 3590"/>
                  <a:gd name="T83" fmla="*/ 3308 h 3380"/>
                  <a:gd name="T84" fmla="*/ 1364 w 3590"/>
                  <a:gd name="T85" fmla="*/ 3380 h 3380"/>
                  <a:gd name="T86" fmla="*/ 1152 w 3590"/>
                  <a:gd name="T87" fmla="*/ 3308 h 3380"/>
                  <a:gd name="T88" fmla="*/ 1030 w 3590"/>
                  <a:gd name="T89" fmla="*/ 3126 h 3380"/>
                  <a:gd name="T90" fmla="*/ 1042 w 3590"/>
                  <a:gd name="T91" fmla="*/ 2909 h 3380"/>
                  <a:gd name="T92" fmla="*/ 995 w 3590"/>
                  <a:gd name="T93" fmla="*/ 2801 h 3380"/>
                  <a:gd name="T94" fmla="*/ 923 w 3590"/>
                  <a:gd name="T95" fmla="*/ 2721 h 3380"/>
                  <a:gd name="T96" fmla="*/ 1124 w 3590"/>
                  <a:gd name="T97" fmla="*/ 2159 h 3380"/>
                  <a:gd name="T98" fmla="*/ 52 w 3590"/>
                  <a:gd name="T99" fmla="*/ 212 h 3380"/>
                  <a:gd name="T100" fmla="*/ 0 w 3590"/>
                  <a:gd name="T101" fmla="*/ 119 h 3380"/>
                  <a:gd name="T102" fmla="*/ 50 w 3590"/>
                  <a:gd name="T103" fmla="*/ 21 h 3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590" h="3380">
                    <a:moveTo>
                      <a:pt x="2630" y="2880"/>
                    </a:moveTo>
                    <a:lnTo>
                      <a:pt x="2600" y="2884"/>
                    </a:lnTo>
                    <a:lnTo>
                      <a:pt x="2570" y="2892"/>
                    </a:lnTo>
                    <a:lnTo>
                      <a:pt x="2545" y="2907"/>
                    </a:lnTo>
                    <a:lnTo>
                      <a:pt x="2522" y="2926"/>
                    </a:lnTo>
                    <a:lnTo>
                      <a:pt x="2504" y="2948"/>
                    </a:lnTo>
                    <a:lnTo>
                      <a:pt x="2489" y="2974"/>
                    </a:lnTo>
                    <a:lnTo>
                      <a:pt x="2480" y="3004"/>
                    </a:lnTo>
                    <a:lnTo>
                      <a:pt x="2476" y="3034"/>
                    </a:lnTo>
                    <a:lnTo>
                      <a:pt x="2480" y="3066"/>
                    </a:lnTo>
                    <a:lnTo>
                      <a:pt x="2489" y="3094"/>
                    </a:lnTo>
                    <a:lnTo>
                      <a:pt x="2504" y="3120"/>
                    </a:lnTo>
                    <a:lnTo>
                      <a:pt x="2522" y="3143"/>
                    </a:lnTo>
                    <a:lnTo>
                      <a:pt x="2545" y="3162"/>
                    </a:lnTo>
                    <a:lnTo>
                      <a:pt x="2570" y="3176"/>
                    </a:lnTo>
                    <a:lnTo>
                      <a:pt x="2600" y="3185"/>
                    </a:lnTo>
                    <a:lnTo>
                      <a:pt x="2630" y="3188"/>
                    </a:lnTo>
                    <a:lnTo>
                      <a:pt x="2662" y="3185"/>
                    </a:lnTo>
                    <a:lnTo>
                      <a:pt x="2690" y="3176"/>
                    </a:lnTo>
                    <a:lnTo>
                      <a:pt x="2716" y="3162"/>
                    </a:lnTo>
                    <a:lnTo>
                      <a:pt x="2739" y="3143"/>
                    </a:lnTo>
                    <a:lnTo>
                      <a:pt x="2758" y="3120"/>
                    </a:lnTo>
                    <a:lnTo>
                      <a:pt x="2772" y="3094"/>
                    </a:lnTo>
                    <a:lnTo>
                      <a:pt x="2781" y="3066"/>
                    </a:lnTo>
                    <a:lnTo>
                      <a:pt x="2784" y="3034"/>
                    </a:lnTo>
                    <a:lnTo>
                      <a:pt x="2781" y="3004"/>
                    </a:lnTo>
                    <a:lnTo>
                      <a:pt x="2772" y="2974"/>
                    </a:lnTo>
                    <a:lnTo>
                      <a:pt x="2758" y="2948"/>
                    </a:lnTo>
                    <a:lnTo>
                      <a:pt x="2739" y="2926"/>
                    </a:lnTo>
                    <a:lnTo>
                      <a:pt x="2716" y="2907"/>
                    </a:lnTo>
                    <a:lnTo>
                      <a:pt x="2690" y="2892"/>
                    </a:lnTo>
                    <a:lnTo>
                      <a:pt x="2662" y="2884"/>
                    </a:lnTo>
                    <a:lnTo>
                      <a:pt x="2630" y="2880"/>
                    </a:lnTo>
                    <a:close/>
                    <a:moveTo>
                      <a:pt x="1364" y="2880"/>
                    </a:moveTo>
                    <a:lnTo>
                      <a:pt x="1332" y="2884"/>
                    </a:lnTo>
                    <a:lnTo>
                      <a:pt x="1304" y="2892"/>
                    </a:lnTo>
                    <a:lnTo>
                      <a:pt x="1277" y="2907"/>
                    </a:lnTo>
                    <a:lnTo>
                      <a:pt x="1255" y="2926"/>
                    </a:lnTo>
                    <a:lnTo>
                      <a:pt x="1236" y="2948"/>
                    </a:lnTo>
                    <a:lnTo>
                      <a:pt x="1222" y="2974"/>
                    </a:lnTo>
                    <a:lnTo>
                      <a:pt x="1213" y="3004"/>
                    </a:lnTo>
                    <a:lnTo>
                      <a:pt x="1210" y="3034"/>
                    </a:lnTo>
                    <a:lnTo>
                      <a:pt x="1213" y="3066"/>
                    </a:lnTo>
                    <a:lnTo>
                      <a:pt x="1222" y="3094"/>
                    </a:lnTo>
                    <a:lnTo>
                      <a:pt x="1236" y="3120"/>
                    </a:lnTo>
                    <a:lnTo>
                      <a:pt x="1255" y="3143"/>
                    </a:lnTo>
                    <a:lnTo>
                      <a:pt x="1277" y="3162"/>
                    </a:lnTo>
                    <a:lnTo>
                      <a:pt x="1304" y="3176"/>
                    </a:lnTo>
                    <a:lnTo>
                      <a:pt x="1332" y="3185"/>
                    </a:lnTo>
                    <a:lnTo>
                      <a:pt x="1364" y="3188"/>
                    </a:lnTo>
                    <a:lnTo>
                      <a:pt x="1394" y="3185"/>
                    </a:lnTo>
                    <a:lnTo>
                      <a:pt x="1423" y="3176"/>
                    </a:lnTo>
                    <a:lnTo>
                      <a:pt x="1449" y="3162"/>
                    </a:lnTo>
                    <a:lnTo>
                      <a:pt x="1472" y="3143"/>
                    </a:lnTo>
                    <a:lnTo>
                      <a:pt x="1490" y="3120"/>
                    </a:lnTo>
                    <a:lnTo>
                      <a:pt x="1504" y="3094"/>
                    </a:lnTo>
                    <a:lnTo>
                      <a:pt x="1514" y="3066"/>
                    </a:lnTo>
                    <a:lnTo>
                      <a:pt x="1516" y="3034"/>
                    </a:lnTo>
                    <a:lnTo>
                      <a:pt x="1514" y="3004"/>
                    </a:lnTo>
                    <a:lnTo>
                      <a:pt x="1504" y="2974"/>
                    </a:lnTo>
                    <a:lnTo>
                      <a:pt x="1490" y="2948"/>
                    </a:lnTo>
                    <a:lnTo>
                      <a:pt x="1472" y="2926"/>
                    </a:lnTo>
                    <a:lnTo>
                      <a:pt x="1449" y="2907"/>
                    </a:lnTo>
                    <a:lnTo>
                      <a:pt x="1423" y="2892"/>
                    </a:lnTo>
                    <a:lnTo>
                      <a:pt x="1394" y="2884"/>
                    </a:lnTo>
                    <a:lnTo>
                      <a:pt x="1364" y="2880"/>
                    </a:lnTo>
                    <a:close/>
                    <a:moveTo>
                      <a:pt x="2647" y="1844"/>
                    </a:moveTo>
                    <a:lnTo>
                      <a:pt x="2647" y="2094"/>
                    </a:lnTo>
                    <a:lnTo>
                      <a:pt x="2912" y="2094"/>
                    </a:lnTo>
                    <a:lnTo>
                      <a:pt x="2991" y="1844"/>
                    </a:lnTo>
                    <a:lnTo>
                      <a:pt x="2647" y="1844"/>
                    </a:lnTo>
                    <a:close/>
                    <a:moveTo>
                      <a:pt x="1885" y="1844"/>
                    </a:moveTo>
                    <a:lnTo>
                      <a:pt x="1885" y="2094"/>
                    </a:lnTo>
                    <a:lnTo>
                      <a:pt x="2416" y="2094"/>
                    </a:lnTo>
                    <a:lnTo>
                      <a:pt x="2416" y="1844"/>
                    </a:lnTo>
                    <a:lnTo>
                      <a:pt x="1885" y="1844"/>
                    </a:lnTo>
                    <a:close/>
                    <a:moveTo>
                      <a:pt x="1301" y="1844"/>
                    </a:moveTo>
                    <a:lnTo>
                      <a:pt x="1388" y="2094"/>
                    </a:lnTo>
                    <a:lnTo>
                      <a:pt x="1654" y="2094"/>
                    </a:lnTo>
                    <a:lnTo>
                      <a:pt x="1654" y="1844"/>
                    </a:lnTo>
                    <a:lnTo>
                      <a:pt x="1301" y="1844"/>
                    </a:lnTo>
                    <a:close/>
                    <a:moveTo>
                      <a:pt x="2647" y="1316"/>
                    </a:moveTo>
                    <a:lnTo>
                      <a:pt x="2647" y="1614"/>
                    </a:lnTo>
                    <a:lnTo>
                      <a:pt x="3065" y="1614"/>
                    </a:lnTo>
                    <a:lnTo>
                      <a:pt x="3160" y="1316"/>
                    </a:lnTo>
                    <a:lnTo>
                      <a:pt x="2647" y="1316"/>
                    </a:lnTo>
                    <a:close/>
                    <a:moveTo>
                      <a:pt x="1885" y="1316"/>
                    </a:moveTo>
                    <a:lnTo>
                      <a:pt x="1885" y="1614"/>
                    </a:lnTo>
                    <a:lnTo>
                      <a:pt x="2416" y="1614"/>
                    </a:lnTo>
                    <a:lnTo>
                      <a:pt x="2416" y="1316"/>
                    </a:lnTo>
                    <a:lnTo>
                      <a:pt x="1885" y="1316"/>
                    </a:lnTo>
                    <a:close/>
                    <a:moveTo>
                      <a:pt x="1118" y="1316"/>
                    </a:moveTo>
                    <a:lnTo>
                      <a:pt x="1221" y="1614"/>
                    </a:lnTo>
                    <a:lnTo>
                      <a:pt x="1654" y="1614"/>
                    </a:lnTo>
                    <a:lnTo>
                      <a:pt x="1654" y="1316"/>
                    </a:lnTo>
                    <a:lnTo>
                      <a:pt x="1118" y="1316"/>
                    </a:lnTo>
                    <a:close/>
                    <a:moveTo>
                      <a:pt x="2647" y="826"/>
                    </a:moveTo>
                    <a:lnTo>
                      <a:pt x="2647" y="1086"/>
                    </a:lnTo>
                    <a:lnTo>
                      <a:pt x="3235" y="1086"/>
                    </a:lnTo>
                    <a:lnTo>
                      <a:pt x="3317" y="826"/>
                    </a:lnTo>
                    <a:lnTo>
                      <a:pt x="2647" y="826"/>
                    </a:lnTo>
                    <a:close/>
                    <a:moveTo>
                      <a:pt x="1885" y="826"/>
                    </a:moveTo>
                    <a:lnTo>
                      <a:pt x="1885" y="1086"/>
                    </a:lnTo>
                    <a:lnTo>
                      <a:pt x="2416" y="1086"/>
                    </a:lnTo>
                    <a:lnTo>
                      <a:pt x="2416" y="826"/>
                    </a:lnTo>
                    <a:lnTo>
                      <a:pt x="1885" y="826"/>
                    </a:lnTo>
                    <a:close/>
                    <a:moveTo>
                      <a:pt x="948" y="826"/>
                    </a:moveTo>
                    <a:lnTo>
                      <a:pt x="1037" y="1086"/>
                    </a:lnTo>
                    <a:lnTo>
                      <a:pt x="1654" y="1086"/>
                    </a:lnTo>
                    <a:lnTo>
                      <a:pt x="1654" y="826"/>
                    </a:lnTo>
                    <a:lnTo>
                      <a:pt x="948" y="826"/>
                    </a:lnTo>
                    <a:close/>
                    <a:moveTo>
                      <a:pt x="112" y="0"/>
                    </a:moveTo>
                    <a:lnTo>
                      <a:pt x="135" y="3"/>
                    </a:lnTo>
                    <a:lnTo>
                      <a:pt x="157" y="9"/>
                    </a:lnTo>
                    <a:lnTo>
                      <a:pt x="695" y="220"/>
                    </a:lnTo>
                    <a:lnTo>
                      <a:pt x="717" y="232"/>
                    </a:lnTo>
                    <a:lnTo>
                      <a:pt x="736" y="247"/>
                    </a:lnTo>
                    <a:lnTo>
                      <a:pt x="751" y="267"/>
                    </a:lnTo>
                    <a:lnTo>
                      <a:pt x="761" y="289"/>
                    </a:lnTo>
                    <a:lnTo>
                      <a:pt x="868" y="597"/>
                    </a:lnTo>
                    <a:lnTo>
                      <a:pt x="876" y="596"/>
                    </a:lnTo>
                    <a:lnTo>
                      <a:pt x="884" y="596"/>
                    </a:lnTo>
                    <a:lnTo>
                      <a:pt x="3476" y="596"/>
                    </a:lnTo>
                    <a:lnTo>
                      <a:pt x="3496" y="598"/>
                    </a:lnTo>
                    <a:lnTo>
                      <a:pt x="3517" y="604"/>
                    </a:lnTo>
                    <a:lnTo>
                      <a:pt x="3537" y="613"/>
                    </a:lnTo>
                    <a:lnTo>
                      <a:pt x="3554" y="627"/>
                    </a:lnTo>
                    <a:lnTo>
                      <a:pt x="3568" y="643"/>
                    </a:lnTo>
                    <a:lnTo>
                      <a:pt x="3579" y="663"/>
                    </a:lnTo>
                    <a:lnTo>
                      <a:pt x="3587" y="682"/>
                    </a:lnTo>
                    <a:lnTo>
                      <a:pt x="3590" y="704"/>
                    </a:lnTo>
                    <a:lnTo>
                      <a:pt x="3589" y="725"/>
                    </a:lnTo>
                    <a:lnTo>
                      <a:pt x="3585" y="747"/>
                    </a:lnTo>
                    <a:lnTo>
                      <a:pt x="3105" y="2244"/>
                    </a:lnTo>
                    <a:lnTo>
                      <a:pt x="3095" y="2266"/>
                    </a:lnTo>
                    <a:lnTo>
                      <a:pt x="3081" y="2286"/>
                    </a:lnTo>
                    <a:lnTo>
                      <a:pt x="3063" y="2302"/>
                    </a:lnTo>
                    <a:lnTo>
                      <a:pt x="3043" y="2314"/>
                    </a:lnTo>
                    <a:lnTo>
                      <a:pt x="3020" y="2322"/>
                    </a:lnTo>
                    <a:lnTo>
                      <a:pt x="2996" y="2324"/>
                    </a:lnTo>
                    <a:lnTo>
                      <a:pt x="1306" y="2324"/>
                    </a:lnTo>
                    <a:lnTo>
                      <a:pt x="1283" y="2322"/>
                    </a:lnTo>
                    <a:lnTo>
                      <a:pt x="1261" y="2315"/>
                    </a:lnTo>
                    <a:lnTo>
                      <a:pt x="1154" y="2612"/>
                    </a:lnTo>
                    <a:lnTo>
                      <a:pt x="2996" y="2612"/>
                    </a:lnTo>
                    <a:lnTo>
                      <a:pt x="3017" y="2614"/>
                    </a:lnTo>
                    <a:lnTo>
                      <a:pt x="3037" y="2622"/>
                    </a:lnTo>
                    <a:lnTo>
                      <a:pt x="3056" y="2633"/>
                    </a:lnTo>
                    <a:lnTo>
                      <a:pt x="3070" y="2648"/>
                    </a:lnTo>
                    <a:lnTo>
                      <a:pt x="3082" y="2665"/>
                    </a:lnTo>
                    <a:lnTo>
                      <a:pt x="3088" y="2686"/>
                    </a:lnTo>
                    <a:lnTo>
                      <a:pt x="3092" y="2708"/>
                    </a:lnTo>
                    <a:lnTo>
                      <a:pt x="3088" y="2730"/>
                    </a:lnTo>
                    <a:lnTo>
                      <a:pt x="3082" y="2751"/>
                    </a:lnTo>
                    <a:lnTo>
                      <a:pt x="3070" y="2768"/>
                    </a:lnTo>
                    <a:lnTo>
                      <a:pt x="3056" y="2783"/>
                    </a:lnTo>
                    <a:lnTo>
                      <a:pt x="3037" y="2794"/>
                    </a:lnTo>
                    <a:lnTo>
                      <a:pt x="3017" y="2802"/>
                    </a:lnTo>
                    <a:lnTo>
                      <a:pt x="2996" y="2804"/>
                    </a:lnTo>
                    <a:lnTo>
                      <a:pt x="2888" y="2804"/>
                    </a:lnTo>
                    <a:lnTo>
                      <a:pt x="2913" y="2836"/>
                    </a:lnTo>
                    <a:lnTo>
                      <a:pt x="2935" y="2872"/>
                    </a:lnTo>
                    <a:lnTo>
                      <a:pt x="2952" y="2909"/>
                    </a:lnTo>
                    <a:lnTo>
                      <a:pt x="2965" y="2949"/>
                    </a:lnTo>
                    <a:lnTo>
                      <a:pt x="2973" y="2991"/>
                    </a:lnTo>
                    <a:lnTo>
                      <a:pt x="2976" y="3034"/>
                    </a:lnTo>
                    <a:lnTo>
                      <a:pt x="2973" y="3081"/>
                    </a:lnTo>
                    <a:lnTo>
                      <a:pt x="2964" y="3126"/>
                    </a:lnTo>
                    <a:lnTo>
                      <a:pt x="2949" y="3168"/>
                    </a:lnTo>
                    <a:lnTo>
                      <a:pt x="2929" y="3209"/>
                    </a:lnTo>
                    <a:lnTo>
                      <a:pt x="2904" y="3246"/>
                    </a:lnTo>
                    <a:lnTo>
                      <a:pt x="2875" y="3279"/>
                    </a:lnTo>
                    <a:lnTo>
                      <a:pt x="2842" y="3308"/>
                    </a:lnTo>
                    <a:lnTo>
                      <a:pt x="2805" y="3333"/>
                    </a:lnTo>
                    <a:lnTo>
                      <a:pt x="2764" y="3353"/>
                    </a:lnTo>
                    <a:lnTo>
                      <a:pt x="2722" y="3368"/>
                    </a:lnTo>
                    <a:lnTo>
                      <a:pt x="2677" y="3377"/>
                    </a:lnTo>
                    <a:lnTo>
                      <a:pt x="2630" y="3380"/>
                    </a:lnTo>
                    <a:lnTo>
                      <a:pt x="2583" y="3377"/>
                    </a:lnTo>
                    <a:lnTo>
                      <a:pt x="2539" y="3368"/>
                    </a:lnTo>
                    <a:lnTo>
                      <a:pt x="2496" y="3353"/>
                    </a:lnTo>
                    <a:lnTo>
                      <a:pt x="2456" y="3333"/>
                    </a:lnTo>
                    <a:lnTo>
                      <a:pt x="2420" y="3308"/>
                    </a:lnTo>
                    <a:lnTo>
                      <a:pt x="2386" y="3279"/>
                    </a:lnTo>
                    <a:lnTo>
                      <a:pt x="2357" y="3246"/>
                    </a:lnTo>
                    <a:lnTo>
                      <a:pt x="2332" y="3209"/>
                    </a:lnTo>
                    <a:lnTo>
                      <a:pt x="2312" y="3168"/>
                    </a:lnTo>
                    <a:lnTo>
                      <a:pt x="2297" y="3126"/>
                    </a:lnTo>
                    <a:lnTo>
                      <a:pt x="2288" y="3081"/>
                    </a:lnTo>
                    <a:lnTo>
                      <a:pt x="2284" y="3034"/>
                    </a:lnTo>
                    <a:lnTo>
                      <a:pt x="2288" y="2991"/>
                    </a:lnTo>
                    <a:lnTo>
                      <a:pt x="2295" y="2949"/>
                    </a:lnTo>
                    <a:lnTo>
                      <a:pt x="2308" y="2909"/>
                    </a:lnTo>
                    <a:lnTo>
                      <a:pt x="2326" y="2872"/>
                    </a:lnTo>
                    <a:lnTo>
                      <a:pt x="2348" y="2836"/>
                    </a:lnTo>
                    <a:lnTo>
                      <a:pt x="2374" y="2804"/>
                    </a:lnTo>
                    <a:lnTo>
                      <a:pt x="1620" y="2804"/>
                    </a:lnTo>
                    <a:lnTo>
                      <a:pt x="1646" y="2836"/>
                    </a:lnTo>
                    <a:lnTo>
                      <a:pt x="1668" y="2872"/>
                    </a:lnTo>
                    <a:lnTo>
                      <a:pt x="1685" y="2909"/>
                    </a:lnTo>
                    <a:lnTo>
                      <a:pt x="1699" y="2949"/>
                    </a:lnTo>
                    <a:lnTo>
                      <a:pt x="1706" y="2991"/>
                    </a:lnTo>
                    <a:lnTo>
                      <a:pt x="1708" y="3034"/>
                    </a:lnTo>
                    <a:lnTo>
                      <a:pt x="1706" y="3081"/>
                    </a:lnTo>
                    <a:lnTo>
                      <a:pt x="1696" y="3126"/>
                    </a:lnTo>
                    <a:lnTo>
                      <a:pt x="1682" y="3168"/>
                    </a:lnTo>
                    <a:lnTo>
                      <a:pt x="1661" y="3209"/>
                    </a:lnTo>
                    <a:lnTo>
                      <a:pt x="1636" y="3246"/>
                    </a:lnTo>
                    <a:lnTo>
                      <a:pt x="1608" y="3279"/>
                    </a:lnTo>
                    <a:lnTo>
                      <a:pt x="1574" y="3308"/>
                    </a:lnTo>
                    <a:lnTo>
                      <a:pt x="1537" y="3333"/>
                    </a:lnTo>
                    <a:lnTo>
                      <a:pt x="1498" y="3353"/>
                    </a:lnTo>
                    <a:lnTo>
                      <a:pt x="1455" y="3368"/>
                    </a:lnTo>
                    <a:lnTo>
                      <a:pt x="1409" y="3377"/>
                    </a:lnTo>
                    <a:lnTo>
                      <a:pt x="1364" y="3380"/>
                    </a:lnTo>
                    <a:lnTo>
                      <a:pt x="1317" y="3377"/>
                    </a:lnTo>
                    <a:lnTo>
                      <a:pt x="1271" y="3368"/>
                    </a:lnTo>
                    <a:lnTo>
                      <a:pt x="1228" y="3353"/>
                    </a:lnTo>
                    <a:lnTo>
                      <a:pt x="1189" y="3333"/>
                    </a:lnTo>
                    <a:lnTo>
                      <a:pt x="1152" y="3308"/>
                    </a:lnTo>
                    <a:lnTo>
                      <a:pt x="1119" y="3279"/>
                    </a:lnTo>
                    <a:lnTo>
                      <a:pt x="1090" y="3246"/>
                    </a:lnTo>
                    <a:lnTo>
                      <a:pt x="1065" y="3209"/>
                    </a:lnTo>
                    <a:lnTo>
                      <a:pt x="1045" y="3168"/>
                    </a:lnTo>
                    <a:lnTo>
                      <a:pt x="1030" y="3126"/>
                    </a:lnTo>
                    <a:lnTo>
                      <a:pt x="1021" y="3081"/>
                    </a:lnTo>
                    <a:lnTo>
                      <a:pt x="1018" y="3034"/>
                    </a:lnTo>
                    <a:lnTo>
                      <a:pt x="1020" y="2991"/>
                    </a:lnTo>
                    <a:lnTo>
                      <a:pt x="1029" y="2949"/>
                    </a:lnTo>
                    <a:lnTo>
                      <a:pt x="1042" y="2909"/>
                    </a:lnTo>
                    <a:lnTo>
                      <a:pt x="1059" y="2872"/>
                    </a:lnTo>
                    <a:lnTo>
                      <a:pt x="1081" y="2836"/>
                    </a:lnTo>
                    <a:lnTo>
                      <a:pt x="1106" y="2804"/>
                    </a:lnTo>
                    <a:lnTo>
                      <a:pt x="1018" y="2804"/>
                    </a:lnTo>
                    <a:lnTo>
                      <a:pt x="995" y="2801"/>
                    </a:lnTo>
                    <a:lnTo>
                      <a:pt x="973" y="2793"/>
                    </a:lnTo>
                    <a:lnTo>
                      <a:pt x="955" y="2780"/>
                    </a:lnTo>
                    <a:lnTo>
                      <a:pt x="939" y="2764"/>
                    </a:lnTo>
                    <a:lnTo>
                      <a:pt x="928" y="2743"/>
                    </a:lnTo>
                    <a:lnTo>
                      <a:pt x="923" y="2721"/>
                    </a:lnTo>
                    <a:lnTo>
                      <a:pt x="922" y="2698"/>
                    </a:lnTo>
                    <a:lnTo>
                      <a:pt x="927" y="2675"/>
                    </a:lnTo>
                    <a:lnTo>
                      <a:pt x="1100" y="2195"/>
                    </a:lnTo>
                    <a:lnTo>
                      <a:pt x="1109" y="2176"/>
                    </a:lnTo>
                    <a:lnTo>
                      <a:pt x="1124" y="2159"/>
                    </a:lnTo>
                    <a:lnTo>
                      <a:pt x="1140" y="2146"/>
                    </a:lnTo>
                    <a:lnTo>
                      <a:pt x="1159" y="2137"/>
                    </a:lnTo>
                    <a:lnTo>
                      <a:pt x="562" y="415"/>
                    </a:lnTo>
                    <a:lnTo>
                      <a:pt x="73" y="223"/>
                    </a:lnTo>
                    <a:lnTo>
                      <a:pt x="52" y="212"/>
                    </a:lnTo>
                    <a:lnTo>
                      <a:pt x="35" y="199"/>
                    </a:lnTo>
                    <a:lnTo>
                      <a:pt x="21" y="181"/>
                    </a:lnTo>
                    <a:lnTo>
                      <a:pt x="10" y="162"/>
                    </a:lnTo>
                    <a:lnTo>
                      <a:pt x="3" y="141"/>
                    </a:lnTo>
                    <a:lnTo>
                      <a:pt x="0" y="119"/>
                    </a:lnTo>
                    <a:lnTo>
                      <a:pt x="2" y="96"/>
                    </a:lnTo>
                    <a:lnTo>
                      <a:pt x="8" y="73"/>
                    </a:lnTo>
                    <a:lnTo>
                      <a:pt x="19" y="53"/>
                    </a:lnTo>
                    <a:lnTo>
                      <a:pt x="33" y="35"/>
                    </a:lnTo>
                    <a:lnTo>
                      <a:pt x="50" y="21"/>
                    </a:lnTo>
                    <a:lnTo>
                      <a:pt x="69" y="10"/>
                    </a:lnTo>
                    <a:lnTo>
                      <a:pt x="91" y="4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sp>
            <p:nvSpPr>
              <p:cNvPr id="62" name="Freeform 6">
                <a:extLst>
                  <a:ext uri="{FF2B5EF4-FFF2-40B4-BE49-F238E27FC236}">
                    <a16:creationId xmlns:a16="http://schemas.microsoft.com/office/drawing/2014/main" xmlns="" id="{95E28A3E-A288-4DE7-8BB2-997437F7FF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2182" y="5587579"/>
                <a:ext cx="139095" cy="139430"/>
              </a:xfrm>
              <a:custGeom>
                <a:avLst/>
                <a:gdLst>
                  <a:gd name="T0" fmla="*/ 373 w 747"/>
                  <a:gd name="T1" fmla="*/ 0 h 749"/>
                  <a:gd name="T2" fmla="*/ 424 w 747"/>
                  <a:gd name="T3" fmla="*/ 4 h 749"/>
                  <a:gd name="T4" fmla="*/ 472 w 747"/>
                  <a:gd name="T5" fmla="*/ 14 h 749"/>
                  <a:gd name="T6" fmla="*/ 518 w 747"/>
                  <a:gd name="T7" fmla="*/ 29 h 749"/>
                  <a:gd name="T8" fmla="*/ 562 w 747"/>
                  <a:gd name="T9" fmla="*/ 51 h 749"/>
                  <a:gd name="T10" fmla="*/ 602 w 747"/>
                  <a:gd name="T11" fmla="*/ 78 h 749"/>
                  <a:gd name="T12" fmla="*/ 638 w 747"/>
                  <a:gd name="T13" fmla="*/ 109 h 749"/>
                  <a:gd name="T14" fmla="*/ 669 w 747"/>
                  <a:gd name="T15" fmla="*/ 146 h 749"/>
                  <a:gd name="T16" fmla="*/ 696 w 747"/>
                  <a:gd name="T17" fmla="*/ 186 h 749"/>
                  <a:gd name="T18" fmla="*/ 718 w 747"/>
                  <a:gd name="T19" fmla="*/ 229 h 749"/>
                  <a:gd name="T20" fmla="*/ 733 w 747"/>
                  <a:gd name="T21" fmla="*/ 276 h 749"/>
                  <a:gd name="T22" fmla="*/ 744 w 747"/>
                  <a:gd name="T23" fmla="*/ 324 h 749"/>
                  <a:gd name="T24" fmla="*/ 747 w 747"/>
                  <a:gd name="T25" fmla="*/ 375 h 749"/>
                  <a:gd name="T26" fmla="*/ 744 w 747"/>
                  <a:gd name="T27" fmla="*/ 426 h 749"/>
                  <a:gd name="T28" fmla="*/ 733 w 747"/>
                  <a:gd name="T29" fmla="*/ 474 h 749"/>
                  <a:gd name="T30" fmla="*/ 718 w 747"/>
                  <a:gd name="T31" fmla="*/ 520 h 749"/>
                  <a:gd name="T32" fmla="*/ 696 w 747"/>
                  <a:gd name="T33" fmla="*/ 564 h 749"/>
                  <a:gd name="T34" fmla="*/ 669 w 747"/>
                  <a:gd name="T35" fmla="*/ 604 h 749"/>
                  <a:gd name="T36" fmla="*/ 638 w 747"/>
                  <a:gd name="T37" fmla="*/ 640 h 749"/>
                  <a:gd name="T38" fmla="*/ 602 w 747"/>
                  <a:gd name="T39" fmla="*/ 672 h 749"/>
                  <a:gd name="T40" fmla="*/ 562 w 747"/>
                  <a:gd name="T41" fmla="*/ 699 h 749"/>
                  <a:gd name="T42" fmla="*/ 518 w 747"/>
                  <a:gd name="T43" fmla="*/ 720 h 749"/>
                  <a:gd name="T44" fmla="*/ 472 w 747"/>
                  <a:gd name="T45" fmla="*/ 736 h 749"/>
                  <a:gd name="T46" fmla="*/ 424 w 747"/>
                  <a:gd name="T47" fmla="*/ 747 h 749"/>
                  <a:gd name="T48" fmla="*/ 373 w 747"/>
                  <a:gd name="T49" fmla="*/ 749 h 749"/>
                  <a:gd name="T50" fmla="*/ 322 w 747"/>
                  <a:gd name="T51" fmla="*/ 747 h 749"/>
                  <a:gd name="T52" fmla="*/ 274 w 747"/>
                  <a:gd name="T53" fmla="*/ 736 h 749"/>
                  <a:gd name="T54" fmla="*/ 228 w 747"/>
                  <a:gd name="T55" fmla="*/ 720 h 749"/>
                  <a:gd name="T56" fmla="*/ 185 w 747"/>
                  <a:gd name="T57" fmla="*/ 699 h 749"/>
                  <a:gd name="T58" fmla="*/ 145 w 747"/>
                  <a:gd name="T59" fmla="*/ 672 h 749"/>
                  <a:gd name="T60" fmla="*/ 108 w 747"/>
                  <a:gd name="T61" fmla="*/ 640 h 749"/>
                  <a:gd name="T62" fmla="*/ 77 w 747"/>
                  <a:gd name="T63" fmla="*/ 604 h 749"/>
                  <a:gd name="T64" fmla="*/ 50 w 747"/>
                  <a:gd name="T65" fmla="*/ 564 h 749"/>
                  <a:gd name="T66" fmla="*/ 29 w 747"/>
                  <a:gd name="T67" fmla="*/ 520 h 749"/>
                  <a:gd name="T68" fmla="*/ 13 w 747"/>
                  <a:gd name="T69" fmla="*/ 474 h 749"/>
                  <a:gd name="T70" fmla="*/ 3 w 747"/>
                  <a:gd name="T71" fmla="*/ 426 h 749"/>
                  <a:gd name="T72" fmla="*/ 0 w 747"/>
                  <a:gd name="T73" fmla="*/ 375 h 749"/>
                  <a:gd name="T74" fmla="*/ 3 w 747"/>
                  <a:gd name="T75" fmla="*/ 324 h 749"/>
                  <a:gd name="T76" fmla="*/ 13 w 747"/>
                  <a:gd name="T77" fmla="*/ 276 h 749"/>
                  <a:gd name="T78" fmla="*/ 29 w 747"/>
                  <a:gd name="T79" fmla="*/ 229 h 749"/>
                  <a:gd name="T80" fmla="*/ 50 w 747"/>
                  <a:gd name="T81" fmla="*/ 186 h 749"/>
                  <a:gd name="T82" fmla="*/ 77 w 747"/>
                  <a:gd name="T83" fmla="*/ 146 h 749"/>
                  <a:gd name="T84" fmla="*/ 108 w 747"/>
                  <a:gd name="T85" fmla="*/ 109 h 749"/>
                  <a:gd name="T86" fmla="*/ 145 w 747"/>
                  <a:gd name="T87" fmla="*/ 78 h 749"/>
                  <a:gd name="T88" fmla="*/ 185 w 747"/>
                  <a:gd name="T89" fmla="*/ 51 h 749"/>
                  <a:gd name="T90" fmla="*/ 228 w 747"/>
                  <a:gd name="T91" fmla="*/ 29 h 749"/>
                  <a:gd name="T92" fmla="*/ 274 w 747"/>
                  <a:gd name="T93" fmla="*/ 14 h 749"/>
                  <a:gd name="T94" fmla="*/ 322 w 747"/>
                  <a:gd name="T95" fmla="*/ 4 h 749"/>
                  <a:gd name="T96" fmla="*/ 373 w 747"/>
                  <a:gd name="T97" fmla="*/ 0 h 7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747" h="749">
                    <a:moveTo>
                      <a:pt x="373" y="0"/>
                    </a:moveTo>
                    <a:lnTo>
                      <a:pt x="424" y="4"/>
                    </a:lnTo>
                    <a:lnTo>
                      <a:pt x="472" y="14"/>
                    </a:lnTo>
                    <a:lnTo>
                      <a:pt x="518" y="29"/>
                    </a:lnTo>
                    <a:lnTo>
                      <a:pt x="562" y="51"/>
                    </a:lnTo>
                    <a:lnTo>
                      <a:pt x="602" y="78"/>
                    </a:lnTo>
                    <a:lnTo>
                      <a:pt x="638" y="109"/>
                    </a:lnTo>
                    <a:lnTo>
                      <a:pt x="669" y="146"/>
                    </a:lnTo>
                    <a:lnTo>
                      <a:pt x="696" y="186"/>
                    </a:lnTo>
                    <a:lnTo>
                      <a:pt x="718" y="229"/>
                    </a:lnTo>
                    <a:lnTo>
                      <a:pt x="733" y="276"/>
                    </a:lnTo>
                    <a:lnTo>
                      <a:pt x="744" y="324"/>
                    </a:lnTo>
                    <a:lnTo>
                      <a:pt x="747" y="375"/>
                    </a:lnTo>
                    <a:lnTo>
                      <a:pt x="744" y="426"/>
                    </a:lnTo>
                    <a:lnTo>
                      <a:pt x="733" y="474"/>
                    </a:lnTo>
                    <a:lnTo>
                      <a:pt x="718" y="520"/>
                    </a:lnTo>
                    <a:lnTo>
                      <a:pt x="696" y="564"/>
                    </a:lnTo>
                    <a:lnTo>
                      <a:pt x="669" y="604"/>
                    </a:lnTo>
                    <a:lnTo>
                      <a:pt x="638" y="640"/>
                    </a:lnTo>
                    <a:lnTo>
                      <a:pt x="602" y="672"/>
                    </a:lnTo>
                    <a:lnTo>
                      <a:pt x="562" y="699"/>
                    </a:lnTo>
                    <a:lnTo>
                      <a:pt x="518" y="720"/>
                    </a:lnTo>
                    <a:lnTo>
                      <a:pt x="472" y="736"/>
                    </a:lnTo>
                    <a:lnTo>
                      <a:pt x="424" y="747"/>
                    </a:lnTo>
                    <a:lnTo>
                      <a:pt x="373" y="749"/>
                    </a:lnTo>
                    <a:lnTo>
                      <a:pt x="322" y="747"/>
                    </a:lnTo>
                    <a:lnTo>
                      <a:pt x="274" y="736"/>
                    </a:lnTo>
                    <a:lnTo>
                      <a:pt x="228" y="720"/>
                    </a:lnTo>
                    <a:lnTo>
                      <a:pt x="185" y="699"/>
                    </a:lnTo>
                    <a:lnTo>
                      <a:pt x="145" y="672"/>
                    </a:lnTo>
                    <a:lnTo>
                      <a:pt x="108" y="640"/>
                    </a:lnTo>
                    <a:lnTo>
                      <a:pt x="77" y="604"/>
                    </a:lnTo>
                    <a:lnTo>
                      <a:pt x="50" y="564"/>
                    </a:lnTo>
                    <a:lnTo>
                      <a:pt x="29" y="520"/>
                    </a:lnTo>
                    <a:lnTo>
                      <a:pt x="13" y="474"/>
                    </a:lnTo>
                    <a:lnTo>
                      <a:pt x="3" y="426"/>
                    </a:lnTo>
                    <a:lnTo>
                      <a:pt x="0" y="375"/>
                    </a:lnTo>
                    <a:lnTo>
                      <a:pt x="3" y="324"/>
                    </a:lnTo>
                    <a:lnTo>
                      <a:pt x="13" y="276"/>
                    </a:lnTo>
                    <a:lnTo>
                      <a:pt x="29" y="229"/>
                    </a:lnTo>
                    <a:lnTo>
                      <a:pt x="50" y="186"/>
                    </a:lnTo>
                    <a:lnTo>
                      <a:pt x="77" y="146"/>
                    </a:lnTo>
                    <a:lnTo>
                      <a:pt x="108" y="109"/>
                    </a:lnTo>
                    <a:lnTo>
                      <a:pt x="145" y="78"/>
                    </a:lnTo>
                    <a:lnTo>
                      <a:pt x="185" y="51"/>
                    </a:lnTo>
                    <a:lnTo>
                      <a:pt x="228" y="29"/>
                    </a:lnTo>
                    <a:lnTo>
                      <a:pt x="274" y="14"/>
                    </a:lnTo>
                    <a:lnTo>
                      <a:pt x="322" y="4"/>
                    </a:lnTo>
                    <a:lnTo>
                      <a:pt x="373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3" name="Freeform 7">
                <a:extLst>
                  <a:ext uri="{FF2B5EF4-FFF2-40B4-BE49-F238E27FC236}">
                    <a16:creationId xmlns:a16="http://schemas.microsoft.com/office/drawing/2014/main" xmlns="" id="{A2191FF3-0957-44F6-934C-8ECD5AA1CD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8165" y="5801372"/>
                <a:ext cx="33607" cy="91094"/>
              </a:xfrm>
              <a:custGeom>
                <a:avLst/>
                <a:gdLst>
                  <a:gd name="T0" fmla="*/ 182 w 182"/>
                  <a:gd name="T1" fmla="*/ 0 h 487"/>
                  <a:gd name="T2" fmla="*/ 182 w 182"/>
                  <a:gd name="T3" fmla="*/ 487 h 487"/>
                  <a:gd name="T4" fmla="*/ 0 w 182"/>
                  <a:gd name="T5" fmla="*/ 487 h 487"/>
                  <a:gd name="T6" fmla="*/ 2 w 182"/>
                  <a:gd name="T7" fmla="*/ 452 h 487"/>
                  <a:gd name="T8" fmla="*/ 6 w 182"/>
                  <a:gd name="T9" fmla="*/ 411 h 487"/>
                  <a:gd name="T10" fmla="*/ 10 w 182"/>
                  <a:gd name="T11" fmla="*/ 365 h 487"/>
                  <a:gd name="T12" fmla="*/ 60 w 182"/>
                  <a:gd name="T13" fmla="*/ 365 h 487"/>
                  <a:gd name="T14" fmla="*/ 60 w 182"/>
                  <a:gd name="T15" fmla="*/ 161 h 487"/>
                  <a:gd name="T16" fmla="*/ 78 w 182"/>
                  <a:gd name="T17" fmla="*/ 119 h 487"/>
                  <a:gd name="T18" fmla="*/ 99 w 182"/>
                  <a:gd name="T19" fmla="*/ 79 h 487"/>
                  <a:gd name="T20" fmla="*/ 122 w 182"/>
                  <a:gd name="T21" fmla="*/ 41 h 487"/>
                  <a:gd name="T22" fmla="*/ 150 w 182"/>
                  <a:gd name="T23" fmla="*/ 7 h 487"/>
                  <a:gd name="T24" fmla="*/ 166 w 182"/>
                  <a:gd name="T25" fmla="*/ 5 h 487"/>
                  <a:gd name="T26" fmla="*/ 182 w 182"/>
                  <a:gd name="T27" fmla="*/ 0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2" h="487">
                    <a:moveTo>
                      <a:pt x="182" y="0"/>
                    </a:moveTo>
                    <a:lnTo>
                      <a:pt x="182" y="487"/>
                    </a:lnTo>
                    <a:lnTo>
                      <a:pt x="0" y="487"/>
                    </a:lnTo>
                    <a:lnTo>
                      <a:pt x="2" y="452"/>
                    </a:lnTo>
                    <a:lnTo>
                      <a:pt x="6" y="411"/>
                    </a:lnTo>
                    <a:lnTo>
                      <a:pt x="10" y="365"/>
                    </a:lnTo>
                    <a:lnTo>
                      <a:pt x="60" y="365"/>
                    </a:lnTo>
                    <a:lnTo>
                      <a:pt x="60" y="161"/>
                    </a:lnTo>
                    <a:lnTo>
                      <a:pt x="78" y="119"/>
                    </a:lnTo>
                    <a:lnTo>
                      <a:pt x="99" y="79"/>
                    </a:lnTo>
                    <a:lnTo>
                      <a:pt x="122" y="41"/>
                    </a:lnTo>
                    <a:lnTo>
                      <a:pt x="150" y="7"/>
                    </a:lnTo>
                    <a:lnTo>
                      <a:pt x="166" y="5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4" name="Rectangle 8">
                <a:extLst>
                  <a:ext uri="{FF2B5EF4-FFF2-40B4-BE49-F238E27FC236}">
                    <a16:creationId xmlns:a16="http://schemas.microsoft.com/office/drawing/2014/main" xmlns="" id="{C28F8775-0016-41DF-9C01-D11549DD3C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93228" y="5933365"/>
                <a:ext cx="303394" cy="193343"/>
              </a:xfrm>
              <a:prstGeom prst="rect">
                <a:avLst/>
              </a:pr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5" name="Freeform 9">
                <a:extLst>
                  <a:ext uri="{FF2B5EF4-FFF2-40B4-BE49-F238E27FC236}">
                    <a16:creationId xmlns:a16="http://schemas.microsoft.com/office/drawing/2014/main" xmlns="" id="{871A218F-33D4-43EF-9D12-13BE1CC24EA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101150" y="5488119"/>
                <a:ext cx="741215" cy="637659"/>
              </a:xfrm>
              <a:custGeom>
                <a:avLst/>
                <a:gdLst>
                  <a:gd name="T0" fmla="*/ 1608 w 3972"/>
                  <a:gd name="T1" fmla="*/ 3056 h 3428"/>
                  <a:gd name="T2" fmla="*/ 1156 w 3972"/>
                  <a:gd name="T3" fmla="*/ 3056 h 3428"/>
                  <a:gd name="T4" fmla="*/ 3417 w 3972"/>
                  <a:gd name="T5" fmla="*/ 2201 h 3428"/>
                  <a:gd name="T6" fmla="*/ 3425 w 3972"/>
                  <a:gd name="T7" fmla="*/ 2007 h 3428"/>
                  <a:gd name="T8" fmla="*/ 3001 w 3972"/>
                  <a:gd name="T9" fmla="*/ 1412 h 3428"/>
                  <a:gd name="T10" fmla="*/ 3093 w 3972"/>
                  <a:gd name="T11" fmla="*/ 2017 h 3428"/>
                  <a:gd name="T12" fmla="*/ 2579 w 3972"/>
                  <a:gd name="T13" fmla="*/ 0 h 3428"/>
                  <a:gd name="T14" fmla="*/ 2401 w 3972"/>
                  <a:gd name="T15" fmla="*/ 1274 h 3428"/>
                  <a:gd name="T16" fmla="*/ 2580 w 3972"/>
                  <a:gd name="T17" fmla="*/ 1390 h 3428"/>
                  <a:gd name="T18" fmla="*/ 2719 w 3972"/>
                  <a:gd name="T19" fmla="*/ 1387 h 3428"/>
                  <a:gd name="T20" fmla="*/ 2867 w 3972"/>
                  <a:gd name="T21" fmla="*/ 1318 h 3428"/>
                  <a:gd name="T22" fmla="*/ 3095 w 3972"/>
                  <a:gd name="T23" fmla="*/ 1304 h 3428"/>
                  <a:gd name="T24" fmla="*/ 3237 w 3972"/>
                  <a:gd name="T25" fmla="*/ 1366 h 3428"/>
                  <a:gd name="T26" fmla="*/ 3317 w 3972"/>
                  <a:gd name="T27" fmla="*/ 1417 h 3428"/>
                  <a:gd name="T28" fmla="*/ 3439 w 3972"/>
                  <a:gd name="T29" fmla="*/ 1508 h 3428"/>
                  <a:gd name="T30" fmla="*/ 3563 w 3972"/>
                  <a:gd name="T31" fmla="*/ 1635 h 3428"/>
                  <a:gd name="T32" fmla="*/ 3666 w 3972"/>
                  <a:gd name="T33" fmla="*/ 1801 h 3428"/>
                  <a:gd name="T34" fmla="*/ 3720 w 3972"/>
                  <a:gd name="T35" fmla="*/ 2012 h 3428"/>
                  <a:gd name="T36" fmla="*/ 3713 w 3972"/>
                  <a:gd name="T37" fmla="*/ 2201 h 3428"/>
                  <a:gd name="T38" fmla="*/ 1916 w 3972"/>
                  <a:gd name="T39" fmla="*/ 2201 h 3428"/>
                  <a:gd name="T40" fmla="*/ 2058 w 3972"/>
                  <a:gd name="T41" fmla="*/ 2103 h 3428"/>
                  <a:gd name="T42" fmla="*/ 2084 w 3972"/>
                  <a:gd name="T43" fmla="*/ 1926 h 3428"/>
                  <a:gd name="T44" fmla="*/ 2151 w 3972"/>
                  <a:gd name="T45" fmla="*/ 1735 h 3428"/>
                  <a:gd name="T46" fmla="*/ 2272 w 3972"/>
                  <a:gd name="T47" fmla="*/ 1573 h 3428"/>
                  <a:gd name="T48" fmla="*/ 2407 w 3972"/>
                  <a:gd name="T49" fmla="*/ 1484 h 3428"/>
                  <a:gd name="T50" fmla="*/ 2470 w 3972"/>
                  <a:gd name="T51" fmla="*/ 1496 h 3428"/>
                  <a:gd name="T52" fmla="*/ 2477 w 3972"/>
                  <a:gd name="T53" fmla="*/ 1560 h 3428"/>
                  <a:gd name="T54" fmla="*/ 2330 w 3972"/>
                  <a:gd name="T55" fmla="*/ 1638 h 3428"/>
                  <a:gd name="T56" fmla="*/ 2226 w 3972"/>
                  <a:gd name="T57" fmla="*/ 1749 h 3428"/>
                  <a:gd name="T58" fmla="*/ 2159 w 3972"/>
                  <a:gd name="T59" fmla="*/ 1931 h 3428"/>
                  <a:gd name="T60" fmla="*/ 2132 w 3972"/>
                  <a:gd name="T61" fmla="*/ 2104 h 3428"/>
                  <a:gd name="T62" fmla="*/ 2620 w 3972"/>
                  <a:gd name="T63" fmla="*/ 2201 h 3428"/>
                  <a:gd name="T64" fmla="*/ 2440 w 3972"/>
                  <a:gd name="T65" fmla="*/ 1649 h 3428"/>
                  <a:gd name="T66" fmla="*/ 2520 w 3972"/>
                  <a:gd name="T67" fmla="*/ 1590 h 3428"/>
                  <a:gd name="T68" fmla="*/ 2526 w 3972"/>
                  <a:gd name="T69" fmla="*/ 1489 h 3428"/>
                  <a:gd name="T70" fmla="*/ 2452 w 3972"/>
                  <a:gd name="T71" fmla="*/ 1429 h 3428"/>
                  <a:gd name="T72" fmla="*/ 2278 w 3972"/>
                  <a:gd name="T73" fmla="*/ 1486 h 3428"/>
                  <a:gd name="T74" fmla="*/ 2238 w 3972"/>
                  <a:gd name="T75" fmla="*/ 1519 h 3428"/>
                  <a:gd name="T76" fmla="*/ 2088 w 3972"/>
                  <a:gd name="T77" fmla="*/ 1362 h 3428"/>
                  <a:gd name="T78" fmla="*/ 1976 w 3972"/>
                  <a:gd name="T79" fmla="*/ 1207 h 3428"/>
                  <a:gd name="T80" fmla="*/ 1903 w 3972"/>
                  <a:gd name="T81" fmla="*/ 1085 h 3428"/>
                  <a:gd name="T82" fmla="*/ 1868 w 3972"/>
                  <a:gd name="T83" fmla="*/ 1010 h 3428"/>
                  <a:gd name="T84" fmla="*/ 1884 w 3972"/>
                  <a:gd name="T85" fmla="*/ 901 h 3428"/>
                  <a:gd name="T86" fmla="*/ 1973 w 3972"/>
                  <a:gd name="T87" fmla="*/ 833 h 3428"/>
                  <a:gd name="T88" fmla="*/ 2082 w 3972"/>
                  <a:gd name="T89" fmla="*/ 849 h 3428"/>
                  <a:gd name="T90" fmla="*/ 2153 w 3972"/>
                  <a:gd name="T91" fmla="*/ 936 h 3428"/>
                  <a:gd name="T92" fmla="*/ 2238 w 3972"/>
                  <a:gd name="T93" fmla="*/ 1076 h 3428"/>
                  <a:gd name="T94" fmla="*/ 2008 w 3972"/>
                  <a:gd name="T95" fmla="*/ 2050 h 3428"/>
                  <a:gd name="T96" fmla="*/ 1325 w 3972"/>
                  <a:gd name="T97" fmla="*/ 2172 h 3428"/>
                  <a:gd name="T98" fmla="*/ 738 w 3972"/>
                  <a:gd name="T99" fmla="*/ 3428 h 3428"/>
                  <a:gd name="T100" fmla="*/ 121 w 3972"/>
                  <a:gd name="T101" fmla="*/ 2172 h 3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972" h="3428">
                    <a:moveTo>
                      <a:pt x="860" y="3056"/>
                    </a:moveTo>
                    <a:lnTo>
                      <a:pt x="860" y="3307"/>
                    </a:lnTo>
                    <a:lnTo>
                      <a:pt x="1608" y="3307"/>
                    </a:lnTo>
                    <a:lnTo>
                      <a:pt x="1608" y="3056"/>
                    </a:lnTo>
                    <a:lnTo>
                      <a:pt x="1325" y="3056"/>
                    </a:lnTo>
                    <a:lnTo>
                      <a:pt x="1325" y="3201"/>
                    </a:lnTo>
                    <a:lnTo>
                      <a:pt x="1156" y="3201"/>
                    </a:lnTo>
                    <a:lnTo>
                      <a:pt x="1156" y="3056"/>
                    </a:lnTo>
                    <a:lnTo>
                      <a:pt x="860" y="3056"/>
                    </a:lnTo>
                    <a:close/>
                    <a:moveTo>
                      <a:pt x="3385" y="1890"/>
                    </a:moveTo>
                    <a:lnTo>
                      <a:pt x="3385" y="2201"/>
                    </a:lnTo>
                    <a:lnTo>
                      <a:pt x="3417" y="2201"/>
                    </a:lnTo>
                    <a:lnTo>
                      <a:pt x="3427" y="2148"/>
                    </a:lnTo>
                    <a:lnTo>
                      <a:pt x="3431" y="2098"/>
                    </a:lnTo>
                    <a:lnTo>
                      <a:pt x="3430" y="2051"/>
                    </a:lnTo>
                    <a:lnTo>
                      <a:pt x="3425" y="2007"/>
                    </a:lnTo>
                    <a:lnTo>
                      <a:pt x="3416" y="1965"/>
                    </a:lnTo>
                    <a:lnTo>
                      <a:pt x="3402" y="1926"/>
                    </a:lnTo>
                    <a:lnTo>
                      <a:pt x="3385" y="1890"/>
                    </a:lnTo>
                    <a:close/>
                    <a:moveTo>
                      <a:pt x="3001" y="1412"/>
                    </a:moveTo>
                    <a:lnTo>
                      <a:pt x="2911" y="2017"/>
                    </a:lnTo>
                    <a:lnTo>
                      <a:pt x="3001" y="2141"/>
                    </a:lnTo>
                    <a:lnTo>
                      <a:pt x="3003" y="2141"/>
                    </a:lnTo>
                    <a:lnTo>
                      <a:pt x="3093" y="2017"/>
                    </a:lnTo>
                    <a:lnTo>
                      <a:pt x="3003" y="1412"/>
                    </a:lnTo>
                    <a:lnTo>
                      <a:pt x="3001" y="1412"/>
                    </a:lnTo>
                    <a:close/>
                    <a:moveTo>
                      <a:pt x="0" y="0"/>
                    </a:moveTo>
                    <a:lnTo>
                      <a:pt x="2579" y="0"/>
                    </a:lnTo>
                    <a:lnTo>
                      <a:pt x="2579" y="196"/>
                    </a:lnTo>
                    <a:lnTo>
                      <a:pt x="2360" y="196"/>
                    </a:lnTo>
                    <a:lnTo>
                      <a:pt x="2360" y="1232"/>
                    </a:lnTo>
                    <a:lnTo>
                      <a:pt x="2401" y="1274"/>
                    </a:lnTo>
                    <a:lnTo>
                      <a:pt x="2444" y="1313"/>
                    </a:lnTo>
                    <a:lnTo>
                      <a:pt x="2488" y="1346"/>
                    </a:lnTo>
                    <a:lnTo>
                      <a:pt x="2534" y="1372"/>
                    </a:lnTo>
                    <a:lnTo>
                      <a:pt x="2580" y="1390"/>
                    </a:lnTo>
                    <a:lnTo>
                      <a:pt x="2615" y="1399"/>
                    </a:lnTo>
                    <a:lnTo>
                      <a:pt x="2650" y="1401"/>
                    </a:lnTo>
                    <a:lnTo>
                      <a:pt x="2685" y="1396"/>
                    </a:lnTo>
                    <a:lnTo>
                      <a:pt x="2719" y="1387"/>
                    </a:lnTo>
                    <a:lnTo>
                      <a:pt x="2753" y="1371"/>
                    </a:lnTo>
                    <a:lnTo>
                      <a:pt x="2782" y="1358"/>
                    </a:lnTo>
                    <a:lnTo>
                      <a:pt x="2823" y="1336"/>
                    </a:lnTo>
                    <a:lnTo>
                      <a:pt x="2867" y="1318"/>
                    </a:lnTo>
                    <a:lnTo>
                      <a:pt x="2911" y="1304"/>
                    </a:lnTo>
                    <a:lnTo>
                      <a:pt x="2911" y="1303"/>
                    </a:lnTo>
                    <a:lnTo>
                      <a:pt x="3002" y="1399"/>
                    </a:lnTo>
                    <a:lnTo>
                      <a:pt x="3095" y="1304"/>
                    </a:lnTo>
                    <a:lnTo>
                      <a:pt x="3141" y="1319"/>
                    </a:lnTo>
                    <a:lnTo>
                      <a:pt x="3186" y="1338"/>
                    </a:lnTo>
                    <a:lnTo>
                      <a:pt x="3229" y="1362"/>
                    </a:lnTo>
                    <a:lnTo>
                      <a:pt x="3237" y="1366"/>
                    </a:lnTo>
                    <a:lnTo>
                      <a:pt x="3244" y="1370"/>
                    </a:lnTo>
                    <a:lnTo>
                      <a:pt x="3266" y="1384"/>
                    </a:lnTo>
                    <a:lnTo>
                      <a:pt x="3290" y="1399"/>
                    </a:lnTo>
                    <a:lnTo>
                      <a:pt x="3317" y="1417"/>
                    </a:lnTo>
                    <a:lnTo>
                      <a:pt x="3346" y="1436"/>
                    </a:lnTo>
                    <a:lnTo>
                      <a:pt x="3376" y="1458"/>
                    </a:lnTo>
                    <a:lnTo>
                      <a:pt x="3407" y="1481"/>
                    </a:lnTo>
                    <a:lnTo>
                      <a:pt x="3439" y="1508"/>
                    </a:lnTo>
                    <a:lnTo>
                      <a:pt x="3470" y="1536"/>
                    </a:lnTo>
                    <a:lnTo>
                      <a:pt x="3503" y="1566"/>
                    </a:lnTo>
                    <a:lnTo>
                      <a:pt x="3533" y="1599"/>
                    </a:lnTo>
                    <a:lnTo>
                      <a:pt x="3563" y="1635"/>
                    </a:lnTo>
                    <a:lnTo>
                      <a:pt x="3592" y="1673"/>
                    </a:lnTo>
                    <a:lnTo>
                      <a:pt x="3619" y="1713"/>
                    </a:lnTo>
                    <a:lnTo>
                      <a:pt x="3644" y="1756"/>
                    </a:lnTo>
                    <a:lnTo>
                      <a:pt x="3666" y="1801"/>
                    </a:lnTo>
                    <a:lnTo>
                      <a:pt x="3685" y="1850"/>
                    </a:lnTo>
                    <a:lnTo>
                      <a:pt x="3701" y="1902"/>
                    </a:lnTo>
                    <a:lnTo>
                      <a:pt x="3713" y="1955"/>
                    </a:lnTo>
                    <a:lnTo>
                      <a:pt x="3720" y="2012"/>
                    </a:lnTo>
                    <a:lnTo>
                      <a:pt x="3723" y="2073"/>
                    </a:lnTo>
                    <a:lnTo>
                      <a:pt x="3720" y="2135"/>
                    </a:lnTo>
                    <a:lnTo>
                      <a:pt x="3713" y="2201"/>
                    </a:lnTo>
                    <a:lnTo>
                      <a:pt x="3713" y="2201"/>
                    </a:lnTo>
                    <a:lnTo>
                      <a:pt x="3972" y="2201"/>
                    </a:lnTo>
                    <a:lnTo>
                      <a:pt x="3972" y="2314"/>
                    </a:lnTo>
                    <a:lnTo>
                      <a:pt x="1916" y="2314"/>
                    </a:lnTo>
                    <a:lnTo>
                      <a:pt x="1916" y="2201"/>
                    </a:lnTo>
                    <a:lnTo>
                      <a:pt x="2052" y="2201"/>
                    </a:lnTo>
                    <a:lnTo>
                      <a:pt x="2053" y="2173"/>
                    </a:lnTo>
                    <a:lnTo>
                      <a:pt x="2054" y="2141"/>
                    </a:lnTo>
                    <a:lnTo>
                      <a:pt x="2058" y="2103"/>
                    </a:lnTo>
                    <a:lnTo>
                      <a:pt x="2062" y="2063"/>
                    </a:lnTo>
                    <a:lnTo>
                      <a:pt x="2068" y="2019"/>
                    </a:lnTo>
                    <a:lnTo>
                      <a:pt x="2075" y="1973"/>
                    </a:lnTo>
                    <a:lnTo>
                      <a:pt x="2084" y="1926"/>
                    </a:lnTo>
                    <a:lnTo>
                      <a:pt x="2097" y="1878"/>
                    </a:lnTo>
                    <a:lnTo>
                      <a:pt x="2111" y="1829"/>
                    </a:lnTo>
                    <a:lnTo>
                      <a:pt x="2129" y="1782"/>
                    </a:lnTo>
                    <a:lnTo>
                      <a:pt x="2151" y="1735"/>
                    </a:lnTo>
                    <a:lnTo>
                      <a:pt x="2175" y="1690"/>
                    </a:lnTo>
                    <a:lnTo>
                      <a:pt x="2203" y="1647"/>
                    </a:lnTo>
                    <a:lnTo>
                      <a:pt x="2236" y="1609"/>
                    </a:lnTo>
                    <a:lnTo>
                      <a:pt x="2272" y="1573"/>
                    </a:lnTo>
                    <a:lnTo>
                      <a:pt x="2277" y="1556"/>
                    </a:lnTo>
                    <a:lnTo>
                      <a:pt x="2288" y="1543"/>
                    </a:lnTo>
                    <a:lnTo>
                      <a:pt x="2302" y="1533"/>
                    </a:lnTo>
                    <a:lnTo>
                      <a:pt x="2407" y="1484"/>
                    </a:lnTo>
                    <a:lnTo>
                      <a:pt x="2423" y="1479"/>
                    </a:lnTo>
                    <a:lnTo>
                      <a:pt x="2440" y="1480"/>
                    </a:lnTo>
                    <a:lnTo>
                      <a:pt x="2457" y="1486"/>
                    </a:lnTo>
                    <a:lnTo>
                      <a:pt x="2470" y="1496"/>
                    </a:lnTo>
                    <a:lnTo>
                      <a:pt x="2480" y="1510"/>
                    </a:lnTo>
                    <a:lnTo>
                      <a:pt x="2485" y="1527"/>
                    </a:lnTo>
                    <a:lnTo>
                      <a:pt x="2483" y="1544"/>
                    </a:lnTo>
                    <a:lnTo>
                      <a:pt x="2477" y="1560"/>
                    </a:lnTo>
                    <a:lnTo>
                      <a:pt x="2468" y="1573"/>
                    </a:lnTo>
                    <a:lnTo>
                      <a:pt x="2453" y="1583"/>
                    </a:lnTo>
                    <a:lnTo>
                      <a:pt x="2348" y="1633"/>
                    </a:lnTo>
                    <a:lnTo>
                      <a:pt x="2330" y="1638"/>
                    </a:lnTo>
                    <a:lnTo>
                      <a:pt x="2311" y="1635"/>
                    </a:lnTo>
                    <a:lnTo>
                      <a:pt x="2279" y="1669"/>
                    </a:lnTo>
                    <a:lnTo>
                      <a:pt x="2250" y="1708"/>
                    </a:lnTo>
                    <a:lnTo>
                      <a:pt x="2226" y="1749"/>
                    </a:lnTo>
                    <a:lnTo>
                      <a:pt x="2204" y="1793"/>
                    </a:lnTo>
                    <a:lnTo>
                      <a:pt x="2186" y="1838"/>
                    </a:lnTo>
                    <a:lnTo>
                      <a:pt x="2172" y="1884"/>
                    </a:lnTo>
                    <a:lnTo>
                      <a:pt x="2159" y="1931"/>
                    </a:lnTo>
                    <a:lnTo>
                      <a:pt x="2149" y="1977"/>
                    </a:lnTo>
                    <a:lnTo>
                      <a:pt x="2141" y="2022"/>
                    </a:lnTo>
                    <a:lnTo>
                      <a:pt x="2135" y="2064"/>
                    </a:lnTo>
                    <a:lnTo>
                      <a:pt x="2132" y="2104"/>
                    </a:lnTo>
                    <a:lnTo>
                      <a:pt x="2128" y="2142"/>
                    </a:lnTo>
                    <a:lnTo>
                      <a:pt x="2127" y="2173"/>
                    </a:lnTo>
                    <a:lnTo>
                      <a:pt x="2126" y="2201"/>
                    </a:lnTo>
                    <a:lnTo>
                      <a:pt x="2620" y="2201"/>
                    </a:lnTo>
                    <a:lnTo>
                      <a:pt x="2620" y="1691"/>
                    </a:lnTo>
                    <a:lnTo>
                      <a:pt x="2556" y="1684"/>
                    </a:lnTo>
                    <a:lnTo>
                      <a:pt x="2493" y="1668"/>
                    </a:lnTo>
                    <a:lnTo>
                      <a:pt x="2440" y="1649"/>
                    </a:lnTo>
                    <a:lnTo>
                      <a:pt x="2474" y="1632"/>
                    </a:lnTo>
                    <a:lnTo>
                      <a:pt x="2492" y="1622"/>
                    </a:lnTo>
                    <a:lnTo>
                      <a:pt x="2508" y="1607"/>
                    </a:lnTo>
                    <a:lnTo>
                      <a:pt x="2520" y="1590"/>
                    </a:lnTo>
                    <a:lnTo>
                      <a:pt x="2529" y="1571"/>
                    </a:lnTo>
                    <a:lnTo>
                      <a:pt x="2535" y="1543"/>
                    </a:lnTo>
                    <a:lnTo>
                      <a:pt x="2534" y="1515"/>
                    </a:lnTo>
                    <a:lnTo>
                      <a:pt x="2526" y="1489"/>
                    </a:lnTo>
                    <a:lnTo>
                      <a:pt x="2512" y="1468"/>
                    </a:lnTo>
                    <a:lnTo>
                      <a:pt x="2496" y="1451"/>
                    </a:lnTo>
                    <a:lnTo>
                      <a:pt x="2475" y="1438"/>
                    </a:lnTo>
                    <a:lnTo>
                      <a:pt x="2452" y="1429"/>
                    </a:lnTo>
                    <a:lnTo>
                      <a:pt x="2428" y="1427"/>
                    </a:lnTo>
                    <a:lnTo>
                      <a:pt x="2405" y="1429"/>
                    </a:lnTo>
                    <a:lnTo>
                      <a:pt x="2382" y="1436"/>
                    </a:lnTo>
                    <a:lnTo>
                      <a:pt x="2278" y="1486"/>
                    </a:lnTo>
                    <a:lnTo>
                      <a:pt x="2262" y="1495"/>
                    </a:lnTo>
                    <a:lnTo>
                      <a:pt x="2249" y="1506"/>
                    </a:lnTo>
                    <a:lnTo>
                      <a:pt x="2238" y="1519"/>
                    </a:lnTo>
                    <a:lnTo>
                      <a:pt x="2238" y="1519"/>
                    </a:lnTo>
                    <a:lnTo>
                      <a:pt x="2197" y="1481"/>
                    </a:lnTo>
                    <a:lnTo>
                      <a:pt x="2158" y="1442"/>
                    </a:lnTo>
                    <a:lnTo>
                      <a:pt x="2122" y="1404"/>
                    </a:lnTo>
                    <a:lnTo>
                      <a:pt x="2088" y="1362"/>
                    </a:lnTo>
                    <a:lnTo>
                      <a:pt x="2057" y="1322"/>
                    </a:lnTo>
                    <a:lnTo>
                      <a:pt x="2026" y="1282"/>
                    </a:lnTo>
                    <a:lnTo>
                      <a:pt x="2000" y="1244"/>
                    </a:lnTo>
                    <a:lnTo>
                      <a:pt x="1976" y="1207"/>
                    </a:lnTo>
                    <a:lnTo>
                      <a:pt x="1953" y="1172"/>
                    </a:lnTo>
                    <a:lnTo>
                      <a:pt x="1933" y="1139"/>
                    </a:lnTo>
                    <a:lnTo>
                      <a:pt x="1918" y="1110"/>
                    </a:lnTo>
                    <a:lnTo>
                      <a:pt x="1903" y="1085"/>
                    </a:lnTo>
                    <a:lnTo>
                      <a:pt x="1892" y="1064"/>
                    </a:lnTo>
                    <a:lnTo>
                      <a:pt x="1884" y="1049"/>
                    </a:lnTo>
                    <a:lnTo>
                      <a:pt x="1879" y="1038"/>
                    </a:lnTo>
                    <a:lnTo>
                      <a:pt x="1868" y="1010"/>
                    </a:lnTo>
                    <a:lnTo>
                      <a:pt x="1864" y="982"/>
                    </a:lnTo>
                    <a:lnTo>
                      <a:pt x="1866" y="954"/>
                    </a:lnTo>
                    <a:lnTo>
                      <a:pt x="1872" y="926"/>
                    </a:lnTo>
                    <a:lnTo>
                      <a:pt x="1884" y="901"/>
                    </a:lnTo>
                    <a:lnTo>
                      <a:pt x="1899" y="879"/>
                    </a:lnTo>
                    <a:lnTo>
                      <a:pt x="1921" y="858"/>
                    </a:lnTo>
                    <a:lnTo>
                      <a:pt x="1945" y="844"/>
                    </a:lnTo>
                    <a:lnTo>
                      <a:pt x="1973" y="833"/>
                    </a:lnTo>
                    <a:lnTo>
                      <a:pt x="2001" y="829"/>
                    </a:lnTo>
                    <a:lnTo>
                      <a:pt x="2030" y="830"/>
                    </a:lnTo>
                    <a:lnTo>
                      <a:pt x="2057" y="836"/>
                    </a:lnTo>
                    <a:lnTo>
                      <a:pt x="2082" y="849"/>
                    </a:lnTo>
                    <a:lnTo>
                      <a:pt x="2105" y="864"/>
                    </a:lnTo>
                    <a:lnTo>
                      <a:pt x="2124" y="885"/>
                    </a:lnTo>
                    <a:lnTo>
                      <a:pt x="2140" y="910"/>
                    </a:lnTo>
                    <a:lnTo>
                      <a:pt x="2153" y="936"/>
                    </a:lnTo>
                    <a:lnTo>
                      <a:pt x="2169" y="966"/>
                    </a:lnTo>
                    <a:lnTo>
                      <a:pt x="2190" y="1001"/>
                    </a:lnTo>
                    <a:lnTo>
                      <a:pt x="2213" y="1038"/>
                    </a:lnTo>
                    <a:lnTo>
                      <a:pt x="2238" y="1076"/>
                    </a:lnTo>
                    <a:lnTo>
                      <a:pt x="2238" y="257"/>
                    </a:lnTo>
                    <a:lnTo>
                      <a:pt x="243" y="257"/>
                    </a:lnTo>
                    <a:lnTo>
                      <a:pt x="243" y="2050"/>
                    </a:lnTo>
                    <a:lnTo>
                      <a:pt x="2008" y="2050"/>
                    </a:lnTo>
                    <a:lnTo>
                      <a:pt x="2003" y="2095"/>
                    </a:lnTo>
                    <a:lnTo>
                      <a:pt x="2000" y="2136"/>
                    </a:lnTo>
                    <a:lnTo>
                      <a:pt x="1999" y="2172"/>
                    </a:lnTo>
                    <a:lnTo>
                      <a:pt x="1325" y="2172"/>
                    </a:lnTo>
                    <a:lnTo>
                      <a:pt x="1325" y="2935"/>
                    </a:lnTo>
                    <a:lnTo>
                      <a:pt x="1729" y="2935"/>
                    </a:lnTo>
                    <a:lnTo>
                      <a:pt x="1729" y="3428"/>
                    </a:lnTo>
                    <a:lnTo>
                      <a:pt x="738" y="3428"/>
                    </a:lnTo>
                    <a:lnTo>
                      <a:pt x="738" y="2935"/>
                    </a:lnTo>
                    <a:lnTo>
                      <a:pt x="1156" y="2935"/>
                    </a:lnTo>
                    <a:lnTo>
                      <a:pt x="1156" y="2172"/>
                    </a:lnTo>
                    <a:lnTo>
                      <a:pt x="121" y="2172"/>
                    </a:lnTo>
                    <a:lnTo>
                      <a:pt x="121" y="196"/>
                    </a:lnTo>
                    <a:lnTo>
                      <a:pt x="0" y="1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6" name="Freeform 10">
                <a:extLst>
                  <a:ext uri="{FF2B5EF4-FFF2-40B4-BE49-F238E27FC236}">
                    <a16:creationId xmlns:a16="http://schemas.microsoft.com/office/drawing/2014/main" xmlns="" id="{0B9F8B74-C231-4048-BE8A-1364509891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7458" y="5699123"/>
                <a:ext cx="134427" cy="119910"/>
              </a:xfrm>
              <a:custGeom>
                <a:avLst/>
                <a:gdLst>
                  <a:gd name="T0" fmla="*/ 606 w 722"/>
                  <a:gd name="T1" fmla="*/ 2 h 642"/>
                  <a:gd name="T2" fmla="*/ 628 w 722"/>
                  <a:gd name="T3" fmla="*/ 21 h 642"/>
                  <a:gd name="T4" fmla="*/ 713 w 722"/>
                  <a:gd name="T5" fmla="*/ 240 h 642"/>
                  <a:gd name="T6" fmla="*/ 722 w 722"/>
                  <a:gd name="T7" fmla="*/ 269 h 642"/>
                  <a:gd name="T8" fmla="*/ 721 w 722"/>
                  <a:gd name="T9" fmla="*/ 280 h 642"/>
                  <a:gd name="T10" fmla="*/ 720 w 722"/>
                  <a:gd name="T11" fmla="*/ 283 h 642"/>
                  <a:gd name="T12" fmla="*/ 713 w 722"/>
                  <a:gd name="T13" fmla="*/ 307 h 642"/>
                  <a:gd name="T14" fmla="*/ 703 w 722"/>
                  <a:gd name="T15" fmla="*/ 346 h 642"/>
                  <a:gd name="T16" fmla="*/ 684 w 722"/>
                  <a:gd name="T17" fmla="*/ 403 h 642"/>
                  <a:gd name="T18" fmla="*/ 674 w 722"/>
                  <a:gd name="T19" fmla="*/ 441 h 642"/>
                  <a:gd name="T20" fmla="*/ 663 w 722"/>
                  <a:gd name="T21" fmla="*/ 475 h 642"/>
                  <a:gd name="T22" fmla="*/ 658 w 722"/>
                  <a:gd name="T23" fmla="*/ 494 h 642"/>
                  <a:gd name="T24" fmla="*/ 652 w 722"/>
                  <a:gd name="T25" fmla="*/ 516 h 642"/>
                  <a:gd name="T26" fmla="*/ 641 w 722"/>
                  <a:gd name="T27" fmla="*/ 527 h 642"/>
                  <a:gd name="T28" fmla="*/ 620 w 722"/>
                  <a:gd name="T29" fmla="*/ 533 h 642"/>
                  <a:gd name="T30" fmla="*/ 301 w 722"/>
                  <a:gd name="T31" fmla="*/ 600 h 642"/>
                  <a:gd name="T32" fmla="*/ 295 w 722"/>
                  <a:gd name="T33" fmla="*/ 626 h 642"/>
                  <a:gd name="T34" fmla="*/ 282 w 722"/>
                  <a:gd name="T35" fmla="*/ 638 h 642"/>
                  <a:gd name="T36" fmla="*/ 270 w 722"/>
                  <a:gd name="T37" fmla="*/ 642 h 642"/>
                  <a:gd name="T38" fmla="*/ 255 w 722"/>
                  <a:gd name="T39" fmla="*/ 641 h 642"/>
                  <a:gd name="T40" fmla="*/ 237 w 722"/>
                  <a:gd name="T41" fmla="*/ 630 h 642"/>
                  <a:gd name="T42" fmla="*/ 230 w 722"/>
                  <a:gd name="T43" fmla="*/ 624 h 642"/>
                  <a:gd name="T44" fmla="*/ 213 w 722"/>
                  <a:gd name="T45" fmla="*/ 608 h 642"/>
                  <a:gd name="T46" fmla="*/ 185 w 722"/>
                  <a:gd name="T47" fmla="*/ 580 h 642"/>
                  <a:gd name="T48" fmla="*/ 150 w 722"/>
                  <a:gd name="T49" fmla="*/ 546 h 642"/>
                  <a:gd name="T50" fmla="*/ 111 w 722"/>
                  <a:gd name="T51" fmla="*/ 509 h 642"/>
                  <a:gd name="T52" fmla="*/ 74 w 722"/>
                  <a:gd name="T53" fmla="*/ 472 h 642"/>
                  <a:gd name="T54" fmla="*/ 42 w 722"/>
                  <a:gd name="T55" fmla="*/ 441 h 642"/>
                  <a:gd name="T56" fmla="*/ 19 w 722"/>
                  <a:gd name="T57" fmla="*/ 419 h 642"/>
                  <a:gd name="T58" fmla="*/ 5 w 722"/>
                  <a:gd name="T59" fmla="*/ 402 h 642"/>
                  <a:gd name="T60" fmla="*/ 0 w 722"/>
                  <a:gd name="T61" fmla="*/ 381 h 642"/>
                  <a:gd name="T62" fmla="*/ 9 w 722"/>
                  <a:gd name="T63" fmla="*/ 358 h 642"/>
                  <a:gd name="T64" fmla="*/ 17 w 722"/>
                  <a:gd name="T65" fmla="*/ 347 h 642"/>
                  <a:gd name="T66" fmla="*/ 235 w 722"/>
                  <a:gd name="T67" fmla="*/ 123 h 642"/>
                  <a:gd name="T68" fmla="*/ 262 w 722"/>
                  <a:gd name="T69" fmla="*/ 114 h 642"/>
                  <a:gd name="T70" fmla="*/ 276 w 722"/>
                  <a:gd name="T71" fmla="*/ 116 h 642"/>
                  <a:gd name="T72" fmla="*/ 289 w 722"/>
                  <a:gd name="T73" fmla="*/ 128 h 642"/>
                  <a:gd name="T74" fmla="*/ 294 w 722"/>
                  <a:gd name="T75" fmla="*/ 151 h 642"/>
                  <a:gd name="T76" fmla="*/ 425 w 722"/>
                  <a:gd name="T77" fmla="*/ 225 h 642"/>
                  <a:gd name="T78" fmla="*/ 377 w 722"/>
                  <a:gd name="T79" fmla="*/ 127 h 642"/>
                  <a:gd name="T80" fmla="*/ 379 w 722"/>
                  <a:gd name="T81" fmla="*/ 106 h 642"/>
                  <a:gd name="T82" fmla="*/ 393 w 722"/>
                  <a:gd name="T83" fmla="*/ 87 h 642"/>
                  <a:gd name="T84" fmla="*/ 410 w 722"/>
                  <a:gd name="T85" fmla="*/ 78 h 642"/>
                  <a:gd name="T86" fmla="*/ 579 w 722"/>
                  <a:gd name="T87" fmla="*/ 1 h 6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22" h="642">
                    <a:moveTo>
                      <a:pt x="591" y="0"/>
                    </a:moveTo>
                    <a:lnTo>
                      <a:pt x="606" y="2"/>
                    </a:lnTo>
                    <a:lnTo>
                      <a:pt x="619" y="11"/>
                    </a:lnTo>
                    <a:lnTo>
                      <a:pt x="628" y="21"/>
                    </a:lnTo>
                    <a:lnTo>
                      <a:pt x="634" y="35"/>
                    </a:lnTo>
                    <a:lnTo>
                      <a:pt x="713" y="240"/>
                    </a:lnTo>
                    <a:lnTo>
                      <a:pt x="720" y="252"/>
                    </a:lnTo>
                    <a:lnTo>
                      <a:pt x="722" y="269"/>
                    </a:lnTo>
                    <a:lnTo>
                      <a:pt x="722" y="274"/>
                    </a:lnTo>
                    <a:lnTo>
                      <a:pt x="721" y="280"/>
                    </a:lnTo>
                    <a:lnTo>
                      <a:pt x="721" y="283"/>
                    </a:lnTo>
                    <a:lnTo>
                      <a:pt x="720" y="283"/>
                    </a:lnTo>
                    <a:lnTo>
                      <a:pt x="717" y="294"/>
                    </a:lnTo>
                    <a:lnTo>
                      <a:pt x="713" y="307"/>
                    </a:lnTo>
                    <a:lnTo>
                      <a:pt x="709" y="326"/>
                    </a:lnTo>
                    <a:lnTo>
                      <a:pt x="703" y="346"/>
                    </a:lnTo>
                    <a:lnTo>
                      <a:pt x="694" y="373"/>
                    </a:lnTo>
                    <a:lnTo>
                      <a:pt x="684" y="403"/>
                    </a:lnTo>
                    <a:lnTo>
                      <a:pt x="678" y="423"/>
                    </a:lnTo>
                    <a:lnTo>
                      <a:pt x="674" y="441"/>
                    </a:lnTo>
                    <a:lnTo>
                      <a:pt x="668" y="459"/>
                    </a:lnTo>
                    <a:lnTo>
                      <a:pt x="663" y="475"/>
                    </a:lnTo>
                    <a:lnTo>
                      <a:pt x="659" y="487"/>
                    </a:lnTo>
                    <a:lnTo>
                      <a:pt x="658" y="494"/>
                    </a:lnTo>
                    <a:lnTo>
                      <a:pt x="657" y="506"/>
                    </a:lnTo>
                    <a:lnTo>
                      <a:pt x="652" y="516"/>
                    </a:lnTo>
                    <a:lnTo>
                      <a:pt x="647" y="522"/>
                    </a:lnTo>
                    <a:lnTo>
                      <a:pt x="641" y="527"/>
                    </a:lnTo>
                    <a:lnTo>
                      <a:pt x="629" y="532"/>
                    </a:lnTo>
                    <a:lnTo>
                      <a:pt x="620" y="533"/>
                    </a:lnTo>
                    <a:lnTo>
                      <a:pt x="301" y="533"/>
                    </a:lnTo>
                    <a:lnTo>
                      <a:pt x="301" y="600"/>
                    </a:lnTo>
                    <a:lnTo>
                      <a:pt x="299" y="615"/>
                    </a:lnTo>
                    <a:lnTo>
                      <a:pt x="295" y="626"/>
                    </a:lnTo>
                    <a:lnTo>
                      <a:pt x="289" y="634"/>
                    </a:lnTo>
                    <a:lnTo>
                      <a:pt x="282" y="638"/>
                    </a:lnTo>
                    <a:lnTo>
                      <a:pt x="275" y="641"/>
                    </a:lnTo>
                    <a:lnTo>
                      <a:pt x="270" y="642"/>
                    </a:lnTo>
                    <a:lnTo>
                      <a:pt x="266" y="642"/>
                    </a:lnTo>
                    <a:lnTo>
                      <a:pt x="255" y="641"/>
                    </a:lnTo>
                    <a:lnTo>
                      <a:pt x="246" y="636"/>
                    </a:lnTo>
                    <a:lnTo>
                      <a:pt x="237" y="630"/>
                    </a:lnTo>
                    <a:lnTo>
                      <a:pt x="232" y="625"/>
                    </a:lnTo>
                    <a:lnTo>
                      <a:pt x="230" y="624"/>
                    </a:lnTo>
                    <a:lnTo>
                      <a:pt x="224" y="618"/>
                    </a:lnTo>
                    <a:lnTo>
                      <a:pt x="213" y="608"/>
                    </a:lnTo>
                    <a:lnTo>
                      <a:pt x="201" y="596"/>
                    </a:lnTo>
                    <a:lnTo>
                      <a:pt x="185" y="580"/>
                    </a:lnTo>
                    <a:lnTo>
                      <a:pt x="168" y="564"/>
                    </a:lnTo>
                    <a:lnTo>
                      <a:pt x="150" y="546"/>
                    </a:lnTo>
                    <a:lnTo>
                      <a:pt x="131" y="527"/>
                    </a:lnTo>
                    <a:lnTo>
                      <a:pt x="111" y="509"/>
                    </a:lnTo>
                    <a:lnTo>
                      <a:pt x="92" y="489"/>
                    </a:lnTo>
                    <a:lnTo>
                      <a:pt x="74" y="472"/>
                    </a:lnTo>
                    <a:lnTo>
                      <a:pt x="57" y="455"/>
                    </a:lnTo>
                    <a:lnTo>
                      <a:pt x="42" y="441"/>
                    </a:lnTo>
                    <a:lnTo>
                      <a:pt x="29" y="429"/>
                    </a:lnTo>
                    <a:lnTo>
                      <a:pt x="19" y="419"/>
                    </a:lnTo>
                    <a:lnTo>
                      <a:pt x="15" y="414"/>
                    </a:lnTo>
                    <a:lnTo>
                      <a:pt x="5" y="402"/>
                    </a:lnTo>
                    <a:lnTo>
                      <a:pt x="1" y="391"/>
                    </a:lnTo>
                    <a:lnTo>
                      <a:pt x="0" y="381"/>
                    </a:lnTo>
                    <a:lnTo>
                      <a:pt x="4" y="368"/>
                    </a:lnTo>
                    <a:lnTo>
                      <a:pt x="9" y="358"/>
                    </a:lnTo>
                    <a:lnTo>
                      <a:pt x="13" y="351"/>
                    </a:lnTo>
                    <a:lnTo>
                      <a:pt x="17" y="347"/>
                    </a:lnTo>
                    <a:lnTo>
                      <a:pt x="226" y="132"/>
                    </a:lnTo>
                    <a:lnTo>
                      <a:pt x="235" y="123"/>
                    </a:lnTo>
                    <a:lnTo>
                      <a:pt x="248" y="116"/>
                    </a:lnTo>
                    <a:lnTo>
                      <a:pt x="262" y="114"/>
                    </a:lnTo>
                    <a:lnTo>
                      <a:pt x="269" y="114"/>
                    </a:lnTo>
                    <a:lnTo>
                      <a:pt x="276" y="116"/>
                    </a:lnTo>
                    <a:lnTo>
                      <a:pt x="283" y="121"/>
                    </a:lnTo>
                    <a:lnTo>
                      <a:pt x="289" y="128"/>
                    </a:lnTo>
                    <a:lnTo>
                      <a:pt x="293" y="138"/>
                    </a:lnTo>
                    <a:lnTo>
                      <a:pt x="294" y="151"/>
                    </a:lnTo>
                    <a:lnTo>
                      <a:pt x="294" y="225"/>
                    </a:lnTo>
                    <a:lnTo>
                      <a:pt x="425" y="225"/>
                    </a:lnTo>
                    <a:lnTo>
                      <a:pt x="382" y="140"/>
                    </a:lnTo>
                    <a:lnTo>
                      <a:pt x="377" y="127"/>
                    </a:lnTo>
                    <a:lnTo>
                      <a:pt x="376" y="116"/>
                    </a:lnTo>
                    <a:lnTo>
                      <a:pt x="379" y="106"/>
                    </a:lnTo>
                    <a:lnTo>
                      <a:pt x="385" y="95"/>
                    </a:lnTo>
                    <a:lnTo>
                      <a:pt x="393" y="87"/>
                    </a:lnTo>
                    <a:lnTo>
                      <a:pt x="402" y="82"/>
                    </a:lnTo>
                    <a:lnTo>
                      <a:pt x="410" y="78"/>
                    </a:lnTo>
                    <a:lnTo>
                      <a:pt x="568" y="4"/>
                    </a:lnTo>
                    <a:lnTo>
                      <a:pt x="579" y="1"/>
                    </a:lnTo>
                    <a:lnTo>
                      <a:pt x="591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7" name="Freeform 11">
                <a:extLst>
                  <a:ext uri="{FF2B5EF4-FFF2-40B4-BE49-F238E27FC236}">
                    <a16:creationId xmlns:a16="http://schemas.microsoft.com/office/drawing/2014/main" xmlns="" id="{BD52C0D3-AA30-455A-9A0C-A4A385E1DDE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78519" y="5575495"/>
                <a:ext cx="135360" cy="118980"/>
              </a:xfrm>
              <a:custGeom>
                <a:avLst/>
                <a:gdLst>
                  <a:gd name="T0" fmla="*/ 605 w 726"/>
                  <a:gd name="T1" fmla="*/ 589 h 639"/>
                  <a:gd name="T2" fmla="*/ 606 w 726"/>
                  <a:gd name="T3" fmla="*/ 615 h 639"/>
                  <a:gd name="T4" fmla="*/ 418 w 726"/>
                  <a:gd name="T5" fmla="*/ 0 h 639"/>
                  <a:gd name="T6" fmla="*/ 439 w 726"/>
                  <a:gd name="T7" fmla="*/ 8 h 639"/>
                  <a:gd name="T8" fmla="*/ 450 w 726"/>
                  <a:gd name="T9" fmla="*/ 20 h 639"/>
                  <a:gd name="T10" fmla="*/ 666 w 726"/>
                  <a:gd name="T11" fmla="*/ 265 h 639"/>
                  <a:gd name="T12" fmla="*/ 697 w 726"/>
                  <a:gd name="T13" fmla="*/ 257 h 639"/>
                  <a:gd name="T14" fmla="*/ 718 w 726"/>
                  <a:gd name="T15" fmla="*/ 269 h 639"/>
                  <a:gd name="T16" fmla="*/ 726 w 726"/>
                  <a:gd name="T17" fmla="*/ 294 h 639"/>
                  <a:gd name="T18" fmla="*/ 723 w 726"/>
                  <a:gd name="T19" fmla="*/ 312 h 639"/>
                  <a:gd name="T20" fmla="*/ 720 w 726"/>
                  <a:gd name="T21" fmla="*/ 325 h 639"/>
                  <a:gd name="T22" fmla="*/ 711 w 726"/>
                  <a:gd name="T23" fmla="*/ 359 h 639"/>
                  <a:gd name="T24" fmla="*/ 699 w 726"/>
                  <a:gd name="T25" fmla="*/ 408 h 639"/>
                  <a:gd name="T26" fmla="*/ 684 w 726"/>
                  <a:gd name="T27" fmla="*/ 462 h 639"/>
                  <a:gd name="T28" fmla="*/ 671 w 726"/>
                  <a:gd name="T29" fmla="*/ 518 h 639"/>
                  <a:gd name="T30" fmla="*/ 659 w 726"/>
                  <a:gd name="T31" fmla="*/ 565 h 639"/>
                  <a:gd name="T32" fmla="*/ 651 w 726"/>
                  <a:gd name="T33" fmla="*/ 598 h 639"/>
                  <a:gd name="T34" fmla="*/ 642 w 726"/>
                  <a:gd name="T35" fmla="*/ 621 h 639"/>
                  <a:gd name="T36" fmla="*/ 620 w 726"/>
                  <a:gd name="T37" fmla="*/ 637 h 639"/>
                  <a:gd name="T38" fmla="*/ 600 w 726"/>
                  <a:gd name="T39" fmla="*/ 639 h 639"/>
                  <a:gd name="T40" fmla="*/ 591 w 726"/>
                  <a:gd name="T41" fmla="*/ 638 h 639"/>
                  <a:gd name="T42" fmla="*/ 299 w 726"/>
                  <a:gd name="T43" fmla="*/ 562 h 639"/>
                  <a:gd name="T44" fmla="*/ 282 w 726"/>
                  <a:gd name="T45" fmla="*/ 556 h 639"/>
                  <a:gd name="T46" fmla="*/ 265 w 726"/>
                  <a:gd name="T47" fmla="*/ 541 h 639"/>
                  <a:gd name="T48" fmla="*/ 260 w 726"/>
                  <a:gd name="T49" fmla="*/ 522 h 639"/>
                  <a:gd name="T50" fmla="*/ 270 w 726"/>
                  <a:gd name="T51" fmla="*/ 502 h 639"/>
                  <a:gd name="T52" fmla="*/ 346 w 726"/>
                  <a:gd name="T53" fmla="*/ 456 h 639"/>
                  <a:gd name="T54" fmla="*/ 230 w 726"/>
                  <a:gd name="T55" fmla="*/ 425 h 639"/>
                  <a:gd name="T56" fmla="*/ 213 w 726"/>
                  <a:gd name="T57" fmla="*/ 442 h 639"/>
                  <a:gd name="T58" fmla="*/ 196 w 726"/>
                  <a:gd name="T59" fmla="*/ 445 h 639"/>
                  <a:gd name="T60" fmla="*/ 173 w 726"/>
                  <a:gd name="T61" fmla="*/ 438 h 639"/>
                  <a:gd name="T62" fmla="*/ 21 w 726"/>
                  <a:gd name="T63" fmla="*/ 330 h 639"/>
                  <a:gd name="T64" fmla="*/ 3 w 726"/>
                  <a:gd name="T65" fmla="*/ 307 h 639"/>
                  <a:gd name="T66" fmla="*/ 0 w 726"/>
                  <a:gd name="T67" fmla="*/ 283 h 639"/>
                  <a:gd name="T68" fmla="*/ 11 w 726"/>
                  <a:gd name="T69" fmla="*/ 263 h 639"/>
                  <a:gd name="T70" fmla="*/ 150 w 726"/>
                  <a:gd name="T71" fmla="*/ 85 h 639"/>
                  <a:gd name="T72" fmla="*/ 161 w 726"/>
                  <a:gd name="T73" fmla="*/ 71 h 639"/>
                  <a:gd name="T74" fmla="*/ 178 w 726"/>
                  <a:gd name="T75" fmla="*/ 60 h 639"/>
                  <a:gd name="T76" fmla="*/ 201 w 726"/>
                  <a:gd name="T77" fmla="*/ 52 h 639"/>
                  <a:gd name="T78" fmla="*/ 242 w 726"/>
                  <a:gd name="T79" fmla="*/ 43 h 639"/>
                  <a:gd name="T80" fmla="*/ 306 w 726"/>
                  <a:gd name="T81" fmla="*/ 28 h 639"/>
                  <a:gd name="T82" fmla="*/ 345 w 726"/>
                  <a:gd name="T83" fmla="*/ 20 h 639"/>
                  <a:gd name="T84" fmla="*/ 379 w 726"/>
                  <a:gd name="T85" fmla="*/ 11 h 639"/>
                  <a:gd name="T86" fmla="*/ 398 w 726"/>
                  <a:gd name="T87" fmla="*/ 6 h 639"/>
                  <a:gd name="T88" fmla="*/ 418 w 726"/>
                  <a:gd name="T89" fmla="*/ 0 h 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26" h="639">
                    <a:moveTo>
                      <a:pt x="606" y="589"/>
                    </a:moveTo>
                    <a:lnTo>
                      <a:pt x="605" y="589"/>
                    </a:lnTo>
                    <a:lnTo>
                      <a:pt x="603" y="589"/>
                    </a:lnTo>
                    <a:lnTo>
                      <a:pt x="606" y="615"/>
                    </a:lnTo>
                    <a:lnTo>
                      <a:pt x="606" y="589"/>
                    </a:lnTo>
                    <a:close/>
                    <a:moveTo>
                      <a:pt x="418" y="0"/>
                    </a:moveTo>
                    <a:lnTo>
                      <a:pt x="429" y="3"/>
                    </a:lnTo>
                    <a:lnTo>
                      <a:pt x="439" y="8"/>
                    </a:lnTo>
                    <a:lnTo>
                      <a:pt x="446" y="14"/>
                    </a:lnTo>
                    <a:lnTo>
                      <a:pt x="450" y="20"/>
                    </a:lnTo>
                    <a:lnTo>
                      <a:pt x="610" y="297"/>
                    </a:lnTo>
                    <a:lnTo>
                      <a:pt x="666" y="265"/>
                    </a:lnTo>
                    <a:lnTo>
                      <a:pt x="682" y="259"/>
                    </a:lnTo>
                    <a:lnTo>
                      <a:pt x="697" y="257"/>
                    </a:lnTo>
                    <a:lnTo>
                      <a:pt x="709" y="261"/>
                    </a:lnTo>
                    <a:lnTo>
                      <a:pt x="718" y="269"/>
                    </a:lnTo>
                    <a:lnTo>
                      <a:pt x="724" y="282"/>
                    </a:lnTo>
                    <a:lnTo>
                      <a:pt x="726" y="294"/>
                    </a:lnTo>
                    <a:lnTo>
                      <a:pt x="726" y="305"/>
                    </a:lnTo>
                    <a:lnTo>
                      <a:pt x="723" y="312"/>
                    </a:lnTo>
                    <a:lnTo>
                      <a:pt x="722" y="316"/>
                    </a:lnTo>
                    <a:lnTo>
                      <a:pt x="720" y="325"/>
                    </a:lnTo>
                    <a:lnTo>
                      <a:pt x="716" y="340"/>
                    </a:lnTo>
                    <a:lnTo>
                      <a:pt x="711" y="359"/>
                    </a:lnTo>
                    <a:lnTo>
                      <a:pt x="705" y="382"/>
                    </a:lnTo>
                    <a:lnTo>
                      <a:pt x="699" y="408"/>
                    </a:lnTo>
                    <a:lnTo>
                      <a:pt x="692" y="434"/>
                    </a:lnTo>
                    <a:lnTo>
                      <a:pt x="684" y="462"/>
                    </a:lnTo>
                    <a:lnTo>
                      <a:pt x="678" y="490"/>
                    </a:lnTo>
                    <a:lnTo>
                      <a:pt x="671" y="518"/>
                    </a:lnTo>
                    <a:lnTo>
                      <a:pt x="665" y="542"/>
                    </a:lnTo>
                    <a:lnTo>
                      <a:pt x="659" y="565"/>
                    </a:lnTo>
                    <a:lnTo>
                      <a:pt x="654" y="583"/>
                    </a:lnTo>
                    <a:lnTo>
                      <a:pt x="651" y="598"/>
                    </a:lnTo>
                    <a:lnTo>
                      <a:pt x="648" y="606"/>
                    </a:lnTo>
                    <a:lnTo>
                      <a:pt x="642" y="621"/>
                    </a:lnTo>
                    <a:lnTo>
                      <a:pt x="632" y="631"/>
                    </a:lnTo>
                    <a:lnTo>
                      <a:pt x="620" y="637"/>
                    </a:lnTo>
                    <a:lnTo>
                      <a:pt x="606" y="639"/>
                    </a:lnTo>
                    <a:lnTo>
                      <a:pt x="600" y="639"/>
                    </a:lnTo>
                    <a:lnTo>
                      <a:pt x="595" y="638"/>
                    </a:lnTo>
                    <a:lnTo>
                      <a:pt x="591" y="638"/>
                    </a:lnTo>
                    <a:lnTo>
                      <a:pt x="589" y="637"/>
                    </a:lnTo>
                    <a:lnTo>
                      <a:pt x="299" y="562"/>
                    </a:lnTo>
                    <a:lnTo>
                      <a:pt x="290" y="559"/>
                    </a:lnTo>
                    <a:lnTo>
                      <a:pt x="282" y="556"/>
                    </a:lnTo>
                    <a:lnTo>
                      <a:pt x="272" y="549"/>
                    </a:lnTo>
                    <a:lnTo>
                      <a:pt x="265" y="541"/>
                    </a:lnTo>
                    <a:lnTo>
                      <a:pt x="260" y="529"/>
                    </a:lnTo>
                    <a:lnTo>
                      <a:pt x="260" y="522"/>
                    </a:lnTo>
                    <a:lnTo>
                      <a:pt x="263" y="513"/>
                    </a:lnTo>
                    <a:lnTo>
                      <a:pt x="270" y="502"/>
                    </a:lnTo>
                    <a:lnTo>
                      <a:pt x="282" y="492"/>
                    </a:lnTo>
                    <a:lnTo>
                      <a:pt x="346" y="456"/>
                    </a:lnTo>
                    <a:lnTo>
                      <a:pt x="283" y="347"/>
                    </a:lnTo>
                    <a:lnTo>
                      <a:pt x="230" y="425"/>
                    </a:lnTo>
                    <a:lnTo>
                      <a:pt x="221" y="436"/>
                    </a:lnTo>
                    <a:lnTo>
                      <a:pt x="213" y="442"/>
                    </a:lnTo>
                    <a:lnTo>
                      <a:pt x="203" y="444"/>
                    </a:lnTo>
                    <a:lnTo>
                      <a:pt x="196" y="445"/>
                    </a:lnTo>
                    <a:lnTo>
                      <a:pt x="184" y="443"/>
                    </a:lnTo>
                    <a:lnTo>
                      <a:pt x="173" y="438"/>
                    </a:lnTo>
                    <a:lnTo>
                      <a:pt x="163" y="432"/>
                    </a:lnTo>
                    <a:lnTo>
                      <a:pt x="21" y="330"/>
                    </a:lnTo>
                    <a:lnTo>
                      <a:pt x="9" y="319"/>
                    </a:lnTo>
                    <a:lnTo>
                      <a:pt x="3" y="307"/>
                    </a:lnTo>
                    <a:lnTo>
                      <a:pt x="0" y="297"/>
                    </a:lnTo>
                    <a:lnTo>
                      <a:pt x="0" y="283"/>
                    </a:lnTo>
                    <a:lnTo>
                      <a:pt x="5" y="272"/>
                    </a:lnTo>
                    <a:lnTo>
                      <a:pt x="11" y="263"/>
                    </a:lnTo>
                    <a:lnTo>
                      <a:pt x="15" y="259"/>
                    </a:lnTo>
                    <a:lnTo>
                      <a:pt x="150" y="85"/>
                    </a:lnTo>
                    <a:lnTo>
                      <a:pt x="154" y="78"/>
                    </a:lnTo>
                    <a:lnTo>
                      <a:pt x="161" y="71"/>
                    </a:lnTo>
                    <a:lnTo>
                      <a:pt x="171" y="63"/>
                    </a:lnTo>
                    <a:lnTo>
                      <a:pt x="178" y="60"/>
                    </a:lnTo>
                    <a:lnTo>
                      <a:pt x="188" y="57"/>
                    </a:lnTo>
                    <a:lnTo>
                      <a:pt x="201" y="52"/>
                    </a:lnTo>
                    <a:lnTo>
                      <a:pt x="219" y="49"/>
                    </a:lnTo>
                    <a:lnTo>
                      <a:pt x="242" y="43"/>
                    </a:lnTo>
                    <a:lnTo>
                      <a:pt x="271" y="37"/>
                    </a:lnTo>
                    <a:lnTo>
                      <a:pt x="306" y="28"/>
                    </a:lnTo>
                    <a:lnTo>
                      <a:pt x="325" y="23"/>
                    </a:lnTo>
                    <a:lnTo>
                      <a:pt x="345" y="20"/>
                    </a:lnTo>
                    <a:lnTo>
                      <a:pt x="363" y="15"/>
                    </a:lnTo>
                    <a:lnTo>
                      <a:pt x="379" y="11"/>
                    </a:lnTo>
                    <a:lnTo>
                      <a:pt x="391" y="9"/>
                    </a:lnTo>
                    <a:lnTo>
                      <a:pt x="398" y="6"/>
                    </a:lnTo>
                    <a:lnTo>
                      <a:pt x="408" y="3"/>
                    </a:lnTo>
                    <a:lnTo>
                      <a:pt x="418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8" name="Freeform 12">
                <a:extLst>
                  <a:ext uri="{FF2B5EF4-FFF2-40B4-BE49-F238E27FC236}">
                    <a16:creationId xmlns:a16="http://schemas.microsoft.com/office/drawing/2014/main" xmlns="" id="{BEA17F95-1A67-49E8-9CD6-DDE95B73D3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03837" y="5656364"/>
                <a:ext cx="100820" cy="135712"/>
              </a:xfrm>
              <a:custGeom>
                <a:avLst/>
                <a:gdLst>
                  <a:gd name="T0" fmla="*/ 454 w 540"/>
                  <a:gd name="T1" fmla="*/ 677 h 726"/>
                  <a:gd name="T2" fmla="*/ 455 w 540"/>
                  <a:gd name="T3" fmla="*/ 700 h 726"/>
                  <a:gd name="T4" fmla="*/ 387 w 540"/>
                  <a:gd name="T5" fmla="*/ 0 h 726"/>
                  <a:gd name="T6" fmla="*/ 414 w 540"/>
                  <a:gd name="T7" fmla="*/ 10 h 726"/>
                  <a:gd name="T8" fmla="*/ 430 w 540"/>
                  <a:gd name="T9" fmla="*/ 33 h 726"/>
                  <a:gd name="T10" fmla="*/ 537 w 540"/>
                  <a:gd name="T11" fmla="*/ 324 h 726"/>
                  <a:gd name="T12" fmla="*/ 538 w 540"/>
                  <a:gd name="T13" fmla="*/ 349 h 726"/>
                  <a:gd name="T14" fmla="*/ 528 w 540"/>
                  <a:gd name="T15" fmla="*/ 367 h 726"/>
                  <a:gd name="T16" fmla="*/ 508 w 540"/>
                  <a:gd name="T17" fmla="*/ 373 h 726"/>
                  <a:gd name="T18" fmla="*/ 488 w 540"/>
                  <a:gd name="T19" fmla="*/ 368 h 726"/>
                  <a:gd name="T20" fmla="*/ 367 w 540"/>
                  <a:gd name="T21" fmla="*/ 454 h 726"/>
                  <a:gd name="T22" fmla="*/ 472 w 540"/>
                  <a:gd name="T23" fmla="*/ 454 h 726"/>
                  <a:gd name="T24" fmla="*/ 490 w 540"/>
                  <a:gd name="T25" fmla="*/ 464 h 726"/>
                  <a:gd name="T26" fmla="*/ 501 w 540"/>
                  <a:gd name="T27" fmla="*/ 486 h 726"/>
                  <a:gd name="T28" fmla="*/ 501 w 540"/>
                  <a:gd name="T29" fmla="*/ 504 h 726"/>
                  <a:gd name="T30" fmla="*/ 498 w 540"/>
                  <a:gd name="T31" fmla="*/ 694 h 726"/>
                  <a:gd name="T32" fmla="*/ 488 w 540"/>
                  <a:gd name="T33" fmla="*/ 712 h 726"/>
                  <a:gd name="T34" fmla="*/ 467 w 540"/>
                  <a:gd name="T35" fmla="*/ 724 h 726"/>
                  <a:gd name="T36" fmla="*/ 445 w 540"/>
                  <a:gd name="T37" fmla="*/ 724 h 726"/>
                  <a:gd name="T38" fmla="*/ 226 w 540"/>
                  <a:gd name="T39" fmla="*/ 711 h 726"/>
                  <a:gd name="T40" fmla="*/ 211 w 540"/>
                  <a:gd name="T41" fmla="*/ 710 h 726"/>
                  <a:gd name="T42" fmla="*/ 193 w 540"/>
                  <a:gd name="T43" fmla="*/ 701 h 726"/>
                  <a:gd name="T44" fmla="*/ 172 w 540"/>
                  <a:gd name="T45" fmla="*/ 686 h 726"/>
                  <a:gd name="T46" fmla="*/ 141 w 540"/>
                  <a:gd name="T47" fmla="*/ 656 h 726"/>
                  <a:gd name="T48" fmla="*/ 93 w 540"/>
                  <a:gd name="T49" fmla="*/ 614 h 726"/>
                  <a:gd name="T50" fmla="*/ 64 w 540"/>
                  <a:gd name="T51" fmla="*/ 587 h 726"/>
                  <a:gd name="T52" fmla="*/ 39 w 540"/>
                  <a:gd name="T53" fmla="*/ 564 h 726"/>
                  <a:gd name="T54" fmla="*/ 23 w 540"/>
                  <a:gd name="T55" fmla="*/ 551 h 726"/>
                  <a:gd name="T56" fmla="*/ 6 w 540"/>
                  <a:gd name="T57" fmla="*/ 536 h 726"/>
                  <a:gd name="T58" fmla="*/ 0 w 540"/>
                  <a:gd name="T59" fmla="*/ 516 h 726"/>
                  <a:gd name="T60" fmla="*/ 5 w 540"/>
                  <a:gd name="T61" fmla="*/ 500 h 726"/>
                  <a:gd name="T62" fmla="*/ 81 w 540"/>
                  <a:gd name="T63" fmla="*/ 183 h 726"/>
                  <a:gd name="T64" fmla="*/ 58 w 540"/>
                  <a:gd name="T65" fmla="*/ 164 h 726"/>
                  <a:gd name="T66" fmla="*/ 54 w 540"/>
                  <a:gd name="T67" fmla="*/ 145 h 726"/>
                  <a:gd name="T68" fmla="*/ 63 w 540"/>
                  <a:gd name="T69" fmla="*/ 123 h 726"/>
                  <a:gd name="T70" fmla="*/ 80 w 540"/>
                  <a:gd name="T71" fmla="*/ 111 h 726"/>
                  <a:gd name="T72" fmla="*/ 90 w 540"/>
                  <a:gd name="T73" fmla="*/ 107 h 726"/>
                  <a:gd name="T74" fmla="*/ 114 w 540"/>
                  <a:gd name="T75" fmla="*/ 99 h 726"/>
                  <a:gd name="T76" fmla="*/ 154 w 540"/>
                  <a:gd name="T77" fmla="*/ 83 h 726"/>
                  <a:gd name="T78" fmla="*/ 205 w 540"/>
                  <a:gd name="T79" fmla="*/ 64 h 726"/>
                  <a:gd name="T80" fmla="*/ 259 w 540"/>
                  <a:gd name="T81" fmla="*/ 44 h 726"/>
                  <a:gd name="T82" fmla="*/ 310 w 540"/>
                  <a:gd name="T83" fmla="*/ 25 h 726"/>
                  <a:gd name="T84" fmla="*/ 349 w 540"/>
                  <a:gd name="T85" fmla="*/ 10 h 726"/>
                  <a:gd name="T86" fmla="*/ 370 w 540"/>
                  <a:gd name="T87" fmla="*/ 2 h 7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40" h="726">
                    <a:moveTo>
                      <a:pt x="455" y="676"/>
                    </a:moveTo>
                    <a:lnTo>
                      <a:pt x="454" y="677"/>
                    </a:lnTo>
                    <a:lnTo>
                      <a:pt x="451" y="678"/>
                    </a:lnTo>
                    <a:lnTo>
                      <a:pt x="455" y="700"/>
                    </a:lnTo>
                    <a:lnTo>
                      <a:pt x="455" y="676"/>
                    </a:lnTo>
                    <a:close/>
                    <a:moveTo>
                      <a:pt x="387" y="0"/>
                    </a:moveTo>
                    <a:lnTo>
                      <a:pt x="402" y="3"/>
                    </a:lnTo>
                    <a:lnTo>
                      <a:pt x="414" y="10"/>
                    </a:lnTo>
                    <a:lnTo>
                      <a:pt x="424" y="21"/>
                    </a:lnTo>
                    <a:lnTo>
                      <a:pt x="430" y="33"/>
                    </a:lnTo>
                    <a:lnTo>
                      <a:pt x="535" y="315"/>
                    </a:lnTo>
                    <a:lnTo>
                      <a:pt x="537" y="324"/>
                    </a:lnTo>
                    <a:lnTo>
                      <a:pt x="540" y="335"/>
                    </a:lnTo>
                    <a:lnTo>
                      <a:pt x="538" y="349"/>
                    </a:lnTo>
                    <a:lnTo>
                      <a:pt x="534" y="360"/>
                    </a:lnTo>
                    <a:lnTo>
                      <a:pt x="528" y="367"/>
                    </a:lnTo>
                    <a:lnTo>
                      <a:pt x="518" y="372"/>
                    </a:lnTo>
                    <a:lnTo>
                      <a:pt x="508" y="373"/>
                    </a:lnTo>
                    <a:lnTo>
                      <a:pt x="498" y="372"/>
                    </a:lnTo>
                    <a:lnTo>
                      <a:pt x="488" y="368"/>
                    </a:lnTo>
                    <a:lnTo>
                      <a:pt x="421" y="336"/>
                    </a:lnTo>
                    <a:lnTo>
                      <a:pt x="367" y="454"/>
                    </a:lnTo>
                    <a:lnTo>
                      <a:pt x="457" y="453"/>
                    </a:lnTo>
                    <a:lnTo>
                      <a:pt x="472" y="454"/>
                    </a:lnTo>
                    <a:lnTo>
                      <a:pt x="483" y="459"/>
                    </a:lnTo>
                    <a:lnTo>
                      <a:pt x="490" y="464"/>
                    </a:lnTo>
                    <a:lnTo>
                      <a:pt x="497" y="475"/>
                    </a:lnTo>
                    <a:lnTo>
                      <a:pt x="501" y="486"/>
                    </a:lnTo>
                    <a:lnTo>
                      <a:pt x="501" y="495"/>
                    </a:lnTo>
                    <a:lnTo>
                      <a:pt x="501" y="504"/>
                    </a:lnTo>
                    <a:lnTo>
                      <a:pt x="500" y="680"/>
                    </a:lnTo>
                    <a:lnTo>
                      <a:pt x="498" y="694"/>
                    </a:lnTo>
                    <a:lnTo>
                      <a:pt x="494" y="705"/>
                    </a:lnTo>
                    <a:lnTo>
                      <a:pt x="488" y="712"/>
                    </a:lnTo>
                    <a:lnTo>
                      <a:pt x="478" y="720"/>
                    </a:lnTo>
                    <a:lnTo>
                      <a:pt x="467" y="724"/>
                    </a:lnTo>
                    <a:lnTo>
                      <a:pt x="455" y="726"/>
                    </a:lnTo>
                    <a:lnTo>
                      <a:pt x="445" y="724"/>
                    </a:lnTo>
                    <a:lnTo>
                      <a:pt x="231" y="710"/>
                    </a:lnTo>
                    <a:lnTo>
                      <a:pt x="226" y="711"/>
                    </a:lnTo>
                    <a:lnTo>
                      <a:pt x="223" y="711"/>
                    </a:lnTo>
                    <a:lnTo>
                      <a:pt x="211" y="710"/>
                    </a:lnTo>
                    <a:lnTo>
                      <a:pt x="200" y="705"/>
                    </a:lnTo>
                    <a:lnTo>
                      <a:pt x="193" y="701"/>
                    </a:lnTo>
                    <a:lnTo>
                      <a:pt x="184" y="695"/>
                    </a:lnTo>
                    <a:lnTo>
                      <a:pt x="172" y="686"/>
                    </a:lnTo>
                    <a:lnTo>
                      <a:pt x="158" y="672"/>
                    </a:lnTo>
                    <a:lnTo>
                      <a:pt x="141" y="656"/>
                    </a:lnTo>
                    <a:lnTo>
                      <a:pt x="119" y="637"/>
                    </a:lnTo>
                    <a:lnTo>
                      <a:pt x="93" y="614"/>
                    </a:lnTo>
                    <a:lnTo>
                      <a:pt x="79" y="601"/>
                    </a:lnTo>
                    <a:lnTo>
                      <a:pt x="64" y="587"/>
                    </a:lnTo>
                    <a:lnTo>
                      <a:pt x="51" y="575"/>
                    </a:lnTo>
                    <a:lnTo>
                      <a:pt x="39" y="564"/>
                    </a:lnTo>
                    <a:lnTo>
                      <a:pt x="29" y="556"/>
                    </a:lnTo>
                    <a:lnTo>
                      <a:pt x="23" y="551"/>
                    </a:lnTo>
                    <a:lnTo>
                      <a:pt x="14" y="545"/>
                    </a:lnTo>
                    <a:lnTo>
                      <a:pt x="6" y="536"/>
                    </a:lnTo>
                    <a:lnTo>
                      <a:pt x="3" y="529"/>
                    </a:lnTo>
                    <a:lnTo>
                      <a:pt x="0" y="516"/>
                    </a:lnTo>
                    <a:lnTo>
                      <a:pt x="3" y="506"/>
                    </a:lnTo>
                    <a:lnTo>
                      <a:pt x="5" y="500"/>
                    </a:lnTo>
                    <a:lnTo>
                      <a:pt x="141" y="210"/>
                    </a:lnTo>
                    <a:lnTo>
                      <a:pt x="81" y="183"/>
                    </a:lnTo>
                    <a:lnTo>
                      <a:pt x="67" y="174"/>
                    </a:lnTo>
                    <a:lnTo>
                      <a:pt x="58" y="164"/>
                    </a:lnTo>
                    <a:lnTo>
                      <a:pt x="55" y="155"/>
                    </a:lnTo>
                    <a:lnTo>
                      <a:pt x="54" y="145"/>
                    </a:lnTo>
                    <a:lnTo>
                      <a:pt x="57" y="133"/>
                    </a:lnTo>
                    <a:lnTo>
                      <a:pt x="63" y="123"/>
                    </a:lnTo>
                    <a:lnTo>
                      <a:pt x="73" y="116"/>
                    </a:lnTo>
                    <a:lnTo>
                      <a:pt x="80" y="111"/>
                    </a:lnTo>
                    <a:lnTo>
                      <a:pt x="87" y="109"/>
                    </a:lnTo>
                    <a:lnTo>
                      <a:pt x="90" y="107"/>
                    </a:lnTo>
                    <a:lnTo>
                      <a:pt x="99" y="104"/>
                    </a:lnTo>
                    <a:lnTo>
                      <a:pt x="114" y="99"/>
                    </a:lnTo>
                    <a:lnTo>
                      <a:pt x="132" y="92"/>
                    </a:lnTo>
                    <a:lnTo>
                      <a:pt x="154" y="83"/>
                    </a:lnTo>
                    <a:lnTo>
                      <a:pt x="179" y="75"/>
                    </a:lnTo>
                    <a:lnTo>
                      <a:pt x="205" y="64"/>
                    </a:lnTo>
                    <a:lnTo>
                      <a:pt x="232" y="54"/>
                    </a:lnTo>
                    <a:lnTo>
                      <a:pt x="259" y="44"/>
                    </a:lnTo>
                    <a:lnTo>
                      <a:pt x="284" y="35"/>
                    </a:lnTo>
                    <a:lnTo>
                      <a:pt x="310" y="25"/>
                    </a:lnTo>
                    <a:lnTo>
                      <a:pt x="330" y="16"/>
                    </a:lnTo>
                    <a:lnTo>
                      <a:pt x="349" y="10"/>
                    </a:lnTo>
                    <a:lnTo>
                      <a:pt x="363" y="6"/>
                    </a:lnTo>
                    <a:lnTo>
                      <a:pt x="370" y="2"/>
                    </a:lnTo>
                    <a:lnTo>
                      <a:pt x="387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8D2F2996-2179-4BAC-B980-3DD3635144C6}"/>
                </a:ext>
              </a:extLst>
            </p:cNvPr>
            <p:cNvSpPr txBox="1"/>
            <p:nvPr/>
          </p:nvSpPr>
          <p:spPr>
            <a:xfrm>
              <a:off x="9069970" y="854402"/>
              <a:ext cx="23577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z="1400" spc="-300" dirty="0">
                  <a:solidFill>
                    <a:schemeClr val="bg2">
                      <a:lumMod val="50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카테고리화</a:t>
              </a:r>
              <a:endParaRPr lang="en-US" altLang="ko-KR" sz="1400" spc="-300" dirty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EDDDDB5C-9B17-4EE8-9FBE-B430247725B8}"/>
              </a:ext>
            </a:extLst>
          </p:cNvPr>
          <p:cNvSpPr/>
          <p:nvPr/>
        </p:nvSpPr>
        <p:spPr>
          <a:xfrm>
            <a:off x="1713535" y="396736"/>
            <a:ext cx="70704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박소희</a:t>
            </a:r>
            <a:endParaRPr lang="en-US" altLang="ko-KR" sz="2400" spc="-150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카테고리화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1 )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브랜드 활용</a:t>
            </a:r>
            <a:endParaRPr lang="ko-KR" altLang="en-US" sz="3200" dirty="0"/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xmlns="" id="{DDFE862E-3E4A-4D2B-AA74-59875E7170CD}"/>
              </a:ext>
            </a:extLst>
          </p:cNvPr>
          <p:cNvGrpSpPr/>
          <p:nvPr/>
        </p:nvGrpSpPr>
        <p:grpSpPr>
          <a:xfrm>
            <a:off x="761899" y="468870"/>
            <a:ext cx="828675" cy="827088"/>
            <a:chOff x="7942259" y="3032825"/>
            <a:chExt cx="960782" cy="9566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xmlns="" id="{D4A1FE1D-086F-4494-BC02-A9E6B02B9C92}"/>
                </a:ext>
              </a:extLst>
            </p:cNvPr>
            <p:cNvSpPr/>
            <p:nvPr/>
          </p:nvSpPr>
          <p:spPr>
            <a:xfrm>
              <a:off x="7942259" y="3032825"/>
              <a:ext cx="960782" cy="956678"/>
            </a:xfrm>
            <a:prstGeom prst="rect">
              <a:avLst/>
            </a:prstGeom>
            <a:solidFill>
              <a:srgbClr val="84CDC2"/>
            </a:solidFill>
            <a:ln>
              <a:solidFill>
                <a:srgbClr val="84CD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Freeform 6">
              <a:extLst>
                <a:ext uri="{FF2B5EF4-FFF2-40B4-BE49-F238E27FC236}">
                  <a16:creationId xmlns:a16="http://schemas.microsoft.com/office/drawing/2014/main" xmlns="" id="{B8FEE9A8-B497-46BD-8433-0F5A0A864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47045" y="3281828"/>
              <a:ext cx="139095" cy="139430"/>
            </a:xfrm>
            <a:custGeom>
              <a:avLst/>
              <a:gdLst>
                <a:gd name="T0" fmla="*/ 373 w 747"/>
                <a:gd name="T1" fmla="*/ 0 h 749"/>
                <a:gd name="T2" fmla="*/ 424 w 747"/>
                <a:gd name="T3" fmla="*/ 4 h 749"/>
                <a:gd name="T4" fmla="*/ 472 w 747"/>
                <a:gd name="T5" fmla="*/ 14 h 749"/>
                <a:gd name="T6" fmla="*/ 518 w 747"/>
                <a:gd name="T7" fmla="*/ 29 h 749"/>
                <a:gd name="T8" fmla="*/ 562 w 747"/>
                <a:gd name="T9" fmla="*/ 51 h 749"/>
                <a:gd name="T10" fmla="*/ 602 w 747"/>
                <a:gd name="T11" fmla="*/ 78 h 749"/>
                <a:gd name="T12" fmla="*/ 638 w 747"/>
                <a:gd name="T13" fmla="*/ 109 h 749"/>
                <a:gd name="T14" fmla="*/ 669 w 747"/>
                <a:gd name="T15" fmla="*/ 146 h 749"/>
                <a:gd name="T16" fmla="*/ 696 w 747"/>
                <a:gd name="T17" fmla="*/ 186 h 749"/>
                <a:gd name="T18" fmla="*/ 718 w 747"/>
                <a:gd name="T19" fmla="*/ 229 h 749"/>
                <a:gd name="T20" fmla="*/ 733 w 747"/>
                <a:gd name="T21" fmla="*/ 276 h 749"/>
                <a:gd name="T22" fmla="*/ 744 w 747"/>
                <a:gd name="T23" fmla="*/ 324 h 749"/>
                <a:gd name="T24" fmla="*/ 747 w 747"/>
                <a:gd name="T25" fmla="*/ 375 h 749"/>
                <a:gd name="T26" fmla="*/ 744 w 747"/>
                <a:gd name="T27" fmla="*/ 426 h 749"/>
                <a:gd name="T28" fmla="*/ 733 w 747"/>
                <a:gd name="T29" fmla="*/ 474 h 749"/>
                <a:gd name="T30" fmla="*/ 718 w 747"/>
                <a:gd name="T31" fmla="*/ 520 h 749"/>
                <a:gd name="T32" fmla="*/ 696 w 747"/>
                <a:gd name="T33" fmla="*/ 564 h 749"/>
                <a:gd name="T34" fmla="*/ 669 w 747"/>
                <a:gd name="T35" fmla="*/ 604 h 749"/>
                <a:gd name="T36" fmla="*/ 638 w 747"/>
                <a:gd name="T37" fmla="*/ 640 h 749"/>
                <a:gd name="T38" fmla="*/ 602 w 747"/>
                <a:gd name="T39" fmla="*/ 672 h 749"/>
                <a:gd name="T40" fmla="*/ 562 w 747"/>
                <a:gd name="T41" fmla="*/ 699 h 749"/>
                <a:gd name="T42" fmla="*/ 518 w 747"/>
                <a:gd name="T43" fmla="*/ 720 h 749"/>
                <a:gd name="T44" fmla="*/ 472 w 747"/>
                <a:gd name="T45" fmla="*/ 736 h 749"/>
                <a:gd name="T46" fmla="*/ 424 w 747"/>
                <a:gd name="T47" fmla="*/ 747 h 749"/>
                <a:gd name="T48" fmla="*/ 373 w 747"/>
                <a:gd name="T49" fmla="*/ 749 h 749"/>
                <a:gd name="T50" fmla="*/ 322 w 747"/>
                <a:gd name="T51" fmla="*/ 747 h 749"/>
                <a:gd name="T52" fmla="*/ 274 w 747"/>
                <a:gd name="T53" fmla="*/ 736 h 749"/>
                <a:gd name="T54" fmla="*/ 228 w 747"/>
                <a:gd name="T55" fmla="*/ 720 h 749"/>
                <a:gd name="T56" fmla="*/ 185 w 747"/>
                <a:gd name="T57" fmla="*/ 699 h 749"/>
                <a:gd name="T58" fmla="*/ 145 w 747"/>
                <a:gd name="T59" fmla="*/ 672 h 749"/>
                <a:gd name="T60" fmla="*/ 108 w 747"/>
                <a:gd name="T61" fmla="*/ 640 h 749"/>
                <a:gd name="T62" fmla="*/ 77 w 747"/>
                <a:gd name="T63" fmla="*/ 604 h 749"/>
                <a:gd name="T64" fmla="*/ 50 w 747"/>
                <a:gd name="T65" fmla="*/ 564 h 749"/>
                <a:gd name="T66" fmla="*/ 29 w 747"/>
                <a:gd name="T67" fmla="*/ 520 h 749"/>
                <a:gd name="T68" fmla="*/ 13 w 747"/>
                <a:gd name="T69" fmla="*/ 474 h 749"/>
                <a:gd name="T70" fmla="*/ 3 w 747"/>
                <a:gd name="T71" fmla="*/ 426 h 749"/>
                <a:gd name="T72" fmla="*/ 0 w 747"/>
                <a:gd name="T73" fmla="*/ 375 h 749"/>
                <a:gd name="T74" fmla="*/ 3 w 747"/>
                <a:gd name="T75" fmla="*/ 324 h 749"/>
                <a:gd name="T76" fmla="*/ 13 w 747"/>
                <a:gd name="T77" fmla="*/ 276 h 749"/>
                <a:gd name="T78" fmla="*/ 29 w 747"/>
                <a:gd name="T79" fmla="*/ 229 h 749"/>
                <a:gd name="T80" fmla="*/ 50 w 747"/>
                <a:gd name="T81" fmla="*/ 186 h 749"/>
                <a:gd name="T82" fmla="*/ 77 w 747"/>
                <a:gd name="T83" fmla="*/ 146 h 749"/>
                <a:gd name="T84" fmla="*/ 108 w 747"/>
                <a:gd name="T85" fmla="*/ 109 h 749"/>
                <a:gd name="T86" fmla="*/ 145 w 747"/>
                <a:gd name="T87" fmla="*/ 78 h 749"/>
                <a:gd name="T88" fmla="*/ 185 w 747"/>
                <a:gd name="T89" fmla="*/ 51 h 749"/>
                <a:gd name="T90" fmla="*/ 228 w 747"/>
                <a:gd name="T91" fmla="*/ 29 h 749"/>
                <a:gd name="T92" fmla="*/ 274 w 747"/>
                <a:gd name="T93" fmla="*/ 14 h 749"/>
                <a:gd name="T94" fmla="*/ 322 w 747"/>
                <a:gd name="T95" fmla="*/ 4 h 749"/>
                <a:gd name="T96" fmla="*/ 373 w 747"/>
                <a:gd name="T97" fmla="*/ 0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47" h="749">
                  <a:moveTo>
                    <a:pt x="373" y="0"/>
                  </a:moveTo>
                  <a:lnTo>
                    <a:pt x="424" y="4"/>
                  </a:lnTo>
                  <a:lnTo>
                    <a:pt x="472" y="14"/>
                  </a:lnTo>
                  <a:lnTo>
                    <a:pt x="518" y="29"/>
                  </a:lnTo>
                  <a:lnTo>
                    <a:pt x="562" y="51"/>
                  </a:lnTo>
                  <a:lnTo>
                    <a:pt x="602" y="78"/>
                  </a:lnTo>
                  <a:lnTo>
                    <a:pt x="638" y="109"/>
                  </a:lnTo>
                  <a:lnTo>
                    <a:pt x="669" y="146"/>
                  </a:lnTo>
                  <a:lnTo>
                    <a:pt x="696" y="186"/>
                  </a:lnTo>
                  <a:lnTo>
                    <a:pt x="718" y="229"/>
                  </a:lnTo>
                  <a:lnTo>
                    <a:pt x="733" y="276"/>
                  </a:lnTo>
                  <a:lnTo>
                    <a:pt x="744" y="324"/>
                  </a:lnTo>
                  <a:lnTo>
                    <a:pt x="747" y="375"/>
                  </a:lnTo>
                  <a:lnTo>
                    <a:pt x="744" y="426"/>
                  </a:lnTo>
                  <a:lnTo>
                    <a:pt x="733" y="474"/>
                  </a:lnTo>
                  <a:lnTo>
                    <a:pt x="718" y="520"/>
                  </a:lnTo>
                  <a:lnTo>
                    <a:pt x="696" y="564"/>
                  </a:lnTo>
                  <a:lnTo>
                    <a:pt x="669" y="604"/>
                  </a:lnTo>
                  <a:lnTo>
                    <a:pt x="638" y="640"/>
                  </a:lnTo>
                  <a:lnTo>
                    <a:pt x="602" y="672"/>
                  </a:lnTo>
                  <a:lnTo>
                    <a:pt x="562" y="699"/>
                  </a:lnTo>
                  <a:lnTo>
                    <a:pt x="518" y="720"/>
                  </a:lnTo>
                  <a:lnTo>
                    <a:pt x="472" y="736"/>
                  </a:lnTo>
                  <a:lnTo>
                    <a:pt x="424" y="747"/>
                  </a:lnTo>
                  <a:lnTo>
                    <a:pt x="373" y="749"/>
                  </a:lnTo>
                  <a:lnTo>
                    <a:pt x="322" y="747"/>
                  </a:lnTo>
                  <a:lnTo>
                    <a:pt x="274" y="736"/>
                  </a:lnTo>
                  <a:lnTo>
                    <a:pt x="228" y="720"/>
                  </a:lnTo>
                  <a:lnTo>
                    <a:pt x="185" y="699"/>
                  </a:lnTo>
                  <a:lnTo>
                    <a:pt x="145" y="672"/>
                  </a:lnTo>
                  <a:lnTo>
                    <a:pt x="108" y="640"/>
                  </a:lnTo>
                  <a:lnTo>
                    <a:pt x="77" y="604"/>
                  </a:lnTo>
                  <a:lnTo>
                    <a:pt x="50" y="564"/>
                  </a:lnTo>
                  <a:lnTo>
                    <a:pt x="29" y="520"/>
                  </a:lnTo>
                  <a:lnTo>
                    <a:pt x="13" y="474"/>
                  </a:lnTo>
                  <a:lnTo>
                    <a:pt x="3" y="426"/>
                  </a:lnTo>
                  <a:lnTo>
                    <a:pt x="0" y="375"/>
                  </a:lnTo>
                  <a:lnTo>
                    <a:pt x="3" y="324"/>
                  </a:lnTo>
                  <a:lnTo>
                    <a:pt x="13" y="276"/>
                  </a:lnTo>
                  <a:lnTo>
                    <a:pt x="29" y="229"/>
                  </a:lnTo>
                  <a:lnTo>
                    <a:pt x="50" y="186"/>
                  </a:lnTo>
                  <a:lnTo>
                    <a:pt x="77" y="146"/>
                  </a:lnTo>
                  <a:lnTo>
                    <a:pt x="108" y="109"/>
                  </a:lnTo>
                  <a:lnTo>
                    <a:pt x="145" y="78"/>
                  </a:lnTo>
                  <a:lnTo>
                    <a:pt x="185" y="51"/>
                  </a:lnTo>
                  <a:lnTo>
                    <a:pt x="228" y="29"/>
                  </a:lnTo>
                  <a:lnTo>
                    <a:pt x="274" y="14"/>
                  </a:lnTo>
                  <a:lnTo>
                    <a:pt x="322" y="4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9">
              <a:extLst>
                <a:ext uri="{FF2B5EF4-FFF2-40B4-BE49-F238E27FC236}">
                  <a16:creationId xmlns:a16="http://schemas.microsoft.com/office/drawing/2014/main" xmlns="" id="{C6A72FE9-552D-4835-A25B-E2B7DA8736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56013" y="3182368"/>
              <a:ext cx="741215" cy="637659"/>
            </a:xfrm>
            <a:custGeom>
              <a:avLst/>
              <a:gdLst>
                <a:gd name="T0" fmla="*/ 1608 w 3972"/>
                <a:gd name="T1" fmla="*/ 3056 h 3428"/>
                <a:gd name="T2" fmla="*/ 1156 w 3972"/>
                <a:gd name="T3" fmla="*/ 3056 h 3428"/>
                <a:gd name="T4" fmla="*/ 3417 w 3972"/>
                <a:gd name="T5" fmla="*/ 2201 h 3428"/>
                <a:gd name="T6" fmla="*/ 3425 w 3972"/>
                <a:gd name="T7" fmla="*/ 2007 h 3428"/>
                <a:gd name="T8" fmla="*/ 3001 w 3972"/>
                <a:gd name="T9" fmla="*/ 1412 h 3428"/>
                <a:gd name="T10" fmla="*/ 3093 w 3972"/>
                <a:gd name="T11" fmla="*/ 2017 h 3428"/>
                <a:gd name="T12" fmla="*/ 2579 w 3972"/>
                <a:gd name="T13" fmla="*/ 0 h 3428"/>
                <a:gd name="T14" fmla="*/ 2401 w 3972"/>
                <a:gd name="T15" fmla="*/ 1274 h 3428"/>
                <a:gd name="T16" fmla="*/ 2580 w 3972"/>
                <a:gd name="T17" fmla="*/ 1390 h 3428"/>
                <a:gd name="T18" fmla="*/ 2719 w 3972"/>
                <a:gd name="T19" fmla="*/ 1387 h 3428"/>
                <a:gd name="T20" fmla="*/ 2867 w 3972"/>
                <a:gd name="T21" fmla="*/ 1318 h 3428"/>
                <a:gd name="T22" fmla="*/ 3095 w 3972"/>
                <a:gd name="T23" fmla="*/ 1304 h 3428"/>
                <a:gd name="T24" fmla="*/ 3237 w 3972"/>
                <a:gd name="T25" fmla="*/ 1366 h 3428"/>
                <a:gd name="T26" fmla="*/ 3317 w 3972"/>
                <a:gd name="T27" fmla="*/ 1417 h 3428"/>
                <a:gd name="T28" fmla="*/ 3439 w 3972"/>
                <a:gd name="T29" fmla="*/ 1508 h 3428"/>
                <a:gd name="T30" fmla="*/ 3563 w 3972"/>
                <a:gd name="T31" fmla="*/ 1635 h 3428"/>
                <a:gd name="T32" fmla="*/ 3666 w 3972"/>
                <a:gd name="T33" fmla="*/ 1801 h 3428"/>
                <a:gd name="T34" fmla="*/ 3720 w 3972"/>
                <a:gd name="T35" fmla="*/ 2012 h 3428"/>
                <a:gd name="T36" fmla="*/ 3713 w 3972"/>
                <a:gd name="T37" fmla="*/ 2201 h 3428"/>
                <a:gd name="T38" fmla="*/ 1916 w 3972"/>
                <a:gd name="T39" fmla="*/ 2201 h 3428"/>
                <a:gd name="T40" fmla="*/ 2058 w 3972"/>
                <a:gd name="T41" fmla="*/ 2103 h 3428"/>
                <a:gd name="T42" fmla="*/ 2084 w 3972"/>
                <a:gd name="T43" fmla="*/ 1926 h 3428"/>
                <a:gd name="T44" fmla="*/ 2151 w 3972"/>
                <a:gd name="T45" fmla="*/ 1735 h 3428"/>
                <a:gd name="T46" fmla="*/ 2272 w 3972"/>
                <a:gd name="T47" fmla="*/ 1573 h 3428"/>
                <a:gd name="T48" fmla="*/ 2407 w 3972"/>
                <a:gd name="T49" fmla="*/ 1484 h 3428"/>
                <a:gd name="T50" fmla="*/ 2470 w 3972"/>
                <a:gd name="T51" fmla="*/ 1496 h 3428"/>
                <a:gd name="T52" fmla="*/ 2477 w 3972"/>
                <a:gd name="T53" fmla="*/ 1560 h 3428"/>
                <a:gd name="T54" fmla="*/ 2330 w 3972"/>
                <a:gd name="T55" fmla="*/ 1638 h 3428"/>
                <a:gd name="T56" fmla="*/ 2226 w 3972"/>
                <a:gd name="T57" fmla="*/ 1749 h 3428"/>
                <a:gd name="T58" fmla="*/ 2159 w 3972"/>
                <a:gd name="T59" fmla="*/ 1931 h 3428"/>
                <a:gd name="T60" fmla="*/ 2132 w 3972"/>
                <a:gd name="T61" fmla="*/ 2104 h 3428"/>
                <a:gd name="T62" fmla="*/ 2620 w 3972"/>
                <a:gd name="T63" fmla="*/ 2201 h 3428"/>
                <a:gd name="T64" fmla="*/ 2440 w 3972"/>
                <a:gd name="T65" fmla="*/ 1649 h 3428"/>
                <a:gd name="T66" fmla="*/ 2520 w 3972"/>
                <a:gd name="T67" fmla="*/ 1590 h 3428"/>
                <a:gd name="T68" fmla="*/ 2526 w 3972"/>
                <a:gd name="T69" fmla="*/ 1489 h 3428"/>
                <a:gd name="T70" fmla="*/ 2452 w 3972"/>
                <a:gd name="T71" fmla="*/ 1429 h 3428"/>
                <a:gd name="T72" fmla="*/ 2278 w 3972"/>
                <a:gd name="T73" fmla="*/ 1486 h 3428"/>
                <a:gd name="T74" fmla="*/ 2238 w 3972"/>
                <a:gd name="T75" fmla="*/ 1519 h 3428"/>
                <a:gd name="T76" fmla="*/ 2088 w 3972"/>
                <a:gd name="T77" fmla="*/ 1362 h 3428"/>
                <a:gd name="T78" fmla="*/ 1976 w 3972"/>
                <a:gd name="T79" fmla="*/ 1207 h 3428"/>
                <a:gd name="T80" fmla="*/ 1903 w 3972"/>
                <a:gd name="T81" fmla="*/ 1085 h 3428"/>
                <a:gd name="T82" fmla="*/ 1868 w 3972"/>
                <a:gd name="T83" fmla="*/ 1010 h 3428"/>
                <a:gd name="T84" fmla="*/ 1884 w 3972"/>
                <a:gd name="T85" fmla="*/ 901 h 3428"/>
                <a:gd name="T86" fmla="*/ 1973 w 3972"/>
                <a:gd name="T87" fmla="*/ 833 h 3428"/>
                <a:gd name="T88" fmla="*/ 2082 w 3972"/>
                <a:gd name="T89" fmla="*/ 849 h 3428"/>
                <a:gd name="T90" fmla="*/ 2153 w 3972"/>
                <a:gd name="T91" fmla="*/ 936 h 3428"/>
                <a:gd name="T92" fmla="*/ 2238 w 3972"/>
                <a:gd name="T93" fmla="*/ 1076 h 3428"/>
                <a:gd name="T94" fmla="*/ 2008 w 3972"/>
                <a:gd name="T95" fmla="*/ 2050 h 3428"/>
                <a:gd name="T96" fmla="*/ 1325 w 3972"/>
                <a:gd name="T97" fmla="*/ 2172 h 3428"/>
                <a:gd name="T98" fmla="*/ 738 w 3972"/>
                <a:gd name="T99" fmla="*/ 3428 h 3428"/>
                <a:gd name="T100" fmla="*/ 121 w 3972"/>
                <a:gd name="T101" fmla="*/ 2172 h 3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72" h="3428">
                  <a:moveTo>
                    <a:pt x="860" y="3056"/>
                  </a:moveTo>
                  <a:lnTo>
                    <a:pt x="860" y="3307"/>
                  </a:lnTo>
                  <a:lnTo>
                    <a:pt x="1608" y="3307"/>
                  </a:lnTo>
                  <a:lnTo>
                    <a:pt x="1608" y="3056"/>
                  </a:lnTo>
                  <a:lnTo>
                    <a:pt x="1325" y="3056"/>
                  </a:lnTo>
                  <a:lnTo>
                    <a:pt x="1325" y="3201"/>
                  </a:lnTo>
                  <a:lnTo>
                    <a:pt x="1156" y="3201"/>
                  </a:lnTo>
                  <a:lnTo>
                    <a:pt x="1156" y="3056"/>
                  </a:lnTo>
                  <a:lnTo>
                    <a:pt x="860" y="3056"/>
                  </a:lnTo>
                  <a:close/>
                  <a:moveTo>
                    <a:pt x="3385" y="1890"/>
                  </a:moveTo>
                  <a:lnTo>
                    <a:pt x="3385" y="2201"/>
                  </a:lnTo>
                  <a:lnTo>
                    <a:pt x="3417" y="2201"/>
                  </a:lnTo>
                  <a:lnTo>
                    <a:pt x="3427" y="2148"/>
                  </a:lnTo>
                  <a:lnTo>
                    <a:pt x="3431" y="2098"/>
                  </a:lnTo>
                  <a:lnTo>
                    <a:pt x="3430" y="2051"/>
                  </a:lnTo>
                  <a:lnTo>
                    <a:pt x="3425" y="2007"/>
                  </a:lnTo>
                  <a:lnTo>
                    <a:pt x="3416" y="1965"/>
                  </a:lnTo>
                  <a:lnTo>
                    <a:pt x="3402" y="1926"/>
                  </a:lnTo>
                  <a:lnTo>
                    <a:pt x="3385" y="1890"/>
                  </a:lnTo>
                  <a:close/>
                  <a:moveTo>
                    <a:pt x="3001" y="1412"/>
                  </a:moveTo>
                  <a:lnTo>
                    <a:pt x="2911" y="2017"/>
                  </a:lnTo>
                  <a:lnTo>
                    <a:pt x="3001" y="2141"/>
                  </a:lnTo>
                  <a:lnTo>
                    <a:pt x="3003" y="2141"/>
                  </a:lnTo>
                  <a:lnTo>
                    <a:pt x="3093" y="2017"/>
                  </a:lnTo>
                  <a:lnTo>
                    <a:pt x="3003" y="1412"/>
                  </a:lnTo>
                  <a:lnTo>
                    <a:pt x="3001" y="1412"/>
                  </a:lnTo>
                  <a:close/>
                  <a:moveTo>
                    <a:pt x="0" y="0"/>
                  </a:moveTo>
                  <a:lnTo>
                    <a:pt x="2579" y="0"/>
                  </a:lnTo>
                  <a:lnTo>
                    <a:pt x="2579" y="196"/>
                  </a:lnTo>
                  <a:lnTo>
                    <a:pt x="2360" y="196"/>
                  </a:lnTo>
                  <a:lnTo>
                    <a:pt x="2360" y="1232"/>
                  </a:lnTo>
                  <a:lnTo>
                    <a:pt x="2401" y="1274"/>
                  </a:lnTo>
                  <a:lnTo>
                    <a:pt x="2444" y="1313"/>
                  </a:lnTo>
                  <a:lnTo>
                    <a:pt x="2488" y="1346"/>
                  </a:lnTo>
                  <a:lnTo>
                    <a:pt x="2534" y="1372"/>
                  </a:lnTo>
                  <a:lnTo>
                    <a:pt x="2580" y="1390"/>
                  </a:lnTo>
                  <a:lnTo>
                    <a:pt x="2615" y="1399"/>
                  </a:lnTo>
                  <a:lnTo>
                    <a:pt x="2650" y="1401"/>
                  </a:lnTo>
                  <a:lnTo>
                    <a:pt x="2685" y="1396"/>
                  </a:lnTo>
                  <a:lnTo>
                    <a:pt x="2719" y="1387"/>
                  </a:lnTo>
                  <a:lnTo>
                    <a:pt x="2753" y="1371"/>
                  </a:lnTo>
                  <a:lnTo>
                    <a:pt x="2782" y="1358"/>
                  </a:lnTo>
                  <a:lnTo>
                    <a:pt x="2823" y="1336"/>
                  </a:lnTo>
                  <a:lnTo>
                    <a:pt x="2867" y="1318"/>
                  </a:lnTo>
                  <a:lnTo>
                    <a:pt x="2911" y="1304"/>
                  </a:lnTo>
                  <a:lnTo>
                    <a:pt x="2911" y="1303"/>
                  </a:lnTo>
                  <a:lnTo>
                    <a:pt x="3002" y="1399"/>
                  </a:lnTo>
                  <a:lnTo>
                    <a:pt x="3095" y="1304"/>
                  </a:lnTo>
                  <a:lnTo>
                    <a:pt x="3141" y="1319"/>
                  </a:lnTo>
                  <a:lnTo>
                    <a:pt x="3186" y="1338"/>
                  </a:lnTo>
                  <a:lnTo>
                    <a:pt x="3229" y="1362"/>
                  </a:lnTo>
                  <a:lnTo>
                    <a:pt x="3237" y="1366"/>
                  </a:lnTo>
                  <a:lnTo>
                    <a:pt x="3244" y="1370"/>
                  </a:lnTo>
                  <a:lnTo>
                    <a:pt x="3266" y="1384"/>
                  </a:lnTo>
                  <a:lnTo>
                    <a:pt x="3290" y="1399"/>
                  </a:lnTo>
                  <a:lnTo>
                    <a:pt x="3317" y="1417"/>
                  </a:lnTo>
                  <a:lnTo>
                    <a:pt x="3346" y="1436"/>
                  </a:lnTo>
                  <a:lnTo>
                    <a:pt x="3376" y="1458"/>
                  </a:lnTo>
                  <a:lnTo>
                    <a:pt x="3407" y="1481"/>
                  </a:lnTo>
                  <a:lnTo>
                    <a:pt x="3439" y="1508"/>
                  </a:lnTo>
                  <a:lnTo>
                    <a:pt x="3470" y="1536"/>
                  </a:lnTo>
                  <a:lnTo>
                    <a:pt x="3503" y="1566"/>
                  </a:lnTo>
                  <a:lnTo>
                    <a:pt x="3533" y="1599"/>
                  </a:lnTo>
                  <a:lnTo>
                    <a:pt x="3563" y="1635"/>
                  </a:lnTo>
                  <a:lnTo>
                    <a:pt x="3592" y="1673"/>
                  </a:lnTo>
                  <a:lnTo>
                    <a:pt x="3619" y="1713"/>
                  </a:lnTo>
                  <a:lnTo>
                    <a:pt x="3644" y="1756"/>
                  </a:lnTo>
                  <a:lnTo>
                    <a:pt x="3666" y="1801"/>
                  </a:lnTo>
                  <a:lnTo>
                    <a:pt x="3685" y="1850"/>
                  </a:lnTo>
                  <a:lnTo>
                    <a:pt x="3701" y="1902"/>
                  </a:lnTo>
                  <a:lnTo>
                    <a:pt x="3713" y="1955"/>
                  </a:lnTo>
                  <a:lnTo>
                    <a:pt x="3720" y="2012"/>
                  </a:lnTo>
                  <a:lnTo>
                    <a:pt x="3723" y="2073"/>
                  </a:lnTo>
                  <a:lnTo>
                    <a:pt x="3720" y="2135"/>
                  </a:lnTo>
                  <a:lnTo>
                    <a:pt x="3713" y="2201"/>
                  </a:lnTo>
                  <a:lnTo>
                    <a:pt x="3713" y="2201"/>
                  </a:lnTo>
                  <a:lnTo>
                    <a:pt x="3972" y="2201"/>
                  </a:lnTo>
                  <a:lnTo>
                    <a:pt x="3972" y="2314"/>
                  </a:lnTo>
                  <a:lnTo>
                    <a:pt x="1916" y="2314"/>
                  </a:lnTo>
                  <a:lnTo>
                    <a:pt x="1916" y="2201"/>
                  </a:lnTo>
                  <a:lnTo>
                    <a:pt x="2052" y="2201"/>
                  </a:lnTo>
                  <a:lnTo>
                    <a:pt x="2053" y="2173"/>
                  </a:lnTo>
                  <a:lnTo>
                    <a:pt x="2054" y="2141"/>
                  </a:lnTo>
                  <a:lnTo>
                    <a:pt x="2058" y="2103"/>
                  </a:lnTo>
                  <a:lnTo>
                    <a:pt x="2062" y="2063"/>
                  </a:lnTo>
                  <a:lnTo>
                    <a:pt x="2068" y="2019"/>
                  </a:lnTo>
                  <a:lnTo>
                    <a:pt x="2075" y="1973"/>
                  </a:lnTo>
                  <a:lnTo>
                    <a:pt x="2084" y="1926"/>
                  </a:lnTo>
                  <a:lnTo>
                    <a:pt x="2097" y="1878"/>
                  </a:lnTo>
                  <a:lnTo>
                    <a:pt x="2111" y="1829"/>
                  </a:lnTo>
                  <a:lnTo>
                    <a:pt x="2129" y="1782"/>
                  </a:lnTo>
                  <a:lnTo>
                    <a:pt x="2151" y="1735"/>
                  </a:lnTo>
                  <a:lnTo>
                    <a:pt x="2175" y="1690"/>
                  </a:lnTo>
                  <a:lnTo>
                    <a:pt x="2203" y="1647"/>
                  </a:lnTo>
                  <a:lnTo>
                    <a:pt x="2236" y="1609"/>
                  </a:lnTo>
                  <a:lnTo>
                    <a:pt x="2272" y="1573"/>
                  </a:lnTo>
                  <a:lnTo>
                    <a:pt x="2277" y="1556"/>
                  </a:lnTo>
                  <a:lnTo>
                    <a:pt x="2288" y="1543"/>
                  </a:lnTo>
                  <a:lnTo>
                    <a:pt x="2302" y="1533"/>
                  </a:lnTo>
                  <a:lnTo>
                    <a:pt x="2407" y="1484"/>
                  </a:lnTo>
                  <a:lnTo>
                    <a:pt x="2423" y="1479"/>
                  </a:lnTo>
                  <a:lnTo>
                    <a:pt x="2440" y="1480"/>
                  </a:lnTo>
                  <a:lnTo>
                    <a:pt x="2457" y="1486"/>
                  </a:lnTo>
                  <a:lnTo>
                    <a:pt x="2470" y="1496"/>
                  </a:lnTo>
                  <a:lnTo>
                    <a:pt x="2480" y="1510"/>
                  </a:lnTo>
                  <a:lnTo>
                    <a:pt x="2485" y="1527"/>
                  </a:lnTo>
                  <a:lnTo>
                    <a:pt x="2483" y="1544"/>
                  </a:lnTo>
                  <a:lnTo>
                    <a:pt x="2477" y="1560"/>
                  </a:lnTo>
                  <a:lnTo>
                    <a:pt x="2468" y="1573"/>
                  </a:lnTo>
                  <a:lnTo>
                    <a:pt x="2453" y="1583"/>
                  </a:lnTo>
                  <a:lnTo>
                    <a:pt x="2348" y="1633"/>
                  </a:lnTo>
                  <a:lnTo>
                    <a:pt x="2330" y="1638"/>
                  </a:lnTo>
                  <a:lnTo>
                    <a:pt x="2311" y="1635"/>
                  </a:lnTo>
                  <a:lnTo>
                    <a:pt x="2279" y="1669"/>
                  </a:lnTo>
                  <a:lnTo>
                    <a:pt x="2250" y="1708"/>
                  </a:lnTo>
                  <a:lnTo>
                    <a:pt x="2226" y="1749"/>
                  </a:lnTo>
                  <a:lnTo>
                    <a:pt x="2204" y="1793"/>
                  </a:lnTo>
                  <a:lnTo>
                    <a:pt x="2186" y="1838"/>
                  </a:lnTo>
                  <a:lnTo>
                    <a:pt x="2172" y="1884"/>
                  </a:lnTo>
                  <a:lnTo>
                    <a:pt x="2159" y="1931"/>
                  </a:lnTo>
                  <a:lnTo>
                    <a:pt x="2149" y="1977"/>
                  </a:lnTo>
                  <a:lnTo>
                    <a:pt x="2141" y="2022"/>
                  </a:lnTo>
                  <a:lnTo>
                    <a:pt x="2135" y="2064"/>
                  </a:lnTo>
                  <a:lnTo>
                    <a:pt x="2132" y="2104"/>
                  </a:lnTo>
                  <a:lnTo>
                    <a:pt x="2128" y="2142"/>
                  </a:lnTo>
                  <a:lnTo>
                    <a:pt x="2127" y="2173"/>
                  </a:lnTo>
                  <a:lnTo>
                    <a:pt x="2126" y="2201"/>
                  </a:lnTo>
                  <a:lnTo>
                    <a:pt x="2620" y="2201"/>
                  </a:lnTo>
                  <a:lnTo>
                    <a:pt x="2620" y="1691"/>
                  </a:lnTo>
                  <a:lnTo>
                    <a:pt x="2556" y="1684"/>
                  </a:lnTo>
                  <a:lnTo>
                    <a:pt x="2493" y="1668"/>
                  </a:lnTo>
                  <a:lnTo>
                    <a:pt x="2440" y="1649"/>
                  </a:lnTo>
                  <a:lnTo>
                    <a:pt x="2474" y="1632"/>
                  </a:lnTo>
                  <a:lnTo>
                    <a:pt x="2492" y="1622"/>
                  </a:lnTo>
                  <a:lnTo>
                    <a:pt x="2508" y="1607"/>
                  </a:lnTo>
                  <a:lnTo>
                    <a:pt x="2520" y="1590"/>
                  </a:lnTo>
                  <a:lnTo>
                    <a:pt x="2529" y="1571"/>
                  </a:lnTo>
                  <a:lnTo>
                    <a:pt x="2535" y="1543"/>
                  </a:lnTo>
                  <a:lnTo>
                    <a:pt x="2534" y="1515"/>
                  </a:lnTo>
                  <a:lnTo>
                    <a:pt x="2526" y="1489"/>
                  </a:lnTo>
                  <a:lnTo>
                    <a:pt x="2512" y="1468"/>
                  </a:lnTo>
                  <a:lnTo>
                    <a:pt x="2496" y="1451"/>
                  </a:lnTo>
                  <a:lnTo>
                    <a:pt x="2475" y="1438"/>
                  </a:lnTo>
                  <a:lnTo>
                    <a:pt x="2452" y="1429"/>
                  </a:lnTo>
                  <a:lnTo>
                    <a:pt x="2428" y="1427"/>
                  </a:lnTo>
                  <a:lnTo>
                    <a:pt x="2405" y="1429"/>
                  </a:lnTo>
                  <a:lnTo>
                    <a:pt x="2382" y="1436"/>
                  </a:lnTo>
                  <a:lnTo>
                    <a:pt x="2278" y="1486"/>
                  </a:lnTo>
                  <a:lnTo>
                    <a:pt x="2262" y="1495"/>
                  </a:lnTo>
                  <a:lnTo>
                    <a:pt x="2249" y="1506"/>
                  </a:lnTo>
                  <a:lnTo>
                    <a:pt x="2238" y="1519"/>
                  </a:lnTo>
                  <a:lnTo>
                    <a:pt x="2238" y="1519"/>
                  </a:lnTo>
                  <a:lnTo>
                    <a:pt x="2197" y="1481"/>
                  </a:lnTo>
                  <a:lnTo>
                    <a:pt x="2158" y="1442"/>
                  </a:lnTo>
                  <a:lnTo>
                    <a:pt x="2122" y="1404"/>
                  </a:lnTo>
                  <a:lnTo>
                    <a:pt x="2088" y="1362"/>
                  </a:lnTo>
                  <a:lnTo>
                    <a:pt x="2057" y="1322"/>
                  </a:lnTo>
                  <a:lnTo>
                    <a:pt x="2026" y="1282"/>
                  </a:lnTo>
                  <a:lnTo>
                    <a:pt x="2000" y="1244"/>
                  </a:lnTo>
                  <a:lnTo>
                    <a:pt x="1976" y="1207"/>
                  </a:lnTo>
                  <a:lnTo>
                    <a:pt x="1953" y="1172"/>
                  </a:lnTo>
                  <a:lnTo>
                    <a:pt x="1933" y="1139"/>
                  </a:lnTo>
                  <a:lnTo>
                    <a:pt x="1918" y="1110"/>
                  </a:lnTo>
                  <a:lnTo>
                    <a:pt x="1903" y="1085"/>
                  </a:lnTo>
                  <a:lnTo>
                    <a:pt x="1892" y="1064"/>
                  </a:lnTo>
                  <a:lnTo>
                    <a:pt x="1884" y="1049"/>
                  </a:lnTo>
                  <a:lnTo>
                    <a:pt x="1879" y="1038"/>
                  </a:lnTo>
                  <a:lnTo>
                    <a:pt x="1868" y="1010"/>
                  </a:lnTo>
                  <a:lnTo>
                    <a:pt x="1864" y="982"/>
                  </a:lnTo>
                  <a:lnTo>
                    <a:pt x="1866" y="954"/>
                  </a:lnTo>
                  <a:lnTo>
                    <a:pt x="1872" y="926"/>
                  </a:lnTo>
                  <a:lnTo>
                    <a:pt x="1884" y="901"/>
                  </a:lnTo>
                  <a:lnTo>
                    <a:pt x="1899" y="879"/>
                  </a:lnTo>
                  <a:lnTo>
                    <a:pt x="1921" y="858"/>
                  </a:lnTo>
                  <a:lnTo>
                    <a:pt x="1945" y="844"/>
                  </a:lnTo>
                  <a:lnTo>
                    <a:pt x="1973" y="833"/>
                  </a:lnTo>
                  <a:lnTo>
                    <a:pt x="2001" y="829"/>
                  </a:lnTo>
                  <a:lnTo>
                    <a:pt x="2030" y="830"/>
                  </a:lnTo>
                  <a:lnTo>
                    <a:pt x="2057" y="836"/>
                  </a:lnTo>
                  <a:lnTo>
                    <a:pt x="2082" y="849"/>
                  </a:lnTo>
                  <a:lnTo>
                    <a:pt x="2105" y="864"/>
                  </a:lnTo>
                  <a:lnTo>
                    <a:pt x="2124" y="885"/>
                  </a:lnTo>
                  <a:lnTo>
                    <a:pt x="2140" y="910"/>
                  </a:lnTo>
                  <a:lnTo>
                    <a:pt x="2153" y="936"/>
                  </a:lnTo>
                  <a:lnTo>
                    <a:pt x="2169" y="966"/>
                  </a:lnTo>
                  <a:lnTo>
                    <a:pt x="2190" y="1001"/>
                  </a:lnTo>
                  <a:lnTo>
                    <a:pt x="2213" y="1038"/>
                  </a:lnTo>
                  <a:lnTo>
                    <a:pt x="2238" y="1076"/>
                  </a:lnTo>
                  <a:lnTo>
                    <a:pt x="2238" y="257"/>
                  </a:lnTo>
                  <a:lnTo>
                    <a:pt x="243" y="257"/>
                  </a:lnTo>
                  <a:lnTo>
                    <a:pt x="243" y="2050"/>
                  </a:lnTo>
                  <a:lnTo>
                    <a:pt x="2008" y="2050"/>
                  </a:lnTo>
                  <a:lnTo>
                    <a:pt x="2003" y="2095"/>
                  </a:lnTo>
                  <a:lnTo>
                    <a:pt x="2000" y="2136"/>
                  </a:lnTo>
                  <a:lnTo>
                    <a:pt x="1999" y="2172"/>
                  </a:lnTo>
                  <a:lnTo>
                    <a:pt x="1325" y="2172"/>
                  </a:lnTo>
                  <a:lnTo>
                    <a:pt x="1325" y="2935"/>
                  </a:lnTo>
                  <a:lnTo>
                    <a:pt x="1729" y="2935"/>
                  </a:lnTo>
                  <a:lnTo>
                    <a:pt x="1729" y="3428"/>
                  </a:lnTo>
                  <a:lnTo>
                    <a:pt x="738" y="3428"/>
                  </a:lnTo>
                  <a:lnTo>
                    <a:pt x="738" y="2935"/>
                  </a:lnTo>
                  <a:lnTo>
                    <a:pt x="1156" y="2935"/>
                  </a:lnTo>
                  <a:lnTo>
                    <a:pt x="1156" y="2172"/>
                  </a:lnTo>
                  <a:lnTo>
                    <a:pt x="121" y="2172"/>
                  </a:lnTo>
                  <a:lnTo>
                    <a:pt x="121" y="196"/>
                  </a:lnTo>
                  <a:lnTo>
                    <a:pt x="0" y="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Rectangle 8">
              <a:extLst>
                <a:ext uri="{FF2B5EF4-FFF2-40B4-BE49-F238E27FC236}">
                  <a16:creationId xmlns:a16="http://schemas.microsoft.com/office/drawing/2014/main" xmlns="" id="{9EFB721D-65F0-41A8-B95A-C46001218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8091" y="3627614"/>
              <a:ext cx="303394" cy="193343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2528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748C4DA4-EE99-4122-B707-16BF3322D14B}"/>
              </a:ext>
            </a:extLst>
          </p:cNvPr>
          <p:cNvSpPr/>
          <p:nvPr/>
        </p:nvSpPr>
        <p:spPr>
          <a:xfrm>
            <a:off x="1713535" y="396736"/>
            <a:ext cx="70704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박소희</a:t>
            </a:r>
            <a:endParaRPr lang="en-US" altLang="ko-KR" sz="2400" spc="-150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카테고리화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2 ) Doc2Vec</a:t>
            </a:r>
            <a:endParaRPr lang="ko-KR" altLang="en-US" sz="3200" dirty="0"/>
          </a:p>
        </p:txBody>
      </p:sp>
      <p:cxnSp>
        <p:nvCxnSpPr>
          <p:cNvPr id="2" name="직선 연결선 1"/>
          <p:cNvCxnSpPr/>
          <p:nvPr/>
        </p:nvCxnSpPr>
        <p:spPr>
          <a:xfrm>
            <a:off x="764284" y="1576651"/>
            <a:ext cx="10663432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888018" y="528604"/>
            <a:ext cx="6427183" cy="646331"/>
            <a:chOff x="939589" y="362110"/>
            <a:chExt cx="6427183" cy="646331"/>
          </a:xfrm>
        </p:grpSpPr>
        <p:sp>
          <p:nvSpPr>
            <p:cNvPr id="4" name="직사각형 3"/>
            <p:cNvSpPr/>
            <p:nvPr/>
          </p:nvSpPr>
          <p:spPr>
            <a:xfrm flipH="1">
              <a:off x="1758826" y="362110"/>
              <a:ext cx="560794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ko-KR" altLang="en-US" sz="3600" dirty="0"/>
            </a:p>
          </p:txBody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939589" y="396057"/>
              <a:ext cx="579559" cy="587805"/>
            </a:xfrm>
            <a:custGeom>
              <a:avLst/>
              <a:gdLst>
                <a:gd name="T0" fmla="*/ 651 w 3938"/>
                <a:gd name="T1" fmla="*/ 2980 h 3989"/>
                <a:gd name="T2" fmla="*/ 1140 w 3938"/>
                <a:gd name="T3" fmla="*/ 3510 h 3989"/>
                <a:gd name="T4" fmla="*/ 1628 w 3938"/>
                <a:gd name="T5" fmla="*/ 3561 h 3989"/>
                <a:gd name="T6" fmla="*/ 1174 w 3938"/>
                <a:gd name="T7" fmla="*/ 2873 h 3989"/>
                <a:gd name="T8" fmla="*/ 2354 w 3938"/>
                <a:gd name="T9" fmla="*/ 3497 h 3989"/>
                <a:gd name="T10" fmla="*/ 2700 w 3938"/>
                <a:gd name="T11" fmla="*/ 3562 h 3989"/>
                <a:gd name="T12" fmla="*/ 3330 w 3938"/>
                <a:gd name="T13" fmla="*/ 2984 h 3989"/>
                <a:gd name="T14" fmla="*/ 2763 w 3938"/>
                <a:gd name="T15" fmla="*/ 2859 h 3989"/>
                <a:gd name="T16" fmla="*/ 1358 w 3938"/>
                <a:gd name="T17" fmla="*/ 3027 h 3989"/>
                <a:gd name="T18" fmla="*/ 1783 w 3938"/>
                <a:gd name="T19" fmla="*/ 3606 h 3989"/>
                <a:gd name="T20" fmla="*/ 2036 w 3938"/>
                <a:gd name="T21" fmla="*/ 3726 h 3989"/>
                <a:gd name="T22" fmla="*/ 2433 w 3938"/>
                <a:gd name="T23" fmla="*/ 3245 h 3989"/>
                <a:gd name="T24" fmla="*/ 2259 w 3938"/>
                <a:gd name="T25" fmla="*/ 2828 h 3989"/>
                <a:gd name="T26" fmla="*/ 2801 w 3938"/>
                <a:gd name="T27" fmla="*/ 2777 h 3989"/>
                <a:gd name="T28" fmla="*/ 3377 w 3938"/>
                <a:gd name="T29" fmla="*/ 2910 h 3989"/>
                <a:gd name="T30" fmla="*/ 3673 w 3938"/>
                <a:gd name="T31" fmla="*/ 2146 h 3989"/>
                <a:gd name="T32" fmla="*/ 2537 w 3938"/>
                <a:gd name="T33" fmla="*/ 2752 h 3989"/>
                <a:gd name="T34" fmla="*/ 2892 w 3938"/>
                <a:gd name="T35" fmla="*/ 2038 h 3989"/>
                <a:gd name="T36" fmla="*/ 1229 w 3938"/>
                <a:gd name="T37" fmla="*/ 2779 h 3989"/>
                <a:gd name="T38" fmla="*/ 1039 w 3938"/>
                <a:gd name="T39" fmla="*/ 2038 h 3989"/>
                <a:gd name="T40" fmla="*/ 479 w 3938"/>
                <a:gd name="T41" fmla="*/ 2844 h 3989"/>
                <a:gd name="T42" fmla="*/ 959 w 3938"/>
                <a:gd name="T43" fmla="*/ 2816 h 3989"/>
                <a:gd name="T44" fmla="*/ 952 w 3938"/>
                <a:gd name="T45" fmla="*/ 2038 h 3989"/>
                <a:gd name="T46" fmla="*/ 2011 w 3938"/>
                <a:gd name="T47" fmla="*/ 1260 h 3989"/>
                <a:gd name="T48" fmla="*/ 2712 w 3938"/>
                <a:gd name="T49" fmla="*/ 1232 h 3989"/>
                <a:gd name="T50" fmla="*/ 1926 w 3938"/>
                <a:gd name="T51" fmla="*/ 1952 h 3989"/>
                <a:gd name="T52" fmla="*/ 3415 w 3938"/>
                <a:gd name="T53" fmla="*/ 1071 h 3989"/>
                <a:gd name="T54" fmla="*/ 2897 w 3938"/>
                <a:gd name="T55" fmla="*/ 1210 h 3989"/>
                <a:gd name="T56" fmla="*/ 3679 w 3938"/>
                <a:gd name="T57" fmla="*/ 1952 h 3989"/>
                <a:gd name="T58" fmla="*/ 3415 w 3938"/>
                <a:gd name="T59" fmla="*/ 1071 h 3989"/>
                <a:gd name="T60" fmla="*/ 266 w 3938"/>
                <a:gd name="T61" fmla="*/ 1844 h 3989"/>
                <a:gd name="T62" fmla="*/ 1131 w 3938"/>
                <a:gd name="T63" fmla="*/ 1209 h 3989"/>
                <a:gd name="T64" fmla="*/ 559 w 3938"/>
                <a:gd name="T65" fmla="*/ 1079 h 3989"/>
                <a:gd name="T66" fmla="*/ 1044 w 3938"/>
                <a:gd name="T67" fmla="*/ 538 h 3989"/>
                <a:gd name="T68" fmla="*/ 686 w 3938"/>
                <a:gd name="T69" fmla="*/ 1030 h 3989"/>
                <a:gd name="T70" fmla="*/ 1264 w 3938"/>
                <a:gd name="T71" fmla="*/ 947 h 3989"/>
                <a:gd name="T72" fmla="*/ 1722 w 3938"/>
                <a:gd name="T73" fmla="*/ 321 h 3989"/>
                <a:gd name="T74" fmla="*/ 2515 w 3938"/>
                <a:gd name="T75" fmla="*/ 708 h 3989"/>
                <a:gd name="T76" fmla="*/ 3090 w 3938"/>
                <a:gd name="T77" fmla="*/ 1088 h 3989"/>
                <a:gd name="T78" fmla="*/ 3170 w 3938"/>
                <a:gd name="T79" fmla="*/ 763 h 3989"/>
                <a:gd name="T80" fmla="*/ 2374 w 3938"/>
                <a:gd name="T81" fmla="*/ 311 h 3989"/>
                <a:gd name="T82" fmla="*/ 2581 w 3938"/>
                <a:gd name="T83" fmla="*/ 1158 h 3989"/>
                <a:gd name="T84" fmla="*/ 2287 w 3938"/>
                <a:gd name="T85" fmla="*/ 551 h 3989"/>
                <a:gd name="T86" fmla="*/ 1894 w 3938"/>
                <a:gd name="T87" fmla="*/ 265 h 3989"/>
                <a:gd name="T88" fmla="*/ 1498 w 3938"/>
                <a:gd name="T89" fmla="*/ 743 h 3989"/>
                <a:gd name="T90" fmla="*/ 1676 w 3938"/>
                <a:gd name="T91" fmla="*/ 1165 h 3989"/>
                <a:gd name="T92" fmla="*/ 2454 w 3938"/>
                <a:gd name="T93" fmla="*/ 61 h 3989"/>
                <a:gd name="T94" fmla="*/ 3361 w 3938"/>
                <a:gd name="T95" fmla="*/ 586 h 3989"/>
                <a:gd name="T96" fmla="*/ 3877 w 3938"/>
                <a:gd name="T97" fmla="*/ 1505 h 3989"/>
                <a:gd name="T98" fmla="*/ 3845 w 3938"/>
                <a:gd name="T99" fmla="*/ 2602 h 3989"/>
                <a:gd name="T100" fmla="*/ 3276 w 3938"/>
                <a:gd name="T101" fmla="*/ 3486 h 3989"/>
                <a:gd name="T102" fmla="*/ 2335 w 3938"/>
                <a:gd name="T103" fmla="*/ 3954 h 3989"/>
                <a:gd name="T104" fmla="*/ 1258 w 3938"/>
                <a:gd name="T105" fmla="*/ 3856 h 3989"/>
                <a:gd name="T106" fmla="*/ 423 w 3938"/>
                <a:gd name="T107" fmla="*/ 3229 h 3989"/>
                <a:gd name="T108" fmla="*/ 16 w 3938"/>
                <a:gd name="T109" fmla="*/ 2245 h 3989"/>
                <a:gd name="T110" fmla="*/ 180 w 3938"/>
                <a:gd name="T111" fmla="*/ 1165 h 3989"/>
                <a:gd name="T112" fmla="*/ 845 w 3938"/>
                <a:gd name="T113" fmla="*/ 359 h 3989"/>
                <a:gd name="T114" fmla="*/ 1845 w 3938"/>
                <a:gd name="T115" fmla="*/ 5 h 3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938" h="3989">
                  <a:moveTo>
                    <a:pt x="1174" y="2873"/>
                  </a:moveTo>
                  <a:lnTo>
                    <a:pt x="1083" y="2885"/>
                  </a:lnTo>
                  <a:lnTo>
                    <a:pt x="1001" y="2898"/>
                  </a:lnTo>
                  <a:lnTo>
                    <a:pt x="925" y="2912"/>
                  </a:lnTo>
                  <a:lnTo>
                    <a:pt x="858" y="2925"/>
                  </a:lnTo>
                  <a:lnTo>
                    <a:pt x="796" y="2939"/>
                  </a:lnTo>
                  <a:lnTo>
                    <a:pt x="742" y="2953"/>
                  </a:lnTo>
                  <a:lnTo>
                    <a:pt x="692" y="2967"/>
                  </a:lnTo>
                  <a:lnTo>
                    <a:pt x="651" y="2980"/>
                  </a:lnTo>
                  <a:lnTo>
                    <a:pt x="614" y="2994"/>
                  </a:lnTo>
                  <a:lnTo>
                    <a:pt x="582" y="3007"/>
                  </a:lnTo>
                  <a:lnTo>
                    <a:pt x="647" y="3093"/>
                  </a:lnTo>
                  <a:lnTo>
                    <a:pt x="718" y="3175"/>
                  </a:lnTo>
                  <a:lnTo>
                    <a:pt x="793" y="3253"/>
                  </a:lnTo>
                  <a:lnTo>
                    <a:pt x="874" y="3325"/>
                  </a:lnTo>
                  <a:lnTo>
                    <a:pt x="959" y="3392"/>
                  </a:lnTo>
                  <a:lnTo>
                    <a:pt x="1047" y="3454"/>
                  </a:lnTo>
                  <a:lnTo>
                    <a:pt x="1140" y="3510"/>
                  </a:lnTo>
                  <a:lnTo>
                    <a:pt x="1236" y="3561"/>
                  </a:lnTo>
                  <a:lnTo>
                    <a:pt x="1336" y="3605"/>
                  </a:lnTo>
                  <a:lnTo>
                    <a:pt x="1439" y="3642"/>
                  </a:lnTo>
                  <a:lnTo>
                    <a:pt x="1544" y="3673"/>
                  </a:lnTo>
                  <a:lnTo>
                    <a:pt x="1653" y="3698"/>
                  </a:lnTo>
                  <a:lnTo>
                    <a:pt x="1765" y="3716"/>
                  </a:lnTo>
                  <a:lnTo>
                    <a:pt x="1722" y="3668"/>
                  </a:lnTo>
                  <a:lnTo>
                    <a:pt x="1676" y="3617"/>
                  </a:lnTo>
                  <a:lnTo>
                    <a:pt x="1628" y="3561"/>
                  </a:lnTo>
                  <a:lnTo>
                    <a:pt x="1577" y="3500"/>
                  </a:lnTo>
                  <a:lnTo>
                    <a:pt x="1527" y="3435"/>
                  </a:lnTo>
                  <a:lnTo>
                    <a:pt x="1474" y="3365"/>
                  </a:lnTo>
                  <a:lnTo>
                    <a:pt x="1422" y="3291"/>
                  </a:lnTo>
                  <a:lnTo>
                    <a:pt x="1370" y="3215"/>
                  </a:lnTo>
                  <a:lnTo>
                    <a:pt x="1319" y="3134"/>
                  </a:lnTo>
                  <a:lnTo>
                    <a:pt x="1268" y="3050"/>
                  </a:lnTo>
                  <a:lnTo>
                    <a:pt x="1220" y="2963"/>
                  </a:lnTo>
                  <a:lnTo>
                    <a:pt x="1174" y="2873"/>
                  </a:lnTo>
                  <a:close/>
                  <a:moveTo>
                    <a:pt x="2763" y="2859"/>
                  </a:moveTo>
                  <a:lnTo>
                    <a:pt x="2716" y="2952"/>
                  </a:lnTo>
                  <a:lnTo>
                    <a:pt x="2668" y="3040"/>
                  </a:lnTo>
                  <a:lnTo>
                    <a:pt x="2618" y="3125"/>
                  </a:lnTo>
                  <a:lnTo>
                    <a:pt x="2565" y="3208"/>
                  </a:lnTo>
                  <a:lnTo>
                    <a:pt x="2512" y="3286"/>
                  </a:lnTo>
                  <a:lnTo>
                    <a:pt x="2459" y="3361"/>
                  </a:lnTo>
                  <a:lnTo>
                    <a:pt x="2406" y="3431"/>
                  </a:lnTo>
                  <a:lnTo>
                    <a:pt x="2354" y="3497"/>
                  </a:lnTo>
                  <a:lnTo>
                    <a:pt x="2303" y="3560"/>
                  </a:lnTo>
                  <a:lnTo>
                    <a:pt x="2254" y="3617"/>
                  </a:lnTo>
                  <a:lnTo>
                    <a:pt x="2208" y="3670"/>
                  </a:lnTo>
                  <a:lnTo>
                    <a:pt x="2164" y="3717"/>
                  </a:lnTo>
                  <a:lnTo>
                    <a:pt x="2277" y="3701"/>
                  </a:lnTo>
                  <a:lnTo>
                    <a:pt x="2387" y="3676"/>
                  </a:lnTo>
                  <a:lnTo>
                    <a:pt x="2494" y="3645"/>
                  </a:lnTo>
                  <a:lnTo>
                    <a:pt x="2599" y="3606"/>
                  </a:lnTo>
                  <a:lnTo>
                    <a:pt x="2700" y="3562"/>
                  </a:lnTo>
                  <a:lnTo>
                    <a:pt x="2798" y="3511"/>
                  </a:lnTo>
                  <a:lnTo>
                    <a:pt x="2892" y="3454"/>
                  </a:lnTo>
                  <a:lnTo>
                    <a:pt x="2982" y="3391"/>
                  </a:lnTo>
                  <a:lnTo>
                    <a:pt x="3067" y="3322"/>
                  </a:lnTo>
                  <a:lnTo>
                    <a:pt x="3149" y="3249"/>
                  </a:lnTo>
                  <a:lnTo>
                    <a:pt x="3225" y="3170"/>
                  </a:lnTo>
                  <a:lnTo>
                    <a:pt x="3297" y="3086"/>
                  </a:lnTo>
                  <a:lnTo>
                    <a:pt x="3362" y="2998"/>
                  </a:lnTo>
                  <a:lnTo>
                    <a:pt x="3330" y="2984"/>
                  </a:lnTo>
                  <a:lnTo>
                    <a:pt x="3293" y="2970"/>
                  </a:lnTo>
                  <a:lnTo>
                    <a:pt x="3250" y="2955"/>
                  </a:lnTo>
                  <a:lnTo>
                    <a:pt x="3201" y="2940"/>
                  </a:lnTo>
                  <a:lnTo>
                    <a:pt x="3145" y="2925"/>
                  </a:lnTo>
                  <a:lnTo>
                    <a:pt x="3083" y="2910"/>
                  </a:lnTo>
                  <a:lnTo>
                    <a:pt x="3014" y="2897"/>
                  </a:lnTo>
                  <a:lnTo>
                    <a:pt x="2938" y="2883"/>
                  </a:lnTo>
                  <a:lnTo>
                    <a:pt x="2854" y="2870"/>
                  </a:lnTo>
                  <a:lnTo>
                    <a:pt x="2763" y="2859"/>
                  </a:lnTo>
                  <a:close/>
                  <a:moveTo>
                    <a:pt x="1926" y="2827"/>
                  </a:moveTo>
                  <a:lnTo>
                    <a:pt x="1799" y="2829"/>
                  </a:lnTo>
                  <a:lnTo>
                    <a:pt x="1678" y="2834"/>
                  </a:lnTo>
                  <a:lnTo>
                    <a:pt x="1565" y="2839"/>
                  </a:lnTo>
                  <a:lnTo>
                    <a:pt x="1459" y="2847"/>
                  </a:lnTo>
                  <a:lnTo>
                    <a:pt x="1360" y="2854"/>
                  </a:lnTo>
                  <a:lnTo>
                    <a:pt x="1268" y="2863"/>
                  </a:lnTo>
                  <a:lnTo>
                    <a:pt x="1312" y="2947"/>
                  </a:lnTo>
                  <a:lnTo>
                    <a:pt x="1358" y="3027"/>
                  </a:lnTo>
                  <a:lnTo>
                    <a:pt x="1405" y="3105"/>
                  </a:lnTo>
                  <a:lnTo>
                    <a:pt x="1453" y="3180"/>
                  </a:lnTo>
                  <a:lnTo>
                    <a:pt x="1502" y="3251"/>
                  </a:lnTo>
                  <a:lnTo>
                    <a:pt x="1551" y="3320"/>
                  </a:lnTo>
                  <a:lnTo>
                    <a:pt x="1600" y="3385"/>
                  </a:lnTo>
                  <a:lnTo>
                    <a:pt x="1648" y="3446"/>
                  </a:lnTo>
                  <a:lnTo>
                    <a:pt x="1694" y="3503"/>
                  </a:lnTo>
                  <a:lnTo>
                    <a:pt x="1740" y="3556"/>
                  </a:lnTo>
                  <a:lnTo>
                    <a:pt x="1783" y="3606"/>
                  </a:lnTo>
                  <a:lnTo>
                    <a:pt x="1823" y="3650"/>
                  </a:lnTo>
                  <a:lnTo>
                    <a:pt x="1861" y="3689"/>
                  </a:lnTo>
                  <a:lnTo>
                    <a:pt x="1894" y="3726"/>
                  </a:lnTo>
                  <a:lnTo>
                    <a:pt x="1926" y="3727"/>
                  </a:lnTo>
                  <a:lnTo>
                    <a:pt x="1926" y="2827"/>
                  </a:lnTo>
                  <a:close/>
                  <a:moveTo>
                    <a:pt x="2139" y="2826"/>
                  </a:moveTo>
                  <a:lnTo>
                    <a:pt x="2011" y="2826"/>
                  </a:lnTo>
                  <a:lnTo>
                    <a:pt x="2011" y="3727"/>
                  </a:lnTo>
                  <a:lnTo>
                    <a:pt x="2036" y="3726"/>
                  </a:lnTo>
                  <a:lnTo>
                    <a:pt x="2069" y="3689"/>
                  </a:lnTo>
                  <a:lnTo>
                    <a:pt x="2107" y="3650"/>
                  </a:lnTo>
                  <a:lnTo>
                    <a:pt x="2148" y="3605"/>
                  </a:lnTo>
                  <a:lnTo>
                    <a:pt x="2192" y="3555"/>
                  </a:lnTo>
                  <a:lnTo>
                    <a:pt x="2238" y="3501"/>
                  </a:lnTo>
                  <a:lnTo>
                    <a:pt x="2285" y="3442"/>
                  </a:lnTo>
                  <a:lnTo>
                    <a:pt x="2334" y="3380"/>
                  </a:lnTo>
                  <a:lnTo>
                    <a:pt x="2383" y="3314"/>
                  </a:lnTo>
                  <a:lnTo>
                    <a:pt x="2433" y="3245"/>
                  </a:lnTo>
                  <a:lnTo>
                    <a:pt x="2482" y="3171"/>
                  </a:lnTo>
                  <a:lnTo>
                    <a:pt x="2531" y="3095"/>
                  </a:lnTo>
                  <a:lnTo>
                    <a:pt x="2579" y="3017"/>
                  </a:lnTo>
                  <a:lnTo>
                    <a:pt x="2625" y="2934"/>
                  </a:lnTo>
                  <a:lnTo>
                    <a:pt x="2669" y="2849"/>
                  </a:lnTo>
                  <a:lnTo>
                    <a:pt x="2577" y="2842"/>
                  </a:lnTo>
                  <a:lnTo>
                    <a:pt x="2477" y="2836"/>
                  </a:lnTo>
                  <a:lnTo>
                    <a:pt x="2372" y="2831"/>
                  </a:lnTo>
                  <a:lnTo>
                    <a:pt x="2259" y="2828"/>
                  </a:lnTo>
                  <a:lnTo>
                    <a:pt x="2139" y="2826"/>
                  </a:lnTo>
                  <a:close/>
                  <a:moveTo>
                    <a:pt x="2977" y="2038"/>
                  </a:moveTo>
                  <a:lnTo>
                    <a:pt x="2970" y="2149"/>
                  </a:lnTo>
                  <a:lnTo>
                    <a:pt x="2957" y="2259"/>
                  </a:lnTo>
                  <a:lnTo>
                    <a:pt x="2936" y="2366"/>
                  </a:lnTo>
                  <a:lnTo>
                    <a:pt x="2910" y="2472"/>
                  </a:lnTo>
                  <a:lnTo>
                    <a:pt x="2878" y="2576"/>
                  </a:lnTo>
                  <a:lnTo>
                    <a:pt x="2842" y="2677"/>
                  </a:lnTo>
                  <a:lnTo>
                    <a:pt x="2801" y="2777"/>
                  </a:lnTo>
                  <a:lnTo>
                    <a:pt x="2892" y="2788"/>
                  </a:lnTo>
                  <a:lnTo>
                    <a:pt x="2976" y="2802"/>
                  </a:lnTo>
                  <a:lnTo>
                    <a:pt x="3054" y="2816"/>
                  </a:lnTo>
                  <a:lnTo>
                    <a:pt x="3123" y="2832"/>
                  </a:lnTo>
                  <a:lnTo>
                    <a:pt x="3187" y="2847"/>
                  </a:lnTo>
                  <a:lnTo>
                    <a:pt x="3244" y="2863"/>
                  </a:lnTo>
                  <a:lnTo>
                    <a:pt x="3293" y="2879"/>
                  </a:lnTo>
                  <a:lnTo>
                    <a:pt x="3339" y="2894"/>
                  </a:lnTo>
                  <a:lnTo>
                    <a:pt x="3377" y="2910"/>
                  </a:lnTo>
                  <a:lnTo>
                    <a:pt x="3411" y="2925"/>
                  </a:lnTo>
                  <a:lnTo>
                    <a:pt x="3463" y="2838"/>
                  </a:lnTo>
                  <a:lnTo>
                    <a:pt x="3510" y="2747"/>
                  </a:lnTo>
                  <a:lnTo>
                    <a:pt x="3551" y="2653"/>
                  </a:lnTo>
                  <a:lnTo>
                    <a:pt x="3588" y="2557"/>
                  </a:lnTo>
                  <a:lnTo>
                    <a:pt x="3617" y="2457"/>
                  </a:lnTo>
                  <a:lnTo>
                    <a:pt x="3642" y="2356"/>
                  </a:lnTo>
                  <a:lnTo>
                    <a:pt x="3660" y="2252"/>
                  </a:lnTo>
                  <a:lnTo>
                    <a:pt x="3673" y="2146"/>
                  </a:lnTo>
                  <a:lnTo>
                    <a:pt x="3679" y="2038"/>
                  </a:lnTo>
                  <a:lnTo>
                    <a:pt x="2977" y="2038"/>
                  </a:lnTo>
                  <a:close/>
                  <a:moveTo>
                    <a:pt x="2011" y="2038"/>
                  </a:moveTo>
                  <a:lnTo>
                    <a:pt x="2011" y="2739"/>
                  </a:lnTo>
                  <a:lnTo>
                    <a:pt x="2128" y="2739"/>
                  </a:lnTo>
                  <a:lnTo>
                    <a:pt x="2239" y="2741"/>
                  </a:lnTo>
                  <a:lnTo>
                    <a:pt x="2344" y="2743"/>
                  </a:lnTo>
                  <a:lnTo>
                    <a:pt x="2444" y="2747"/>
                  </a:lnTo>
                  <a:lnTo>
                    <a:pt x="2537" y="2752"/>
                  </a:lnTo>
                  <a:lnTo>
                    <a:pt x="2626" y="2759"/>
                  </a:lnTo>
                  <a:lnTo>
                    <a:pt x="2709" y="2767"/>
                  </a:lnTo>
                  <a:lnTo>
                    <a:pt x="2751" y="2668"/>
                  </a:lnTo>
                  <a:lnTo>
                    <a:pt x="2789" y="2568"/>
                  </a:lnTo>
                  <a:lnTo>
                    <a:pt x="2822" y="2466"/>
                  </a:lnTo>
                  <a:lnTo>
                    <a:pt x="2849" y="2361"/>
                  </a:lnTo>
                  <a:lnTo>
                    <a:pt x="2870" y="2255"/>
                  </a:lnTo>
                  <a:lnTo>
                    <a:pt x="2885" y="2148"/>
                  </a:lnTo>
                  <a:lnTo>
                    <a:pt x="2892" y="2038"/>
                  </a:lnTo>
                  <a:lnTo>
                    <a:pt x="2011" y="2038"/>
                  </a:lnTo>
                  <a:close/>
                  <a:moveTo>
                    <a:pt x="1039" y="2038"/>
                  </a:moveTo>
                  <a:lnTo>
                    <a:pt x="1046" y="2149"/>
                  </a:lnTo>
                  <a:lnTo>
                    <a:pt x="1062" y="2259"/>
                  </a:lnTo>
                  <a:lnTo>
                    <a:pt x="1083" y="2367"/>
                  </a:lnTo>
                  <a:lnTo>
                    <a:pt x="1111" y="2473"/>
                  </a:lnTo>
                  <a:lnTo>
                    <a:pt x="1146" y="2577"/>
                  </a:lnTo>
                  <a:lnTo>
                    <a:pt x="1184" y="2679"/>
                  </a:lnTo>
                  <a:lnTo>
                    <a:pt x="1229" y="2779"/>
                  </a:lnTo>
                  <a:lnTo>
                    <a:pt x="1311" y="2771"/>
                  </a:lnTo>
                  <a:lnTo>
                    <a:pt x="1400" y="2763"/>
                  </a:lnTo>
                  <a:lnTo>
                    <a:pt x="1494" y="2757"/>
                  </a:lnTo>
                  <a:lnTo>
                    <a:pt x="1592" y="2751"/>
                  </a:lnTo>
                  <a:lnTo>
                    <a:pt x="1698" y="2747"/>
                  </a:lnTo>
                  <a:lnTo>
                    <a:pt x="1809" y="2743"/>
                  </a:lnTo>
                  <a:lnTo>
                    <a:pt x="1926" y="2741"/>
                  </a:lnTo>
                  <a:lnTo>
                    <a:pt x="1926" y="2038"/>
                  </a:lnTo>
                  <a:lnTo>
                    <a:pt x="1039" y="2038"/>
                  </a:lnTo>
                  <a:close/>
                  <a:moveTo>
                    <a:pt x="260" y="2038"/>
                  </a:moveTo>
                  <a:lnTo>
                    <a:pt x="266" y="2148"/>
                  </a:lnTo>
                  <a:lnTo>
                    <a:pt x="278" y="2254"/>
                  </a:lnTo>
                  <a:lnTo>
                    <a:pt x="297" y="2359"/>
                  </a:lnTo>
                  <a:lnTo>
                    <a:pt x="321" y="2461"/>
                  </a:lnTo>
                  <a:lnTo>
                    <a:pt x="352" y="2561"/>
                  </a:lnTo>
                  <a:lnTo>
                    <a:pt x="389" y="2658"/>
                  </a:lnTo>
                  <a:lnTo>
                    <a:pt x="431" y="2753"/>
                  </a:lnTo>
                  <a:lnTo>
                    <a:pt x="479" y="2844"/>
                  </a:lnTo>
                  <a:lnTo>
                    <a:pt x="531" y="2933"/>
                  </a:lnTo>
                  <a:lnTo>
                    <a:pt x="564" y="2918"/>
                  </a:lnTo>
                  <a:lnTo>
                    <a:pt x="602" y="2904"/>
                  </a:lnTo>
                  <a:lnTo>
                    <a:pt x="646" y="2889"/>
                  </a:lnTo>
                  <a:lnTo>
                    <a:pt x="695" y="2874"/>
                  </a:lnTo>
                  <a:lnTo>
                    <a:pt x="752" y="2859"/>
                  </a:lnTo>
                  <a:lnTo>
                    <a:pt x="813" y="2844"/>
                  </a:lnTo>
                  <a:lnTo>
                    <a:pt x="882" y="2829"/>
                  </a:lnTo>
                  <a:lnTo>
                    <a:pt x="959" y="2816"/>
                  </a:lnTo>
                  <a:lnTo>
                    <a:pt x="1044" y="2803"/>
                  </a:lnTo>
                  <a:lnTo>
                    <a:pt x="1135" y="2791"/>
                  </a:lnTo>
                  <a:lnTo>
                    <a:pt x="1093" y="2689"/>
                  </a:lnTo>
                  <a:lnTo>
                    <a:pt x="1055" y="2586"/>
                  </a:lnTo>
                  <a:lnTo>
                    <a:pt x="1023" y="2481"/>
                  </a:lnTo>
                  <a:lnTo>
                    <a:pt x="996" y="2372"/>
                  </a:lnTo>
                  <a:lnTo>
                    <a:pt x="973" y="2262"/>
                  </a:lnTo>
                  <a:lnTo>
                    <a:pt x="960" y="2151"/>
                  </a:lnTo>
                  <a:lnTo>
                    <a:pt x="952" y="2038"/>
                  </a:lnTo>
                  <a:lnTo>
                    <a:pt x="260" y="2038"/>
                  </a:lnTo>
                  <a:close/>
                  <a:moveTo>
                    <a:pt x="2712" y="1232"/>
                  </a:moveTo>
                  <a:lnTo>
                    <a:pt x="2623" y="1240"/>
                  </a:lnTo>
                  <a:lnTo>
                    <a:pt x="2528" y="1247"/>
                  </a:lnTo>
                  <a:lnTo>
                    <a:pt x="2425" y="1252"/>
                  </a:lnTo>
                  <a:lnTo>
                    <a:pt x="2318" y="1256"/>
                  </a:lnTo>
                  <a:lnTo>
                    <a:pt x="2202" y="1260"/>
                  </a:lnTo>
                  <a:lnTo>
                    <a:pt x="2081" y="1260"/>
                  </a:lnTo>
                  <a:lnTo>
                    <a:pt x="2011" y="1260"/>
                  </a:lnTo>
                  <a:lnTo>
                    <a:pt x="2011" y="1952"/>
                  </a:lnTo>
                  <a:lnTo>
                    <a:pt x="2891" y="1952"/>
                  </a:lnTo>
                  <a:lnTo>
                    <a:pt x="2885" y="1844"/>
                  </a:lnTo>
                  <a:lnTo>
                    <a:pt x="2870" y="1738"/>
                  </a:lnTo>
                  <a:lnTo>
                    <a:pt x="2849" y="1633"/>
                  </a:lnTo>
                  <a:lnTo>
                    <a:pt x="2823" y="1530"/>
                  </a:lnTo>
                  <a:lnTo>
                    <a:pt x="2791" y="1428"/>
                  </a:lnTo>
                  <a:lnTo>
                    <a:pt x="2753" y="1329"/>
                  </a:lnTo>
                  <a:lnTo>
                    <a:pt x="2712" y="1232"/>
                  </a:lnTo>
                  <a:close/>
                  <a:moveTo>
                    <a:pt x="1224" y="1219"/>
                  </a:moveTo>
                  <a:lnTo>
                    <a:pt x="1182" y="1317"/>
                  </a:lnTo>
                  <a:lnTo>
                    <a:pt x="1144" y="1419"/>
                  </a:lnTo>
                  <a:lnTo>
                    <a:pt x="1110" y="1522"/>
                  </a:lnTo>
                  <a:lnTo>
                    <a:pt x="1082" y="1627"/>
                  </a:lnTo>
                  <a:lnTo>
                    <a:pt x="1061" y="1733"/>
                  </a:lnTo>
                  <a:lnTo>
                    <a:pt x="1046" y="1842"/>
                  </a:lnTo>
                  <a:lnTo>
                    <a:pt x="1039" y="1952"/>
                  </a:lnTo>
                  <a:lnTo>
                    <a:pt x="1926" y="1952"/>
                  </a:lnTo>
                  <a:lnTo>
                    <a:pt x="1926" y="1259"/>
                  </a:lnTo>
                  <a:lnTo>
                    <a:pt x="1808" y="1256"/>
                  </a:lnTo>
                  <a:lnTo>
                    <a:pt x="1697" y="1252"/>
                  </a:lnTo>
                  <a:lnTo>
                    <a:pt x="1591" y="1247"/>
                  </a:lnTo>
                  <a:lnTo>
                    <a:pt x="1491" y="1242"/>
                  </a:lnTo>
                  <a:lnTo>
                    <a:pt x="1396" y="1235"/>
                  </a:lnTo>
                  <a:lnTo>
                    <a:pt x="1307" y="1227"/>
                  </a:lnTo>
                  <a:lnTo>
                    <a:pt x="1224" y="1219"/>
                  </a:lnTo>
                  <a:close/>
                  <a:moveTo>
                    <a:pt x="3415" y="1071"/>
                  </a:moveTo>
                  <a:lnTo>
                    <a:pt x="3382" y="1086"/>
                  </a:lnTo>
                  <a:lnTo>
                    <a:pt x="3342" y="1103"/>
                  </a:lnTo>
                  <a:lnTo>
                    <a:pt x="3298" y="1118"/>
                  </a:lnTo>
                  <a:lnTo>
                    <a:pt x="3249" y="1134"/>
                  </a:lnTo>
                  <a:lnTo>
                    <a:pt x="3192" y="1150"/>
                  </a:lnTo>
                  <a:lnTo>
                    <a:pt x="3129" y="1166"/>
                  </a:lnTo>
                  <a:lnTo>
                    <a:pt x="3059" y="1181"/>
                  </a:lnTo>
                  <a:lnTo>
                    <a:pt x="2981" y="1196"/>
                  </a:lnTo>
                  <a:lnTo>
                    <a:pt x="2897" y="1210"/>
                  </a:lnTo>
                  <a:lnTo>
                    <a:pt x="2805" y="1222"/>
                  </a:lnTo>
                  <a:lnTo>
                    <a:pt x="2844" y="1320"/>
                  </a:lnTo>
                  <a:lnTo>
                    <a:pt x="2880" y="1420"/>
                  </a:lnTo>
                  <a:lnTo>
                    <a:pt x="2911" y="1523"/>
                  </a:lnTo>
                  <a:lnTo>
                    <a:pt x="2937" y="1627"/>
                  </a:lnTo>
                  <a:lnTo>
                    <a:pt x="2957" y="1734"/>
                  </a:lnTo>
                  <a:lnTo>
                    <a:pt x="2970" y="1842"/>
                  </a:lnTo>
                  <a:lnTo>
                    <a:pt x="2977" y="1952"/>
                  </a:lnTo>
                  <a:lnTo>
                    <a:pt x="3679" y="1952"/>
                  </a:lnTo>
                  <a:lnTo>
                    <a:pt x="3673" y="1844"/>
                  </a:lnTo>
                  <a:lnTo>
                    <a:pt x="3660" y="1739"/>
                  </a:lnTo>
                  <a:lnTo>
                    <a:pt x="3643" y="1637"/>
                  </a:lnTo>
                  <a:lnTo>
                    <a:pt x="3618" y="1536"/>
                  </a:lnTo>
                  <a:lnTo>
                    <a:pt x="3589" y="1437"/>
                  </a:lnTo>
                  <a:lnTo>
                    <a:pt x="3553" y="1341"/>
                  </a:lnTo>
                  <a:lnTo>
                    <a:pt x="3512" y="1249"/>
                  </a:lnTo>
                  <a:lnTo>
                    <a:pt x="3467" y="1158"/>
                  </a:lnTo>
                  <a:lnTo>
                    <a:pt x="3415" y="1071"/>
                  </a:lnTo>
                  <a:close/>
                  <a:moveTo>
                    <a:pt x="527" y="1065"/>
                  </a:moveTo>
                  <a:lnTo>
                    <a:pt x="476" y="1153"/>
                  </a:lnTo>
                  <a:lnTo>
                    <a:pt x="429" y="1242"/>
                  </a:lnTo>
                  <a:lnTo>
                    <a:pt x="387" y="1337"/>
                  </a:lnTo>
                  <a:lnTo>
                    <a:pt x="351" y="1433"/>
                  </a:lnTo>
                  <a:lnTo>
                    <a:pt x="320" y="1532"/>
                  </a:lnTo>
                  <a:lnTo>
                    <a:pt x="296" y="1634"/>
                  </a:lnTo>
                  <a:lnTo>
                    <a:pt x="277" y="1738"/>
                  </a:lnTo>
                  <a:lnTo>
                    <a:pt x="266" y="1844"/>
                  </a:lnTo>
                  <a:lnTo>
                    <a:pt x="260" y="1952"/>
                  </a:lnTo>
                  <a:lnTo>
                    <a:pt x="952" y="1952"/>
                  </a:lnTo>
                  <a:lnTo>
                    <a:pt x="960" y="1839"/>
                  </a:lnTo>
                  <a:lnTo>
                    <a:pt x="973" y="1729"/>
                  </a:lnTo>
                  <a:lnTo>
                    <a:pt x="994" y="1621"/>
                  </a:lnTo>
                  <a:lnTo>
                    <a:pt x="1022" y="1515"/>
                  </a:lnTo>
                  <a:lnTo>
                    <a:pt x="1054" y="1410"/>
                  </a:lnTo>
                  <a:lnTo>
                    <a:pt x="1091" y="1309"/>
                  </a:lnTo>
                  <a:lnTo>
                    <a:pt x="1131" y="1209"/>
                  </a:lnTo>
                  <a:lnTo>
                    <a:pt x="1039" y="1196"/>
                  </a:lnTo>
                  <a:lnTo>
                    <a:pt x="955" y="1183"/>
                  </a:lnTo>
                  <a:lnTo>
                    <a:pt x="877" y="1169"/>
                  </a:lnTo>
                  <a:lnTo>
                    <a:pt x="808" y="1154"/>
                  </a:lnTo>
                  <a:lnTo>
                    <a:pt x="745" y="1139"/>
                  </a:lnTo>
                  <a:lnTo>
                    <a:pt x="690" y="1124"/>
                  </a:lnTo>
                  <a:lnTo>
                    <a:pt x="641" y="1108"/>
                  </a:lnTo>
                  <a:lnTo>
                    <a:pt x="598" y="1093"/>
                  </a:lnTo>
                  <a:lnTo>
                    <a:pt x="559" y="1079"/>
                  </a:lnTo>
                  <a:lnTo>
                    <a:pt x="527" y="1065"/>
                  </a:lnTo>
                  <a:close/>
                  <a:moveTo>
                    <a:pt x="1765" y="275"/>
                  </a:moveTo>
                  <a:lnTo>
                    <a:pt x="1653" y="291"/>
                  </a:lnTo>
                  <a:lnTo>
                    <a:pt x="1543" y="316"/>
                  </a:lnTo>
                  <a:lnTo>
                    <a:pt x="1437" y="349"/>
                  </a:lnTo>
                  <a:lnTo>
                    <a:pt x="1333" y="386"/>
                  </a:lnTo>
                  <a:lnTo>
                    <a:pt x="1233" y="431"/>
                  </a:lnTo>
                  <a:lnTo>
                    <a:pt x="1136" y="482"/>
                  </a:lnTo>
                  <a:lnTo>
                    <a:pt x="1044" y="538"/>
                  </a:lnTo>
                  <a:lnTo>
                    <a:pt x="954" y="601"/>
                  </a:lnTo>
                  <a:lnTo>
                    <a:pt x="869" y="669"/>
                  </a:lnTo>
                  <a:lnTo>
                    <a:pt x="789" y="742"/>
                  </a:lnTo>
                  <a:lnTo>
                    <a:pt x="713" y="820"/>
                  </a:lnTo>
                  <a:lnTo>
                    <a:pt x="642" y="903"/>
                  </a:lnTo>
                  <a:lnTo>
                    <a:pt x="577" y="990"/>
                  </a:lnTo>
                  <a:lnTo>
                    <a:pt x="607" y="1003"/>
                  </a:lnTo>
                  <a:lnTo>
                    <a:pt x="644" y="1016"/>
                  </a:lnTo>
                  <a:lnTo>
                    <a:pt x="686" y="1030"/>
                  </a:lnTo>
                  <a:lnTo>
                    <a:pt x="736" y="1044"/>
                  </a:lnTo>
                  <a:lnTo>
                    <a:pt x="790" y="1059"/>
                  </a:lnTo>
                  <a:lnTo>
                    <a:pt x="851" y="1073"/>
                  </a:lnTo>
                  <a:lnTo>
                    <a:pt x="919" y="1086"/>
                  </a:lnTo>
                  <a:lnTo>
                    <a:pt x="996" y="1100"/>
                  </a:lnTo>
                  <a:lnTo>
                    <a:pt x="1078" y="1113"/>
                  </a:lnTo>
                  <a:lnTo>
                    <a:pt x="1171" y="1125"/>
                  </a:lnTo>
                  <a:lnTo>
                    <a:pt x="1216" y="1034"/>
                  </a:lnTo>
                  <a:lnTo>
                    <a:pt x="1264" y="947"/>
                  </a:lnTo>
                  <a:lnTo>
                    <a:pt x="1315" y="862"/>
                  </a:lnTo>
                  <a:lnTo>
                    <a:pt x="1367" y="781"/>
                  </a:lnTo>
                  <a:lnTo>
                    <a:pt x="1420" y="702"/>
                  </a:lnTo>
                  <a:lnTo>
                    <a:pt x="1471" y="628"/>
                  </a:lnTo>
                  <a:lnTo>
                    <a:pt x="1524" y="558"/>
                  </a:lnTo>
                  <a:lnTo>
                    <a:pt x="1576" y="492"/>
                  </a:lnTo>
                  <a:lnTo>
                    <a:pt x="1627" y="431"/>
                  </a:lnTo>
                  <a:lnTo>
                    <a:pt x="1675" y="374"/>
                  </a:lnTo>
                  <a:lnTo>
                    <a:pt x="1722" y="321"/>
                  </a:lnTo>
                  <a:lnTo>
                    <a:pt x="1765" y="275"/>
                  </a:lnTo>
                  <a:close/>
                  <a:moveTo>
                    <a:pt x="2164" y="274"/>
                  </a:moveTo>
                  <a:lnTo>
                    <a:pt x="2208" y="321"/>
                  </a:lnTo>
                  <a:lnTo>
                    <a:pt x="2255" y="374"/>
                  </a:lnTo>
                  <a:lnTo>
                    <a:pt x="2305" y="432"/>
                  </a:lnTo>
                  <a:lnTo>
                    <a:pt x="2355" y="495"/>
                  </a:lnTo>
                  <a:lnTo>
                    <a:pt x="2408" y="562"/>
                  </a:lnTo>
                  <a:lnTo>
                    <a:pt x="2461" y="633"/>
                  </a:lnTo>
                  <a:lnTo>
                    <a:pt x="2515" y="708"/>
                  </a:lnTo>
                  <a:lnTo>
                    <a:pt x="2568" y="788"/>
                  </a:lnTo>
                  <a:lnTo>
                    <a:pt x="2620" y="870"/>
                  </a:lnTo>
                  <a:lnTo>
                    <a:pt x="2672" y="958"/>
                  </a:lnTo>
                  <a:lnTo>
                    <a:pt x="2720" y="1046"/>
                  </a:lnTo>
                  <a:lnTo>
                    <a:pt x="2767" y="1140"/>
                  </a:lnTo>
                  <a:lnTo>
                    <a:pt x="2859" y="1128"/>
                  </a:lnTo>
                  <a:lnTo>
                    <a:pt x="2944" y="1115"/>
                  </a:lnTo>
                  <a:lnTo>
                    <a:pt x="3021" y="1101"/>
                  </a:lnTo>
                  <a:lnTo>
                    <a:pt x="3090" y="1088"/>
                  </a:lnTo>
                  <a:lnTo>
                    <a:pt x="3151" y="1073"/>
                  </a:lnTo>
                  <a:lnTo>
                    <a:pt x="3207" y="1058"/>
                  </a:lnTo>
                  <a:lnTo>
                    <a:pt x="3256" y="1041"/>
                  </a:lnTo>
                  <a:lnTo>
                    <a:pt x="3299" y="1026"/>
                  </a:lnTo>
                  <a:lnTo>
                    <a:pt x="3336" y="1013"/>
                  </a:lnTo>
                  <a:lnTo>
                    <a:pt x="3368" y="999"/>
                  </a:lnTo>
                  <a:lnTo>
                    <a:pt x="3307" y="915"/>
                  </a:lnTo>
                  <a:lnTo>
                    <a:pt x="3240" y="837"/>
                  </a:lnTo>
                  <a:lnTo>
                    <a:pt x="3170" y="763"/>
                  </a:lnTo>
                  <a:lnTo>
                    <a:pt x="3096" y="692"/>
                  </a:lnTo>
                  <a:lnTo>
                    <a:pt x="3017" y="627"/>
                  </a:lnTo>
                  <a:lnTo>
                    <a:pt x="2936" y="566"/>
                  </a:lnTo>
                  <a:lnTo>
                    <a:pt x="2849" y="510"/>
                  </a:lnTo>
                  <a:lnTo>
                    <a:pt x="2761" y="458"/>
                  </a:lnTo>
                  <a:lnTo>
                    <a:pt x="2668" y="413"/>
                  </a:lnTo>
                  <a:lnTo>
                    <a:pt x="2572" y="374"/>
                  </a:lnTo>
                  <a:lnTo>
                    <a:pt x="2473" y="339"/>
                  </a:lnTo>
                  <a:lnTo>
                    <a:pt x="2374" y="311"/>
                  </a:lnTo>
                  <a:lnTo>
                    <a:pt x="2270" y="289"/>
                  </a:lnTo>
                  <a:lnTo>
                    <a:pt x="2164" y="274"/>
                  </a:lnTo>
                  <a:close/>
                  <a:moveTo>
                    <a:pt x="2011" y="264"/>
                  </a:moveTo>
                  <a:lnTo>
                    <a:pt x="2011" y="1173"/>
                  </a:lnTo>
                  <a:lnTo>
                    <a:pt x="2141" y="1174"/>
                  </a:lnTo>
                  <a:lnTo>
                    <a:pt x="2261" y="1171"/>
                  </a:lnTo>
                  <a:lnTo>
                    <a:pt x="2375" y="1168"/>
                  </a:lnTo>
                  <a:lnTo>
                    <a:pt x="2481" y="1164"/>
                  </a:lnTo>
                  <a:lnTo>
                    <a:pt x="2581" y="1158"/>
                  </a:lnTo>
                  <a:lnTo>
                    <a:pt x="2673" y="1149"/>
                  </a:lnTo>
                  <a:lnTo>
                    <a:pt x="2630" y="1064"/>
                  </a:lnTo>
                  <a:lnTo>
                    <a:pt x="2583" y="982"/>
                  </a:lnTo>
                  <a:lnTo>
                    <a:pt x="2535" y="902"/>
                  </a:lnTo>
                  <a:lnTo>
                    <a:pt x="2486" y="824"/>
                  </a:lnTo>
                  <a:lnTo>
                    <a:pt x="2436" y="751"/>
                  </a:lnTo>
                  <a:lnTo>
                    <a:pt x="2386" y="681"/>
                  </a:lnTo>
                  <a:lnTo>
                    <a:pt x="2337" y="613"/>
                  </a:lnTo>
                  <a:lnTo>
                    <a:pt x="2287" y="551"/>
                  </a:lnTo>
                  <a:lnTo>
                    <a:pt x="2239" y="492"/>
                  </a:lnTo>
                  <a:lnTo>
                    <a:pt x="2194" y="437"/>
                  </a:lnTo>
                  <a:lnTo>
                    <a:pt x="2149" y="387"/>
                  </a:lnTo>
                  <a:lnTo>
                    <a:pt x="2109" y="341"/>
                  </a:lnTo>
                  <a:lnTo>
                    <a:pt x="2070" y="300"/>
                  </a:lnTo>
                  <a:lnTo>
                    <a:pt x="2036" y="264"/>
                  </a:lnTo>
                  <a:lnTo>
                    <a:pt x="2011" y="264"/>
                  </a:lnTo>
                  <a:close/>
                  <a:moveTo>
                    <a:pt x="1926" y="264"/>
                  </a:moveTo>
                  <a:lnTo>
                    <a:pt x="1894" y="265"/>
                  </a:lnTo>
                  <a:lnTo>
                    <a:pt x="1861" y="300"/>
                  </a:lnTo>
                  <a:lnTo>
                    <a:pt x="1823" y="341"/>
                  </a:lnTo>
                  <a:lnTo>
                    <a:pt x="1782" y="386"/>
                  </a:lnTo>
                  <a:lnTo>
                    <a:pt x="1739" y="435"/>
                  </a:lnTo>
                  <a:lnTo>
                    <a:pt x="1693" y="488"/>
                  </a:lnTo>
                  <a:lnTo>
                    <a:pt x="1646" y="547"/>
                  </a:lnTo>
                  <a:lnTo>
                    <a:pt x="1597" y="608"/>
                  </a:lnTo>
                  <a:lnTo>
                    <a:pt x="1549" y="674"/>
                  </a:lnTo>
                  <a:lnTo>
                    <a:pt x="1498" y="743"/>
                  </a:lnTo>
                  <a:lnTo>
                    <a:pt x="1449" y="815"/>
                  </a:lnTo>
                  <a:lnTo>
                    <a:pt x="1401" y="892"/>
                  </a:lnTo>
                  <a:lnTo>
                    <a:pt x="1353" y="970"/>
                  </a:lnTo>
                  <a:lnTo>
                    <a:pt x="1307" y="1051"/>
                  </a:lnTo>
                  <a:lnTo>
                    <a:pt x="1263" y="1136"/>
                  </a:lnTo>
                  <a:lnTo>
                    <a:pt x="1357" y="1145"/>
                  </a:lnTo>
                  <a:lnTo>
                    <a:pt x="1457" y="1153"/>
                  </a:lnTo>
                  <a:lnTo>
                    <a:pt x="1563" y="1159"/>
                  </a:lnTo>
                  <a:lnTo>
                    <a:pt x="1676" y="1165"/>
                  </a:lnTo>
                  <a:lnTo>
                    <a:pt x="1798" y="1169"/>
                  </a:lnTo>
                  <a:lnTo>
                    <a:pt x="1926" y="1173"/>
                  </a:lnTo>
                  <a:lnTo>
                    <a:pt x="1926" y="264"/>
                  </a:lnTo>
                  <a:close/>
                  <a:moveTo>
                    <a:pt x="1969" y="0"/>
                  </a:moveTo>
                  <a:lnTo>
                    <a:pt x="1969" y="0"/>
                  </a:lnTo>
                  <a:lnTo>
                    <a:pt x="2094" y="5"/>
                  </a:lnTo>
                  <a:lnTo>
                    <a:pt x="2216" y="16"/>
                  </a:lnTo>
                  <a:lnTo>
                    <a:pt x="2335" y="35"/>
                  </a:lnTo>
                  <a:lnTo>
                    <a:pt x="2454" y="61"/>
                  </a:lnTo>
                  <a:lnTo>
                    <a:pt x="2568" y="95"/>
                  </a:lnTo>
                  <a:lnTo>
                    <a:pt x="2680" y="135"/>
                  </a:lnTo>
                  <a:lnTo>
                    <a:pt x="2789" y="181"/>
                  </a:lnTo>
                  <a:lnTo>
                    <a:pt x="2894" y="235"/>
                  </a:lnTo>
                  <a:lnTo>
                    <a:pt x="2996" y="294"/>
                  </a:lnTo>
                  <a:lnTo>
                    <a:pt x="3093" y="359"/>
                  </a:lnTo>
                  <a:lnTo>
                    <a:pt x="3187" y="428"/>
                  </a:lnTo>
                  <a:lnTo>
                    <a:pt x="3276" y="505"/>
                  </a:lnTo>
                  <a:lnTo>
                    <a:pt x="3361" y="586"/>
                  </a:lnTo>
                  <a:lnTo>
                    <a:pt x="3441" y="671"/>
                  </a:lnTo>
                  <a:lnTo>
                    <a:pt x="3515" y="762"/>
                  </a:lnTo>
                  <a:lnTo>
                    <a:pt x="3585" y="857"/>
                  </a:lnTo>
                  <a:lnTo>
                    <a:pt x="3649" y="955"/>
                  </a:lnTo>
                  <a:lnTo>
                    <a:pt x="3707" y="1058"/>
                  </a:lnTo>
                  <a:lnTo>
                    <a:pt x="3759" y="1165"/>
                  </a:lnTo>
                  <a:lnTo>
                    <a:pt x="3806" y="1275"/>
                  </a:lnTo>
                  <a:lnTo>
                    <a:pt x="3845" y="1389"/>
                  </a:lnTo>
                  <a:lnTo>
                    <a:pt x="3877" y="1505"/>
                  </a:lnTo>
                  <a:lnTo>
                    <a:pt x="3903" y="1623"/>
                  </a:lnTo>
                  <a:lnTo>
                    <a:pt x="3923" y="1746"/>
                  </a:lnTo>
                  <a:lnTo>
                    <a:pt x="3934" y="1869"/>
                  </a:lnTo>
                  <a:lnTo>
                    <a:pt x="3938" y="1995"/>
                  </a:lnTo>
                  <a:lnTo>
                    <a:pt x="3934" y="2121"/>
                  </a:lnTo>
                  <a:lnTo>
                    <a:pt x="3923" y="2245"/>
                  </a:lnTo>
                  <a:lnTo>
                    <a:pt x="3903" y="2366"/>
                  </a:lnTo>
                  <a:lnTo>
                    <a:pt x="3877" y="2486"/>
                  </a:lnTo>
                  <a:lnTo>
                    <a:pt x="3845" y="2602"/>
                  </a:lnTo>
                  <a:lnTo>
                    <a:pt x="3806" y="2716"/>
                  </a:lnTo>
                  <a:lnTo>
                    <a:pt x="3759" y="2826"/>
                  </a:lnTo>
                  <a:lnTo>
                    <a:pt x="3707" y="2932"/>
                  </a:lnTo>
                  <a:lnTo>
                    <a:pt x="3649" y="3035"/>
                  </a:lnTo>
                  <a:lnTo>
                    <a:pt x="3585" y="3134"/>
                  </a:lnTo>
                  <a:lnTo>
                    <a:pt x="3515" y="3229"/>
                  </a:lnTo>
                  <a:lnTo>
                    <a:pt x="3441" y="3319"/>
                  </a:lnTo>
                  <a:lnTo>
                    <a:pt x="3361" y="3405"/>
                  </a:lnTo>
                  <a:lnTo>
                    <a:pt x="3276" y="3486"/>
                  </a:lnTo>
                  <a:lnTo>
                    <a:pt x="3187" y="3561"/>
                  </a:lnTo>
                  <a:lnTo>
                    <a:pt x="3093" y="3632"/>
                  </a:lnTo>
                  <a:lnTo>
                    <a:pt x="2996" y="3697"/>
                  </a:lnTo>
                  <a:lnTo>
                    <a:pt x="2894" y="3756"/>
                  </a:lnTo>
                  <a:lnTo>
                    <a:pt x="2789" y="3808"/>
                  </a:lnTo>
                  <a:lnTo>
                    <a:pt x="2680" y="3856"/>
                  </a:lnTo>
                  <a:lnTo>
                    <a:pt x="2568" y="3895"/>
                  </a:lnTo>
                  <a:lnTo>
                    <a:pt x="2454" y="3928"/>
                  </a:lnTo>
                  <a:lnTo>
                    <a:pt x="2335" y="3954"/>
                  </a:lnTo>
                  <a:lnTo>
                    <a:pt x="2216" y="3974"/>
                  </a:lnTo>
                  <a:lnTo>
                    <a:pt x="2094" y="3985"/>
                  </a:lnTo>
                  <a:lnTo>
                    <a:pt x="1969" y="3989"/>
                  </a:lnTo>
                  <a:lnTo>
                    <a:pt x="1845" y="3985"/>
                  </a:lnTo>
                  <a:lnTo>
                    <a:pt x="1723" y="3974"/>
                  </a:lnTo>
                  <a:lnTo>
                    <a:pt x="1602" y="3954"/>
                  </a:lnTo>
                  <a:lnTo>
                    <a:pt x="1485" y="3928"/>
                  </a:lnTo>
                  <a:lnTo>
                    <a:pt x="1370" y="3895"/>
                  </a:lnTo>
                  <a:lnTo>
                    <a:pt x="1258" y="3856"/>
                  </a:lnTo>
                  <a:lnTo>
                    <a:pt x="1150" y="3808"/>
                  </a:lnTo>
                  <a:lnTo>
                    <a:pt x="1044" y="3756"/>
                  </a:lnTo>
                  <a:lnTo>
                    <a:pt x="943" y="3697"/>
                  </a:lnTo>
                  <a:lnTo>
                    <a:pt x="845" y="3632"/>
                  </a:lnTo>
                  <a:lnTo>
                    <a:pt x="752" y="3561"/>
                  </a:lnTo>
                  <a:lnTo>
                    <a:pt x="662" y="3486"/>
                  </a:lnTo>
                  <a:lnTo>
                    <a:pt x="578" y="3405"/>
                  </a:lnTo>
                  <a:lnTo>
                    <a:pt x="498" y="3319"/>
                  </a:lnTo>
                  <a:lnTo>
                    <a:pt x="423" y="3229"/>
                  </a:lnTo>
                  <a:lnTo>
                    <a:pt x="353" y="3134"/>
                  </a:lnTo>
                  <a:lnTo>
                    <a:pt x="289" y="3035"/>
                  </a:lnTo>
                  <a:lnTo>
                    <a:pt x="231" y="2932"/>
                  </a:lnTo>
                  <a:lnTo>
                    <a:pt x="178" y="2826"/>
                  </a:lnTo>
                  <a:lnTo>
                    <a:pt x="133" y="2716"/>
                  </a:lnTo>
                  <a:lnTo>
                    <a:pt x="93" y="2602"/>
                  </a:lnTo>
                  <a:lnTo>
                    <a:pt x="60" y="2486"/>
                  </a:lnTo>
                  <a:lnTo>
                    <a:pt x="34" y="2366"/>
                  </a:lnTo>
                  <a:lnTo>
                    <a:pt x="16" y="2245"/>
                  </a:lnTo>
                  <a:lnTo>
                    <a:pt x="5" y="2121"/>
                  </a:lnTo>
                  <a:lnTo>
                    <a:pt x="0" y="1995"/>
                  </a:lnTo>
                  <a:lnTo>
                    <a:pt x="5" y="1869"/>
                  </a:lnTo>
                  <a:lnTo>
                    <a:pt x="16" y="1746"/>
                  </a:lnTo>
                  <a:lnTo>
                    <a:pt x="34" y="1623"/>
                  </a:lnTo>
                  <a:lnTo>
                    <a:pt x="60" y="1505"/>
                  </a:lnTo>
                  <a:lnTo>
                    <a:pt x="93" y="1389"/>
                  </a:lnTo>
                  <a:lnTo>
                    <a:pt x="133" y="1275"/>
                  </a:lnTo>
                  <a:lnTo>
                    <a:pt x="180" y="1165"/>
                  </a:lnTo>
                  <a:lnTo>
                    <a:pt x="231" y="1058"/>
                  </a:lnTo>
                  <a:lnTo>
                    <a:pt x="289" y="955"/>
                  </a:lnTo>
                  <a:lnTo>
                    <a:pt x="353" y="857"/>
                  </a:lnTo>
                  <a:lnTo>
                    <a:pt x="423" y="762"/>
                  </a:lnTo>
                  <a:lnTo>
                    <a:pt x="498" y="671"/>
                  </a:lnTo>
                  <a:lnTo>
                    <a:pt x="578" y="586"/>
                  </a:lnTo>
                  <a:lnTo>
                    <a:pt x="663" y="505"/>
                  </a:lnTo>
                  <a:lnTo>
                    <a:pt x="752" y="428"/>
                  </a:lnTo>
                  <a:lnTo>
                    <a:pt x="845" y="359"/>
                  </a:lnTo>
                  <a:lnTo>
                    <a:pt x="943" y="294"/>
                  </a:lnTo>
                  <a:lnTo>
                    <a:pt x="1045" y="235"/>
                  </a:lnTo>
                  <a:lnTo>
                    <a:pt x="1150" y="181"/>
                  </a:lnTo>
                  <a:lnTo>
                    <a:pt x="1258" y="135"/>
                  </a:lnTo>
                  <a:lnTo>
                    <a:pt x="1370" y="95"/>
                  </a:lnTo>
                  <a:lnTo>
                    <a:pt x="1485" y="61"/>
                  </a:lnTo>
                  <a:lnTo>
                    <a:pt x="1602" y="35"/>
                  </a:lnTo>
                  <a:lnTo>
                    <a:pt x="1723" y="16"/>
                  </a:lnTo>
                  <a:lnTo>
                    <a:pt x="1845" y="5"/>
                  </a:lnTo>
                  <a:lnTo>
                    <a:pt x="196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773660" y="3282560"/>
          <a:ext cx="9520085" cy="2731872"/>
        </p:xfrm>
        <a:graphic>
          <a:graphicData uri="http://schemas.openxmlformats.org/drawingml/2006/table">
            <a:tbl>
              <a:tblPr firstRow="1" firstCol="1">
                <a:tableStyleId>{F5AB1C69-6EDB-4FF4-983F-18BD219EF322}</a:tableStyleId>
              </a:tblPr>
              <a:tblGrid>
                <a:gridCol w="19040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040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0401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0401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0401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682968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상품 </a:t>
                      </a:r>
                      <a:r>
                        <a:rPr lang="en-US" altLang="ko-KR" dirty="0"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1</a:t>
                      </a:r>
                      <a:endParaRPr lang="ko-KR" altLang="en-US" dirty="0"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상품 </a:t>
                      </a:r>
                      <a:r>
                        <a:rPr lang="en-US" altLang="ko-KR" dirty="0"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2</a:t>
                      </a:r>
                      <a:endParaRPr lang="ko-KR" altLang="en-US" dirty="0"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…</a:t>
                      </a:r>
                      <a:endParaRPr lang="ko-KR" altLang="en-US" dirty="0"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상품 </a:t>
                      </a:r>
                      <a:r>
                        <a:rPr lang="en-US" altLang="ko-KR" baseline="0" dirty="0"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n</a:t>
                      </a:r>
                      <a:endParaRPr lang="ko-KR" altLang="en-US" dirty="0"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829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홈</a:t>
                      </a:r>
                      <a:r>
                        <a:rPr lang="en-US" altLang="ko-KR" sz="1800" u="none" strike="noStrike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/</a:t>
                      </a:r>
                      <a:r>
                        <a:rPr lang="ko-KR" altLang="en-US" sz="1800" u="none" strike="noStrike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라이프스타일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829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 err="1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푸드</a:t>
                      </a:r>
                      <a:r>
                        <a:rPr lang="en-US" altLang="ko-KR" sz="1800" u="none" strike="noStrike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/</a:t>
                      </a:r>
                      <a:r>
                        <a:rPr lang="ko-KR" altLang="en-US" sz="1800" u="none" strike="noStrike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헬스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82968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800" u="none" strike="noStrike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패션</a:t>
                      </a:r>
                      <a:r>
                        <a:rPr lang="en-US" altLang="ko-KR" sz="1800" u="none" strike="noStrike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/</a:t>
                      </a:r>
                      <a:r>
                        <a:rPr lang="ko-KR" altLang="en-US" sz="1800" u="none" strike="noStrike" dirty="0" err="1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뷰티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44" name="직사각형 43"/>
          <p:cNvSpPr/>
          <p:nvPr/>
        </p:nvSpPr>
        <p:spPr>
          <a:xfrm>
            <a:off x="764285" y="2624337"/>
            <a:ext cx="1088900" cy="4900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대분류</a:t>
            </a:r>
            <a:endParaRPr lang="ko-KR" altLang="en-US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46" name="오른쪽 중괄호 45"/>
          <p:cNvSpPr/>
          <p:nvPr/>
        </p:nvSpPr>
        <p:spPr>
          <a:xfrm rot="16200000">
            <a:off x="6369434" y="401975"/>
            <a:ext cx="542210" cy="4986935"/>
          </a:xfrm>
          <a:prstGeom prst="rightBrace">
            <a:avLst>
              <a:gd name="adj1" fmla="val 8333"/>
              <a:gd name="adj2" fmla="val 51291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5974878" y="2071143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제주고딕" panose="02000300000000000000" pitchFamily="2" charset="-127"/>
                <a:ea typeface="제주고딕" panose="02000300000000000000" pitchFamily="2" charset="-127"/>
              </a:rPr>
              <a:t>1477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제주고딕" panose="02000300000000000000" pitchFamily="2" charset="-127"/>
                <a:ea typeface="제주고딕" panose="02000300000000000000" pitchFamily="2" charset="-127"/>
              </a:rPr>
              <a:t>개의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제주고딕" panose="02000300000000000000" pitchFamily="2" charset="-127"/>
                <a:ea typeface="제주고딕" panose="02000300000000000000" pitchFamily="2" charset="-127"/>
              </a:rPr>
              <a:t>상품명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제주고딕" panose="02000300000000000000" pitchFamily="2" charset="-127"/>
                <a:ea typeface="제주고딕" panose="02000300000000000000" pitchFamily="2" charset="-127"/>
              </a:rPr>
              <a:t>(unique)</a:t>
            </a:r>
            <a:endParaRPr lang="ko-KR" altLang="en-US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147071" y="4436191"/>
            <a:ext cx="45107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코사인 유사도로 각 상품명이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어떤 카테고리와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유사한지</a:t>
            </a:r>
            <a:endParaRPr lang="en-US" altLang="ko-K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Similarity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계산</a:t>
            </a:r>
            <a:endParaRPr lang="ko-KR" altLang="en-US" sz="2400" dirty="0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A3135EF3-7BDE-42F8-A9FC-B3CA205CD307}"/>
              </a:ext>
            </a:extLst>
          </p:cNvPr>
          <p:cNvGrpSpPr>
            <a:grpSpLocks noChangeAspect="1"/>
          </p:cNvGrpSpPr>
          <p:nvPr/>
        </p:nvGrpSpPr>
        <p:grpSpPr>
          <a:xfrm>
            <a:off x="9068400" y="550800"/>
            <a:ext cx="2357746" cy="804783"/>
            <a:chOff x="9069970" y="357396"/>
            <a:chExt cx="2357746" cy="804783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xmlns="" id="{DE4D8DEF-BD8E-431A-B1FB-9741EB8C9F30}"/>
                </a:ext>
              </a:extLst>
            </p:cNvPr>
            <p:cNvGrpSpPr/>
            <p:nvPr/>
          </p:nvGrpSpPr>
          <p:grpSpPr>
            <a:xfrm>
              <a:off x="9136710" y="357396"/>
              <a:ext cx="2246400" cy="385200"/>
              <a:chOff x="2358175" y="5338576"/>
              <a:chExt cx="5590003" cy="956678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xmlns="" id="{5FF259D8-DF62-49D4-8CE4-452E87BFF669}"/>
                  </a:ext>
                </a:extLst>
              </p:cNvPr>
              <p:cNvSpPr/>
              <p:nvPr/>
            </p:nvSpPr>
            <p:spPr>
              <a:xfrm>
                <a:off x="2358175" y="5338576"/>
                <a:ext cx="960782" cy="956678"/>
              </a:xfrm>
              <a:prstGeom prst="rect">
                <a:avLst/>
              </a:prstGeom>
              <a:solidFill>
                <a:srgbClr val="FF565A"/>
              </a:solidFill>
              <a:ln>
                <a:solidFill>
                  <a:srgbClr val="FF565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xmlns="" id="{29EB670B-50B3-44A3-9053-6FBC7319352F}"/>
                  </a:ext>
                </a:extLst>
              </p:cNvPr>
              <p:cNvSpPr/>
              <p:nvPr/>
            </p:nvSpPr>
            <p:spPr>
              <a:xfrm>
                <a:off x="3515480" y="5338576"/>
                <a:ext cx="960782" cy="956678"/>
              </a:xfrm>
              <a:prstGeom prst="rect">
                <a:avLst/>
              </a:prstGeom>
              <a:solidFill>
                <a:srgbClr val="FF8878"/>
              </a:solidFill>
              <a:ln>
                <a:solidFill>
                  <a:srgbClr val="FF88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xmlns="" id="{EADB7F43-1C34-4BE1-AA54-3AC64ADAB84A}"/>
                  </a:ext>
                </a:extLst>
              </p:cNvPr>
              <p:cNvSpPr/>
              <p:nvPr/>
            </p:nvSpPr>
            <p:spPr>
              <a:xfrm>
                <a:off x="4672786" y="5338576"/>
                <a:ext cx="960782" cy="956678"/>
              </a:xfrm>
              <a:prstGeom prst="rect">
                <a:avLst/>
              </a:prstGeom>
              <a:solidFill>
                <a:srgbClr val="FFB89B"/>
              </a:solidFill>
              <a:ln>
                <a:solidFill>
                  <a:srgbClr val="FFB89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xmlns="" id="{D88E3239-E751-403D-B864-3FC9F6EDD817}"/>
                  </a:ext>
                </a:extLst>
              </p:cNvPr>
              <p:cNvSpPr/>
              <p:nvPr/>
            </p:nvSpPr>
            <p:spPr>
              <a:xfrm>
                <a:off x="6987396" y="5338576"/>
                <a:ext cx="960782" cy="956678"/>
              </a:xfrm>
              <a:prstGeom prst="rect">
                <a:avLst/>
              </a:prstGeom>
              <a:solidFill>
                <a:srgbClr val="84CDC2"/>
              </a:solidFill>
              <a:ln>
                <a:solidFill>
                  <a:srgbClr val="84CD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Freeform 6">
                <a:extLst>
                  <a:ext uri="{FF2B5EF4-FFF2-40B4-BE49-F238E27FC236}">
                    <a16:creationId xmlns:a16="http://schemas.microsoft.com/office/drawing/2014/main" xmlns="" id="{6B4CC800-26AB-4195-92A7-70468435FA2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94452" y="5469396"/>
                <a:ext cx="688227" cy="695038"/>
              </a:xfrm>
              <a:custGeom>
                <a:avLst/>
                <a:gdLst>
                  <a:gd name="T0" fmla="*/ 651 w 3938"/>
                  <a:gd name="T1" fmla="*/ 2980 h 3989"/>
                  <a:gd name="T2" fmla="*/ 1140 w 3938"/>
                  <a:gd name="T3" fmla="*/ 3510 h 3989"/>
                  <a:gd name="T4" fmla="*/ 1628 w 3938"/>
                  <a:gd name="T5" fmla="*/ 3561 h 3989"/>
                  <a:gd name="T6" fmla="*/ 1174 w 3938"/>
                  <a:gd name="T7" fmla="*/ 2873 h 3989"/>
                  <a:gd name="T8" fmla="*/ 2354 w 3938"/>
                  <a:gd name="T9" fmla="*/ 3497 h 3989"/>
                  <a:gd name="T10" fmla="*/ 2700 w 3938"/>
                  <a:gd name="T11" fmla="*/ 3562 h 3989"/>
                  <a:gd name="T12" fmla="*/ 3330 w 3938"/>
                  <a:gd name="T13" fmla="*/ 2984 h 3989"/>
                  <a:gd name="T14" fmla="*/ 2763 w 3938"/>
                  <a:gd name="T15" fmla="*/ 2859 h 3989"/>
                  <a:gd name="T16" fmla="*/ 1358 w 3938"/>
                  <a:gd name="T17" fmla="*/ 3027 h 3989"/>
                  <a:gd name="T18" fmla="*/ 1783 w 3938"/>
                  <a:gd name="T19" fmla="*/ 3606 h 3989"/>
                  <a:gd name="T20" fmla="*/ 2036 w 3938"/>
                  <a:gd name="T21" fmla="*/ 3726 h 3989"/>
                  <a:gd name="T22" fmla="*/ 2433 w 3938"/>
                  <a:gd name="T23" fmla="*/ 3245 h 3989"/>
                  <a:gd name="T24" fmla="*/ 2259 w 3938"/>
                  <a:gd name="T25" fmla="*/ 2828 h 3989"/>
                  <a:gd name="T26" fmla="*/ 2801 w 3938"/>
                  <a:gd name="T27" fmla="*/ 2777 h 3989"/>
                  <a:gd name="T28" fmla="*/ 3377 w 3938"/>
                  <a:gd name="T29" fmla="*/ 2910 h 3989"/>
                  <a:gd name="T30" fmla="*/ 3673 w 3938"/>
                  <a:gd name="T31" fmla="*/ 2146 h 3989"/>
                  <a:gd name="T32" fmla="*/ 2537 w 3938"/>
                  <a:gd name="T33" fmla="*/ 2752 h 3989"/>
                  <a:gd name="T34" fmla="*/ 2892 w 3938"/>
                  <a:gd name="T35" fmla="*/ 2038 h 3989"/>
                  <a:gd name="T36" fmla="*/ 1229 w 3938"/>
                  <a:gd name="T37" fmla="*/ 2779 h 3989"/>
                  <a:gd name="T38" fmla="*/ 1039 w 3938"/>
                  <a:gd name="T39" fmla="*/ 2038 h 3989"/>
                  <a:gd name="T40" fmla="*/ 479 w 3938"/>
                  <a:gd name="T41" fmla="*/ 2844 h 3989"/>
                  <a:gd name="T42" fmla="*/ 959 w 3938"/>
                  <a:gd name="T43" fmla="*/ 2816 h 3989"/>
                  <a:gd name="T44" fmla="*/ 952 w 3938"/>
                  <a:gd name="T45" fmla="*/ 2038 h 3989"/>
                  <a:gd name="T46" fmla="*/ 2011 w 3938"/>
                  <a:gd name="T47" fmla="*/ 1260 h 3989"/>
                  <a:gd name="T48" fmla="*/ 2712 w 3938"/>
                  <a:gd name="T49" fmla="*/ 1232 h 3989"/>
                  <a:gd name="T50" fmla="*/ 1926 w 3938"/>
                  <a:gd name="T51" fmla="*/ 1952 h 3989"/>
                  <a:gd name="T52" fmla="*/ 3415 w 3938"/>
                  <a:gd name="T53" fmla="*/ 1071 h 3989"/>
                  <a:gd name="T54" fmla="*/ 2897 w 3938"/>
                  <a:gd name="T55" fmla="*/ 1210 h 3989"/>
                  <a:gd name="T56" fmla="*/ 3679 w 3938"/>
                  <a:gd name="T57" fmla="*/ 1952 h 3989"/>
                  <a:gd name="T58" fmla="*/ 3415 w 3938"/>
                  <a:gd name="T59" fmla="*/ 1071 h 3989"/>
                  <a:gd name="T60" fmla="*/ 266 w 3938"/>
                  <a:gd name="T61" fmla="*/ 1844 h 3989"/>
                  <a:gd name="T62" fmla="*/ 1131 w 3938"/>
                  <a:gd name="T63" fmla="*/ 1209 h 3989"/>
                  <a:gd name="T64" fmla="*/ 559 w 3938"/>
                  <a:gd name="T65" fmla="*/ 1079 h 3989"/>
                  <a:gd name="T66" fmla="*/ 1044 w 3938"/>
                  <a:gd name="T67" fmla="*/ 538 h 3989"/>
                  <a:gd name="T68" fmla="*/ 686 w 3938"/>
                  <a:gd name="T69" fmla="*/ 1030 h 3989"/>
                  <a:gd name="T70" fmla="*/ 1264 w 3938"/>
                  <a:gd name="T71" fmla="*/ 947 h 3989"/>
                  <a:gd name="T72" fmla="*/ 1722 w 3938"/>
                  <a:gd name="T73" fmla="*/ 321 h 3989"/>
                  <a:gd name="T74" fmla="*/ 2515 w 3938"/>
                  <a:gd name="T75" fmla="*/ 708 h 3989"/>
                  <a:gd name="T76" fmla="*/ 3090 w 3938"/>
                  <a:gd name="T77" fmla="*/ 1088 h 3989"/>
                  <a:gd name="T78" fmla="*/ 3170 w 3938"/>
                  <a:gd name="T79" fmla="*/ 763 h 3989"/>
                  <a:gd name="T80" fmla="*/ 2374 w 3938"/>
                  <a:gd name="T81" fmla="*/ 311 h 3989"/>
                  <a:gd name="T82" fmla="*/ 2581 w 3938"/>
                  <a:gd name="T83" fmla="*/ 1158 h 3989"/>
                  <a:gd name="T84" fmla="*/ 2287 w 3938"/>
                  <a:gd name="T85" fmla="*/ 551 h 3989"/>
                  <a:gd name="T86" fmla="*/ 1894 w 3938"/>
                  <a:gd name="T87" fmla="*/ 265 h 3989"/>
                  <a:gd name="T88" fmla="*/ 1498 w 3938"/>
                  <a:gd name="T89" fmla="*/ 743 h 3989"/>
                  <a:gd name="T90" fmla="*/ 1676 w 3938"/>
                  <a:gd name="T91" fmla="*/ 1165 h 3989"/>
                  <a:gd name="T92" fmla="*/ 2454 w 3938"/>
                  <a:gd name="T93" fmla="*/ 61 h 3989"/>
                  <a:gd name="T94" fmla="*/ 3361 w 3938"/>
                  <a:gd name="T95" fmla="*/ 586 h 3989"/>
                  <a:gd name="T96" fmla="*/ 3877 w 3938"/>
                  <a:gd name="T97" fmla="*/ 1505 h 3989"/>
                  <a:gd name="T98" fmla="*/ 3845 w 3938"/>
                  <a:gd name="T99" fmla="*/ 2602 h 3989"/>
                  <a:gd name="T100" fmla="*/ 3276 w 3938"/>
                  <a:gd name="T101" fmla="*/ 3486 h 3989"/>
                  <a:gd name="T102" fmla="*/ 2335 w 3938"/>
                  <a:gd name="T103" fmla="*/ 3954 h 3989"/>
                  <a:gd name="T104" fmla="*/ 1258 w 3938"/>
                  <a:gd name="T105" fmla="*/ 3856 h 3989"/>
                  <a:gd name="T106" fmla="*/ 423 w 3938"/>
                  <a:gd name="T107" fmla="*/ 3229 h 3989"/>
                  <a:gd name="T108" fmla="*/ 16 w 3938"/>
                  <a:gd name="T109" fmla="*/ 2245 h 3989"/>
                  <a:gd name="T110" fmla="*/ 180 w 3938"/>
                  <a:gd name="T111" fmla="*/ 1165 h 3989"/>
                  <a:gd name="T112" fmla="*/ 845 w 3938"/>
                  <a:gd name="T113" fmla="*/ 359 h 3989"/>
                  <a:gd name="T114" fmla="*/ 1845 w 3938"/>
                  <a:gd name="T115" fmla="*/ 5 h 39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938" h="3989">
                    <a:moveTo>
                      <a:pt x="1174" y="2873"/>
                    </a:moveTo>
                    <a:lnTo>
                      <a:pt x="1083" y="2885"/>
                    </a:lnTo>
                    <a:lnTo>
                      <a:pt x="1001" y="2898"/>
                    </a:lnTo>
                    <a:lnTo>
                      <a:pt x="925" y="2912"/>
                    </a:lnTo>
                    <a:lnTo>
                      <a:pt x="858" y="2925"/>
                    </a:lnTo>
                    <a:lnTo>
                      <a:pt x="796" y="2939"/>
                    </a:lnTo>
                    <a:lnTo>
                      <a:pt x="742" y="2953"/>
                    </a:lnTo>
                    <a:lnTo>
                      <a:pt x="692" y="2967"/>
                    </a:lnTo>
                    <a:lnTo>
                      <a:pt x="651" y="2980"/>
                    </a:lnTo>
                    <a:lnTo>
                      <a:pt x="614" y="2994"/>
                    </a:lnTo>
                    <a:lnTo>
                      <a:pt x="582" y="3007"/>
                    </a:lnTo>
                    <a:lnTo>
                      <a:pt x="647" y="3093"/>
                    </a:lnTo>
                    <a:lnTo>
                      <a:pt x="718" y="3175"/>
                    </a:lnTo>
                    <a:lnTo>
                      <a:pt x="793" y="3253"/>
                    </a:lnTo>
                    <a:lnTo>
                      <a:pt x="874" y="3325"/>
                    </a:lnTo>
                    <a:lnTo>
                      <a:pt x="959" y="3392"/>
                    </a:lnTo>
                    <a:lnTo>
                      <a:pt x="1047" y="3454"/>
                    </a:lnTo>
                    <a:lnTo>
                      <a:pt x="1140" y="3510"/>
                    </a:lnTo>
                    <a:lnTo>
                      <a:pt x="1236" y="3561"/>
                    </a:lnTo>
                    <a:lnTo>
                      <a:pt x="1336" y="3605"/>
                    </a:lnTo>
                    <a:lnTo>
                      <a:pt x="1439" y="3642"/>
                    </a:lnTo>
                    <a:lnTo>
                      <a:pt x="1544" y="3673"/>
                    </a:lnTo>
                    <a:lnTo>
                      <a:pt x="1653" y="3698"/>
                    </a:lnTo>
                    <a:lnTo>
                      <a:pt x="1765" y="3716"/>
                    </a:lnTo>
                    <a:lnTo>
                      <a:pt x="1722" y="3668"/>
                    </a:lnTo>
                    <a:lnTo>
                      <a:pt x="1676" y="3617"/>
                    </a:lnTo>
                    <a:lnTo>
                      <a:pt x="1628" y="3561"/>
                    </a:lnTo>
                    <a:lnTo>
                      <a:pt x="1577" y="3500"/>
                    </a:lnTo>
                    <a:lnTo>
                      <a:pt x="1527" y="3435"/>
                    </a:lnTo>
                    <a:lnTo>
                      <a:pt x="1474" y="3365"/>
                    </a:lnTo>
                    <a:lnTo>
                      <a:pt x="1422" y="3291"/>
                    </a:lnTo>
                    <a:lnTo>
                      <a:pt x="1370" y="3215"/>
                    </a:lnTo>
                    <a:lnTo>
                      <a:pt x="1319" y="3134"/>
                    </a:lnTo>
                    <a:lnTo>
                      <a:pt x="1268" y="3050"/>
                    </a:lnTo>
                    <a:lnTo>
                      <a:pt x="1220" y="2963"/>
                    </a:lnTo>
                    <a:lnTo>
                      <a:pt x="1174" y="2873"/>
                    </a:lnTo>
                    <a:close/>
                    <a:moveTo>
                      <a:pt x="2763" y="2859"/>
                    </a:moveTo>
                    <a:lnTo>
                      <a:pt x="2716" y="2952"/>
                    </a:lnTo>
                    <a:lnTo>
                      <a:pt x="2668" y="3040"/>
                    </a:lnTo>
                    <a:lnTo>
                      <a:pt x="2618" y="3125"/>
                    </a:lnTo>
                    <a:lnTo>
                      <a:pt x="2565" y="3208"/>
                    </a:lnTo>
                    <a:lnTo>
                      <a:pt x="2512" y="3286"/>
                    </a:lnTo>
                    <a:lnTo>
                      <a:pt x="2459" y="3361"/>
                    </a:lnTo>
                    <a:lnTo>
                      <a:pt x="2406" y="3431"/>
                    </a:lnTo>
                    <a:lnTo>
                      <a:pt x="2354" y="3497"/>
                    </a:lnTo>
                    <a:lnTo>
                      <a:pt x="2303" y="3560"/>
                    </a:lnTo>
                    <a:lnTo>
                      <a:pt x="2254" y="3617"/>
                    </a:lnTo>
                    <a:lnTo>
                      <a:pt x="2208" y="3670"/>
                    </a:lnTo>
                    <a:lnTo>
                      <a:pt x="2164" y="3717"/>
                    </a:lnTo>
                    <a:lnTo>
                      <a:pt x="2277" y="3701"/>
                    </a:lnTo>
                    <a:lnTo>
                      <a:pt x="2387" y="3676"/>
                    </a:lnTo>
                    <a:lnTo>
                      <a:pt x="2494" y="3645"/>
                    </a:lnTo>
                    <a:lnTo>
                      <a:pt x="2599" y="3606"/>
                    </a:lnTo>
                    <a:lnTo>
                      <a:pt x="2700" y="3562"/>
                    </a:lnTo>
                    <a:lnTo>
                      <a:pt x="2798" y="3511"/>
                    </a:lnTo>
                    <a:lnTo>
                      <a:pt x="2892" y="3454"/>
                    </a:lnTo>
                    <a:lnTo>
                      <a:pt x="2982" y="3391"/>
                    </a:lnTo>
                    <a:lnTo>
                      <a:pt x="3067" y="3322"/>
                    </a:lnTo>
                    <a:lnTo>
                      <a:pt x="3149" y="3249"/>
                    </a:lnTo>
                    <a:lnTo>
                      <a:pt x="3225" y="3170"/>
                    </a:lnTo>
                    <a:lnTo>
                      <a:pt x="3297" y="3086"/>
                    </a:lnTo>
                    <a:lnTo>
                      <a:pt x="3362" y="2998"/>
                    </a:lnTo>
                    <a:lnTo>
                      <a:pt x="3330" y="2984"/>
                    </a:lnTo>
                    <a:lnTo>
                      <a:pt x="3293" y="2970"/>
                    </a:lnTo>
                    <a:lnTo>
                      <a:pt x="3250" y="2955"/>
                    </a:lnTo>
                    <a:lnTo>
                      <a:pt x="3201" y="2940"/>
                    </a:lnTo>
                    <a:lnTo>
                      <a:pt x="3145" y="2925"/>
                    </a:lnTo>
                    <a:lnTo>
                      <a:pt x="3083" y="2910"/>
                    </a:lnTo>
                    <a:lnTo>
                      <a:pt x="3014" y="2897"/>
                    </a:lnTo>
                    <a:lnTo>
                      <a:pt x="2938" y="2883"/>
                    </a:lnTo>
                    <a:lnTo>
                      <a:pt x="2854" y="2870"/>
                    </a:lnTo>
                    <a:lnTo>
                      <a:pt x="2763" y="2859"/>
                    </a:lnTo>
                    <a:close/>
                    <a:moveTo>
                      <a:pt x="1926" y="2827"/>
                    </a:moveTo>
                    <a:lnTo>
                      <a:pt x="1799" y="2829"/>
                    </a:lnTo>
                    <a:lnTo>
                      <a:pt x="1678" y="2834"/>
                    </a:lnTo>
                    <a:lnTo>
                      <a:pt x="1565" y="2839"/>
                    </a:lnTo>
                    <a:lnTo>
                      <a:pt x="1459" y="2847"/>
                    </a:lnTo>
                    <a:lnTo>
                      <a:pt x="1360" y="2854"/>
                    </a:lnTo>
                    <a:lnTo>
                      <a:pt x="1268" y="2863"/>
                    </a:lnTo>
                    <a:lnTo>
                      <a:pt x="1312" y="2947"/>
                    </a:lnTo>
                    <a:lnTo>
                      <a:pt x="1358" y="3027"/>
                    </a:lnTo>
                    <a:lnTo>
                      <a:pt x="1405" y="3105"/>
                    </a:lnTo>
                    <a:lnTo>
                      <a:pt x="1453" y="3180"/>
                    </a:lnTo>
                    <a:lnTo>
                      <a:pt x="1502" y="3251"/>
                    </a:lnTo>
                    <a:lnTo>
                      <a:pt x="1551" y="3320"/>
                    </a:lnTo>
                    <a:lnTo>
                      <a:pt x="1600" y="3385"/>
                    </a:lnTo>
                    <a:lnTo>
                      <a:pt x="1648" y="3446"/>
                    </a:lnTo>
                    <a:lnTo>
                      <a:pt x="1694" y="3503"/>
                    </a:lnTo>
                    <a:lnTo>
                      <a:pt x="1740" y="3556"/>
                    </a:lnTo>
                    <a:lnTo>
                      <a:pt x="1783" y="3606"/>
                    </a:lnTo>
                    <a:lnTo>
                      <a:pt x="1823" y="3650"/>
                    </a:lnTo>
                    <a:lnTo>
                      <a:pt x="1861" y="3689"/>
                    </a:lnTo>
                    <a:lnTo>
                      <a:pt x="1894" y="3726"/>
                    </a:lnTo>
                    <a:lnTo>
                      <a:pt x="1926" y="3727"/>
                    </a:lnTo>
                    <a:lnTo>
                      <a:pt x="1926" y="2827"/>
                    </a:lnTo>
                    <a:close/>
                    <a:moveTo>
                      <a:pt x="2139" y="2826"/>
                    </a:moveTo>
                    <a:lnTo>
                      <a:pt x="2011" y="2826"/>
                    </a:lnTo>
                    <a:lnTo>
                      <a:pt x="2011" y="3727"/>
                    </a:lnTo>
                    <a:lnTo>
                      <a:pt x="2036" y="3726"/>
                    </a:lnTo>
                    <a:lnTo>
                      <a:pt x="2069" y="3689"/>
                    </a:lnTo>
                    <a:lnTo>
                      <a:pt x="2107" y="3650"/>
                    </a:lnTo>
                    <a:lnTo>
                      <a:pt x="2148" y="3605"/>
                    </a:lnTo>
                    <a:lnTo>
                      <a:pt x="2192" y="3555"/>
                    </a:lnTo>
                    <a:lnTo>
                      <a:pt x="2238" y="3501"/>
                    </a:lnTo>
                    <a:lnTo>
                      <a:pt x="2285" y="3442"/>
                    </a:lnTo>
                    <a:lnTo>
                      <a:pt x="2334" y="3380"/>
                    </a:lnTo>
                    <a:lnTo>
                      <a:pt x="2383" y="3314"/>
                    </a:lnTo>
                    <a:lnTo>
                      <a:pt x="2433" y="3245"/>
                    </a:lnTo>
                    <a:lnTo>
                      <a:pt x="2482" y="3171"/>
                    </a:lnTo>
                    <a:lnTo>
                      <a:pt x="2531" y="3095"/>
                    </a:lnTo>
                    <a:lnTo>
                      <a:pt x="2579" y="3017"/>
                    </a:lnTo>
                    <a:lnTo>
                      <a:pt x="2625" y="2934"/>
                    </a:lnTo>
                    <a:lnTo>
                      <a:pt x="2669" y="2849"/>
                    </a:lnTo>
                    <a:lnTo>
                      <a:pt x="2577" y="2842"/>
                    </a:lnTo>
                    <a:lnTo>
                      <a:pt x="2477" y="2836"/>
                    </a:lnTo>
                    <a:lnTo>
                      <a:pt x="2372" y="2831"/>
                    </a:lnTo>
                    <a:lnTo>
                      <a:pt x="2259" y="2828"/>
                    </a:lnTo>
                    <a:lnTo>
                      <a:pt x="2139" y="2826"/>
                    </a:lnTo>
                    <a:close/>
                    <a:moveTo>
                      <a:pt x="2977" y="2038"/>
                    </a:moveTo>
                    <a:lnTo>
                      <a:pt x="2970" y="2149"/>
                    </a:lnTo>
                    <a:lnTo>
                      <a:pt x="2957" y="2259"/>
                    </a:lnTo>
                    <a:lnTo>
                      <a:pt x="2936" y="2366"/>
                    </a:lnTo>
                    <a:lnTo>
                      <a:pt x="2910" y="2472"/>
                    </a:lnTo>
                    <a:lnTo>
                      <a:pt x="2878" y="2576"/>
                    </a:lnTo>
                    <a:lnTo>
                      <a:pt x="2842" y="2677"/>
                    </a:lnTo>
                    <a:lnTo>
                      <a:pt x="2801" y="2777"/>
                    </a:lnTo>
                    <a:lnTo>
                      <a:pt x="2892" y="2788"/>
                    </a:lnTo>
                    <a:lnTo>
                      <a:pt x="2976" y="2802"/>
                    </a:lnTo>
                    <a:lnTo>
                      <a:pt x="3054" y="2816"/>
                    </a:lnTo>
                    <a:lnTo>
                      <a:pt x="3123" y="2832"/>
                    </a:lnTo>
                    <a:lnTo>
                      <a:pt x="3187" y="2847"/>
                    </a:lnTo>
                    <a:lnTo>
                      <a:pt x="3244" y="2863"/>
                    </a:lnTo>
                    <a:lnTo>
                      <a:pt x="3293" y="2879"/>
                    </a:lnTo>
                    <a:lnTo>
                      <a:pt x="3339" y="2894"/>
                    </a:lnTo>
                    <a:lnTo>
                      <a:pt x="3377" y="2910"/>
                    </a:lnTo>
                    <a:lnTo>
                      <a:pt x="3411" y="2925"/>
                    </a:lnTo>
                    <a:lnTo>
                      <a:pt x="3463" y="2838"/>
                    </a:lnTo>
                    <a:lnTo>
                      <a:pt x="3510" y="2747"/>
                    </a:lnTo>
                    <a:lnTo>
                      <a:pt x="3551" y="2653"/>
                    </a:lnTo>
                    <a:lnTo>
                      <a:pt x="3588" y="2557"/>
                    </a:lnTo>
                    <a:lnTo>
                      <a:pt x="3617" y="2457"/>
                    </a:lnTo>
                    <a:lnTo>
                      <a:pt x="3642" y="2356"/>
                    </a:lnTo>
                    <a:lnTo>
                      <a:pt x="3660" y="2252"/>
                    </a:lnTo>
                    <a:lnTo>
                      <a:pt x="3673" y="2146"/>
                    </a:lnTo>
                    <a:lnTo>
                      <a:pt x="3679" y="2038"/>
                    </a:lnTo>
                    <a:lnTo>
                      <a:pt x="2977" y="2038"/>
                    </a:lnTo>
                    <a:close/>
                    <a:moveTo>
                      <a:pt x="2011" y="2038"/>
                    </a:moveTo>
                    <a:lnTo>
                      <a:pt x="2011" y="2739"/>
                    </a:lnTo>
                    <a:lnTo>
                      <a:pt x="2128" y="2739"/>
                    </a:lnTo>
                    <a:lnTo>
                      <a:pt x="2239" y="2741"/>
                    </a:lnTo>
                    <a:lnTo>
                      <a:pt x="2344" y="2743"/>
                    </a:lnTo>
                    <a:lnTo>
                      <a:pt x="2444" y="2747"/>
                    </a:lnTo>
                    <a:lnTo>
                      <a:pt x="2537" y="2752"/>
                    </a:lnTo>
                    <a:lnTo>
                      <a:pt x="2626" y="2759"/>
                    </a:lnTo>
                    <a:lnTo>
                      <a:pt x="2709" y="2767"/>
                    </a:lnTo>
                    <a:lnTo>
                      <a:pt x="2751" y="2668"/>
                    </a:lnTo>
                    <a:lnTo>
                      <a:pt x="2789" y="2568"/>
                    </a:lnTo>
                    <a:lnTo>
                      <a:pt x="2822" y="2466"/>
                    </a:lnTo>
                    <a:lnTo>
                      <a:pt x="2849" y="2361"/>
                    </a:lnTo>
                    <a:lnTo>
                      <a:pt x="2870" y="2255"/>
                    </a:lnTo>
                    <a:lnTo>
                      <a:pt x="2885" y="2148"/>
                    </a:lnTo>
                    <a:lnTo>
                      <a:pt x="2892" y="2038"/>
                    </a:lnTo>
                    <a:lnTo>
                      <a:pt x="2011" y="2038"/>
                    </a:lnTo>
                    <a:close/>
                    <a:moveTo>
                      <a:pt x="1039" y="2038"/>
                    </a:moveTo>
                    <a:lnTo>
                      <a:pt x="1046" y="2149"/>
                    </a:lnTo>
                    <a:lnTo>
                      <a:pt x="1062" y="2259"/>
                    </a:lnTo>
                    <a:lnTo>
                      <a:pt x="1083" y="2367"/>
                    </a:lnTo>
                    <a:lnTo>
                      <a:pt x="1111" y="2473"/>
                    </a:lnTo>
                    <a:lnTo>
                      <a:pt x="1146" y="2577"/>
                    </a:lnTo>
                    <a:lnTo>
                      <a:pt x="1184" y="2679"/>
                    </a:lnTo>
                    <a:lnTo>
                      <a:pt x="1229" y="2779"/>
                    </a:lnTo>
                    <a:lnTo>
                      <a:pt x="1311" y="2771"/>
                    </a:lnTo>
                    <a:lnTo>
                      <a:pt x="1400" y="2763"/>
                    </a:lnTo>
                    <a:lnTo>
                      <a:pt x="1494" y="2757"/>
                    </a:lnTo>
                    <a:lnTo>
                      <a:pt x="1592" y="2751"/>
                    </a:lnTo>
                    <a:lnTo>
                      <a:pt x="1698" y="2747"/>
                    </a:lnTo>
                    <a:lnTo>
                      <a:pt x="1809" y="2743"/>
                    </a:lnTo>
                    <a:lnTo>
                      <a:pt x="1926" y="2741"/>
                    </a:lnTo>
                    <a:lnTo>
                      <a:pt x="1926" y="2038"/>
                    </a:lnTo>
                    <a:lnTo>
                      <a:pt x="1039" y="2038"/>
                    </a:lnTo>
                    <a:close/>
                    <a:moveTo>
                      <a:pt x="260" y="2038"/>
                    </a:moveTo>
                    <a:lnTo>
                      <a:pt x="266" y="2148"/>
                    </a:lnTo>
                    <a:lnTo>
                      <a:pt x="278" y="2254"/>
                    </a:lnTo>
                    <a:lnTo>
                      <a:pt x="297" y="2359"/>
                    </a:lnTo>
                    <a:lnTo>
                      <a:pt x="321" y="2461"/>
                    </a:lnTo>
                    <a:lnTo>
                      <a:pt x="352" y="2561"/>
                    </a:lnTo>
                    <a:lnTo>
                      <a:pt x="389" y="2658"/>
                    </a:lnTo>
                    <a:lnTo>
                      <a:pt x="431" y="2753"/>
                    </a:lnTo>
                    <a:lnTo>
                      <a:pt x="479" y="2844"/>
                    </a:lnTo>
                    <a:lnTo>
                      <a:pt x="531" y="2933"/>
                    </a:lnTo>
                    <a:lnTo>
                      <a:pt x="564" y="2918"/>
                    </a:lnTo>
                    <a:lnTo>
                      <a:pt x="602" y="2904"/>
                    </a:lnTo>
                    <a:lnTo>
                      <a:pt x="646" y="2889"/>
                    </a:lnTo>
                    <a:lnTo>
                      <a:pt x="695" y="2874"/>
                    </a:lnTo>
                    <a:lnTo>
                      <a:pt x="752" y="2859"/>
                    </a:lnTo>
                    <a:lnTo>
                      <a:pt x="813" y="2844"/>
                    </a:lnTo>
                    <a:lnTo>
                      <a:pt x="882" y="2829"/>
                    </a:lnTo>
                    <a:lnTo>
                      <a:pt x="959" y="2816"/>
                    </a:lnTo>
                    <a:lnTo>
                      <a:pt x="1044" y="2803"/>
                    </a:lnTo>
                    <a:lnTo>
                      <a:pt x="1135" y="2791"/>
                    </a:lnTo>
                    <a:lnTo>
                      <a:pt x="1093" y="2689"/>
                    </a:lnTo>
                    <a:lnTo>
                      <a:pt x="1055" y="2586"/>
                    </a:lnTo>
                    <a:lnTo>
                      <a:pt x="1023" y="2481"/>
                    </a:lnTo>
                    <a:lnTo>
                      <a:pt x="996" y="2372"/>
                    </a:lnTo>
                    <a:lnTo>
                      <a:pt x="973" y="2262"/>
                    </a:lnTo>
                    <a:lnTo>
                      <a:pt x="960" y="2151"/>
                    </a:lnTo>
                    <a:lnTo>
                      <a:pt x="952" y="2038"/>
                    </a:lnTo>
                    <a:lnTo>
                      <a:pt x="260" y="2038"/>
                    </a:lnTo>
                    <a:close/>
                    <a:moveTo>
                      <a:pt x="2712" y="1232"/>
                    </a:moveTo>
                    <a:lnTo>
                      <a:pt x="2623" y="1240"/>
                    </a:lnTo>
                    <a:lnTo>
                      <a:pt x="2528" y="1247"/>
                    </a:lnTo>
                    <a:lnTo>
                      <a:pt x="2425" y="1252"/>
                    </a:lnTo>
                    <a:lnTo>
                      <a:pt x="2318" y="1256"/>
                    </a:lnTo>
                    <a:lnTo>
                      <a:pt x="2202" y="1260"/>
                    </a:lnTo>
                    <a:lnTo>
                      <a:pt x="2081" y="1260"/>
                    </a:lnTo>
                    <a:lnTo>
                      <a:pt x="2011" y="1260"/>
                    </a:lnTo>
                    <a:lnTo>
                      <a:pt x="2011" y="1952"/>
                    </a:lnTo>
                    <a:lnTo>
                      <a:pt x="2891" y="1952"/>
                    </a:lnTo>
                    <a:lnTo>
                      <a:pt x="2885" y="1844"/>
                    </a:lnTo>
                    <a:lnTo>
                      <a:pt x="2870" y="1738"/>
                    </a:lnTo>
                    <a:lnTo>
                      <a:pt x="2849" y="1633"/>
                    </a:lnTo>
                    <a:lnTo>
                      <a:pt x="2823" y="1530"/>
                    </a:lnTo>
                    <a:lnTo>
                      <a:pt x="2791" y="1428"/>
                    </a:lnTo>
                    <a:lnTo>
                      <a:pt x="2753" y="1329"/>
                    </a:lnTo>
                    <a:lnTo>
                      <a:pt x="2712" y="1232"/>
                    </a:lnTo>
                    <a:close/>
                    <a:moveTo>
                      <a:pt x="1224" y="1219"/>
                    </a:moveTo>
                    <a:lnTo>
                      <a:pt x="1182" y="1317"/>
                    </a:lnTo>
                    <a:lnTo>
                      <a:pt x="1144" y="1419"/>
                    </a:lnTo>
                    <a:lnTo>
                      <a:pt x="1110" y="1522"/>
                    </a:lnTo>
                    <a:lnTo>
                      <a:pt x="1082" y="1627"/>
                    </a:lnTo>
                    <a:lnTo>
                      <a:pt x="1061" y="1733"/>
                    </a:lnTo>
                    <a:lnTo>
                      <a:pt x="1046" y="1842"/>
                    </a:lnTo>
                    <a:lnTo>
                      <a:pt x="1039" y="1952"/>
                    </a:lnTo>
                    <a:lnTo>
                      <a:pt x="1926" y="1952"/>
                    </a:lnTo>
                    <a:lnTo>
                      <a:pt x="1926" y="1259"/>
                    </a:lnTo>
                    <a:lnTo>
                      <a:pt x="1808" y="1256"/>
                    </a:lnTo>
                    <a:lnTo>
                      <a:pt x="1697" y="1252"/>
                    </a:lnTo>
                    <a:lnTo>
                      <a:pt x="1591" y="1247"/>
                    </a:lnTo>
                    <a:lnTo>
                      <a:pt x="1491" y="1242"/>
                    </a:lnTo>
                    <a:lnTo>
                      <a:pt x="1396" y="1235"/>
                    </a:lnTo>
                    <a:lnTo>
                      <a:pt x="1307" y="1227"/>
                    </a:lnTo>
                    <a:lnTo>
                      <a:pt x="1224" y="1219"/>
                    </a:lnTo>
                    <a:close/>
                    <a:moveTo>
                      <a:pt x="3415" y="1071"/>
                    </a:moveTo>
                    <a:lnTo>
                      <a:pt x="3382" y="1086"/>
                    </a:lnTo>
                    <a:lnTo>
                      <a:pt x="3342" y="1103"/>
                    </a:lnTo>
                    <a:lnTo>
                      <a:pt x="3298" y="1118"/>
                    </a:lnTo>
                    <a:lnTo>
                      <a:pt x="3249" y="1134"/>
                    </a:lnTo>
                    <a:lnTo>
                      <a:pt x="3192" y="1150"/>
                    </a:lnTo>
                    <a:lnTo>
                      <a:pt x="3129" y="1166"/>
                    </a:lnTo>
                    <a:lnTo>
                      <a:pt x="3059" y="1181"/>
                    </a:lnTo>
                    <a:lnTo>
                      <a:pt x="2981" y="1196"/>
                    </a:lnTo>
                    <a:lnTo>
                      <a:pt x="2897" y="1210"/>
                    </a:lnTo>
                    <a:lnTo>
                      <a:pt x="2805" y="1222"/>
                    </a:lnTo>
                    <a:lnTo>
                      <a:pt x="2844" y="1320"/>
                    </a:lnTo>
                    <a:lnTo>
                      <a:pt x="2880" y="1420"/>
                    </a:lnTo>
                    <a:lnTo>
                      <a:pt x="2911" y="1523"/>
                    </a:lnTo>
                    <a:lnTo>
                      <a:pt x="2937" y="1627"/>
                    </a:lnTo>
                    <a:lnTo>
                      <a:pt x="2957" y="1734"/>
                    </a:lnTo>
                    <a:lnTo>
                      <a:pt x="2970" y="1842"/>
                    </a:lnTo>
                    <a:lnTo>
                      <a:pt x="2977" y="1952"/>
                    </a:lnTo>
                    <a:lnTo>
                      <a:pt x="3679" y="1952"/>
                    </a:lnTo>
                    <a:lnTo>
                      <a:pt x="3673" y="1844"/>
                    </a:lnTo>
                    <a:lnTo>
                      <a:pt x="3660" y="1739"/>
                    </a:lnTo>
                    <a:lnTo>
                      <a:pt x="3643" y="1637"/>
                    </a:lnTo>
                    <a:lnTo>
                      <a:pt x="3618" y="1536"/>
                    </a:lnTo>
                    <a:lnTo>
                      <a:pt x="3589" y="1437"/>
                    </a:lnTo>
                    <a:lnTo>
                      <a:pt x="3553" y="1341"/>
                    </a:lnTo>
                    <a:lnTo>
                      <a:pt x="3512" y="1249"/>
                    </a:lnTo>
                    <a:lnTo>
                      <a:pt x="3467" y="1158"/>
                    </a:lnTo>
                    <a:lnTo>
                      <a:pt x="3415" y="1071"/>
                    </a:lnTo>
                    <a:close/>
                    <a:moveTo>
                      <a:pt x="527" y="1065"/>
                    </a:moveTo>
                    <a:lnTo>
                      <a:pt x="476" y="1153"/>
                    </a:lnTo>
                    <a:lnTo>
                      <a:pt x="429" y="1242"/>
                    </a:lnTo>
                    <a:lnTo>
                      <a:pt x="387" y="1337"/>
                    </a:lnTo>
                    <a:lnTo>
                      <a:pt x="351" y="1433"/>
                    </a:lnTo>
                    <a:lnTo>
                      <a:pt x="320" y="1532"/>
                    </a:lnTo>
                    <a:lnTo>
                      <a:pt x="296" y="1634"/>
                    </a:lnTo>
                    <a:lnTo>
                      <a:pt x="277" y="1738"/>
                    </a:lnTo>
                    <a:lnTo>
                      <a:pt x="266" y="1844"/>
                    </a:lnTo>
                    <a:lnTo>
                      <a:pt x="260" y="1952"/>
                    </a:lnTo>
                    <a:lnTo>
                      <a:pt x="952" y="1952"/>
                    </a:lnTo>
                    <a:lnTo>
                      <a:pt x="960" y="1839"/>
                    </a:lnTo>
                    <a:lnTo>
                      <a:pt x="973" y="1729"/>
                    </a:lnTo>
                    <a:lnTo>
                      <a:pt x="994" y="1621"/>
                    </a:lnTo>
                    <a:lnTo>
                      <a:pt x="1022" y="1515"/>
                    </a:lnTo>
                    <a:lnTo>
                      <a:pt x="1054" y="1410"/>
                    </a:lnTo>
                    <a:lnTo>
                      <a:pt x="1091" y="1309"/>
                    </a:lnTo>
                    <a:lnTo>
                      <a:pt x="1131" y="1209"/>
                    </a:lnTo>
                    <a:lnTo>
                      <a:pt x="1039" y="1196"/>
                    </a:lnTo>
                    <a:lnTo>
                      <a:pt x="955" y="1183"/>
                    </a:lnTo>
                    <a:lnTo>
                      <a:pt x="877" y="1169"/>
                    </a:lnTo>
                    <a:lnTo>
                      <a:pt x="808" y="1154"/>
                    </a:lnTo>
                    <a:lnTo>
                      <a:pt x="745" y="1139"/>
                    </a:lnTo>
                    <a:lnTo>
                      <a:pt x="690" y="1124"/>
                    </a:lnTo>
                    <a:lnTo>
                      <a:pt x="641" y="1108"/>
                    </a:lnTo>
                    <a:lnTo>
                      <a:pt x="598" y="1093"/>
                    </a:lnTo>
                    <a:lnTo>
                      <a:pt x="559" y="1079"/>
                    </a:lnTo>
                    <a:lnTo>
                      <a:pt x="527" y="1065"/>
                    </a:lnTo>
                    <a:close/>
                    <a:moveTo>
                      <a:pt x="1765" y="275"/>
                    </a:moveTo>
                    <a:lnTo>
                      <a:pt x="1653" y="291"/>
                    </a:lnTo>
                    <a:lnTo>
                      <a:pt x="1543" y="316"/>
                    </a:lnTo>
                    <a:lnTo>
                      <a:pt x="1437" y="349"/>
                    </a:lnTo>
                    <a:lnTo>
                      <a:pt x="1333" y="386"/>
                    </a:lnTo>
                    <a:lnTo>
                      <a:pt x="1233" y="431"/>
                    </a:lnTo>
                    <a:lnTo>
                      <a:pt x="1136" y="482"/>
                    </a:lnTo>
                    <a:lnTo>
                      <a:pt x="1044" y="538"/>
                    </a:lnTo>
                    <a:lnTo>
                      <a:pt x="954" y="601"/>
                    </a:lnTo>
                    <a:lnTo>
                      <a:pt x="869" y="669"/>
                    </a:lnTo>
                    <a:lnTo>
                      <a:pt x="789" y="742"/>
                    </a:lnTo>
                    <a:lnTo>
                      <a:pt x="713" y="820"/>
                    </a:lnTo>
                    <a:lnTo>
                      <a:pt x="642" y="903"/>
                    </a:lnTo>
                    <a:lnTo>
                      <a:pt x="577" y="990"/>
                    </a:lnTo>
                    <a:lnTo>
                      <a:pt x="607" y="1003"/>
                    </a:lnTo>
                    <a:lnTo>
                      <a:pt x="644" y="1016"/>
                    </a:lnTo>
                    <a:lnTo>
                      <a:pt x="686" y="1030"/>
                    </a:lnTo>
                    <a:lnTo>
                      <a:pt x="736" y="1044"/>
                    </a:lnTo>
                    <a:lnTo>
                      <a:pt x="790" y="1059"/>
                    </a:lnTo>
                    <a:lnTo>
                      <a:pt x="851" y="1073"/>
                    </a:lnTo>
                    <a:lnTo>
                      <a:pt x="919" y="1086"/>
                    </a:lnTo>
                    <a:lnTo>
                      <a:pt x="996" y="1100"/>
                    </a:lnTo>
                    <a:lnTo>
                      <a:pt x="1078" y="1113"/>
                    </a:lnTo>
                    <a:lnTo>
                      <a:pt x="1171" y="1125"/>
                    </a:lnTo>
                    <a:lnTo>
                      <a:pt x="1216" y="1034"/>
                    </a:lnTo>
                    <a:lnTo>
                      <a:pt x="1264" y="947"/>
                    </a:lnTo>
                    <a:lnTo>
                      <a:pt x="1315" y="862"/>
                    </a:lnTo>
                    <a:lnTo>
                      <a:pt x="1367" y="781"/>
                    </a:lnTo>
                    <a:lnTo>
                      <a:pt x="1420" y="702"/>
                    </a:lnTo>
                    <a:lnTo>
                      <a:pt x="1471" y="628"/>
                    </a:lnTo>
                    <a:lnTo>
                      <a:pt x="1524" y="558"/>
                    </a:lnTo>
                    <a:lnTo>
                      <a:pt x="1576" y="492"/>
                    </a:lnTo>
                    <a:lnTo>
                      <a:pt x="1627" y="431"/>
                    </a:lnTo>
                    <a:lnTo>
                      <a:pt x="1675" y="374"/>
                    </a:lnTo>
                    <a:lnTo>
                      <a:pt x="1722" y="321"/>
                    </a:lnTo>
                    <a:lnTo>
                      <a:pt x="1765" y="275"/>
                    </a:lnTo>
                    <a:close/>
                    <a:moveTo>
                      <a:pt x="2164" y="274"/>
                    </a:moveTo>
                    <a:lnTo>
                      <a:pt x="2208" y="321"/>
                    </a:lnTo>
                    <a:lnTo>
                      <a:pt x="2255" y="374"/>
                    </a:lnTo>
                    <a:lnTo>
                      <a:pt x="2305" y="432"/>
                    </a:lnTo>
                    <a:lnTo>
                      <a:pt x="2355" y="495"/>
                    </a:lnTo>
                    <a:lnTo>
                      <a:pt x="2408" y="562"/>
                    </a:lnTo>
                    <a:lnTo>
                      <a:pt x="2461" y="633"/>
                    </a:lnTo>
                    <a:lnTo>
                      <a:pt x="2515" y="708"/>
                    </a:lnTo>
                    <a:lnTo>
                      <a:pt x="2568" y="788"/>
                    </a:lnTo>
                    <a:lnTo>
                      <a:pt x="2620" y="870"/>
                    </a:lnTo>
                    <a:lnTo>
                      <a:pt x="2672" y="958"/>
                    </a:lnTo>
                    <a:lnTo>
                      <a:pt x="2720" y="1046"/>
                    </a:lnTo>
                    <a:lnTo>
                      <a:pt x="2767" y="1140"/>
                    </a:lnTo>
                    <a:lnTo>
                      <a:pt x="2859" y="1128"/>
                    </a:lnTo>
                    <a:lnTo>
                      <a:pt x="2944" y="1115"/>
                    </a:lnTo>
                    <a:lnTo>
                      <a:pt x="3021" y="1101"/>
                    </a:lnTo>
                    <a:lnTo>
                      <a:pt x="3090" y="1088"/>
                    </a:lnTo>
                    <a:lnTo>
                      <a:pt x="3151" y="1073"/>
                    </a:lnTo>
                    <a:lnTo>
                      <a:pt x="3207" y="1058"/>
                    </a:lnTo>
                    <a:lnTo>
                      <a:pt x="3256" y="1041"/>
                    </a:lnTo>
                    <a:lnTo>
                      <a:pt x="3299" y="1026"/>
                    </a:lnTo>
                    <a:lnTo>
                      <a:pt x="3336" y="1013"/>
                    </a:lnTo>
                    <a:lnTo>
                      <a:pt x="3368" y="999"/>
                    </a:lnTo>
                    <a:lnTo>
                      <a:pt x="3307" y="915"/>
                    </a:lnTo>
                    <a:lnTo>
                      <a:pt x="3240" y="837"/>
                    </a:lnTo>
                    <a:lnTo>
                      <a:pt x="3170" y="763"/>
                    </a:lnTo>
                    <a:lnTo>
                      <a:pt x="3096" y="692"/>
                    </a:lnTo>
                    <a:lnTo>
                      <a:pt x="3017" y="627"/>
                    </a:lnTo>
                    <a:lnTo>
                      <a:pt x="2936" y="566"/>
                    </a:lnTo>
                    <a:lnTo>
                      <a:pt x="2849" y="510"/>
                    </a:lnTo>
                    <a:lnTo>
                      <a:pt x="2761" y="458"/>
                    </a:lnTo>
                    <a:lnTo>
                      <a:pt x="2668" y="413"/>
                    </a:lnTo>
                    <a:lnTo>
                      <a:pt x="2572" y="374"/>
                    </a:lnTo>
                    <a:lnTo>
                      <a:pt x="2473" y="339"/>
                    </a:lnTo>
                    <a:lnTo>
                      <a:pt x="2374" y="311"/>
                    </a:lnTo>
                    <a:lnTo>
                      <a:pt x="2270" y="289"/>
                    </a:lnTo>
                    <a:lnTo>
                      <a:pt x="2164" y="274"/>
                    </a:lnTo>
                    <a:close/>
                    <a:moveTo>
                      <a:pt x="2011" y="264"/>
                    </a:moveTo>
                    <a:lnTo>
                      <a:pt x="2011" y="1173"/>
                    </a:lnTo>
                    <a:lnTo>
                      <a:pt x="2141" y="1174"/>
                    </a:lnTo>
                    <a:lnTo>
                      <a:pt x="2261" y="1171"/>
                    </a:lnTo>
                    <a:lnTo>
                      <a:pt x="2375" y="1168"/>
                    </a:lnTo>
                    <a:lnTo>
                      <a:pt x="2481" y="1164"/>
                    </a:lnTo>
                    <a:lnTo>
                      <a:pt x="2581" y="1158"/>
                    </a:lnTo>
                    <a:lnTo>
                      <a:pt x="2673" y="1149"/>
                    </a:lnTo>
                    <a:lnTo>
                      <a:pt x="2630" y="1064"/>
                    </a:lnTo>
                    <a:lnTo>
                      <a:pt x="2583" y="982"/>
                    </a:lnTo>
                    <a:lnTo>
                      <a:pt x="2535" y="902"/>
                    </a:lnTo>
                    <a:lnTo>
                      <a:pt x="2486" y="824"/>
                    </a:lnTo>
                    <a:lnTo>
                      <a:pt x="2436" y="751"/>
                    </a:lnTo>
                    <a:lnTo>
                      <a:pt x="2386" y="681"/>
                    </a:lnTo>
                    <a:lnTo>
                      <a:pt x="2337" y="613"/>
                    </a:lnTo>
                    <a:lnTo>
                      <a:pt x="2287" y="551"/>
                    </a:lnTo>
                    <a:lnTo>
                      <a:pt x="2239" y="492"/>
                    </a:lnTo>
                    <a:lnTo>
                      <a:pt x="2194" y="437"/>
                    </a:lnTo>
                    <a:lnTo>
                      <a:pt x="2149" y="387"/>
                    </a:lnTo>
                    <a:lnTo>
                      <a:pt x="2109" y="341"/>
                    </a:lnTo>
                    <a:lnTo>
                      <a:pt x="2070" y="300"/>
                    </a:lnTo>
                    <a:lnTo>
                      <a:pt x="2036" y="264"/>
                    </a:lnTo>
                    <a:lnTo>
                      <a:pt x="2011" y="264"/>
                    </a:lnTo>
                    <a:close/>
                    <a:moveTo>
                      <a:pt x="1926" y="264"/>
                    </a:moveTo>
                    <a:lnTo>
                      <a:pt x="1894" y="265"/>
                    </a:lnTo>
                    <a:lnTo>
                      <a:pt x="1861" y="300"/>
                    </a:lnTo>
                    <a:lnTo>
                      <a:pt x="1823" y="341"/>
                    </a:lnTo>
                    <a:lnTo>
                      <a:pt x="1782" y="386"/>
                    </a:lnTo>
                    <a:lnTo>
                      <a:pt x="1739" y="435"/>
                    </a:lnTo>
                    <a:lnTo>
                      <a:pt x="1693" y="488"/>
                    </a:lnTo>
                    <a:lnTo>
                      <a:pt x="1646" y="547"/>
                    </a:lnTo>
                    <a:lnTo>
                      <a:pt x="1597" y="608"/>
                    </a:lnTo>
                    <a:lnTo>
                      <a:pt x="1549" y="674"/>
                    </a:lnTo>
                    <a:lnTo>
                      <a:pt x="1498" y="743"/>
                    </a:lnTo>
                    <a:lnTo>
                      <a:pt x="1449" y="815"/>
                    </a:lnTo>
                    <a:lnTo>
                      <a:pt x="1401" y="892"/>
                    </a:lnTo>
                    <a:lnTo>
                      <a:pt x="1353" y="970"/>
                    </a:lnTo>
                    <a:lnTo>
                      <a:pt x="1307" y="1051"/>
                    </a:lnTo>
                    <a:lnTo>
                      <a:pt x="1263" y="1136"/>
                    </a:lnTo>
                    <a:lnTo>
                      <a:pt x="1357" y="1145"/>
                    </a:lnTo>
                    <a:lnTo>
                      <a:pt x="1457" y="1153"/>
                    </a:lnTo>
                    <a:lnTo>
                      <a:pt x="1563" y="1159"/>
                    </a:lnTo>
                    <a:lnTo>
                      <a:pt x="1676" y="1165"/>
                    </a:lnTo>
                    <a:lnTo>
                      <a:pt x="1798" y="1169"/>
                    </a:lnTo>
                    <a:lnTo>
                      <a:pt x="1926" y="1173"/>
                    </a:lnTo>
                    <a:lnTo>
                      <a:pt x="1926" y="264"/>
                    </a:lnTo>
                    <a:close/>
                    <a:moveTo>
                      <a:pt x="1969" y="0"/>
                    </a:moveTo>
                    <a:lnTo>
                      <a:pt x="1969" y="0"/>
                    </a:lnTo>
                    <a:lnTo>
                      <a:pt x="2094" y="5"/>
                    </a:lnTo>
                    <a:lnTo>
                      <a:pt x="2216" y="16"/>
                    </a:lnTo>
                    <a:lnTo>
                      <a:pt x="2335" y="35"/>
                    </a:lnTo>
                    <a:lnTo>
                      <a:pt x="2454" y="61"/>
                    </a:lnTo>
                    <a:lnTo>
                      <a:pt x="2568" y="95"/>
                    </a:lnTo>
                    <a:lnTo>
                      <a:pt x="2680" y="135"/>
                    </a:lnTo>
                    <a:lnTo>
                      <a:pt x="2789" y="181"/>
                    </a:lnTo>
                    <a:lnTo>
                      <a:pt x="2894" y="235"/>
                    </a:lnTo>
                    <a:lnTo>
                      <a:pt x="2996" y="294"/>
                    </a:lnTo>
                    <a:lnTo>
                      <a:pt x="3093" y="359"/>
                    </a:lnTo>
                    <a:lnTo>
                      <a:pt x="3187" y="428"/>
                    </a:lnTo>
                    <a:lnTo>
                      <a:pt x="3276" y="505"/>
                    </a:lnTo>
                    <a:lnTo>
                      <a:pt x="3361" y="586"/>
                    </a:lnTo>
                    <a:lnTo>
                      <a:pt x="3441" y="671"/>
                    </a:lnTo>
                    <a:lnTo>
                      <a:pt x="3515" y="762"/>
                    </a:lnTo>
                    <a:lnTo>
                      <a:pt x="3585" y="857"/>
                    </a:lnTo>
                    <a:lnTo>
                      <a:pt x="3649" y="955"/>
                    </a:lnTo>
                    <a:lnTo>
                      <a:pt x="3707" y="1058"/>
                    </a:lnTo>
                    <a:lnTo>
                      <a:pt x="3759" y="1165"/>
                    </a:lnTo>
                    <a:lnTo>
                      <a:pt x="3806" y="1275"/>
                    </a:lnTo>
                    <a:lnTo>
                      <a:pt x="3845" y="1389"/>
                    </a:lnTo>
                    <a:lnTo>
                      <a:pt x="3877" y="1505"/>
                    </a:lnTo>
                    <a:lnTo>
                      <a:pt x="3903" y="1623"/>
                    </a:lnTo>
                    <a:lnTo>
                      <a:pt x="3923" y="1746"/>
                    </a:lnTo>
                    <a:lnTo>
                      <a:pt x="3934" y="1869"/>
                    </a:lnTo>
                    <a:lnTo>
                      <a:pt x="3938" y="1995"/>
                    </a:lnTo>
                    <a:lnTo>
                      <a:pt x="3934" y="2121"/>
                    </a:lnTo>
                    <a:lnTo>
                      <a:pt x="3923" y="2245"/>
                    </a:lnTo>
                    <a:lnTo>
                      <a:pt x="3903" y="2366"/>
                    </a:lnTo>
                    <a:lnTo>
                      <a:pt x="3877" y="2486"/>
                    </a:lnTo>
                    <a:lnTo>
                      <a:pt x="3845" y="2602"/>
                    </a:lnTo>
                    <a:lnTo>
                      <a:pt x="3806" y="2716"/>
                    </a:lnTo>
                    <a:lnTo>
                      <a:pt x="3759" y="2826"/>
                    </a:lnTo>
                    <a:lnTo>
                      <a:pt x="3707" y="2932"/>
                    </a:lnTo>
                    <a:lnTo>
                      <a:pt x="3649" y="3035"/>
                    </a:lnTo>
                    <a:lnTo>
                      <a:pt x="3585" y="3134"/>
                    </a:lnTo>
                    <a:lnTo>
                      <a:pt x="3515" y="3229"/>
                    </a:lnTo>
                    <a:lnTo>
                      <a:pt x="3441" y="3319"/>
                    </a:lnTo>
                    <a:lnTo>
                      <a:pt x="3361" y="3405"/>
                    </a:lnTo>
                    <a:lnTo>
                      <a:pt x="3276" y="3486"/>
                    </a:lnTo>
                    <a:lnTo>
                      <a:pt x="3187" y="3561"/>
                    </a:lnTo>
                    <a:lnTo>
                      <a:pt x="3093" y="3632"/>
                    </a:lnTo>
                    <a:lnTo>
                      <a:pt x="2996" y="3697"/>
                    </a:lnTo>
                    <a:lnTo>
                      <a:pt x="2894" y="3756"/>
                    </a:lnTo>
                    <a:lnTo>
                      <a:pt x="2789" y="3808"/>
                    </a:lnTo>
                    <a:lnTo>
                      <a:pt x="2680" y="3856"/>
                    </a:lnTo>
                    <a:lnTo>
                      <a:pt x="2568" y="3895"/>
                    </a:lnTo>
                    <a:lnTo>
                      <a:pt x="2454" y="3928"/>
                    </a:lnTo>
                    <a:lnTo>
                      <a:pt x="2335" y="3954"/>
                    </a:lnTo>
                    <a:lnTo>
                      <a:pt x="2216" y="3974"/>
                    </a:lnTo>
                    <a:lnTo>
                      <a:pt x="2094" y="3985"/>
                    </a:lnTo>
                    <a:lnTo>
                      <a:pt x="1969" y="3989"/>
                    </a:lnTo>
                    <a:lnTo>
                      <a:pt x="1845" y="3985"/>
                    </a:lnTo>
                    <a:lnTo>
                      <a:pt x="1723" y="3974"/>
                    </a:lnTo>
                    <a:lnTo>
                      <a:pt x="1602" y="3954"/>
                    </a:lnTo>
                    <a:lnTo>
                      <a:pt x="1485" y="3928"/>
                    </a:lnTo>
                    <a:lnTo>
                      <a:pt x="1370" y="3895"/>
                    </a:lnTo>
                    <a:lnTo>
                      <a:pt x="1258" y="3856"/>
                    </a:lnTo>
                    <a:lnTo>
                      <a:pt x="1150" y="3808"/>
                    </a:lnTo>
                    <a:lnTo>
                      <a:pt x="1044" y="3756"/>
                    </a:lnTo>
                    <a:lnTo>
                      <a:pt x="943" y="3697"/>
                    </a:lnTo>
                    <a:lnTo>
                      <a:pt x="845" y="3632"/>
                    </a:lnTo>
                    <a:lnTo>
                      <a:pt x="752" y="3561"/>
                    </a:lnTo>
                    <a:lnTo>
                      <a:pt x="662" y="3486"/>
                    </a:lnTo>
                    <a:lnTo>
                      <a:pt x="578" y="3405"/>
                    </a:lnTo>
                    <a:lnTo>
                      <a:pt x="498" y="3319"/>
                    </a:lnTo>
                    <a:lnTo>
                      <a:pt x="423" y="3229"/>
                    </a:lnTo>
                    <a:lnTo>
                      <a:pt x="353" y="3134"/>
                    </a:lnTo>
                    <a:lnTo>
                      <a:pt x="289" y="3035"/>
                    </a:lnTo>
                    <a:lnTo>
                      <a:pt x="231" y="2932"/>
                    </a:lnTo>
                    <a:lnTo>
                      <a:pt x="178" y="2826"/>
                    </a:lnTo>
                    <a:lnTo>
                      <a:pt x="133" y="2716"/>
                    </a:lnTo>
                    <a:lnTo>
                      <a:pt x="93" y="2602"/>
                    </a:lnTo>
                    <a:lnTo>
                      <a:pt x="60" y="2486"/>
                    </a:lnTo>
                    <a:lnTo>
                      <a:pt x="34" y="2366"/>
                    </a:lnTo>
                    <a:lnTo>
                      <a:pt x="16" y="2245"/>
                    </a:lnTo>
                    <a:lnTo>
                      <a:pt x="5" y="2121"/>
                    </a:lnTo>
                    <a:lnTo>
                      <a:pt x="0" y="1995"/>
                    </a:lnTo>
                    <a:lnTo>
                      <a:pt x="5" y="1869"/>
                    </a:lnTo>
                    <a:lnTo>
                      <a:pt x="16" y="1746"/>
                    </a:lnTo>
                    <a:lnTo>
                      <a:pt x="34" y="1623"/>
                    </a:lnTo>
                    <a:lnTo>
                      <a:pt x="60" y="1505"/>
                    </a:lnTo>
                    <a:lnTo>
                      <a:pt x="93" y="1389"/>
                    </a:lnTo>
                    <a:lnTo>
                      <a:pt x="133" y="1275"/>
                    </a:lnTo>
                    <a:lnTo>
                      <a:pt x="180" y="1165"/>
                    </a:lnTo>
                    <a:lnTo>
                      <a:pt x="231" y="1058"/>
                    </a:lnTo>
                    <a:lnTo>
                      <a:pt x="289" y="955"/>
                    </a:lnTo>
                    <a:lnTo>
                      <a:pt x="353" y="857"/>
                    </a:lnTo>
                    <a:lnTo>
                      <a:pt x="423" y="762"/>
                    </a:lnTo>
                    <a:lnTo>
                      <a:pt x="498" y="671"/>
                    </a:lnTo>
                    <a:lnTo>
                      <a:pt x="578" y="586"/>
                    </a:lnTo>
                    <a:lnTo>
                      <a:pt x="663" y="505"/>
                    </a:lnTo>
                    <a:lnTo>
                      <a:pt x="752" y="428"/>
                    </a:lnTo>
                    <a:lnTo>
                      <a:pt x="845" y="359"/>
                    </a:lnTo>
                    <a:lnTo>
                      <a:pt x="943" y="294"/>
                    </a:lnTo>
                    <a:lnTo>
                      <a:pt x="1045" y="235"/>
                    </a:lnTo>
                    <a:lnTo>
                      <a:pt x="1150" y="181"/>
                    </a:lnTo>
                    <a:lnTo>
                      <a:pt x="1258" y="135"/>
                    </a:lnTo>
                    <a:lnTo>
                      <a:pt x="1370" y="95"/>
                    </a:lnTo>
                    <a:lnTo>
                      <a:pt x="1485" y="61"/>
                    </a:lnTo>
                    <a:lnTo>
                      <a:pt x="1602" y="35"/>
                    </a:lnTo>
                    <a:lnTo>
                      <a:pt x="1723" y="16"/>
                    </a:lnTo>
                    <a:lnTo>
                      <a:pt x="1845" y="5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" name="Freeform 11">
                <a:extLst>
                  <a:ext uri="{FF2B5EF4-FFF2-40B4-BE49-F238E27FC236}">
                    <a16:creationId xmlns:a16="http://schemas.microsoft.com/office/drawing/2014/main" xmlns="" id="{B846A5DD-1FF5-4FE8-B38F-E286F3D462B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20705" y="5490883"/>
                <a:ext cx="686934" cy="694800"/>
              </a:xfrm>
              <a:custGeom>
                <a:avLst/>
                <a:gdLst>
                  <a:gd name="T0" fmla="*/ 2319 w 3259"/>
                  <a:gd name="T1" fmla="*/ 2118 h 3338"/>
                  <a:gd name="T2" fmla="*/ 1028 w 3259"/>
                  <a:gd name="T3" fmla="*/ 809 h 3338"/>
                  <a:gd name="T4" fmla="*/ 1285 w 3259"/>
                  <a:gd name="T5" fmla="*/ 1018 h 3338"/>
                  <a:gd name="T6" fmla="*/ 1336 w 3259"/>
                  <a:gd name="T7" fmla="*/ 1045 h 3338"/>
                  <a:gd name="T8" fmla="*/ 1535 w 3259"/>
                  <a:gd name="T9" fmla="*/ 1237 h 3338"/>
                  <a:gd name="T10" fmla="*/ 1580 w 3259"/>
                  <a:gd name="T11" fmla="*/ 1267 h 3338"/>
                  <a:gd name="T12" fmla="*/ 1642 w 3259"/>
                  <a:gd name="T13" fmla="*/ 1450 h 3338"/>
                  <a:gd name="T14" fmla="*/ 2013 w 3259"/>
                  <a:gd name="T15" fmla="*/ 1446 h 3338"/>
                  <a:gd name="T16" fmla="*/ 2036 w 3259"/>
                  <a:gd name="T17" fmla="*/ 1497 h 3338"/>
                  <a:gd name="T18" fmla="*/ 1619 w 3259"/>
                  <a:gd name="T19" fmla="*/ 1527 h 3338"/>
                  <a:gd name="T20" fmla="*/ 1535 w 3259"/>
                  <a:gd name="T21" fmla="*/ 1376 h 3338"/>
                  <a:gd name="T22" fmla="*/ 1428 w 3259"/>
                  <a:gd name="T23" fmla="*/ 1521 h 3338"/>
                  <a:gd name="T24" fmla="*/ 1293 w 3259"/>
                  <a:gd name="T25" fmla="*/ 1178 h 3338"/>
                  <a:gd name="T26" fmla="*/ 1138 w 3259"/>
                  <a:gd name="T27" fmla="*/ 1525 h 3338"/>
                  <a:gd name="T28" fmla="*/ 1094 w 3259"/>
                  <a:gd name="T29" fmla="*/ 1496 h 3338"/>
                  <a:gd name="T30" fmla="*/ 834 w 3259"/>
                  <a:gd name="T31" fmla="*/ 1516 h 3338"/>
                  <a:gd name="T32" fmla="*/ 784 w 3259"/>
                  <a:gd name="T33" fmla="*/ 1499 h 3338"/>
                  <a:gd name="T34" fmla="*/ 600 w 3259"/>
                  <a:gd name="T35" fmla="*/ 1524 h 3338"/>
                  <a:gd name="T36" fmla="*/ 407 w 3259"/>
                  <a:gd name="T37" fmla="*/ 1509 h 3338"/>
                  <a:gd name="T38" fmla="*/ 414 w 3259"/>
                  <a:gd name="T39" fmla="*/ 1453 h 3338"/>
                  <a:gd name="T40" fmla="*/ 566 w 3259"/>
                  <a:gd name="T41" fmla="*/ 1428 h 3338"/>
                  <a:gd name="T42" fmla="*/ 676 w 3259"/>
                  <a:gd name="T43" fmla="*/ 1179 h 3338"/>
                  <a:gd name="T44" fmla="*/ 726 w 3259"/>
                  <a:gd name="T45" fmla="*/ 1195 h 3338"/>
                  <a:gd name="T46" fmla="*/ 972 w 3259"/>
                  <a:gd name="T47" fmla="*/ 782 h 3338"/>
                  <a:gd name="T48" fmla="*/ 1075 w 3259"/>
                  <a:gd name="T49" fmla="*/ 322 h 3338"/>
                  <a:gd name="T50" fmla="*/ 741 w 3259"/>
                  <a:gd name="T51" fmla="*/ 448 h 3338"/>
                  <a:gd name="T52" fmla="*/ 484 w 3259"/>
                  <a:gd name="T53" fmla="*/ 688 h 3338"/>
                  <a:gd name="T54" fmla="*/ 333 w 3259"/>
                  <a:gd name="T55" fmla="*/ 1011 h 3338"/>
                  <a:gd name="T56" fmla="*/ 319 w 3259"/>
                  <a:gd name="T57" fmla="*/ 1383 h 3338"/>
                  <a:gd name="T58" fmla="*/ 444 w 3259"/>
                  <a:gd name="T59" fmla="*/ 1720 h 3338"/>
                  <a:gd name="T60" fmla="*/ 682 w 3259"/>
                  <a:gd name="T61" fmla="*/ 1979 h 3338"/>
                  <a:gd name="T62" fmla="*/ 1004 w 3259"/>
                  <a:gd name="T63" fmla="*/ 2131 h 3338"/>
                  <a:gd name="T64" fmla="*/ 1372 w 3259"/>
                  <a:gd name="T65" fmla="*/ 2146 h 3338"/>
                  <a:gd name="T66" fmla="*/ 1706 w 3259"/>
                  <a:gd name="T67" fmla="*/ 2019 h 3338"/>
                  <a:gd name="T68" fmla="*/ 1963 w 3259"/>
                  <a:gd name="T69" fmla="*/ 1779 h 3338"/>
                  <a:gd name="T70" fmla="*/ 2113 w 3259"/>
                  <a:gd name="T71" fmla="*/ 1455 h 3338"/>
                  <a:gd name="T72" fmla="*/ 2128 w 3259"/>
                  <a:gd name="T73" fmla="*/ 1084 h 3338"/>
                  <a:gd name="T74" fmla="*/ 2002 w 3259"/>
                  <a:gd name="T75" fmla="*/ 747 h 3338"/>
                  <a:gd name="T76" fmla="*/ 1765 w 3259"/>
                  <a:gd name="T77" fmla="*/ 489 h 3338"/>
                  <a:gd name="T78" fmla="*/ 1444 w 3259"/>
                  <a:gd name="T79" fmla="*/ 337 h 3338"/>
                  <a:gd name="T80" fmla="*/ 1224 w 3259"/>
                  <a:gd name="T81" fmla="*/ 0 h 3338"/>
                  <a:gd name="T82" fmla="*/ 1660 w 3259"/>
                  <a:gd name="T83" fmla="*/ 81 h 3338"/>
                  <a:gd name="T84" fmla="*/ 2026 w 3259"/>
                  <a:gd name="T85" fmla="*/ 303 h 3338"/>
                  <a:gd name="T86" fmla="*/ 2295 w 3259"/>
                  <a:gd name="T87" fmla="*/ 636 h 3338"/>
                  <a:gd name="T88" fmla="*/ 2434 w 3259"/>
                  <a:gd name="T89" fmla="*/ 1051 h 3338"/>
                  <a:gd name="T90" fmla="*/ 2418 w 3259"/>
                  <a:gd name="T91" fmla="*/ 1503 h 3338"/>
                  <a:gd name="T92" fmla="*/ 2250 w 3259"/>
                  <a:gd name="T93" fmla="*/ 1905 h 3338"/>
                  <a:gd name="T94" fmla="*/ 1959 w 3259"/>
                  <a:gd name="T95" fmla="*/ 2218 h 3338"/>
                  <a:gd name="T96" fmla="*/ 1577 w 3259"/>
                  <a:gd name="T97" fmla="*/ 2415 h 3338"/>
                  <a:gd name="T98" fmla="*/ 1133 w 3259"/>
                  <a:gd name="T99" fmla="*/ 2463 h 3338"/>
                  <a:gd name="T100" fmla="*/ 708 w 3259"/>
                  <a:gd name="T101" fmla="*/ 2353 h 3338"/>
                  <a:gd name="T102" fmla="*/ 358 w 3259"/>
                  <a:gd name="T103" fmla="*/ 2105 h 3338"/>
                  <a:gd name="T104" fmla="*/ 113 w 3259"/>
                  <a:gd name="T105" fmla="*/ 1753 h 3338"/>
                  <a:gd name="T106" fmla="*/ 3 w 3259"/>
                  <a:gd name="T107" fmla="*/ 1325 h 3338"/>
                  <a:gd name="T108" fmla="*/ 51 w 3259"/>
                  <a:gd name="T109" fmla="*/ 877 h 3338"/>
                  <a:gd name="T110" fmla="*/ 246 w 3259"/>
                  <a:gd name="T111" fmla="*/ 492 h 3338"/>
                  <a:gd name="T112" fmla="*/ 557 w 3259"/>
                  <a:gd name="T113" fmla="*/ 199 h 3338"/>
                  <a:gd name="T114" fmla="*/ 956 w 3259"/>
                  <a:gd name="T115" fmla="*/ 30 h 3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259" h="3338">
                    <a:moveTo>
                      <a:pt x="2319" y="2118"/>
                    </a:moveTo>
                    <a:lnTo>
                      <a:pt x="3259" y="3065"/>
                    </a:lnTo>
                    <a:lnTo>
                      <a:pt x="2988" y="3338"/>
                    </a:lnTo>
                    <a:lnTo>
                      <a:pt x="2047" y="2391"/>
                    </a:lnTo>
                    <a:lnTo>
                      <a:pt x="2319" y="2118"/>
                    </a:lnTo>
                    <a:close/>
                    <a:moveTo>
                      <a:pt x="995" y="779"/>
                    </a:moveTo>
                    <a:lnTo>
                      <a:pt x="1006" y="782"/>
                    </a:lnTo>
                    <a:lnTo>
                      <a:pt x="1015" y="787"/>
                    </a:lnTo>
                    <a:lnTo>
                      <a:pt x="1023" y="796"/>
                    </a:lnTo>
                    <a:lnTo>
                      <a:pt x="1028" y="809"/>
                    </a:lnTo>
                    <a:lnTo>
                      <a:pt x="1144" y="1344"/>
                    </a:lnTo>
                    <a:lnTo>
                      <a:pt x="1257" y="1045"/>
                    </a:lnTo>
                    <a:lnTo>
                      <a:pt x="1265" y="1032"/>
                    </a:lnTo>
                    <a:lnTo>
                      <a:pt x="1274" y="1024"/>
                    </a:lnTo>
                    <a:lnTo>
                      <a:pt x="1285" y="1018"/>
                    </a:lnTo>
                    <a:lnTo>
                      <a:pt x="1297" y="1016"/>
                    </a:lnTo>
                    <a:lnTo>
                      <a:pt x="1309" y="1018"/>
                    </a:lnTo>
                    <a:lnTo>
                      <a:pt x="1320" y="1023"/>
                    </a:lnTo>
                    <a:lnTo>
                      <a:pt x="1329" y="1032"/>
                    </a:lnTo>
                    <a:lnTo>
                      <a:pt x="1336" y="1045"/>
                    </a:lnTo>
                    <a:lnTo>
                      <a:pt x="1442" y="1378"/>
                    </a:lnTo>
                    <a:lnTo>
                      <a:pt x="1507" y="1257"/>
                    </a:lnTo>
                    <a:lnTo>
                      <a:pt x="1514" y="1247"/>
                    </a:lnTo>
                    <a:lnTo>
                      <a:pt x="1524" y="1241"/>
                    </a:lnTo>
                    <a:lnTo>
                      <a:pt x="1535" y="1237"/>
                    </a:lnTo>
                    <a:lnTo>
                      <a:pt x="1546" y="1237"/>
                    </a:lnTo>
                    <a:lnTo>
                      <a:pt x="1557" y="1242"/>
                    </a:lnTo>
                    <a:lnTo>
                      <a:pt x="1566" y="1248"/>
                    </a:lnTo>
                    <a:lnTo>
                      <a:pt x="1575" y="1256"/>
                    </a:lnTo>
                    <a:lnTo>
                      <a:pt x="1580" y="1267"/>
                    </a:lnTo>
                    <a:lnTo>
                      <a:pt x="1634" y="1409"/>
                    </a:lnTo>
                    <a:lnTo>
                      <a:pt x="1638" y="1423"/>
                    </a:lnTo>
                    <a:lnTo>
                      <a:pt x="1641" y="1434"/>
                    </a:lnTo>
                    <a:lnTo>
                      <a:pt x="1642" y="1443"/>
                    </a:lnTo>
                    <a:lnTo>
                      <a:pt x="1642" y="1450"/>
                    </a:lnTo>
                    <a:lnTo>
                      <a:pt x="1648" y="1446"/>
                    </a:lnTo>
                    <a:lnTo>
                      <a:pt x="1658" y="1445"/>
                    </a:lnTo>
                    <a:lnTo>
                      <a:pt x="1670" y="1444"/>
                    </a:lnTo>
                    <a:lnTo>
                      <a:pt x="1998" y="1444"/>
                    </a:lnTo>
                    <a:lnTo>
                      <a:pt x="2013" y="1446"/>
                    </a:lnTo>
                    <a:lnTo>
                      <a:pt x="2023" y="1453"/>
                    </a:lnTo>
                    <a:lnTo>
                      <a:pt x="2032" y="1462"/>
                    </a:lnTo>
                    <a:lnTo>
                      <a:pt x="2036" y="1473"/>
                    </a:lnTo>
                    <a:lnTo>
                      <a:pt x="2038" y="1486"/>
                    </a:lnTo>
                    <a:lnTo>
                      <a:pt x="2036" y="1497"/>
                    </a:lnTo>
                    <a:lnTo>
                      <a:pt x="2032" y="1509"/>
                    </a:lnTo>
                    <a:lnTo>
                      <a:pt x="2023" y="1517"/>
                    </a:lnTo>
                    <a:lnTo>
                      <a:pt x="2013" y="1524"/>
                    </a:lnTo>
                    <a:lnTo>
                      <a:pt x="1998" y="1527"/>
                    </a:lnTo>
                    <a:lnTo>
                      <a:pt x="1619" y="1527"/>
                    </a:lnTo>
                    <a:lnTo>
                      <a:pt x="1605" y="1524"/>
                    </a:lnTo>
                    <a:lnTo>
                      <a:pt x="1595" y="1517"/>
                    </a:lnTo>
                    <a:lnTo>
                      <a:pt x="1585" y="1508"/>
                    </a:lnTo>
                    <a:lnTo>
                      <a:pt x="1579" y="1496"/>
                    </a:lnTo>
                    <a:lnTo>
                      <a:pt x="1535" y="1376"/>
                    </a:lnTo>
                    <a:lnTo>
                      <a:pt x="1467" y="1502"/>
                    </a:lnTo>
                    <a:lnTo>
                      <a:pt x="1460" y="1512"/>
                    </a:lnTo>
                    <a:lnTo>
                      <a:pt x="1450" y="1518"/>
                    </a:lnTo>
                    <a:lnTo>
                      <a:pt x="1440" y="1521"/>
                    </a:lnTo>
                    <a:lnTo>
                      <a:pt x="1428" y="1521"/>
                    </a:lnTo>
                    <a:lnTo>
                      <a:pt x="1417" y="1518"/>
                    </a:lnTo>
                    <a:lnTo>
                      <a:pt x="1407" y="1512"/>
                    </a:lnTo>
                    <a:lnTo>
                      <a:pt x="1399" y="1503"/>
                    </a:lnTo>
                    <a:lnTo>
                      <a:pt x="1394" y="1492"/>
                    </a:lnTo>
                    <a:lnTo>
                      <a:pt x="1293" y="1178"/>
                    </a:lnTo>
                    <a:lnTo>
                      <a:pt x="1173" y="1496"/>
                    </a:lnTo>
                    <a:lnTo>
                      <a:pt x="1166" y="1507"/>
                    </a:lnTo>
                    <a:lnTo>
                      <a:pt x="1159" y="1515"/>
                    </a:lnTo>
                    <a:lnTo>
                      <a:pt x="1148" y="1521"/>
                    </a:lnTo>
                    <a:lnTo>
                      <a:pt x="1138" y="1525"/>
                    </a:lnTo>
                    <a:lnTo>
                      <a:pt x="1126" y="1526"/>
                    </a:lnTo>
                    <a:lnTo>
                      <a:pt x="1116" y="1522"/>
                    </a:lnTo>
                    <a:lnTo>
                      <a:pt x="1106" y="1517"/>
                    </a:lnTo>
                    <a:lnTo>
                      <a:pt x="1099" y="1509"/>
                    </a:lnTo>
                    <a:lnTo>
                      <a:pt x="1094" y="1496"/>
                    </a:lnTo>
                    <a:lnTo>
                      <a:pt x="986" y="993"/>
                    </a:lnTo>
                    <a:lnTo>
                      <a:pt x="857" y="1490"/>
                    </a:lnTo>
                    <a:lnTo>
                      <a:pt x="853" y="1501"/>
                    </a:lnTo>
                    <a:lnTo>
                      <a:pt x="845" y="1510"/>
                    </a:lnTo>
                    <a:lnTo>
                      <a:pt x="834" y="1516"/>
                    </a:lnTo>
                    <a:lnTo>
                      <a:pt x="824" y="1519"/>
                    </a:lnTo>
                    <a:lnTo>
                      <a:pt x="812" y="1519"/>
                    </a:lnTo>
                    <a:lnTo>
                      <a:pt x="801" y="1516"/>
                    </a:lnTo>
                    <a:lnTo>
                      <a:pt x="791" y="1510"/>
                    </a:lnTo>
                    <a:lnTo>
                      <a:pt x="784" y="1499"/>
                    </a:lnTo>
                    <a:lnTo>
                      <a:pt x="696" y="1317"/>
                    </a:lnTo>
                    <a:lnTo>
                      <a:pt x="627" y="1496"/>
                    </a:lnTo>
                    <a:lnTo>
                      <a:pt x="620" y="1508"/>
                    </a:lnTo>
                    <a:lnTo>
                      <a:pt x="611" y="1517"/>
                    </a:lnTo>
                    <a:lnTo>
                      <a:pt x="600" y="1524"/>
                    </a:lnTo>
                    <a:lnTo>
                      <a:pt x="587" y="1527"/>
                    </a:lnTo>
                    <a:lnTo>
                      <a:pt x="439" y="1527"/>
                    </a:lnTo>
                    <a:lnTo>
                      <a:pt x="425" y="1524"/>
                    </a:lnTo>
                    <a:lnTo>
                      <a:pt x="414" y="1517"/>
                    </a:lnTo>
                    <a:lnTo>
                      <a:pt x="407" y="1509"/>
                    </a:lnTo>
                    <a:lnTo>
                      <a:pt x="401" y="1497"/>
                    </a:lnTo>
                    <a:lnTo>
                      <a:pt x="400" y="1486"/>
                    </a:lnTo>
                    <a:lnTo>
                      <a:pt x="401" y="1473"/>
                    </a:lnTo>
                    <a:lnTo>
                      <a:pt x="407" y="1462"/>
                    </a:lnTo>
                    <a:lnTo>
                      <a:pt x="414" y="1453"/>
                    </a:lnTo>
                    <a:lnTo>
                      <a:pt x="425" y="1446"/>
                    </a:lnTo>
                    <a:lnTo>
                      <a:pt x="439" y="1444"/>
                    </a:lnTo>
                    <a:lnTo>
                      <a:pt x="558" y="1444"/>
                    </a:lnTo>
                    <a:lnTo>
                      <a:pt x="562" y="1438"/>
                    </a:lnTo>
                    <a:lnTo>
                      <a:pt x="566" y="1428"/>
                    </a:lnTo>
                    <a:lnTo>
                      <a:pt x="570" y="1416"/>
                    </a:lnTo>
                    <a:lnTo>
                      <a:pt x="652" y="1205"/>
                    </a:lnTo>
                    <a:lnTo>
                      <a:pt x="658" y="1194"/>
                    </a:lnTo>
                    <a:lnTo>
                      <a:pt x="666" y="1186"/>
                    </a:lnTo>
                    <a:lnTo>
                      <a:pt x="676" y="1179"/>
                    </a:lnTo>
                    <a:lnTo>
                      <a:pt x="687" y="1176"/>
                    </a:lnTo>
                    <a:lnTo>
                      <a:pt x="698" y="1175"/>
                    </a:lnTo>
                    <a:lnTo>
                      <a:pt x="709" y="1177"/>
                    </a:lnTo>
                    <a:lnTo>
                      <a:pt x="719" y="1185"/>
                    </a:lnTo>
                    <a:lnTo>
                      <a:pt x="726" y="1195"/>
                    </a:lnTo>
                    <a:lnTo>
                      <a:pt x="807" y="1362"/>
                    </a:lnTo>
                    <a:lnTo>
                      <a:pt x="949" y="809"/>
                    </a:lnTo>
                    <a:lnTo>
                      <a:pt x="955" y="797"/>
                    </a:lnTo>
                    <a:lnTo>
                      <a:pt x="963" y="789"/>
                    </a:lnTo>
                    <a:lnTo>
                      <a:pt x="972" y="782"/>
                    </a:lnTo>
                    <a:lnTo>
                      <a:pt x="984" y="779"/>
                    </a:lnTo>
                    <a:lnTo>
                      <a:pt x="995" y="779"/>
                    </a:lnTo>
                    <a:close/>
                    <a:moveTo>
                      <a:pt x="1224" y="310"/>
                    </a:moveTo>
                    <a:lnTo>
                      <a:pt x="1148" y="312"/>
                    </a:lnTo>
                    <a:lnTo>
                      <a:pt x="1075" y="322"/>
                    </a:lnTo>
                    <a:lnTo>
                      <a:pt x="1004" y="337"/>
                    </a:lnTo>
                    <a:lnTo>
                      <a:pt x="934" y="357"/>
                    </a:lnTo>
                    <a:lnTo>
                      <a:pt x="868" y="382"/>
                    </a:lnTo>
                    <a:lnTo>
                      <a:pt x="803" y="413"/>
                    </a:lnTo>
                    <a:lnTo>
                      <a:pt x="741" y="448"/>
                    </a:lnTo>
                    <a:lnTo>
                      <a:pt x="682" y="489"/>
                    </a:lnTo>
                    <a:lnTo>
                      <a:pt x="628" y="532"/>
                    </a:lnTo>
                    <a:lnTo>
                      <a:pt x="575" y="580"/>
                    </a:lnTo>
                    <a:lnTo>
                      <a:pt x="528" y="632"/>
                    </a:lnTo>
                    <a:lnTo>
                      <a:pt x="484" y="688"/>
                    </a:lnTo>
                    <a:lnTo>
                      <a:pt x="444" y="747"/>
                    </a:lnTo>
                    <a:lnTo>
                      <a:pt x="410" y="810"/>
                    </a:lnTo>
                    <a:lnTo>
                      <a:pt x="379" y="874"/>
                    </a:lnTo>
                    <a:lnTo>
                      <a:pt x="354" y="942"/>
                    </a:lnTo>
                    <a:lnTo>
                      <a:pt x="333" y="1011"/>
                    </a:lnTo>
                    <a:lnTo>
                      <a:pt x="319" y="1084"/>
                    </a:lnTo>
                    <a:lnTo>
                      <a:pt x="310" y="1158"/>
                    </a:lnTo>
                    <a:lnTo>
                      <a:pt x="307" y="1233"/>
                    </a:lnTo>
                    <a:lnTo>
                      <a:pt x="310" y="1309"/>
                    </a:lnTo>
                    <a:lnTo>
                      <a:pt x="319" y="1383"/>
                    </a:lnTo>
                    <a:lnTo>
                      <a:pt x="333" y="1455"/>
                    </a:lnTo>
                    <a:lnTo>
                      <a:pt x="354" y="1526"/>
                    </a:lnTo>
                    <a:lnTo>
                      <a:pt x="379" y="1592"/>
                    </a:lnTo>
                    <a:lnTo>
                      <a:pt x="410" y="1658"/>
                    </a:lnTo>
                    <a:lnTo>
                      <a:pt x="444" y="1720"/>
                    </a:lnTo>
                    <a:lnTo>
                      <a:pt x="484" y="1779"/>
                    </a:lnTo>
                    <a:lnTo>
                      <a:pt x="528" y="1834"/>
                    </a:lnTo>
                    <a:lnTo>
                      <a:pt x="575" y="1887"/>
                    </a:lnTo>
                    <a:lnTo>
                      <a:pt x="628" y="1934"/>
                    </a:lnTo>
                    <a:lnTo>
                      <a:pt x="682" y="1979"/>
                    </a:lnTo>
                    <a:lnTo>
                      <a:pt x="741" y="2019"/>
                    </a:lnTo>
                    <a:lnTo>
                      <a:pt x="803" y="2054"/>
                    </a:lnTo>
                    <a:lnTo>
                      <a:pt x="868" y="2084"/>
                    </a:lnTo>
                    <a:lnTo>
                      <a:pt x="934" y="2110"/>
                    </a:lnTo>
                    <a:lnTo>
                      <a:pt x="1004" y="2131"/>
                    </a:lnTo>
                    <a:lnTo>
                      <a:pt x="1075" y="2146"/>
                    </a:lnTo>
                    <a:lnTo>
                      <a:pt x="1148" y="2154"/>
                    </a:lnTo>
                    <a:lnTo>
                      <a:pt x="1224" y="2157"/>
                    </a:lnTo>
                    <a:lnTo>
                      <a:pt x="1298" y="2154"/>
                    </a:lnTo>
                    <a:lnTo>
                      <a:pt x="1372" y="2146"/>
                    </a:lnTo>
                    <a:lnTo>
                      <a:pt x="1444" y="2131"/>
                    </a:lnTo>
                    <a:lnTo>
                      <a:pt x="1513" y="2110"/>
                    </a:lnTo>
                    <a:lnTo>
                      <a:pt x="1580" y="2084"/>
                    </a:lnTo>
                    <a:lnTo>
                      <a:pt x="1644" y="2054"/>
                    </a:lnTo>
                    <a:lnTo>
                      <a:pt x="1706" y="2019"/>
                    </a:lnTo>
                    <a:lnTo>
                      <a:pt x="1765" y="1979"/>
                    </a:lnTo>
                    <a:lnTo>
                      <a:pt x="1820" y="1934"/>
                    </a:lnTo>
                    <a:lnTo>
                      <a:pt x="1871" y="1887"/>
                    </a:lnTo>
                    <a:lnTo>
                      <a:pt x="1920" y="1834"/>
                    </a:lnTo>
                    <a:lnTo>
                      <a:pt x="1963" y="1779"/>
                    </a:lnTo>
                    <a:lnTo>
                      <a:pt x="2002" y="1720"/>
                    </a:lnTo>
                    <a:lnTo>
                      <a:pt x="2038" y="1658"/>
                    </a:lnTo>
                    <a:lnTo>
                      <a:pt x="2068" y="1592"/>
                    </a:lnTo>
                    <a:lnTo>
                      <a:pt x="2094" y="1526"/>
                    </a:lnTo>
                    <a:lnTo>
                      <a:pt x="2113" y="1455"/>
                    </a:lnTo>
                    <a:lnTo>
                      <a:pt x="2128" y="1383"/>
                    </a:lnTo>
                    <a:lnTo>
                      <a:pt x="2138" y="1309"/>
                    </a:lnTo>
                    <a:lnTo>
                      <a:pt x="2140" y="1233"/>
                    </a:lnTo>
                    <a:lnTo>
                      <a:pt x="2138" y="1158"/>
                    </a:lnTo>
                    <a:lnTo>
                      <a:pt x="2128" y="1084"/>
                    </a:lnTo>
                    <a:lnTo>
                      <a:pt x="2113" y="1011"/>
                    </a:lnTo>
                    <a:lnTo>
                      <a:pt x="2094" y="942"/>
                    </a:lnTo>
                    <a:lnTo>
                      <a:pt x="2068" y="874"/>
                    </a:lnTo>
                    <a:lnTo>
                      <a:pt x="2038" y="810"/>
                    </a:lnTo>
                    <a:lnTo>
                      <a:pt x="2002" y="747"/>
                    </a:lnTo>
                    <a:lnTo>
                      <a:pt x="1963" y="688"/>
                    </a:lnTo>
                    <a:lnTo>
                      <a:pt x="1920" y="632"/>
                    </a:lnTo>
                    <a:lnTo>
                      <a:pt x="1871" y="580"/>
                    </a:lnTo>
                    <a:lnTo>
                      <a:pt x="1820" y="532"/>
                    </a:lnTo>
                    <a:lnTo>
                      <a:pt x="1765" y="489"/>
                    </a:lnTo>
                    <a:lnTo>
                      <a:pt x="1706" y="448"/>
                    </a:lnTo>
                    <a:lnTo>
                      <a:pt x="1644" y="413"/>
                    </a:lnTo>
                    <a:lnTo>
                      <a:pt x="1580" y="382"/>
                    </a:lnTo>
                    <a:lnTo>
                      <a:pt x="1513" y="357"/>
                    </a:lnTo>
                    <a:lnTo>
                      <a:pt x="1444" y="337"/>
                    </a:lnTo>
                    <a:lnTo>
                      <a:pt x="1372" y="322"/>
                    </a:lnTo>
                    <a:lnTo>
                      <a:pt x="1298" y="312"/>
                    </a:lnTo>
                    <a:lnTo>
                      <a:pt x="1224" y="310"/>
                    </a:lnTo>
                    <a:close/>
                    <a:moveTo>
                      <a:pt x="1224" y="0"/>
                    </a:moveTo>
                    <a:lnTo>
                      <a:pt x="1224" y="0"/>
                    </a:lnTo>
                    <a:lnTo>
                      <a:pt x="1315" y="4"/>
                    </a:lnTo>
                    <a:lnTo>
                      <a:pt x="1404" y="13"/>
                    </a:lnTo>
                    <a:lnTo>
                      <a:pt x="1491" y="30"/>
                    </a:lnTo>
                    <a:lnTo>
                      <a:pt x="1577" y="52"/>
                    </a:lnTo>
                    <a:lnTo>
                      <a:pt x="1660" y="81"/>
                    </a:lnTo>
                    <a:lnTo>
                      <a:pt x="1739" y="115"/>
                    </a:lnTo>
                    <a:lnTo>
                      <a:pt x="1816" y="154"/>
                    </a:lnTo>
                    <a:lnTo>
                      <a:pt x="1889" y="199"/>
                    </a:lnTo>
                    <a:lnTo>
                      <a:pt x="1959" y="249"/>
                    </a:lnTo>
                    <a:lnTo>
                      <a:pt x="2026" y="303"/>
                    </a:lnTo>
                    <a:lnTo>
                      <a:pt x="2088" y="362"/>
                    </a:lnTo>
                    <a:lnTo>
                      <a:pt x="2147" y="424"/>
                    </a:lnTo>
                    <a:lnTo>
                      <a:pt x="2200" y="492"/>
                    </a:lnTo>
                    <a:lnTo>
                      <a:pt x="2250" y="563"/>
                    </a:lnTo>
                    <a:lnTo>
                      <a:pt x="2295" y="636"/>
                    </a:lnTo>
                    <a:lnTo>
                      <a:pt x="2333" y="714"/>
                    </a:lnTo>
                    <a:lnTo>
                      <a:pt x="2367" y="795"/>
                    </a:lnTo>
                    <a:lnTo>
                      <a:pt x="2395" y="877"/>
                    </a:lnTo>
                    <a:lnTo>
                      <a:pt x="2418" y="964"/>
                    </a:lnTo>
                    <a:lnTo>
                      <a:pt x="2434" y="1051"/>
                    </a:lnTo>
                    <a:lnTo>
                      <a:pt x="2444" y="1141"/>
                    </a:lnTo>
                    <a:lnTo>
                      <a:pt x="2448" y="1233"/>
                    </a:lnTo>
                    <a:lnTo>
                      <a:pt x="2444" y="1325"/>
                    </a:lnTo>
                    <a:lnTo>
                      <a:pt x="2434" y="1416"/>
                    </a:lnTo>
                    <a:lnTo>
                      <a:pt x="2418" y="1503"/>
                    </a:lnTo>
                    <a:lnTo>
                      <a:pt x="2395" y="1589"/>
                    </a:lnTo>
                    <a:lnTo>
                      <a:pt x="2367" y="1672"/>
                    </a:lnTo>
                    <a:lnTo>
                      <a:pt x="2333" y="1753"/>
                    </a:lnTo>
                    <a:lnTo>
                      <a:pt x="2295" y="1831"/>
                    </a:lnTo>
                    <a:lnTo>
                      <a:pt x="2250" y="1905"/>
                    </a:lnTo>
                    <a:lnTo>
                      <a:pt x="2200" y="1976"/>
                    </a:lnTo>
                    <a:lnTo>
                      <a:pt x="2147" y="2042"/>
                    </a:lnTo>
                    <a:lnTo>
                      <a:pt x="2088" y="2105"/>
                    </a:lnTo>
                    <a:lnTo>
                      <a:pt x="2026" y="2165"/>
                    </a:lnTo>
                    <a:lnTo>
                      <a:pt x="1959" y="2218"/>
                    </a:lnTo>
                    <a:lnTo>
                      <a:pt x="1889" y="2268"/>
                    </a:lnTo>
                    <a:lnTo>
                      <a:pt x="1816" y="2312"/>
                    </a:lnTo>
                    <a:lnTo>
                      <a:pt x="1739" y="2353"/>
                    </a:lnTo>
                    <a:lnTo>
                      <a:pt x="1660" y="2386"/>
                    </a:lnTo>
                    <a:lnTo>
                      <a:pt x="1577" y="2415"/>
                    </a:lnTo>
                    <a:lnTo>
                      <a:pt x="1491" y="2437"/>
                    </a:lnTo>
                    <a:lnTo>
                      <a:pt x="1404" y="2454"/>
                    </a:lnTo>
                    <a:lnTo>
                      <a:pt x="1315" y="2463"/>
                    </a:lnTo>
                    <a:lnTo>
                      <a:pt x="1224" y="2467"/>
                    </a:lnTo>
                    <a:lnTo>
                      <a:pt x="1133" y="2463"/>
                    </a:lnTo>
                    <a:lnTo>
                      <a:pt x="1043" y="2454"/>
                    </a:lnTo>
                    <a:lnTo>
                      <a:pt x="956" y="2437"/>
                    </a:lnTo>
                    <a:lnTo>
                      <a:pt x="871" y="2415"/>
                    </a:lnTo>
                    <a:lnTo>
                      <a:pt x="788" y="2386"/>
                    </a:lnTo>
                    <a:lnTo>
                      <a:pt x="708" y="2353"/>
                    </a:lnTo>
                    <a:lnTo>
                      <a:pt x="632" y="2312"/>
                    </a:lnTo>
                    <a:lnTo>
                      <a:pt x="557" y="2268"/>
                    </a:lnTo>
                    <a:lnTo>
                      <a:pt x="487" y="2218"/>
                    </a:lnTo>
                    <a:lnTo>
                      <a:pt x="421" y="2165"/>
                    </a:lnTo>
                    <a:lnTo>
                      <a:pt x="358" y="2105"/>
                    </a:lnTo>
                    <a:lnTo>
                      <a:pt x="301" y="2042"/>
                    </a:lnTo>
                    <a:lnTo>
                      <a:pt x="246" y="1976"/>
                    </a:lnTo>
                    <a:lnTo>
                      <a:pt x="197" y="1905"/>
                    </a:lnTo>
                    <a:lnTo>
                      <a:pt x="153" y="1831"/>
                    </a:lnTo>
                    <a:lnTo>
                      <a:pt x="113" y="1753"/>
                    </a:lnTo>
                    <a:lnTo>
                      <a:pt x="80" y="1672"/>
                    </a:lnTo>
                    <a:lnTo>
                      <a:pt x="51" y="1589"/>
                    </a:lnTo>
                    <a:lnTo>
                      <a:pt x="29" y="1503"/>
                    </a:lnTo>
                    <a:lnTo>
                      <a:pt x="13" y="1416"/>
                    </a:lnTo>
                    <a:lnTo>
                      <a:pt x="3" y="1325"/>
                    </a:lnTo>
                    <a:lnTo>
                      <a:pt x="0" y="1233"/>
                    </a:lnTo>
                    <a:lnTo>
                      <a:pt x="3" y="1141"/>
                    </a:lnTo>
                    <a:lnTo>
                      <a:pt x="13" y="1051"/>
                    </a:lnTo>
                    <a:lnTo>
                      <a:pt x="29" y="964"/>
                    </a:lnTo>
                    <a:lnTo>
                      <a:pt x="51" y="877"/>
                    </a:lnTo>
                    <a:lnTo>
                      <a:pt x="80" y="795"/>
                    </a:lnTo>
                    <a:lnTo>
                      <a:pt x="113" y="714"/>
                    </a:lnTo>
                    <a:lnTo>
                      <a:pt x="153" y="636"/>
                    </a:lnTo>
                    <a:lnTo>
                      <a:pt x="197" y="563"/>
                    </a:lnTo>
                    <a:lnTo>
                      <a:pt x="246" y="492"/>
                    </a:lnTo>
                    <a:lnTo>
                      <a:pt x="301" y="424"/>
                    </a:lnTo>
                    <a:lnTo>
                      <a:pt x="358" y="362"/>
                    </a:lnTo>
                    <a:lnTo>
                      <a:pt x="421" y="303"/>
                    </a:lnTo>
                    <a:lnTo>
                      <a:pt x="487" y="249"/>
                    </a:lnTo>
                    <a:lnTo>
                      <a:pt x="557" y="199"/>
                    </a:lnTo>
                    <a:lnTo>
                      <a:pt x="632" y="154"/>
                    </a:lnTo>
                    <a:lnTo>
                      <a:pt x="708" y="115"/>
                    </a:lnTo>
                    <a:lnTo>
                      <a:pt x="788" y="81"/>
                    </a:lnTo>
                    <a:lnTo>
                      <a:pt x="871" y="52"/>
                    </a:lnTo>
                    <a:lnTo>
                      <a:pt x="956" y="30"/>
                    </a:lnTo>
                    <a:lnTo>
                      <a:pt x="1043" y="13"/>
                    </a:lnTo>
                    <a:lnTo>
                      <a:pt x="1133" y="4"/>
                    </a:lnTo>
                    <a:lnTo>
                      <a:pt x="122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xmlns="" id="{A8CBF931-B33F-4069-9315-7FD1429A68FA}"/>
                  </a:ext>
                </a:extLst>
              </p:cNvPr>
              <p:cNvGrpSpPr/>
              <p:nvPr/>
            </p:nvGrpSpPr>
            <p:grpSpPr>
              <a:xfrm>
                <a:off x="5830091" y="5338576"/>
                <a:ext cx="960782" cy="956678"/>
                <a:chOff x="6784954" y="3032825"/>
                <a:chExt cx="960782" cy="956678"/>
              </a:xfrm>
            </p:grpSpPr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xmlns="" id="{B6189A29-201D-47AB-814D-5537D16938A6}"/>
                    </a:ext>
                  </a:extLst>
                </p:cNvPr>
                <p:cNvSpPr/>
                <p:nvPr/>
              </p:nvSpPr>
              <p:spPr>
                <a:xfrm>
                  <a:off x="6784954" y="3032825"/>
                  <a:ext cx="960782" cy="956678"/>
                </a:xfrm>
                <a:prstGeom prst="rect">
                  <a:avLst/>
                </a:prstGeom>
                <a:solidFill>
                  <a:srgbClr val="FFE6C1"/>
                </a:solidFill>
                <a:ln>
                  <a:solidFill>
                    <a:srgbClr val="FFE6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68" name="그룹 67">
                  <a:extLst>
                    <a:ext uri="{FF2B5EF4-FFF2-40B4-BE49-F238E27FC236}">
                      <a16:creationId xmlns:a16="http://schemas.microsoft.com/office/drawing/2014/main" xmlns="" id="{892F9D5F-7540-4C3E-977B-0B685ACA0756}"/>
                    </a:ext>
                  </a:extLst>
                </p:cNvPr>
                <p:cNvGrpSpPr/>
                <p:nvPr/>
              </p:nvGrpSpPr>
              <p:grpSpPr>
                <a:xfrm>
                  <a:off x="6921877" y="3182368"/>
                  <a:ext cx="686934" cy="676315"/>
                  <a:chOff x="6921877" y="3182368"/>
                  <a:chExt cx="686934" cy="676315"/>
                </a:xfrm>
              </p:grpSpPr>
              <p:sp>
                <p:nvSpPr>
                  <p:cNvPr id="69" name="Rectangle 16">
                    <a:extLst>
                      <a:ext uri="{FF2B5EF4-FFF2-40B4-BE49-F238E27FC236}">
                        <a16:creationId xmlns:a16="http://schemas.microsoft.com/office/drawing/2014/main" xmlns="" id="{DC55002A-37E8-4D09-B2A4-E8C01742089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161146" y="3495932"/>
                    <a:ext cx="265512" cy="52261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70" name="Freeform 17">
                    <a:extLst>
                      <a:ext uri="{FF2B5EF4-FFF2-40B4-BE49-F238E27FC236}">
                        <a16:creationId xmlns:a16="http://schemas.microsoft.com/office/drawing/2014/main" xmlns="" id="{2239A35E-976C-4A9E-A5D9-25C6C02C129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921877" y="3182368"/>
                    <a:ext cx="637536" cy="627128"/>
                  </a:xfrm>
                  <a:custGeom>
                    <a:avLst/>
                    <a:gdLst>
                      <a:gd name="T0" fmla="*/ 413 w 3302"/>
                      <a:gd name="T1" fmla="*/ 0 h 3264"/>
                      <a:gd name="T2" fmla="*/ 2890 w 3302"/>
                      <a:gd name="T3" fmla="*/ 0 h 3264"/>
                      <a:gd name="T4" fmla="*/ 2941 w 3302"/>
                      <a:gd name="T5" fmla="*/ 3 h 3264"/>
                      <a:gd name="T6" fmla="*/ 2992 w 3302"/>
                      <a:gd name="T7" fmla="*/ 12 h 3264"/>
                      <a:gd name="T8" fmla="*/ 3039 w 3302"/>
                      <a:gd name="T9" fmla="*/ 27 h 3264"/>
                      <a:gd name="T10" fmla="*/ 3083 w 3302"/>
                      <a:gd name="T11" fmla="*/ 48 h 3264"/>
                      <a:gd name="T12" fmla="*/ 3126 w 3302"/>
                      <a:gd name="T13" fmla="*/ 73 h 3264"/>
                      <a:gd name="T14" fmla="*/ 3164 w 3302"/>
                      <a:gd name="T15" fmla="*/ 103 h 3264"/>
                      <a:gd name="T16" fmla="*/ 3198 w 3302"/>
                      <a:gd name="T17" fmla="*/ 137 h 3264"/>
                      <a:gd name="T18" fmla="*/ 3228 w 3302"/>
                      <a:gd name="T19" fmla="*/ 175 h 3264"/>
                      <a:gd name="T20" fmla="*/ 3254 w 3302"/>
                      <a:gd name="T21" fmla="*/ 216 h 3264"/>
                      <a:gd name="T22" fmla="*/ 3275 w 3302"/>
                      <a:gd name="T23" fmla="*/ 261 h 3264"/>
                      <a:gd name="T24" fmla="*/ 3290 w 3302"/>
                      <a:gd name="T25" fmla="*/ 307 h 3264"/>
                      <a:gd name="T26" fmla="*/ 3299 w 3302"/>
                      <a:gd name="T27" fmla="*/ 357 h 3264"/>
                      <a:gd name="T28" fmla="*/ 3302 w 3302"/>
                      <a:gd name="T29" fmla="*/ 408 h 3264"/>
                      <a:gd name="T30" fmla="*/ 3302 w 3302"/>
                      <a:gd name="T31" fmla="*/ 1658 h 3264"/>
                      <a:gd name="T32" fmla="*/ 3258 w 3302"/>
                      <a:gd name="T33" fmla="*/ 1650 h 3264"/>
                      <a:gd name="T34" fmla="*/ 3212 w 3302"/>
                      <a:gd name="T35" fmla="*/ 1648 h 3264"/>
                      <a:gd name="T36" fmla="*/ 3164 w 3302"/>
                      <a:gd name="T37" fmla="*/ 1650 h 3264"/>
                      <a:gd name="T38" fmla="*/ 3117 w 3302"/>
                      <a:gd name="T39" fmla="*/ 1659 h 3264"/>
                      <a:gd name="T40" fmla="*/ 3071 w 3302"/>
                      <a:gd name="T41" fmla="*/ 1673 h 3264"/>
                      <a:gd name="T42" fmla="*/ 3027 w 3302"/>
                      <a:gd name="T43" fmla="*/ 1691 h 3264"/>
                      <a:gd name="T44" fmla="*/ 3027 w 3302"/>
                      <a:gd name="T45" fmla="*/ 544 h 3264"/>
                      <a:gd name="T46" fmla="*/ 275 w 3302"/>
                      <a:gd name="T47" fmla="*/ 544 h 3264"/>
                      <a:gd name="T48" fmla="*/ 275 w 3302"/>
                      <a:gd name="T49" fmla="*/ 2856 h 3264"/>
                      <a:gd name="T50" fmla="*/ 279 w 3302"/>
                      <a:gd name="T51" fmla="*/ 2883 h 3264"/>
                      <a:gd name="T52" fmla="*/ 287 w 3302"/>
                      <a:gd name="T53" fmla="*/ 2909 h 3264"/>
                      <a:gd name="T54" fmla="*/ 299 w 3302"/>
                      <a:gd name="T55" fmla="*/ 2932 h 3264"/>
                      <a:gd name="T56" fmla="*/ 315 w 3302"/>
                      <a:gd name="T57" fmla="*/ 2952 h 3264"/>
                      <a:gd name="T58" fmla="*/ 336 w 3302"/>
                      <a:gd name="T59" fmla="*/ 2969 h 3264"/>
                      <a:gd name="T60" fmla="*/ 359 w 3302"/>
                      <a:gd name="T61" fmla="*/ 2982 h 3264"/>
                      <a:gd name="T62" fmla="*/ 385 w 3302"/>
                      <a:gd name="T63" fmla="*/ 2990 h 3264"/>
                      <a:gd name="T64" fmla="*/ 413 w 3302"/>
                      <a:gd name="T65" fmla="*/ 2992 h 3264"/>
                      <a:gd name="T66" fmla="*/ 1790 w 3302"/>
                      <a:gd name="T67" fmla="*/ 2992 h 3264"/>
                      <a:gd name="T68" fmla="*/ 1710 w 3302"/>
                      <a:gd name="T69" fmla="*/ 3264 h 3264"/>
                      <a:gd name="T70" fmla="*/ 413 w 3302"/>
                      <a:gd name="T71" fmla="*/ 3264 h 3264"/>
                      <a:gd name="T72" fmla="*/ 361 w 3302"/>
                      <a:gd name="T73" fmla="*/ 3261 h 3264"/>
                      <a:gd name="T74" fmla="*/ 311 w 3302"/>
                      <a:gd name="T75" fmla="*/ 3252 h 3264"/>
                      <a:gd name="T76" fmla="*/ 264 w 3302"/>
                      <a:gd name="T77" fmla="*/ 3237 h 3264"/>
                      <a:gd name="T78" fmla="*/ 219 w 3302"/>
                      <a:gd name="T79" fmla="*/ 3216 h 3264"/>
                      <a:gd name="T80" fmla="*/ 177 w 3302"/>
                      <a:gd name="T81" fmla="*/ 3190 h 3264"/>
                      <a:gd name="T82" fmla="*/ 139 w 3302"/>
                      <a:gd name="T83" fmla="*/ 3161 h 3264"/>
                      <a:gd name="T84" fmla="*/ 104 w 3302"/>
                      <a:gd name="T85" fmla="*/ 3127 h 3264"/>
                      <a:gd name="T86" fmla="*/ 73 w 3302"/>
                      <a:gd name="T87" fmla="*/ 3089 h 3264"/>
                      <a:gd name="T88" fmla="*/ 48 w 3302"/>
                      <a:gd name="T89" fmla="*/ 3048 h 3264"/>
                      <a:gd name="T90" fmla="*/ 28 w 3302"/>
                      <a:gd name="T91" fmla="*/ 3003 h 3264"/>
                      <a:gd name="T92" fmla="*/ 13 w 3302"/>
                      <a:gd name="T93" fmla="*/ 2957 h 3264"/>
                      <a:gd name="T94" fmla="*/ 3 w 3302"/>
                      <a:gd name="T95" fmla="*/ 2907 h 3264"/>
                      <a:gd name="T96" fmla="*/ 0 w 3302"/>
                      <a:gd name="T97" fmla="*/ 2856 h 3264"/>
                      <a:gd name="T98" fmla="*/ 0 w 3302"/>
                      <a:gd name="T99" fmla="*/ 408 h 3264"/>
                      <a:gd name="T100" fmla="*/ 3 w 3302"/>
                      <a:gd name="T101" fmla="*/ 357 h 3264"/>
                      <a:gd name="T102" fmla="*/ 13 w 3302"/>
                      <a:gd name="T103" fmla="*/ 307 h 3264"/>
                      <a:gd name="T104" fmla="*/ 28 w 3302"/>
                      <a:gd name="T105" fmla="*/ 261 h 3264"/>
                      <a:gd name="T106" fmla="*/ 48 w 3302"/>
                      <a:gd name="T107" fmla="*/ 216 h 3264"/>
                      <a:gd name="T108" fmla="*/ 73 w 3302"/>
                      <a:gd name="T109" fmla="*/ 175 h 3264"/>
                      <a:gd name="T110" fmla="*/ 104 w 3302"/>
                      <a:gd name="T111" fmla="*/ 137 h 3264"/>
                      <a:gd name="T112" fmla="*/ 139 w 3302"/>
                      <a:gd name="T113" fmla="*/ 103 h 3264"/>
                      <a:gd name="T114" fmla="*/ 177 w 3302"/>
                      <a:gd name="T115" fmla="*/ 73 h 3264"/>
                      <a:gd name="T116" fmla="*/ 219 w 3302"/>
                      <a:gd name="T117" fmla="*/ 48 h 3264"/>
                      <a:gd name="T118" fmla="*/ 264 w 3302"/>
                      <a:gd name="T119" fmla="*/ 27 h 3264"/>
                      <a:gd name="T120" fmla="*/ 311 w 3302"/>
                      <a:gd name="T121" fmla="*/ 12 h 3264"/>
                      <a:gd name="T122" fmla="*/ 361 w 3302"/>
                      <a:gd name="T123" fmla="*/ 3 h 3264"/>
                      <a:gd name="T124" fmla="*/ 413 w 3302"/>
                      <a:gd name="T125" fmla="*/ 0 h 32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302" h="3264">
                        <a:moveTo>
                          <a:pt x="413" y="0"/>
                        </a:moveTo>
                        <a:lnTo>
                          <a:pt x="2890" y="0"/>
                        </a:lnTo>
                        <a:lnTo>
                          <a:pt x="2941" y="3"/>
                        </a:lnTo>
                        <a:lnTo>
                          <a:pt x="2992" y="12"/>
                        </a:lnTo>
                        <a:lnTo>
                          <a:pt x="3039" y="27"/>
                        </a:lnTo>
                        <a:lnTo>
                          <a:pt x="3083" y="48"/>
                        </a:lnTo>
                        <a:lnTo>
                          <a:pt x="3126" y="73"/>
                        </a:lnTo>
                        <a:lnTo>
                          <a:pt x="3164" y="103"/>
                        </a:lnTo>
                        <a:lnTo>
                          <a:pt x="3198" y="137"/>
                        </a:lnTo>
                        <a:lnTo>
                          <a:pt x="3228" y="175"/>
                        </a:lnTo>
                        <a:lnTo>
                          <a:pt x="3254" y="216"/>
                        </a:lnTo>
                        <a:lnTo>
                          <a:pt x="3275" y="261"/>
                        </a:lnTo>
                        <a:lnTo>
                          <a:pt x="3290" y="307"/>
                        </a:lnTo>
                        <a:lnTo>
                          <a:pt x="3299" y="357"/>
                        </a:lnTo>
                        <a:lnTo>
                          <a:pt x="3302" y="408"/>
                        </a:lnTo>
                        <a:lnTo>
                          <a:pt x="3302" y="1658"/>
                        </a:lnTo>
                        <a:lnTo>
                          <a:pt x="3258" y="1650"/>
                        </a:lnTo>
                        <a:lnTo>
                          <a:pt x="3212" y="1648"/>
                        </a:lnTo>
                        <a:lnTo>
                          <a:pt x="3164" y="1650"/>
                        </a:lnTo>
                        <a:lnTo>
                          <a:pt x="3117" y="1659"/>
                        </a:lnTo>
                        <a:lnTo>
                          <a:pt x="3071" y="1673"/>
                        </a:lnTo>
                        <a:lnTo>
                          <a:pt x="3027" y="1691"/>
                        </a:lnTo>
                        <a:lnTo>
                          <a:pt x="3027" y="544"/>
                        </a:lnTo>
                        <a:lnTo>
                          <a:pt x="275" y="544"/>
                        </a:lnTo>
                        <a:lnTo>
                          <a:pt x="275" y="2856"/>
                        </a:lnTo>
                        <a:lnTo>
                          <a:pt x="279" y="2883"/>
                        </a:lnTo>
                        <a:lnTo>
                          <a:pt x="287" y="2909"/>
                        </a:lnTo>
                        <a:lnTo>
                          <a:pt x="299" y="2932"/>
                        </a:lnTo>
                        <a:lnTo>
                          <a:pt x="315" y="2952"/>
                        </a:lnTo>
                        <a:lnTo>
                          <a:pt x="336" y="2969"/>
                        </a:lnTo>
                        <a:lnTo>
                          <a:pt x="359" y="2982"/>
                        </a:lnTo>
                        <a:lnTo>
                          <a:pt x="385" y="2990"/>
                        </a:lnTo>
                        <a:lnTo>
                          <a:pt x="413" y="2992"/>
                        </a:lnTo>
                        <a:lnTo>
                          <a:pt x="1790" y="2992"/>
                        </a:lnTo>
                        <a:lnTo>
                          <a:pt x="1710" y="3264"/>
                        </a:lnTo>
                        <a:lnTo>
                          <a:pt x="413" y="3264"/>
                        </a:lnTo>
                        <a:lnTo>
                          <a:pt x="361" y="3261"/>
                        </a:lnTo>
                        <a:lnTo>
                          <a:pt x="311" y="3252"/>
                        </a:lnTo>
                        <a:lnTo>
                          <a:pt x="264" y="3237"/>
                        </a:lnTo>
                        <a:lnTo>
                          <a:pt x="219" y="3216"/>
                        </a:lnTo>
                        <a:lnTo>
                          <a:pt x="177" y="3190"/>
                        </a:lnTo>
                        <a:lnTo>
                          <a:pt x="139" y="3161"/>
                        </a:lnTo>
                        <a:lnTo>
                          <a:pt x="104" y="3127"/>
                        </a:lnTo>
                        <a:lnTo>
                          <a:pt x="73" y="3089"/>
                        </a:lnTo>
                        <a:lnTo>
                          <a:pt x="48" y="3048"/>
                        </a:lnTo>
                        <a:lnTo>
                          <a:pt x="28" y="3003"/>
                        </a:lnTo>
                        <a:lnTo>
                          <a:pt x="13" y="2957"/>
                        </a:lnTo>
                        <a:lnTo>
                          <a:pt x="3" y="2907"/>
                        </a:lnTo>
                        <a:lnTo>
                          <a:pt x="0" y="2856"/>
                        </a:lnTo>
                        <a:lnTo>
                          <a:pt x="0" y="408"/>
                        </a:lnTo>
                        <a:lnTo>
                          <a:pt x="3" y="357"/>
                        </a:lnTo>
                        <a:lnTo>
                          <a:pt x="13" y="307"/>
                        </a:lnTo>
                        <a:lnTo>
                          <a:pt x="28" y="261"/>
                        </a:lnTo>
                        <a:lnTo>
                          <a:pt x="48" y="216"/>
                        </a:lnTo>
                        <a:lnTo>
                          <a:pt x="73" y="175"/>
                        </a:lnTo>
                        <a:lnTo>
                          <a:pt x="104" y="137"/>
                        </a:lnTo>
                        <a:lnTo>
                          <a:pt x="139" y="103"/>
                        </a:lnTo>
                        <a:lnTo>
                          <a:pt x="177" y="73"/>
                        </a:lnTo>
                        <a:lnTo>
                          <a:pt x="219" y="48"/>
                        </a:lnTo>
                        <a:lnTo>
                          <a:pt x="264" y="27"/>
                        </a:lnTo>
                        <a:lnTo>
                          <a:pt x="311" y="12"/>
                        </a:lnTo>
                        <a:lnTo>
                          <a:pt x="361" y="3"/>
                        </a:lnTo>
                        <a:lnTo>
                          <a:pt x="413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71" name="Rectangle 18">
                    <a:extLst>
                      <a:ext uri="{FF2B5EF4-FFF2-40B4-BE49-F238E27FC236}">
                        <a16:creationId xmlns:a16="http://schemas.microsoft.com/office/drawing/2014/main" xmlns="" id="{C33B92C4-28E9-4AAC-AA97-29C22B0BE01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161146" y="3391411"/>
                    <a:ext cx="265512" cy="52261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72" name="Freeform 19">
                    <a:extLst>
                      <a:ext uri="{FF2B5EF4-FFF2-40B4-BE49-F238E27FC236}">
                        <a16:creationId xmlns:a16="http://schemas.microsoft.com/office/drawing/2014/main" xmlns="" id="{66E8AE3C-09A4-4379-A7E8-302CB3A0B3A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161146" y="3600454"/>
                    <a:ext cx="241585" cy="52261"/>
                  </a:xfrm>
                  <a:custGeom>
                    <a:avLst/>
                    <a:gdLst>
                      <a:gd name="T0" fmla="*/ 0 w 1254"/>
                      <a:gd name="T1" fmla="*/ 0 h 272"/>
                      <a:gd name="T2" fmla="*/ 1254 w 1254"/>
                      <a:gd name="T3" fmla="*/ 0 h 272"/>
                      <a:gd name="T4" fmla="*/ 976 w 1254"/>
                      <a:gd name="T5" fmla="*/ 272 h 272"/>
                      <a:gd name="T6" fmla="*/ 0 w 1254"/>
                      <a:gd name="T7" fmla="*/ 272 h 272"/>
                      <a:gd name="T8" fmla="*/ 0 w 1254"/>
                      <a:gd name="T9" fmla="*/ 0 h 2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54" h="272">
                        <a:moveTo>
                          <a:pt x="0" y="0"/>
                        </a:moveTo>
                        <a:lnTo>
                          <a:pt x="1254" y="0"/>
                        </a:lnTo>
                        <a:lnTo>
                          <a:pt x="976" y="272"/>
                        </a:lnTo>
                        <a:lnTo>
                          <a:pt x="0" y="27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73" name="Rectangle 20">
                    <a:extLst>
                      <a:ext uri="{FF2B5EF4-FFF2-40B4-BE49-F238E27FC236}">
                        <a16:creationId xmlns:a16="http://schemas.microsoft.com/office/drawing/2014/main" xmlns="" id="{6DE9198A-E5DC-4781-8A77-46BEAD88C5C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054633" y="3495932"/>
                    <a:ext cx="53257" cy="52261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74" name="Rectangle 21">
                    <a:extLst>
                      <a:ext uri="{FF2B5EF4-FFF2-40B4-BE49-F238E27FC236}">
                        <a16:creationId xmlns:a16="http://schemas.microsoft.com/office/drawing/2014/main" xmlns="" id="{983C3E80-50CA-486B-B840-33E6CC98FDB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054633" y="3391411"/>
                    <a:ext cx="53257" cy="52261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75" name="Rectangle 22">
                    <a:extLst>
                      <a:ext uri="{FF2B5EF4-FFF2-40B4-BE49-F238E27FC236}">
                        <a16:creationId xmlns:a16="http://schemas.microsoft.com/office/drawing/2014/main" xmlns="" id="{FC080109-3770-4C4E-962F-72CBFC9A679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054633" y="3600454"/>
                    <a:ext cx="53257" cy="52261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76" name="Freeform 23">
                    <a:extLst>
                      <a:ext uri="{FF2B5EF4-FFF2-40B4-BE49-F238E27FC236}">
                        <a16:creationId xmlns:a16="http://schemas.microsoft.com/office/drawing/2014/main" xmlns="" id="{80E695FF-70E3-41E0-BA70-063A44CEB9F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87633" y="3550499"/>
                    <a:ext cx="121178" cy="119124"/>
                  </a:xfrm>
                  <a:custGeom>
                    <a:avLst/>
                    <a:gdLst>
                      <a:gd name="T0" fmla="*/ 272 w 629"/>
                      <a:gd name="T1" fmla="*/ 0 h 624"/>
                      <a:gd name="T2" fmla="*/ 299 w 629"/>
                      <a:gd name="T3" fmla="*/ 4 h 624"/>
                      <a:gd name="T4" fmla="*/ 327 w 629"/>
                      <a:gd name="T5" fmla="*/ 12 h 624"/>
                      <a:gd name="T6" fmla="*/ 352 w 629"/>
                      <a:gd name="T7" fmla="*/ 25 h 624"/>
                      <a:gd name="T8" fmla="*/ 376 w 629"/>
                      <a:gd name="T9" fmla="*/ 45 h 624"/>
                      <a:gd name="T10" fmla="*/ 585 w 629"/>
                      <a:gd name="T11" fmla="*/ 251 h 624"/>
                      <a:gd name="T12" fmla="*/ 603 w 629"/>
                      <a:gd name="T13" fmla="*/ 274 h 624"/>
                      <a:gd name="T14" fmla="*/ 617 w 629"/>
                      <a:gd name="T15" fmla="*/ 300 h 624"/>
                      <a:gd name="T16" fmla="*/ 625 w 629"/>
                      <a:gd name="T17" fmla="*/ 326 h 624"/>
                      <a:gd name="T18" fmla="*/ 629 w 629"/>
                      <a:gd name="T19" fmla="*/ 354 h 624"/>
                      <a:gd name="T20" fmla="*/ 625 w 629"/>
                      <a:gd name="T21" fmla="*/ 381 h 624"/>
                      <a:gd name="T22" fmla="*/ 617 w 629"/>
                      <a:gd name="T23" fmla="*/ 408 h 624"/>
                      <a:gd name="T24" fmla="*/ 604 w 629"/>
                      <a:gd name="T25" fmla="*/ 435 h 624"/>
                      <a:gd name="T26" fmla="*/ 586 w 629"/>
                      <a:gd name="T27" fmla="*/ 457 h 624"/>
                      <a:gd name="T28" fmla="*/ 418 w 629"/>
                      <a:gd name="T29" fmla="*/ 624 h 624"/>
                      <a:gd name="T30" fmla="*/ 0 w 629"/>
                      <a:gd name="T31" fmla="*/ 210 h 624"/>
                      <a:gd name="T32" fmla="*/ 169 w 629"/>
                      <a:gd name="T33" fmla="*/ 42 h 624"/>
                      <a:gd name="T34" fmla="*/ 192 w 629"/>
                      <a:gd name="T35" fmla="*/ 24 h 624"/>
                      <a:gd name="T36" fmla="*/ 217 w 629"/>
                      <a:gd name="T37" fmla="*/ 12 h 624"/>
                      <a:gd name="T38" fmla="*/ 244 w 629"/>
                      <a:gd name="T39" fmla="*/ 4 h 624"/>
                      <a:gd name="T40" fmla="*/ 272 w 629"/>
                      <a:gd name="T41" fmla="*/ 0 h 6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629" h="624">
                        <a:moveTo>
                          <a:pt x="272" y="0"/>
                        </a:moveTo>
                        <a:lnTo>
                          <a:pt x="299" y="4"/>
                        </a:lnTo>
                        <a:lnTo>
                          <a:pt x="327" y="12"/>
                        </a:lnTo>
                        <a:lnTo>
                          <a:pt x="352" y="25"/>
                        </a:lnTo>
                        <a:lnTo>
                          <a:pt x="376" y="45"/>
                        </a:lnTo>
                        <a:lnTo>
                          <a:pt x="585" y="251"/>
                        </a:lnTo>
                        <a:lnTo>
                          <a:pt x="603" y="274"/>
                        </a:lnTo>
                        <a:lnTo>
                          <a:pt x="617" y="300"/>
                        </a:lnTo>
                        <a:lnTo>
                          <a:pt x="625" y="326"/>
                        </a:lnTo>
                        <a:lnTo>
                          <a:pt x="629" y="354"/>
                        </a:lnTo>
                        <a:lnTo>
                          <a:pt x="625" y="381"/>
                        </a:lnTo>
                        <a:lnTo>
                          <a:pt x="617" y="408"/>
                        </a:lnTo>
                        <a:lnTo>
                          <a:pt x="604" y="435"/>
                        </a:lnTo>
                        <a:lnTo>
                          <a:pt x="586" y="457"/>
                        </a:lnTo>
                        <a:lnTo>
                          <a:pt x="418" y="624"/>
                        </a:lnTo>
                        <a:lnTo>
                          <a:pt x="0" y="210"/>
                        </a:lnTo>
                        <a:lnTo>
                          <a:pt x="169" y="42"/>
                        </a:lnTo>
                        <a:lnTo>
                          <a:pt x="192" y="24"/>
                        </a:lnTo>
                        <a:lnTo>
                          <a:pt x="217" y="12"/>
                        </a:lnTo>
                        <a:lnTo>
                          <a:pt x="244" y="4"/>
                        </a:lnTo>
                        <a:lnTo>
                          <a:pt x="272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77" name="Freeform 24">
                    <a:extLst>
                      <a:ext uri="{FF2B5EF4-FFF2-40B4-BE49-F238E27FC236}">
                        <a16:creationId xmlns:a16="http://schemas.microsoft.com/office/drawing/2014/main" xmlns="" id="{84EC3629-936A-48ED-869F-B736FC11760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7296989" y="3615824"/>
                    <a:ext cx="246988" cy="242859"/>
                  </a:xfrm>
                  <a:custGeom>
                    <a:avLst/>
                    <a:gdLst>
                      <a:gd name="T0" fmla="*/ 260 w 1284"/>
                      <a:gd name="T1" fmla="*/ 754 h 1264"/>
                      <a:gd name="T2" fmla="*/ 177 w 1284"/>
                      <a:gd name="T3" fmla="*/ 1032 h 1264"/>
                      <a:gd name="T4" fmla="*/ 236 w 1284"/>
                      <a:gd name="T5" fmla="*/ 1090 h 1264"/>
                      <a:gd name="T6" fmla="*/ 513 w 1284"/>
                      <a:gd name="T7" fmla="*/ 1009 h 1264"/>
                      <a:gd name="T8" fmla="*/ 471 w 1284"/>
                      <a:gd name="T9" fmla="*/ 796 h 1264"/>
                      <a:gd name="T10" fmla="*/ 260 w 1284"/>
                      <a:gd name="T11" fmla="*/ 754 h 1264"/>
                      <a:gd name="T12" fmla="*/ 848 w 1284"/>
                      <a:gd name="T13" fmla="*/ 0 h 1264"/>
                      <a:gd name="T14" fmla="*/ 1284 w 1284"/>
                      <a:gd name="T15" fmla="*/ 430 h 1264"/>
                      <a:gd name="T16" fmla="*/ 604 w 1284"/>
                      <a:gd name="T17" fmla="*/ 1099 h 1264"/>
                      <a:gd name="T18" fmla="*/ 596 w 1284"/>
                      <a:gd name="T19" fmla="*/ 1107 h 1264"/>
                      <a:gd name="T20" fmla="*/ 586 w 1284"/>
                      <a:gd name="T21" fmla="*/ 1114 h 1264"/>
                      <a:gd name="T22" fmla="*/ 576 w 1284"/>
                      <a:gd name="T23" fmla="*/ 1118 h 1264"/>
                      <a:gd name="T24" fmla="*/ 80 w 1284"/>
                      <a:gd name="T25" fmla="*/ 1262 h 1264"/>
                      <a:gd name="T26" fmla="*/ 74 w 1284"/>
                      <a:gd name="T27" fmla="*/ 1263 h 1264"/>
                      <a:gd name="T28" fmla="*/ 68 w 1284"/>
                      <a:gd name="T29" fmla="*/ 1264 h 1264"/>
                      <a:gd name="T30" fmla="*/ 62 w 1284"/>
                      <a:gd name="T31" fmla="*/ 1264 h 1264"/>
                      <a:gd name="T32" fmla="*/ 46 w 1284"/>
                      <a:gd name="T33" fmla="*/ 1263 h 1264"/>
                      <a:gd name="T34" fmla="*/ 31 w 1284"/>
                      <a:gd name="T35" fmla="*/ 1256 h 1264"/>
                      <a:gd name="T36" fmla="*/ 19 w 1284"/>
                      <a:gd name="T37" fmla="*/ 1247 h 1264"/>
                      <a:gd name="T38" fmla="*/ 8 w 1284"/>
                      <a:gd name="T39" fmla="*/ 1234 h 1264"/>
                      <a:gd name="T40" fmla="*/ 3 w 1284"/>
                      <a:gd name="T41" fmla="*/ 1219 h 1264"/>
                      <a:gd name="T42" fmla="*/ 0 w 1284"/>
                      <a:gd name="T43" fmla="*/ 1203 h 1264"/>
                      <a:gd name="T44" fmla="*/ 3 w 1284"/>
                      <a:gd name="T45" fmla="*/ 1187 h 1264"/>
                      <a:gd name="T46" fmla="*/ 148 w 1284"/>
                      <a:gd name="T47" fmla="*/ 695 h 1264"/>
                      <a:gd name="T48" fmla="*/ 154 w 1284"/>
                      <a:gd name="T49" fmla="*/ 684 h 1264"/>
                      <a:gd name="T50" fmla="*/ 161 w 1284"/>
                      <a:gd name="T51" fmla="*/ 675 h 1264"/>
                      <a:gd name="T52" fmla="*/ 170 w 1284"/>
                      <a:gd name="T53" fmla="*/ 666 h 1264"/>
                      <a:gd name="T54" fmla="*/ 848 w 1284"/>
                      <a:gd name="T55" fmla="*/ 0 h 12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1284" h="1264">
                        <a:moveTo>
                          <a:pt x="260" y="754"/>
                        </a:moveTo>
                        <a:lnTo>
                          <a:pt x="177" y="1032"/>
                        </a:lnTo>
                        <a:lnTo>
                          <a:pt x="236" y="1090"/>
                        </a:lnTo>
                        <a:lnTo>
                          <a:pt x="513" y="1009"/>
                        </a:lnTo>
                        <a:lnTo>
                          <a:pt x="471" y="796"/>
                        </a:lnTo>
                        <a:lnTo>
                          <a:pt x="260" y="754"/>
                        </a:lnTo>
                        <a:close/>
                        <a:moveTo>
                          <a:pt x="848" y="0"/>
                        </a:moveTo>
                        <a:lnTo>
                          <a:pt x="1284" y="430"/>
                        </a:lnTo>
                        <a:lnTo>
                          <a:pt x="604" y="1099"/>
                        </a:lnTo>
                        <a:lnTo>
                          <a:pt x="596" y="1107"/>
                        </a:lnTo>
                        <a:lnTo>
                          <a:pt x="586" y="1114"/>
                        </a:lnTo>
                        <a:lnTo>
                          <a:pt x="576" y="1118"/>
                        </a:lnTo>
                        <a:lnTo>
                          <a:pt x="80" y="1262"/>
                        </a:lnTo>
                        <a:lnTo>
                          <a:pt x="74" y="1263"/>
                        </a:lnTo>
                        <a:lnTo>
                          <a:pt x="68" y="1264"/>
                        </a:lnTo>
                        <a:lnTo>
                          <a:pt x="62" y="1264"/>
                        </a:lnTo>
                        <a:lnTo>
                          <a:pt x="46" y="1263"/>
                        </a:lnTo>
                        <a:lnTo>
                          <a:pt x="31" y="1256"/>
                        </a:lnTo>
                        <a:lnTo>
                          <a:pt x="19" y="1247"/>
                        </a:lnTo>
                        <a:lnTo>
                          <a:pt x="8" y="1234"/>
                        </a:lnTo>
                        <a:lnTo>
                          <a:pt x="3" y="1219"/>
                        </a:lnTo>
                        <a:lnTo>
                          <a:pt x="0" y="1203"/>
                        </a:lnTo>
                        <a:lnTo>
                          <a:pt x="3" y="1187"/>
                        </a:lnTo>
                        <a:lnTo>
                          <a:pt x="148" y="695"/>
                        </a:lnTo>
                        <a:lnTo>
                          <a:pt x="154" y="684"/>
                        </a:lnTo>
                        <a:lnTo>
                          <a:pt x="161" y="675"/>
                        </a:lnTo>
                        <a:lnTo>
                          <a:pt x="170" y="666"/>
                        </a:lnTo>
                        <a:lnTo>
                          <a:pt x="848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</p:grpSp>
          <p:sp>
            <p:nvSpPr>
              <p:cNvPr id="59" name="Freeform 29">
                <a:extLst>
                  <a:ext uri="{FF2B5EF4-FFF2-40B4-BE49-F238E27FC236}">
                    <a16:creationId xmlns:a16="http://schemas.microsoft.com/office/drawing/2014/main" xmlns="" id="{2866ED23-51C8-4C0E-82E4-F3347E52AFC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13382" y="5480413"/>
                <a:ext cx="717543" cy="694800"/>
              </a:xfrm>
              <a:custGeom>
                <a:avLst/>
                <a:gdLst>
                  <a:gd name="T0" fmla="*/ 2522 w 3590"/>
                  <a:gd name="T1" fmla="*/ 2926 h 3380"/>
                  <a:gd name="T2" fmla="*/ 2480 w 3590"/>
                  <a:gd name="T3" fmla="*/ 3066 h 3380"/>
                  <a:gd name="T4" fmla="*/ 2570 w 3590"/>
                  <a:gd name="T5" fmla="*/ 3176 h 3380"/>
                  <a:gd name="T6" fmla="*/ 2716 w 3590"/>
                  <a:gd name="T7" fmla="*/ 3162 h 3380"/>
                  <a:gd name="T8" fmla="*/ 2784 w 3590"/>
                  <a:gd name="T9" fmla="*/ 3034 h 3380"/>
                  <a:gd name="T10" fmla="*/ 2716 w 3590"/>
                  <a:gd name="T11" fmla="*/ 2907 h 3380"/>
                  <a:gd name="T12" fmla="*/ 1332 w 3590"/>
                  <a:gd name="T13" fmla="*/ 2884 h 3380"/>
                  <a:gd name="T14" fmla="*/ 1222 w 3590"/>
                  <a:gd name="T15" fmla="*/ 2974 h 3380"/>
                  <a:gd name="T16" fmla="*/ 1236 w 3590"/>
                  <a:gd name="T17" fmla="*/ 3120 h 3380"/>
                  <a:gd name="T18" fmla="*/ 1364 w 3590"/>
                  <a:gd name="T19" fmla="*/ 3188 h 3380"/>
                  <a:gd name="T20" fmla="*/ 1490 w 3590"/>
                  <a:gd name="T21" fmla="*/ 3120 h 3380"/>
                  <a:gd name="T22" fmla="*/ 1504 w 3590"/>
                  <a:gd name="T23" fmla="*/ 2974 h 3380"/>
                  <a:gd name="T24" fmla="*/ 1394 w 3590"/>
                  <a:gd name="T25" fmla="*/ 2884 h 3380"/>
                  <a:gd name="T26" fmla="*/ 2991 w 3590"/>
                  <a:gd name="T27" fmla="*/ 1844 h 3380"/>
                  <a:gd name="T28" fmla="*/ 2416 w 3590"/>
                  <a:gd name="T29" fmla="*/ 1844 h 3380"/>
                  <a:gd name="T30" fmla="*/ 1654 w 3590"/>
                  <a:gd name="T31" fmla="*/ 1844 h 3380"/>
                  <a:gd name="T32" fmla="*/ 3160 w 3590"/>
                  <a:gd name="T33" fmla="*/ 1316 h 3380"/>
                  <a:gd name="T34" fmla="*/ 2416 w 3590"/>
                  <a:gd name="T35" fmla="*/ 1316 h 3380"/>
                  <a:gd name="T36" fmla="*/ 1654 w 3590"/>
                  <a:gd name="T37" fmla="*/ 1316 h 3380"/>
                  <a:gd name="T38" fmla="*/ 3317 w 3590"/>
                  <a:gd name="T39" fmla="*/ 826 h 3380"/>
                  <a:gd name="T40" fmla="*/ 2416 w 3590"/>
                  <a:gd name="T41" fmla="*/ 826 h 3380"/>
                  <a:gd name="T42" fmla="*/ 1654 w 3590"/>
                  <a:gd name="T43" fmla="*/ 826 h 3380"/>
                  <a:gd name="T44" fmla="*/ 695 w 3590"/>
                  <a:gd name="T45" fmla="*/ 220 h 3380"/>
                  <a:gd name="T46" fmla="*/ 868 w 3590"/>
                  <a:gd name="T47" fmla="*/ 597 h 3380"/>
                  <a:gd name="T48" fmla="*/ 3517 w 3590"/>
                  <a:gd name="T49" fmla="*/ 604 h 3380"/>
                  <a:gd name="T50" fmla="*/ 3587 w 3590"/>
                  <a:gd name="T51" fmla="*/ 682 h 3380"/>
                  <a:gd name="T52" fmla="*/ 3095 w 3590"/>
                  <a:gd name="T53" fmla="*/ 2266 h 3380"/>
                  <a:gd name="T54" fmla="*/ 2996 w 3590"/>
                  <a:gd name="T55" fmla="*/ 2324 h 3380"/>
                  <a:gd name="T56" fmla="*/ 2996 w 3590"/>
                  <a:gd name="T57" fmla="*/ 2612 h 3380"/>
                  <a:gd name="T58" fmla="*/ 3082 w 3590"/>
                  <a:gd name="T59" fmla="*/ 2665 h 3380"/>
                  <a:gd name="T60" fmla="*/ 3070 w 3590"/>
                  <a:gd name="T61" fmla="*/ 2768 h 3380"/>
                  <a:gd name="T62" fmla="*/ 2888 w 3590"/>
                  <a:gd name="T63" fmla="*/ 2804 h 3380"/>
                  <a:gd name="T64" fmla="*/ 2973 w 3590"/>
                  <a:gd name="T65" fmla="*/ 2991 h 3380"/>
                  <a:gd name="T66" fmla="*/ 2929 w 3590"/>
                  <a:gd name="T67" fmla="*/ 3209 h 3380"/>
                  <a:gd name="T68" fmla="*/ 2764 w 3590"/>
                  <a:gd name="T69" fmla="*/ 3353 h 3380"/>
                  <a:gd name="T70" fmla="*/ 2539 w 3590"/>
                  <a:gd name="T71" fmla="*/ 3368 h 3380"/>
                  <a:gd name="T72" fmla="*/ 2357 w 3590"/>
                  <a:gd name="T73" fmla="*/ 3246 h 3380"/>
                  <a:gd name="T74" fmla="*/ 2284 w 3590"/>
                  <a:gd name="T75" fmla="*/ 3034 h 3380"/>
                  <a:gd name="T76" fmla="*/ 2348 w 3590"/>
                  <a:gd name="T77" fmla="*/ 2836 h 3380"/>
                  <a:gd name="T78" fmla="*/ 1685 w 3590"/>
                  <a:gd name="T79" fmla="*/ 2909 h 3380"/>
                  <a:gd name="T80" fmla="*/ 1696 w 3590"/>
                  <a:gd name="T81" fmla="*/ 3126 h 3380"/>
                  <a:gd name="T82" fmla="*/ 1574 w 3590"/>
                  <a:gd name="T83" fmla="*/ 3308 h 3380"/>
                  <a:gd name="T84" fmla="*/ 1364 w 3590"/>
                  <a:gd name="T85" fmla="*/ 3380 h 3380"/>
                  <a:gd name="T86" fmla="*/ 1152 w 3590"/>
                  <a:gd name="T87" fmla="*/ 3308 h 3380"/>
                  <a:gd name="T88" fmla="*/ 1030 w 3590"/>
                  <a:gd name="T89" fmla="*/ 3126 h 3380"/>
                  <a:gd name="T90" fmla="*/ 1042 w 3590"/>
                  <a:gd name="T91" fmla="*/ 2909 h 3380"/>
                  <a:gd name="T92" fmla="*/ 995 w 3590"/>
                  <a:gd name="T93" fmla="*/ 2801 h 3380"/>
                  <a:gd name="T94" fmla="*/ 923 w 3590"/>
                  <a:gd name="T95" fmla="*/ 2721 h 3380"/>
                  <a:gd name="T96" fmla="*/ 1124 w 3590"/>
                  <a:gd name="T97" fmla="*/ 2159 h 3380"/>
                  <a:gd name="T98" fmla="*/ 52 w 3590"/>
                  <a:gd name="T99" fmla="*/ 212 h 3380"/>
                  <a:gd name="T100" fmla="*/ 0 w 3590"/>
                  <a:gd name="T101" fmla="*/ 119 h 3380"/>
                  <a:gd name="T102" fmla="*/ 50 w 3590"/>
                  <a:gd name="T103" fmla="*/ 21 h 3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590" h="3380">
                    <a:moveTo>
                      <a:pt x="2630" y="2880"/>
                    </a:moveTo>
                    <a:lnTo>
                      <a:pt x="2600" y="2884"/>
                    </a:lnTo>
                    <a:lnTo>
                      <a:pt x="2570" y="2892"/>
                    </a:lnTo>
                    <a:lnTo>
                      <a:pt x="2545" y="2907"/>
                    </a:lnTo>
                    <a:lnTo>
                      <a:pt x="2522" y="2926"/>
                    </a:lnTo>
                    <a:lnTo>
                      <a:pt x="2504" y="2948"/>
                    </a:lnTo>
                    <a:lnTo>
                      <a:pt x="2489" y="2974"/>
                    </a:lnTo>
                    <a:lnTo>
                      <a:pt x="2480" y="3004"/>
                    </a:lnTo>
                    <a:lnTo>
                      <a:pt x="2476" y="3034"/>
                    </a:lnTo>
                    <a:lnTo>
                      <a:pt x="2480" y="3066"/>
                    </a:lnTo>
                    <a:lnTo>
                      <a:pt x="2489" y="3094"/>
                    </a:lnTo>
                    <a:lnTo>
                      <a:pt x="2504" y="3120"/>
                    </a:lnTo>
                    <a:lnTo>
                      <a:pt x="2522" y="3143"/>
                    </a:lnTo>
                    <a:lnTo>
                      <a:pt x="2545" y="3162"/>
                    </a:lnTo>
                    <a:lnTo>
                      <a:pt x="2570" y="3176"/>
                    </a:lnTo>
                    <a:lnTo>
                      <a:pt x="2600" y="3185"/>
                    </a:lnTo>
                    <a:lnTo>
                      <a:pt x="2630" y="3188"/>
                    </a:lnTo>
                    <a:lnTo>
                      <a:pt x="2662" y="3185"/>
                    </a:lnTo>
                    <a:lnTo>
                      <a:pt x="2690" y="3176"/>
                    </a:lnTo>
                    <a:lnTo>
                      <a:pt x="2716" y="3162"/>
                    </a:lnTo>
                    <a:lnTo>
                      <a:pt x="2739" y="3143"/>
                    </a:lnTo>
                    <a:lnTo>
                      <a:pt x="2758" y="3120"/>
                    </a:lnTo>
                    <a:lnTo>
                      <a:pt x="2772" y="3094"/>
                    </a:lnTo>
                    <a:lnTo>
                      <a:pt x="2781" y="3066"/>
                    </a:lnTo>
                    <a:lnTo>
                      <a:pt x="2784" y="3034"/>
                    </a:lnTo>
                    <a:lnTo>
                      <a:pt x="2781" y="3004"/>
                    </a:lnTo>
                    <a:lnTo>
                      <a:pt x="2772" y="2974"/>
                    </a:lnTo>
                    <a:lnTo>
                      <a:pt x="2758" y="2948"/>
                    </a:lnTo>
                    <a:lnTo>
                      <a:pt x="2739" y="2926"/>
                    </a:lnTo>
                    <a:lnTo>
                      <a:pt x="2716" y="2907"/>
                    </a:lnTo>
                    <a:lnTo>
                      <a:pt x="2690" y="2892"/>
                    </a:lnTo>
                    <a:lnTo>
                      <a:pt x="2662" y="2884"/>
                    </a:lnTo>
                    <a:lnTo>
                      <a:pt x="2630" y="2880"/>
                    </a:lnTo>
                    <a:close/>
                    <a:moveTo>
                      <a:pt x="1364" y="2880"/>
                    </a:moveTo>
                    <a:lnTo>
                      <a:pt x="1332" y="2884"/>
                    </a:lnTo>
                    <a:lnTo>
                      <a:pt x="1304" y="2892"/>
                    </a:lnTo>
                    <a:lnTo>
                      <a:pt x="1277" y="2907"/>
                    </a:lnTo>
                    <a:lnTo>
                      <a:pt x="1255" y="2926"/>
                    </a:lnTo>
                    <a:lnTo>
                      <a:pt x="1236" y="2948"/>
                    </a:lnTo>
                    <a:lnTo>
                      <a:pt x="1222" y="2974"/>
                    </a:lnTo>
                    <a:lnTo>
                      <a:pt x="1213" y="3004"/>
                    </a:lnTo>
                    <a:lnTo>
                      <a:pt x="1210" y="3034"/>
                    </a:lnTo>
                    <a:lnTo>
                      <a:pt x="1213" y="3066"/>
                    </a:lnTo>
                    <a:lnTo>
                      <a:pt x="1222" y="3094"/>
                    </a:lnTo>
                    <a:lnTo>
                      <a:pt x="1236" y="3120"/>
                    </a:lnTo>
                    <a:lnTo>
                      <a:pt x="1255" y="3143"/>
                    </a:lnTo>
                    <a:lnTo>
                      <a:pt x="1277" y="3162"/>
                    </a:lnTo>
                    <a:lnTo>
                      <a:pt x="1304" y="3176"/>
                    </a:lnTo>
                    <a:lnTo>
                      <a:pt x="1332" y="3185"/>
                    </a:lnTo>
                    <a:lnTo>
                      <a:pt x="1364" y="3188"/>
                    </a:lnTo>
                    <a:lnTo>
                      <a:pt x="1394" y="3185"/>
                    </a:lnTo>
                    <a:lnTo>
                      <a:pt x="1423" y="3176"/>
                    </a:lnTo>
                    <a:lnTo>
                      <a:pt x="1449" y="3162"/>
                    </a:lnTo>
                    <a:lnTo>
                      <a:pt x="1472" y="3143"/>
                    </a:lnTo>
                    <a:lnTo>
                      <a:pt x="1490" y="3120"/>
                    </a:lnTo>
                    <a:lnTo>
                      <a:pt x="1504" y="3094"/>
                    </a:lnTo>
                    <a:lnTo>
                      <a:pt x="1514" y="3066"/>
                    </a:lnTo>
                    <a:lnTo>
                      <a:pt x="1516" y="3034"/>
                    </a:lnTo>
                    <a:lnTo>
                      <a:pt x="1514" y="3004"/>
                    </a:lnTo>
                    <a:lnTo>
                      <a:pt x="1504" y="2974"/>
                    </a:lnTo>
                    <a:lnTo>
                      <a:pt x="1490" y="2948"/>
                    </a:lnTo>
                    <a:lnTo>
                      <a:pt x="1472" y="2926"/>
                    </a:lnTo>
                    <a:lnTo>
                      <a:pt x="1449" y="2907"/>
                    </a:lnTo>
                    <a:lnTo>
                      <a:pt x="1423" y="2892"/>
                    </a:lnTo>
                    <a:lnTo>
                      <a:pt x="1394" y="2884"/>
                    </a:lnTo>
                    <a:lnTo>
                      <a:pt x="1364" y="2880"/>
                    </a:lnTo>
                    <a:close/>
                    <a:moveTo>
                      <a:pt x="2647" y="1844"/>
                    </a:moveTo>
                    <a:lnTo>
                      <a:pt x="2647" y="2094"/>
                    </a:lnTo>
                    <a:lnTo>
                      <a:pt x="2912" y="2094"/>
                    </a:lnTo>
                    <a:lnTo>
                      <a:pt x="2991" y="1844"/>
                    </a:lnTo>
                    <a:lnTo>
                      <a:pt x="2647" y="1844"/>
                    </a:lnTo>
                    <a:close/>
                    <a:moveTo>
                      <a:pt x="1885" y="1844"/>
                    </a:moveTo>
                    <a:lnTo>
                      <a:pt x="1885" y="2094"/>
                    </a:lnTo>
                    <a:lnTo>
                      <a:pt x="2416" y="2094"/>
                    </a:lnTo>
                    <a:lnTo>
                      <a:pt x="2416" y="1844"/>
                    </a:lnTo>
                    <a:lnTo>
                      <a:pt x="1885" y="1844"/>
                    </a:lnTo>
                    <a:close/>
                    <a:moveTo>
                      <a:pt x="1301" y="1844"/>
                    </a:moveTo>
                    <a:lnTo>
                      <a:pt x="1388" y="2094"/>
                    </a:lnTo>
                    <a:lnTo>
                      <a:pt x="1654" y="2094"/>
                    </a:lnTo>
                    <a:lnTo>
                      <a:pt x="1654" y="1844"/>
                    </a:lnTo>
                    <a:lnTo>
                      <a:pt x="1301" y="1844"/>
                    </a:lnTo>
                    <a:close/>
                    <a:moveTo>
                      <a:pt x="2647" y="1316"/>
                    </a:moveTo>
                    <a:lnTo>
                      <a:pt x="2647" y="1614"/>
                    </a:lnTo>
                    <a:lnTo>
                      <a:pt x="3065" y="1614"/>
                    </a:lnTo>
                    <a:lnTo>
                      <a:pt x="3160" y="1316"/>
                    </a:lnTo>
                    <a:lnTo>
                      <a:pt x="2647" y="1316"/>
                    </a:lnTo>
                    <a:close/>
                    <a:moveTo>
                      <a:pt x="1885" y="1316"/>
                    </a:moveTo>
                    <a:lnTo>
                      <a:pt x="1885" y="1614"/>
                    </a:lnTo>
                    <a:lnTo>
                      <a:pt x="2416" y="1614"/>
                    </a:lnTo>
                    <a:lnTo>
                      <a:pt x="2416" y="1316"/>
                    </a:lnTo>
                    <a:lnTo>
                      <a:pt x="1885" y="1316"/>
                    </a:lnTo>
                    <a:close/>
                    <a:moveTo>
                      <a:pt x="1118" y="1316"/>
                    </a:moveTo>
                    <a:lnTo>
                      <a:pt x="1221" y="1614"/>
                    </a:lnTo>
                    <a:lnTo>
                      <a:pt x="1654" y="1614"/>
                    </a:lnTo>
                    <a:lnTo>
                      <a:pt x="1654" y="1316"/>
                    </a:lnTo>
                    <a:lnTo>
                      <a:pt x="1118" y="1316"/>
                    </a:lnTo>
                    <a:close/>
                    <a:moveTo>
                      <a:pt x="2647" y="826"/>
                    </a:moveTo>
                    <a:lnTo>
                      <a:pt x="2647" y="1086"/>
                    </a:lnTo>
                    <a:lnTo>
                      <a:pt x="3235" y="1086"/>
                    </a:lnTo>
                    <a:lnTo>
                      <a:pt x="3317" y="826"/>
                    </a:lnTo>
                    <a:lnTo>
                      <a:pt x="2647" y="826"/>
                    </a:lnTo>
                    <a:close/>
                    <a:moveTo>
                      <a:pt x="1885" y="826"/>
                    </a:moveTo>
                    <a:lnTo>
                      <a:pt x="1885" y="1086"/>
                    </a:lnTo>
                    <a:lnTo>
                      <a:pt x="2416" y="1086"/>
                    </a:lnTo>
                    <a:lnTo>
                      <a:pt x="2416" y="826"/>
                    </a:lnTo>
                    <a:lnTo>
                      <a:pt x="1885" y="826"/>
                    </a:lnTo>
                    <a:close/>
                    <a:moveTo>
                      <a:pt x="948" y="826"/>
                    </a:moveTo>
                    <a:lnTo>
                      <a:pt x="1037" y="1086"/>
                    </a:lnTo>
                    <a:lnTo>
                      <a:pt x="1654" y="1086"/>
                    </a:lnTo>
                    <a:lnTo>
                      <a:pt x="1654" y="826"/>
                    </a:lnTo>
                    <a:lnTo>
                      <a:pt x="948" y="826"/>
                    </a:lnTo>
                    <a:close/>
                    <a:moveTo>
                      <a:pt x="112" y="0"/>
                    </a:moveTo>
                    <a:lnTo>
                      <a:pt x="135" y="3"/>
                    </a:lnTo>
                    <a:lnTo>
                      <a:pt x="157" y="9"/>
                    </a:lnTo>
                    <a:lnTo>
                      <a:pt x="695" y="220"/>
                    </a:lnTo>
                    <a:lnTo>
                      <a:pt x="717" y="232"/>
                    </a:lnTo>
                    <a:lnTo>
                      <a:pt x="736" y="247"/>
                    </a:lnTo>
                    <a:lnTo>
                      <a:pt x="751" y="267"/>
                    </a:lnTo>
                    <a:lnTo>
                      <a:pt x="761" y="289"/>
                    </a:lnTo>
                    <a:lnTo>
                      <a:pt x="868" y="597"/>
                    </a:lnTo>
                    <a:lnTo>
                      <a:pt x="876" y="596"/>
                    </a:lnTo>
                    <a:lnTo>
                      <a:pt x="884" y="596"/>
                    </a:lnTo>
                    <a:lnTo>
                      <a:pt x="3476" y="596"/>
                    </a:lnTo>
                    <a:lnTo>
                      <a:pt x="3496" y="598"/>
                    </a:lnTo>
                    <a:lnTo>
                      <a:pt x="3517" y="604"/>
                    </a:lnTo>
                    <a:lnTo>
                      <a:pt x="3537" y="613"/>
                    </a:lnTo>
                    <a:lnTo>
                      <a:pt x="3554" y="627"/>
                    </a:lnTo>
                    <a:lnTo>
                      <a:pt x="3568" y="643"/>
                    </a:lnTo>
                    <a:lnTo>
                      <a:pt x="3579" y="663"/>
                    </a:lnTo>
                    <a:lnTo>
                      <a:pt x="3587" y="682"/>
                    </a:lnTo>
                    <a:lnTo>
                      <a:pt x="3590" y="704"/>
                    </a:lnTo>
                    <a:lnTo>
                      <a:pt x="3589" y="725"/>
                    </a:lnTo>
                    <a:lnTo>
                      <a:pt x="3585" y="747"/>
                    </a:lnTo>
                    <a:lnTo>
                      <a:pt x="3105" y="2244"/>
                    </a:lnTo>
                    <a:lnTo>
                      <a:pt x="3095" y="2266"/>
                    </a:lnTo>
                    <a:lnTo>
                      <a:pt x="3081" y="2286"/>
                    </a:lnTo>
                    <a:lnTo>
                      <a:pt x="3063" y="2302"/>
                    </a:lnTo>
                    <a:lnTo>
                      <a:pt x="3043" y="2314"/>
                    </a:lnTo>
                    <a:lnTo>
                      <a:pt x="3020" y="2322"/>
                    </a:lnTo>
                    <a:lnTo>
                      <a:pt x="2996" y="2324"/>
                    </a:lnTo>
                    <a:lnTo>
                      <a:pt x="1306" y="2324"/>
                    </a:lnTo>
                    <a:lnTo>
                      <a:pt x="1283" y="2322"/>
                    </a:lnTo>
                    <a:lnTo>
                      <a:pt x="1261" y="2315"/>
                    </a:lnTo>
                    <a:lnTo>
                      <a:pt x="1154" y="2612"/>
                    </a:lnTo>
                    <a:lnTo>
                      <a:pt x="2996" y="2612"/>
                    </a:lnTo>
                    <a:lnTo>
                      <a:pt x="3017" y="2614"/>
                    </a:lnTo>
                    <a:lnTo>
                      <a:pt x="3037" y="2622"/>
                    </a:lnTo>
                    <a:lnTo>
                      <a:pt x="3056" y="2633"/>
                    </a:lnTo>
                    <a:lnTo>
                      <a:pt x="3070" y="2648"/>
                    </a:lnTo>
                    <a:lnTo>
                      <a:pt x="3082" y="2665"/>
                    </a:lnTo>
                    <a:lnTo>
                      <a:pt x="3088" y="2686"/>
                    </a:lnTo>
                    <a:lnTo>
                      <a:pt x="3092" y="2708"/>
                    </a:lnTo>
                    <a:lnTo>
                      <a:pt x="3088" y="2730"/>
                    </a:lnTo>
                    <a:lnTo>
                      <a:pt x="3082" y="2751"/>
                    </a:lnTo>
                    <a:lnTo>
                      <a:pt x="3070" y="2768"/>
                    </a:lnTo>
                    <a:lnTo>
                      <a:pt x="3056" y="2783"/>
                    </a:lnTo>
                    <a:lnTo>
                      <a:pt x="3037" y="2794"/>
                    </a:lnTo>
                    <a:lnTo>
                      <a:pt x="3017" y="2802"/>
                    </a:lnTo>
                    <a:lnTo>
                      <a:pt x="2996" y="2804"/>
                    </a:lnTo>
                    <a:lnTo>
                      <a:pt x="2888" y="2804"/>
                    </a:lnTo>
                    <a:lnTo>
                      <a:pt x="2913" y="2836"/>
                    </a:lnTo>
                    <a:lnTo>
                      <a:pt x="2935" y="2872"/>
                    </a:lnTo>
                    <a:lnTo>
                      <a:pt x="2952" y="2909"/>
                    </a:lnTo>
                    <a:lnTo>
                      <a:pt x="2965" y="2949"/>
                    </a:lnTo>
                    <a:lnTo>
                      <a:pt x="2973" y="2991"/>
                    </a:lnTo>
                    <a:lnTo>
                      <a:pt x="2976" y="3034"/>
                    </a:lnTo>
                    <a:lnTo>
                      <a:pt x="2973" y="3081"/>
                    </a:lnTo>
                    <a:lnTo>
                      <a:pt x="2964" y="3126"/>
                    </a:lnTo>
                    <a:lnTo>
                      <a:pt x="2949" y="3168"/>
                    </a:lnTo>
                    <a:lnTo>
                      <a:pt x="2929" y="3209"/>
                    </a:lnTo>
                    <a:lnTo>
                      <a:pt x="2904" y="3246"/>
                    </a:lnTo>
                    <a:lnTo>
                      <a:pt x="2875" y="3279"/>
                    </a:lnTo>
                    <a:lnTo>
                      <a:pt x="2842" y="3308"/>
                    </a:lnTo>
                    <a:lnTo>
                      <a:pt x="2805" y="3333"/>
                    </a:lnTo>
                    <a:lnTo>
                      <a:pt x="2764" y="3353"/>
                    </a:lnTo>
                    <a:lnTo>
                      <a:pt x="2722" y="3368"/>
                    </a:lnTo>
                    <a:lnTo>
                      <a:pt x="2677" y="3377"/>
                    </a:lnTo>
                    <a:lnTo>
                      <a:pt x="2630" y="3380"/>
                    </a:lnTo>
                    <a:lnTo>
                      <a:pt x="2583" y="3377"/>
                    </a:lnTo>
                    <a:lnTo>
                      <a:pt x="2539" y="3368"/>
                    </a:lnTo>
                    <a:lnTo>
                      <a:pt x="2496" y="3353"/>
                    </a:lnTo>
                    <a:lnTo>
                      <a:pt x="2456" y="3333"/>
                    </a:lnTo>
                    <a:lnTo>
                      <a:pt x="2420" y="3308"/>
                    </a:lnTo>
                    <a:lnTo>
                      <a:pt x="2386" y="3279"/>
                    </a:lnTo>
                    <a:lnTo>
                      <a:pt x="2357" y="3246"/>
                    </a:lnTo>
                    <a:lnTo>
                      <a:pt x="2332" y="3209"/>
                    </a:lnTo>
                    <a:lnTo>
                      <a:pt x="2312" y="3168"/>
                    </a:lnTo>
                    <a:lnTo>
                      <a:pt x="2297" y="3126"/>
                    </a:lnTo>
                    <a:lnTo>
                      <a:pt x="2288" y="3081"/>
                    </a:lnTo>
                    <a:lnTo>
                      <a:pt x="2284" y="3034"/>
                    </a:lnTo>
                    <a:lnTo>
                      <a:pt x="2288" y="2991"/>
                    </a:lnTo>
                    <a:lnTo>
                      <a:pt x="2295" y="2949"/>
                    </a:lnTo>
                    <a:lnTo>
                      <a:pt x="2308" y="2909"/>
                    </a:lnTo>
                    <a:lnTo>
                      <a:pt x="2326" y="2872"/>
                    </a:lnTo>
                    <a:lnTo>
                      <a:pt x="2348" y="2836"/>
                    </a:lnTo>
                    <a:lnTo>
                      <a:pt x="2374" y="2804"/>
                    </a:lnTo>
                    <a:lnTo>
                      <a:pt x="1620" y="2804"/>
                    </a:lnTo>
                    <a:lnTo>
                      <a:pt x="1646" y="2836"/>
                    </a:lnTo>
                    <a:lnTo>
                      <a:pt x="1668" y="2872"/>
                    </a:lnTo>
                    <a:lnTo>
                      <a:pt x="1685" y="2909"/>
                    </a:lnTo>
                    <a:lnTo>
                      <a:pt x="1699" y="2949"/>
                    </a:lnTo>
                    <a:lnTo>
                      <a:pt x="1706" y="2991"/>
                    </a:lnTo>
                    <a:lnTo>
                      <a:pt x="1708" y="3034"/>
                    </a:lnTo>
                    <a:lnTo>
                      <a:pt x="1706" y="3081"/>
                    </a:lnTo>
                    <a:lnTo>
                      <a:pt x="1696" y="3126"/>
                    </a:lnTo>
                    <a:lnTo>
                      <a:pt x="1682" y="3168"/>
                    </a:lnTo>
                    <a:lnTo>
                      <a:pt x="1661" y="3209"/>
                    </a:lnTo>
                    <a:lnTo>
                      <a:pt x="1636" y="3246"/>
                    </a:lnTo>
                    <a:lnTo>
                      <a:pt x="1608" y="3279"/>
                    </a:lnTo>
                    <a:lnTo>
                      <a:pt x="1574" y="3308"/>
                    </a:lnTo>
                    <a:lnTo>
                      <a:pt x="1537" y="3333"/>
                    </a:lnTo>
                    <a:lnTo>
                      <a:pt x="1498" y="3353"/>
                    </a:lnTo>
                    <a:lnTo>
                      <a:pt x="1455" y="3368"/>
                    </a:lnTo>
                    <a:lnTo>
                      <a:pt x="1409" y="3377"/>
                    </a:lnTo>
                    <a:lnTo>
                      <a:pt x="1364" y="3380"/>
                    </a:lnTo>
                    <a:lnTo>
                      <a:pt x="1317" y="3377"/>
                    </a:lnTo>
                    <a:lnTo>
                      <a:pt x="1271" y="3368"/>
                    </a:lnTo>
                    <a:lnTo>
                      <a:pt x="1228" y="3353"/>
                    </a:lnTo>
                    <a:lnTo>
                      <a:pt x="1189" y="3333"/>
                    </a:lnTo>
                    <a:lnTo>
                      <a:pt x="1152" y="3308"/>
                    </a:lnTo>
                    <a:lnTo>
                      <a:pt x="1119" y="3279"/>
                    </a:lnTo>
                    <a:lnTo>
                      <a:pt x="1090" y="3246"/>
                    </a:lnTo>
                    <a:lnTo>
                      <a:pt x="1065" y="3209"/>
                    </a:lnTo>
                    <a:lnTo>
                      <a:pt x="1045" y="3168"/>
                    </a:lnTo>
                    <a:lnTo>
                      <a:pt x="1030" y="3126"/>
                    </a:lnTo>
                    <a:lnTo>
                      <a:pt x="1021" y="3081"/>
                    </a:lnTo>
                    <a:lnTo>
                      <a:pt x="1018" y="3034"/>
                    </a:lnTo>
                    <a:lnTo>
                      <a:pt x="1020" y="2991"/>
                    </a:lnTo>
                    <a:lnTo>
                      <a:pt x="1029" y="2949"/>
                    </a:lnTo>
                    <a:lnTo>
                      <a:pt x="1042" y="2909"/>
                    </a:lnTo>
                    <a:lnTo>
                      <a:pt x="1059" y="2872"/>
                    </a:lnTo>
                    <a:lnTo>
                      <a:pt x="1081" y="2836"/>
                    </a:lnTo>
                    <a:lnTo>
                      <a:pt x="1106" y="2804"/>
                    </a:lnTo>
                    <a:lnTo>
                      <a:pt x="1018" y="2804"/>
                    </a:lnTo>
                    <a:lnTo>
                      <a:pt x="995" y="2801"/>
                    </a:lnTo>
                    <a:lnTo>
                      <a:pt x="973" y="2793"/>
                    </a:lnTo>
                    <a:lnTo>
                      <a:pt x="955" y="2780"/>
                    </a:lnTo>
                    <a:lnTo>
                      <a:pt x="939" y="2764"/>
                    </a:lnTo>
                    <a:lnTo>
                      <a:pt x="928" y="2743"/>
                    </a:lnTo>
                    <a:lnTo>
                      <a:pt x="923" y="2721"/>
                    </a:lnTo>
                    <a:lnTo>
                      <a:pt x="922" y="2698"/>
                    </a:lnTo>
                    <a:lnTo>
                      <a:pt x="927" y="2675"/>
                    </a:lnTo>
                    <a:lnTo>
                      <a:pt x="1100" y="2195"/>
                    </a:lnTo>
                    <a:lnTo>
                      <a:pt x="1109" y="2176"/>
                    </a:lnTo>
                    <a:lnTo>
                      <a:pt x="1124" y="2159"/>
                    </a:lnTo>
                    <a:lnTo>
                      <a:pt x="1140" y="2146"/>
                    </a:lnTo>
                    <a:lnTo>
                      <a:pt x="1159" y="2137"/>
                    </a:lnTo>
                    <a:lnTo>
                      <a:pt x="562" y="415"/>
                    </a:lnTo>
                    <a:lnTo>
                      <a:pt x="73" y="223"/>
                    </a:lnTo>
                    <a:lnTo>
                      <a:pt x="52" y="212"/>
                    </a:lnTo>
                    <a:lnTo>
                      <a:pt x="35" y="199"/>
                    </a:lnTo>
                    <a:lnTo>
                      <a:pt x="21" y="181"/>
                    </a:lnTo>
                    <a:lnTo>
                      <a:pt x="10" y="162"/>
                    </a:lnTo>
                    <a:lnTo>
                      <a:pt x="3" y="141"/>
                    </a:lnTo>
                    <a:lnTo>
                      <a:pt x="0" y="119"/>
                    </a:lnTo>
                    <a:lnTo>
                      <a:pt x="2" y="96"/>
                    </a:lnTo>
                    <a:lnTo>
                      <a:pt x="8" y="73"/>
                    </a:lnTo>
                    <a:lnTo>
                      <a:pt x="19" y="53"/>
                    </a:lnTo>
                    <a:lnTo>
                      <a:pt x="33" y="35"/>
                    </a:lnTo>
                    <a:lnTo>
                      <a:pt x="50" y="21"/>
                    </a:lnTo>
                    <a:lnTo>
                      <a:pt x="69" y="10"/>
                    </a:lnTo>
                    <a:lnTo>
                      <a:pt x="91" y="4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sp>
            <p:nvSpPr>
              <p:cNvPr id="60" name="Freeform 6">
                <a:extLst>
                  <a:ext uri="{FF2B5EF4-FFF2-40B4-BE49-F238E27FC236}">
                    <a16:creationId xmlns:a16="http://schemas.microsoft.com/office/drawing/2014/main" xmlns="" id="{344C0BA0-7D55-43A7-A2F2-D2ACB5B8BD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2182" y="5587579"/>
                <a:ext cx="139095" cy="139430"/>
              </a:xfrm>
              <a:custGeom>
                <a:avLst/>
                <a:gdLst>
                  <a:gd name="T0" fmla="*/ 373 w 747"/>
                  <a:gd name="T1" fmla="*/ 0 h 749"/>
                  <a:gd name="T2" fmla="*/ 424 w 747"/>
                  <a:gd name="T3" fmla="*/ 4 h 749"/>
                  <a:gd name="T4" fmla="*/ 472 w 747"/>
                  <a:gd name="T5" fmla="*/ 14 h 749"/>
                  <a:gd name="T6" fmla="*/ 518 w 747"/>
                  <a:gd name="T7" fmla="*/ 29 h 749"/>
                  <a:gd name="T8" fmla="*/ 562 w 747"/>
                  <a:gd name="T9" fmla="*/ 51 h 749"/>
                  <a:gd name="T10" fmla="*/ 602 w 747"/>
                  <a:gd name="T11" fmla="*/ 78 h 749"/>
                  <a:gd name="T12" fmla="*/ 638 w 747"/>
                  <a:gd name="T13" fmla="*/ 109 h 749"/>
                  <a:gd name="T14" fmla="*/ 669 w 747"/>
                  <a:gd name="T15" fmla="*/ 146 h 749"/>
                  <a:gd name="T16" fmla="*/ 696 w 747"/>
                  <a:gd name="T17" fmla="*/ 186 h 749"/>
                  <a:gd name="T18" fmla="*/ 718 w 747"/>
                  <a:gd name="T19" fmla="*/ 229 h 749"/>
                  <a:gd name="T20" fmla="*/ 733 w 747"/>
                  <a:gd name="T21" fmla="*/ 276 h 749"/>
                  <a:gd name="T22" fmla="*/ 744 w 747"/>
                  <a:gd name="T23" fmla="*/ 324 h 749"/>
                  <a:gd name="T24" fmla="*/ 747 w 747"/>
                  <a:gd name="T25" fmla="*/ 375 h 749"/>
                  <a:gd name="T26" fmla="*/ 744 w 747"/>
                  <a:gd name="T27" fmla="*/ 426 h 749"/>
                  <a:gd name="T28" fmla="*/ 733 w 747"/>
                  <a:gd name="T29" fmla="*/ 474 h 749"/>
                  <a:gd name="T30" fmla="*/ 718 w 747"/>
                  <a:gd name="T31" fmla="*/ 520 h 749"/>
                  <a:gd name="T32" fmla="*/ 696 w 747"/>
                  <a:gd name="T33" fmla="*/ 564 h 749"/>
                  <a:gd name="T34" fmla="*/ 669 w 747"/>
                  <a:gd name="T35" fmla="*/ 604 h 749"/>
                  <a:gd name="T36" fmla="*/ 638 w 747"/>
                  <a:gd name="T37" fmla="*/ 640 h 749"/>
                  <a:gd name="T38" fmla="*/ 602 w 747"/>
                  <a:gd name="T39" fmla="*/ 672 h 749"/>
                  <a:gd name="T40" fmla="*/ 562 w 747"/>
                  <a:gd name="T41" fmla="*/ 699 h 749"/>
                  <a:gd name="T42" fmla="*/ 518 w 747"/>
                  <a:gd name="T43" fmla="*/ 720 h 749"/>
                  <a:gd name="T44" fmla="*/ 472 w 747"/>
                  <a:gd name="T45" fmla="*/ 736 h 749"/>
                  <a:gd name="T46" fmla="*/ 424 w 747"/>
                  <a:gd name="T47" fmla="*/ 747 h 749"/>
                  <a:gd name="T48" fmla="*/ 373 w 747"/>
                  <a:gd name="T49" fmla="*/ 749 h 749"/>
                  <a:gd name="T50" fmla="*/ 322 w 747"/>
                  <a:gd name="T51" fmla="*/ 747 h 749"/>
                  <a:gd name="T52" fmla="*/ 274 w 747"/>
                  <a:gd name="T53" fmla="*/ 736 h 749"/>
                  <a:gd name="T54" fmla="*/ 228 w 747"/>
                  <a:gd name="T55" fmla="*/ 720 h 749"/>
                  <a:gd name="T56" fmla="*/ 185 w 747"/>
                  <a:gd name="T57" fmla="*/ 699 h 749"/>
                  <a:gd name="T58" fmla="*/ 145 w 747"/>
                  <a:gd name="T59" fmla="*/ 672 h 749"/>
                  <a:gd name="T60" fmla="*/ 108 w 747"/>
                  <a:gd name="T61" fmla="*/ 640 h 749"/>
                  <a:gd name="T62" fmla="*/ 77 w 747"/>
                  <a:gd name="T63" fmla="*/ 604 h 749"/>
                  <a:gd name="T64" fmla="*/ 50 w 747"/>
                  <a:gd name="T65" fmla="*/ 564 h 749"/>
                  <a:gd name="T66" fmla="*/ 29 w 747"/>
                  <a:gd name="T67" fmla="*/ 520 h 749"/>
                  <a:gd name="T68" fmla="*/ 13 w 747"/>
                  <a:gd name="T69" fmla="*/ 474 h 749"/>
                  <a:gd name="T70" fmla="*/ 3 w 747"/>
                  <a:gd name="T71" fmla="*/ 426 h 749"/>
                  <a:gd name="T72" fmla="*/ 0 w 747"/>
                  <a:gd name="T73" fmla="*/ 375 h 749"/>
                  <a:gd name="T74" fmla="*/ 3 w 747"/>
                  <a:gd name="T75" fmla="*/ 324 h 749"/>
                  <a:gd name="T76" fmla="*/ 13 w 747"/>
                  <a:gd name="T77" fmla="*/ 276 h 749"/>
                  <a:gd name="T78" fmla="*/ 29 w 747"/>
                  <a:gd name="T79" fmla="*/ 229 h 749"/>
                  <a:gd name="T80" fmla="*/ 50 w 747"/>
                  <a:gd name="T81" fmla="*/ 186 h 749"/>
                  <a:gd name="T82" fmla="*/ 77 w 747"/>
                  <a:gd name="T83" fmla="*/ 146 h 749"/>
                  <a:gd name="T84" fmla="*/ 108 w 747"/>
                  <a:gd name="T85" fmla="*/ 109 h 749"/>
                  <a:gd name="T86" fmla="*/ 145 w 747"/>
                  <a:gd name="T87" fmla="*/ 78 h 749"/>
                  <a:gd name="T88" fmla="*/ 185 w 747"/>
                  <a:gd name="T89" fmla="*/ 51 h 749"/>
                  <a:gd name="T90" fmla="*/ 228 w 747"/>
                  <a:gd name="T91" fmla="*/ 29 h 749"/>
                  <a:gd name="T92" fmla="*/ 274 w 747"/>
                  <a:gd name="T93" fmla="*/ 14 h 749"/>
                  <a:gd name="T94" fmla="*/ 322 w 747"/>
                  <a:gd name="T95" fmla="*/ 4 h 749"/>
                  <a:gd name="T96" fmla="*/ 373 w 747"/>
                  <a:gd name="T97" fmla="*/ 0 h 7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747" h="749">
                    <a:moveTo>
                      <a:pt x="373" y="0"/>
                    </a:moveTo>
                    <a:lnTo>
                      <a:pt x="424" y="4"/>
                    </a:lnTo>
                    <a:lnTo>
                      <a:pt x="472" y="14"/>
                    </a:lnTo>
                    <a:lnTo>
                      <a:pt x="518" y="29"/>
                    </a:lnTo>
                    <a:lnTo>
                      <a:pt x="562" y="51"/>
                    </a:lnTo>
                    <a:lnTo>
                      <a:pt x="602" y="78"/>
                    </a:lnTo>
                    <a:lnTo>
                      <a:pt x="638" y="109"/>
                    </a:lnTo>
                    <a:lnTo>
                      <a:pt x="669" y="146"/>
                    </a:lnTo>
                    <a:lnTo>
                      <a:pt x="696" y="186"/>
                    </a:lnTo>
                    <a:lnTo>
                      <a:pt x="718" y="229"/>
                    </a:lnTo>
                    <a:lnTo>
                      <a:pt x="733" y="276"/>
                    </a:lnTo>
                    <a:lnTo>
                      <a:pt x="744" y="324"/>
                    </a:lnTo>
                    <a:lnTo>
                      <a:pt x="747" y="375"/>
                    </a:lnTo>
                    <a:lnTo>
                      <a:pt x="744" y="426"/>
                    </a:lnTo>
                    <a:lnTo>
                      <a:pt x="733" y="474"/>
                    </a:lnTo>
                    <a:lnTo>
                      <a:pt x="718" y="520"/>
                    </a:lnTo>
                    <a:lnTo>
                      <a:pt x="696" y="564"/>
                    </a:lnTo>
                    <a:lnTo>
                      <a:pt x="669" y="604"/>
                    </a:lnTo>
                    <a:lnTo>
                      <a:pt x="638" y="640"/>
                    </a:lnTo>
                    <a:lnTo>
                      <a:pt x="602" y="672"/>
                    </a:lnTo>
                    <a:lnTo>
                      <a:pt x="562" y="699"/>
                    </a:lnTo>
                    <a:lnTo>
                      <a:pt x="518" y="720"/>
                    </a:lnTo>
                    <a:lnTo>
                      <a:pt x="472" y="736"/>
                    </a:lnTo>
                    <a:lnTo>
                      <a:pt x="424" y="747"/>
                    </a:lnTo>
                    <a:lnTo>
                      <a:pt x="373" y="749"/>
                    </a:lnTo>
                    <a:lnTo>
                      <a:pt x="322" y="747"/>
                    </a:lnTo>
                    <a:lnTo>
                      <a:pt x="274" y="736"/>
                    </a:lnTo>
                    <a:lnTo>
                      <a:pt x="228" y="720"/>
                    </a:lnTo>
                    <a:lnTo>
                      <a:pt x="185" y="699"/>
                    </a:lnTo>
                    <a:lnTo>
                      <a:pt x="145" y="672"/>
                    </a:lnTo>
                    <a:lnTo>
                      <a:pt x="108" y="640"/>
                    </a:lnTo>
                    <a:lnTo>
                      <a:pt x="77" y="604"/>
                    </a:lnTo>
                    <a:lnTo>
                      <a:pt x="50" y="564"/>
                    </a:lnTo>
                    <a:lnTo>
                      <a:pt x="29" y="520"/>
                    </a:lnTo>
                    <a:lnTo>
                      <a:pt x="13" y="474"/>
                    </a:lnTo>
                    <a:lnTo>
                      <a:pt x="3" y="426"/>
                    </a:lnTo>
                    <a:lnTo>
                      <a:pt x="0" y="375"/>
                    </a:lnTo>
                    <a:lnTo>
                      <a:pt x="3" y="324"/>
                    </a:lnTo>
                    <a:lnTo>
                      <a:pt x="13" y="276"/>
                    </a:lnTo>
                    <a:lnTo>
                      <a:pt x="29" y="229"/>
                    </a:lnTo>
                    <a:lnTo>
                      <a:pt x="50" y="186"/>
                    </a:lnTo>
                    <a:lnTo>
                      <a:pt x="77" y="146"/>
                    </a:lnTo>
                    <a:lnTo>
                      <a:pt x="108" y="109"/>
                    </a:lnTo>
                    <a:lnTo>
                      <a:pt x="145" y="78"/>
                    </a:lnTo>
                    <a:lnTo>
                      <a:pt x="185" y="51"/>
                    </a:lnTo>
                    <a:lnTo>
                      <a:pt x="228" y="29"/>
                    </a:lnTo>
                    <a:lnTo>
                      <a:pt x="274" y="14"/>
                    </a:lnTo>
                    <a:lnTo>
                      <a:pt x="322" y="4"/>
                    </a:lnTo>
                    <a:lnTo>
                      <a:pt x="373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" name="Freeform 7">
                <a:extLst>
                  <a:ext uri="{FF2B5EF4-FFF2-40B4-BE49-F238E27FC236}">
                    <a16:creationId xmlns:a16="http://schemas.microsoft.com/office/drawing/2014/main" xmlns="" id="{98783679-CC9C-47CB-BB82-EB11B4CA58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8165" y="5801372"/>
                <a:ext cx="33607" cy="91094"/>
              </a:xfrm>
              <a:custGeom>
                <a:avLst/>
                <a:gdLst>
                  <a:gd name="T0" fmla="*/ 182 w 182"/>
                  <a:gd name="T1" fmla="*/ 0 h 487"/>
                  <a:gd name="T2" fmla="*/ 182 w 182"/>
                  <a:gd name="T3" fmla="*/ 487 h 487"/>
                  <a:gd name="T4" fmla="*/ 0 w 182"/>
                  <a:gd name="T5" fmla="*/ 487 h 487"/>
                  <a:gd name="T6" fmla="*/ 2 w 182"/>
                  <a:gd name="T7" fmla="*/ 452 h 487"/>
                  <a:gd name="T8" fmla="*/ 6 w 182"/>
                  <a:gd name="T9" fmla="*/ 411 h 487"/>
                  <a:gd name="T10" fmla="*/ 10 w 182"/>
                  <a:gd name="T11" fmla="*/ 365 h 487"/>
                  <a:gd name="T12" fmla="*/ 60 w 182"/>
                  <a:gd name="T13" fmla="*/ 365 h 487"/>
                  <a:gd name="T14" fmla="*/ 60 w 182"/>
                  <a:gd name="T15" fmla="*/ 161 h 487"/>
                  <a:gd name="T16" fmla="*/ 78 w 182"/>
                  <a:gd name="T17" fmla="*/ 119 h 487"/>
                  <a:gd name="T18" fmla="*/ 99 w 182"/>
                  <a:gd name="T19" fmla="*/ 79 h 487"/>
                  <a:gd name="T20" fmla="*/ 122 w 182"/>
                  <a:gd name="T21" fmla="*/ 41 h 487"/>
                  <a:gd name="T22" fmla="*/ 150 w 182"/>
                  <a:gd name="T23" fmla="*/ 7 h 487"/>
                  <a:gd name="T24" fmla="*/ 166 w 182"/>
                  <a:gd name="T25" fmla="*/ 5 h 487"/>
                  <a:gd name="T26" fmla="*/ 182 w 182"/>
                  <a:gd name="T27" fmla="*/ 0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2" h="487">
                    <a:moveTo>
                      <a:pt x="182" y="0"/>
                    </a:moveTo>
                    <a:lnTo>
                      <a:pt x="182" y="487"/>
                    </a:lnTo>
                    <a:lnTo>
                      <a:pt x="0" y="487"/>
                    </a:lnTo>
                    <a:lnTo>
                      <a:pt x="2" y="452"/>
                    </a:lnTo>
                    <a:lnTo>
                      <a:pt x="6" y="411"/>
                    </a:lnTo>
                    <a:lnTo>
                      <a:pt x="10" y="365"/>
                    </a:lnTo>
                    <a:lnTo>
                      <a:pt x="60" y="365"/>
                    </a:lnTo>
                    <a:lnTo>
                      <a:pt x="60" y="161"/>
                    </a:lnTo>
                    <a:lnTo>
                      <a:pt x="78" y="119"/>
                    </a:lnTo>
                    <a:lnTo>
                      <a:pt x="99" y="79"/>
                    </a:lnTo>
                    <a:lnTo>
                      <a:pt x="122" y="41"/>
                    </a:lnTo>
                    <a:lnTo>
                      <a:pt x="150" y="7"/>
                    </a:lnTo>
                    <a:lnTo>
                      <a:pt x="166" y="5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2" name="Rectangle 8">
                <a:extLst>
                  <a:ext uri="{FF2B5EF4-FFF2-40B4-BE49-F238E27FC236}">
                    <a16:creationId xmlns:a16="http://schemas.microsoft.com/office/drawing/2014/main" xmlns="" id="{27A887B4-3C06-40D4-9854-E4F8CD6A46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93228" y="5933365"/>
                <a:ext cx="303394" cy="193343"/>
              </a:xfrm>
              <a:prstGeom prst="rect">
                <a:avLst/>
              </a:pr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3" name="Freeform 9">
                <a:extLst>
                  <a:ext uri="{FF2B5EF4-FFF2-40B4-BE49-F238E27FC236}">
                    <a16:creationId xmlns:a16="http://schemas.microsoft.com/office/drawing/2014/main" xmlns="" id="{94A156A4-B75C-454E-9FEE-48B5C0FCF74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101150" y="5488119"/>
                <a:ext cx="741215" cy="637659"/>
              </a:xfrm>
              <a:custGeom>
                <a:avLst/>
                <a:gdLst>
                  <a:gd name="T0" fmla="*/ 1608 w 3972"/>
                  <a:gd name="T1" fmla="*/ 3056 h 3428"/>
                  <a:gd name="T2" fmla="*/ 1156 w 3972"/>
                  <a:gd name="T3" fmla="*/ 3056 h 3428"/>
                  <a:gd name="T4" fmla="*/ 3417 w 3972"/>
                  <a:gd name="T5" fmla="*/ 2201 h 3428"/>
                  <a:gd name="T6" fmla="*/ 3425 w 3972"/>
                  <a:gd name="T7" fmla="*/ 2007 h 3428"/>
                  <a:gd name="T8" fmla="*/ 3001 w 3972"/>
                  <a:gd name="T9" fmla="*/ 1412 h 3428"/>
                  <a:gd name="T10" fmla="*/ 3093 w 3972"/>
                  <a:gd name="T11" fmla="*/ 2017 h 3428"/>
                  <a:gd name="T12" fmla="*/ 2579 w 3972"/>
                  <a:gd name="T13" fmla="*/ 0 h 3428"/>
                  <a:gd name="T14" fmla="*/ 2401 w 3972"/>
                  <a:gd name="T15" fmla="*/ 1274 h 3428"/>
                  <a:gd name="T16" fmla="*/ 2580 w 3972"/>
                  <a:gd name="T17" fmla="*/ 1390 h 3428"/>
                  <a:gd name="T18" fmla="*/ 2719 w 3972"/>
                  <a:gd name="T19" fmla="*/ 1387 h 3428"/>
                  <a:gd name="T20" fmla="*/ 2867 w 3972"/>
                  <a:gd name="T21" fmla="*/ 1318 h 3428"/>
                  <a:gd name="T22" fmla="*/ 3095 w 3972"/>
                  <a:gd name="T23" fmla="*/ 1304 h 3428"/>
                  <a:gd name="T24" fmla="*/ 3237 w 3972"/>
                  <a:gd name="T25" fmla="*/ 1366 h 3428"/>
                  <a:gd name="T26" fmla="*/ 3317 w 3972"/>
                  <a:gd name="T27" fmla="*/ 1417 h 3428"/>
                  <a:gd name="T28" fmla="*/ 3439 w 3972"/>
                  <a:gd name="T29" fmla="*/ 1508 h 3428"/>
                  <a:gd name="T30" fmla="*/ 3563 w 3972"/>
                  <a:gd name="T31" fmla="*/ 1635 h 3428"/>
                  <a:gd name="T32" fmla="*/ 3666 w 3972"/>
                  <a:gd name="T33" fmla="*/ 1801 h 3428"/>
                  <a:gd name="T34" fmla="*/ 3720 w 3972"/>
                  <a:gd name="T35" fmla="*/ 2012 h 3428"/>
                  <a:gd name="T36" fmla="*/ 3713 w 3972"/>
                  <a:gd name="T37" fmla="*/ 2201 h 3428"/>
                  <a:gd name="T38" fmla="*/ 1916 w 3972"/>
                  <a:gd name="T39" fmla="*/ 2201 h 3428"/>
                  <a:gd name="T40" fmla="*/ 2058 w 3972"/>
                  <a:gd name="T41" fmla="*/ 2103 h 3428"/>
                  <a:gd name="T42" fmla="*/ 2084 w 3972"/>
                  <a:gd name="T43" fmla="*/ 1926 h 3428"/>
                  <a:gd name="T44" fmla="*/ 2151 w 3972"/>
                  <a:gd name="T45" fmla="*/ 1735 h 3428"/>
                  <a:gd name="T46" fmla="*/ 2272 w 3972"/>
                  <a:gd name="T47" fmla="*/ 1573 h 3428"/>
                  <a:gd name="T48" fmla="*/ 2407 w 3972"/>
                  <a:gd name="T49" fmla="*/ 1484 h 3428"/>
                  <a:gd name="T50" fmla="*/ 2470 w 3972"/>
                  <a:gd name="T51" fmla="*/ 1496 h 3428"/>
                  <a:gd name="T52" fmla="*/ 2477 w 3972"/>
                  <a:gd name="T53" fmla="*/ 1560 h 3428"/>
                  <a:gd name="T54" fmla="*/ 2330 w 3972"/>
                  <a:gd name="T55" fmla="*/ 1638 h 3428"/>
                  <a:gd name="T56" fmla="*/ 2226 w 3972"/>
                  <a:gd name="T57" fmla="*/ 1749 h 3428"/>
                  <a:gd name="T58" fmla="*/ 2159 w 3972"/>
                  <a:gd name="T59" fmla="*/ 1931 h 3428"/>
                  <a:gd name="T60" fmla="*/ 2132 w 3972"/>
                  <a:gd name="T61" fmla="*/ 2104 h 3428"/>
                  <a:gd name="T62" fmla="*/ 2620 w 3972"/>
                  <a:gd name="T63" fmla="*/ 2201 h 3428"/>
                  <a:gd name="T64" fmla="*/ 2440 w 3972"/>
                  <a:gd name="T65" fmla="*/ 1649 h 3428"/>
                  <a:gd name="T66" fmla="*/ 2520 w 3972"/>
                  <a:gd name="T67" fmla="*/ 1590 h 3428"/>
                  <a:gd name="T68" fmla="*/ 2526 w 3972"/>
                  <a:gd name="T69" fmla="*/ 1489 h 3428"/>
                  <a:gd name="T70" fmla="*/ 2452 w 3972"/>
                  <a:gd name="T71" fmla="*/ 1429 h 3428"/>
                  <a:gd name="T72" fmla="*/ 2278 w 3972"/>
                  <a:gd name="T73" fmla="*/ 1486 h 3428"/>
                  <a:gd name="T74" fmla="*/ 2238 w 3972"/>
                  <a:gd name="T75" fmla="*/ 1519 h 3428"/>
                  <a:gd name="T76" fmla="*/ 2088 w 3972"/>
                  <a:gd name="T77" fmla="*/ 1362 h 3428"/>
                  <a:gd name="T78" fmla="*/ 1976 w 3972"/>
                  <a:gd name="T79" fmla="*/ 1207 h 3428"/>
                  <a:gd name="T80" fmla="*/ 1903 w 3972"/>
                  <a:gd name="T81" fmla="*/ 1085 h 3428"/>
                  <a:gd name="T82" fmla="*/ 1868 w 3972"/>
                  <a:gd name="T83" fmla="*/ 1010 h 3428"/>
                  <a:gd name="T84" fmla="*/ 1884 w 3972"/>
                  <a:gd name="T85" fmla="*/ 901 h 3428"/>
                  <a:gd name="T86" fmla="*/ 1973 w 3972"/>
                  <a:gd name="T87" fmla="*/ 833 h 3428"/>
                  <a:gd name="T88" fmla="*/ 2082 w 3972"/>
                  <a:gd name="T89" fmla="*/ 849 h 3428"/>
                  <a:gd name="T90" fmla="*/ 2153 w 3972"/>
                  <a:gd name="T91" fmla="*/ 936 h 3428"/>
                  <a:gd name="T92" fmla="*/ 2238 w 3972"/>
                  <a:gd name="T93" fmla="*/ 1076 h 3428"/>
                  <a:gd name="T94" fmla="*/ 2008 w 3972"/>
                  <a:gd name="T95" fmla="*/ 2050 h 3428"/>
                  <a:gd name="T96" fmla="*/ 1325 w 3972"/>
                  <a:gd name="T97" fmla="*/ 2172 h 3428"/>
                  <a:gd name="T98" fmla="*/ 738 w 3972"/>
                  <a:gd name="T99" fmla="*/ 3428 h 3428"/>
                  <a:gd name="T100" fmla="*/ 121 w 3972"/>
                  <a:gd name="T101" fmla="*/ 2172 h 3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972" h="3428">
                    <a:moveTo>
                      <a:pt x="860" y="3056"/>
                    </a:moveTo>
                    <a:lnTo>
                      <a:pt x="860" y="3307"/>
                    </a:lnTo>
                    <a:lnTo>
                      <a:pt x="1608" y="3307"/>
                    </a:lnTo>
                    <a:lnTo>
                      <a:pt x="1608" y="3056"/>
                    </a:lnTo>
                    <a:lnTo>
                      <a:pt x="1325" y="3056"/>
                    </a:lnTo>
                    <a:lnTo>
                      <a:pt x="1325" y="3201"/>
                    </a:lnTo>
                    <a:lnTo>
                      <a:pt x="1156" y="3201"/>
                    </a:lnTo>
                    <a:lnTo>
                      <a:pt x="1156" y="3056"/>
                    </a:lnTo>
                    <a:lnTo>
                      <a:pt x="860" y="3056"/>
                    </a:lnTo>
                    <a:close/>
                    <a:moveTo>
                      <a:pt x="3385" y="1890"/>
                    </a:moveTo>
                    <a:lnTo>
                      <a:pt x="3385" y="2201"/>
                    </a:lnTo>
                    <a:lnTo>
                      <a:pt x="3417" y="2201"/>
                    </a:lnTo>
                    <a:lnTo>
                      <a:pt x="3427" y="2148"/>
                    </a:lnTo>
                    <a:lnTo>
                      <a:pt x="3431" y="2098"/>
                    </a:lnTo>
                    <a:lnTo>
                      <a:pt x="3430" y="2051"/>
                    </a:lnTo>
                    <a:lnTo>
                      <a:pt x="3425" y="2007"/>
                    </a:lnTo>
                    <a:lnTo>
                      <a:pt x="3416" y="1965"/>
                    </a:lnTo>
                    <a:lnTo>
                      <a:pt x="3402" y="1926"/>
                    </a:lnTo>
                    <a:lnTo>
                      <a:pt x="3385" y="1890"/>
                    </a:lnTo>
                    <a:close/>
                    <a:moveTo>
                      <a:pt x="3001" y="1412"/>
                    </a:moveTo>
                    <a:lnTo>
                      <a:pt x="2911" y="2017"/>
                    </a:lnTo>
                    <a:lnTo>
                      <a:pt x="3001" y="2141"/>
                    </a:lnTo>
                    <a:lnTo>
                      <a:pt x="3003" y="2141"/>
                    </a:lnTo>
                    <a:lnTo>
                      <a:pt x="3093" y="2017"/>
                    </a:lnTo>
                    <a:lnTo>
                      <a:pt x="3003" y="1412"/>
                    </a:lnTo>
                    <a:lnTo>
                      <a:pt x="3001" y="1412"/>
                    </a:lnTo>
                    <a:close/>
                    <a:moveTo>
                      <a:pt x="0" y="0"/>
                    </a:moveTo>
                    <a:lnTo>
                      <a:pt x="2579" y="0"/>
                    </a:lnTo>
                    <a:lnTo>
                      <a:pt x="2579" y="196"/>
                    </a:lnTo>
                    <a:lnTo>
                      <a:pt x="2360" y="196"/>
                    </a:lnTo>
                    <a:lnTo>
                      <a:pt x="2360" y="1232"/>
                    </a:lnTo>
                    <a:lnTo>
                      <a:pt x="2401" y="1274"/>
                    </a:lnTo>
                    <a:lnTo>
                      <a:pt x="2444" y="1313"/>
                    </a:lnTo>
                    <a:lnTo>
                      <a:pt x="2488" y="1346"/>
                    </a:lnTo>
                    <a:lnTo>
                      <a:pt x="2534" y="1372"/>
                    </a:lnTo>
                    <a:lnTo>
                      <a:pt x="2580" y="1390"/>
                    </a:lnTo>
                    <a:lnTo>
                      <a:pt x="2615" y="1399"/>
                    </a:lnTo>
                    <a:lnTo>
                      <a:pt x="2650" y="1401"/>
                    </a:lnTo>
                    <a:lnTo>
                      <a:pt x="2685" y="1396"/>
                    </a:lnTo>
                    <a:lnTo>
                      <a:pt x="2719" y="1387"/>
                    </a:lnTo>
                    <a:lnTo>
                      <a:pt x="2753" y="1371"/>
                    </a:lnTo>
                    <a:lnTo>
                      <a:pt x="2782" y="1358"/>
                    </a:lnTo>
                    <a:lnTo>
                      <a:pt x="2823" y="1336"/>
                    </a:lnTo>
                    <a:lnTo>
                      <a:pt x="2867" y="1318"/>
                    </a:lnTo>
                    <a:lnTo>
                      <a:pt x="2911" y="1304"/>
                    </a:lnTo>
                    <a:lnTo>
                      <a:pt x="2911" y="1303"/>
                    </a:lnTo>
                    <a:lnTo>
                      <a:pt x="3002" y="1399"/>
                    </a:lnTo>
                    <a:lnTo>
                      <a:pt x="3095" y="1304"/>
                    </a:lnTo>
                    <a:lnTo>
                      <a:pt x="3141" y="1319"/>
                    </a:lnTo>
                    <a:lnTo>
                      <a:pt x="3186" y="1338"/>
                    </a:lnTo>
                    <a:lnTo>
                      <a:pt x="3229" y="1362"/>
                    </a:lnTo>
                    <a:lnTo>
                      <a:pt x="3237" y="1366"/>
                    </a:lnTo>
                    <a:lnTo>
                      <a:pt x="3244" y="1370"/>
                    </a:lnTo>
                    <a:lnTo>
                      <a:pt x="3266" y="1384"/>
                    </a:lnTo>
                    <a:lnTo>
                      <a:pt x="3290" y="1399"/>
                    </a:lnTo>
                    <a:lnTo>
                      <a:pt x="3317" y="1417"/>
                    </a:lnTo>
                    <a:lnTo>
                      <a:pt x="3346" y="1436"/>
                    </a:lnTo>
                    <a:lnTo>
                      <a:pt x="3376" y="1458"/>
                    </a:lnTo>
                    <a:lnTo>
                      <a:pt x="3407" y="1481"/>
                    </a:lnTo>
                    <a:lnTo>
                      <a:pt x="3439" y="1508"/>
                    </a:lnTo>
                    <a:lnTo>
                      <a:pt x="3470" y="1536"/>
                    </a:lnTo>
                    <a:lnTo>
                      <a:pt x="3503" y="1566"/>
                    </a:lnTo>
                    <a:lnTo>
                      <a:pt x="3533" y="1599"/>
                    </a:lnTo>
                    <a:lnTo>
                      <a:pt x="3563" y="1635"/>
                    </a:lnTo>
                    <a:lnTo>
                      <a:pt x="3592" y="1673"/>
                    </a:lnTo>
                    <a:lnTo>
                      <a:pt x="3619" y="1713"/>
                    </a:lnTo>
                    <a:lnTo>
                      <a:pt x="3644" y="1756"/>
                    </a:lnTo>
                    <a:lnTo>
                      <a:pt x="3666" y="1801"/>
                    </a:lnTo>
                    <a:lnTo>
                      <a:pt x="3685" y="1850"/>
                    </a:lnTo>
                    <a:lnTo>
                      <a:pt x="3701" y="1902"/>
                    </a:lnTo>
                    <a:lnTo>
                      <a:pt x="3713" y="1955"/>
                    </a:lnTo>
                    <a:lnTo>
                      <a:pt x="3720" y="2012"/>
                    </a:lnTo>
                    <a:lnTo>
                      <a:pt x="3723" y="2073"/>
                    </a:lnTo>
                    <a:lnTo>
                      <a:pt x="3720" y="2135"/>
                    </a:lnTo>
                    <a:lnTo>
                      <a:pt x="3713" y="2201"/>
                    </a:lnTo>
                    <a:lnTo>
                      <a:pt x="3713" y="2201"/>
                    </a:lnTo>
                    <a:lnTo>
                      <a:pt x="3972" y="2201"/>
                    </a:lnTo>
                    <a:lnTo>
                      <a:pt x="3972" y="2314"/>
                    </a:lnTo>
                    <a:lnTo>
                      <a:pt x="1916" y="2314"/>
                    </a:lnTo>
                    <a:lnTo>
                      <a:pt x="1916" y="2201"/>
                    </a:lnTo>
                    <a:lnTo>
                      <a:pt x="2052" y="2201"/>
                    </a:lnTo>
                    <a:lnTo>
                      <a:pt x="2053" y="2173"/>
                    </a:lnTo>
                    <a:lnTo>
                      <a:pt x="2054" y="2141"/>
                    </a:lnTo>
                    <a:lnTo>
                      <a:pt x="2058" y="2103"/>
                    </a:lnTo>
                    <a:lnTo>
                      <a:pt x="2062" y="2063"/>
                    </a:lnTo>
                    <a:lnTo>
                      <a:pt x="2068" y="2019"/>
                    </a:lnTo>
                    <a:lnTo>
                      <a:pt x="2075" y="1973"/>
                    </a:lnTo>
                    <a:lnTo>
                      <a:pt x="2084" y="1926"/>
                    </a:lnTo>
                    <a:lnTo>
                      <a:pt x="2097" y="1878"/>
                    </a:lnTo>
                    <a:lnTo>
                      <a:pt x="2111" y="1829"/>
                    </a:lnTo>
                    <a:lnTo>
                      <a:pt x="2129" y="1782"/>
                    </a:lnTo>
                    <a:lnTo>
                      <a:pt x="2151" y="1735"/>
                    </a:lnTo>
                    <a:lnTo>
                      <a:pt x="2175" y="1690"/>
                    </a:lnTo>
                    <a:lnTo>
                      <a:pt x="2203" y="1647"/>
                    </a:lnTo>
                    <a:lnTo>
                      <a:pt x="2236" y="1609"/>
                    </a:lnTo>
                    <a:lnTo>
                      <a:pt x="2272" y="1573"/>
                    </a:lnTo>
                    <a:lnTo>
                      <a:pt x="2277" y="1556"/>
                    </a:lnTo>
                    <a:lnTo>
                      <a:pt x="2288" y="1543"/>
                    </a:lnTo>
                    <a:lnTo>
                      <a:pt x="2302" y="1533"/>
                    </a:lnTo>
                    <a:lnTo>
                      <a:pt x="2407" y="1484"/>
                    </a:lnTo>
                    <a:lnTo>
                      <a:pt x="2423" y="1479"/>
                    </a:lnTo>
                    <a:lnTo>
                      <a:pt x="2440" y="1480"/>
                    </a:lnTo>
                    <a:lnTo>
                      <a:pt x="2457" y="1486"/>
                    </a:lnTo>
                    <a:lnTo>
                      <a:pt x="2470" y="1496"/>
                    </a:lnTo>
                    <a:lnTo>
                      <a:pt x="2480" y="1510"/>
                    </a:lnTo>
                    <a:lnTo>
                      <a:pt x="2485" y="1527"/>
                    </a:lnTo>
                    <a:lnTo>
                      <a:pt x="2483" y="1544"/>
                    </a:lnTo>
                    <a:lnTo>
                      <a:pt x="2477" y="1560"/>
                    </a:lnTo>
                    <a:lnTo>
                      <a:pt x="2468" y="1573"/>
                    </a:lnTo>
                    <a:lnTo>
                      <a:pt x="2453" y="1583"/>
                    </a:lnTo>
                    <a:lnTo>
                      <a:pt x="2348" y="1633"/>
                    </a:lnTo>
                    <a:lnTo>
                      <a:pt x="2330" y="1638"/>
                    </a:lnTo>
                    <a:lnTo>
                      <a:pt x="2311" y="1635"/>
                    </a:lnTo>
                    <a:lnTo>
                      <a:pt x="2279" y="1669"/>
                    </a:lnTo>
                    <a:lnTo>
                      <a:pt x="2250" y="1708"/>
                    </a:lnTo>
                    <a:lnTo>
                      <a:pt x="2226" y="1749"/>
                    </a:lnTo>
                    <a:lnTo>
                      <a:pt x="2204" y="1793"/>
                    </a:lnTo>
                    <a:lnTo>
                      <a:pt x="2186" y="1838"/>
                    </a:lnTo>
                    <a:lnTo>
                      <a:pt x="2172" y="1884"/>
                    </a:lnTo>
                    <a:lnTo>
                      <a:pt x="2159" y="1931"/>
                    </a:lnTo>
                    <a:lnTo>
                      <a:pt x="2149" y="1977"/>
                    </a:lnTo>
                    <a:lnTo>
                      <a:pt x="2141" y="2022"/>
                    </a:lnTo>
                    <a:lnTo>
                      <a:pt x="2135" y="2064"/>
                    </a:lnTo>
                    <a:lnTo>
                      <a:pt x="2132" y="2104"/>
                    </a:lnTo>
                    <a:lnTo>
                      <a:pt x="2128" y="2142"/>
                    </a:lnTo>
                    <a:lnTo>
                      <a:pt x="2127" y="2173"/>
                    </a:lnTo>
                    <a:lnTo>
                      <a:pt x="2126" y="2201"/>
                    </a:lnTo>
                    <a:lnTo>
                      <a:pt x="2620" y="2201"/>
                    </a:lnTo>
                    <a:lnTo>
                      <a:pt x="2620" y="1691"/>
                    </a:lnTo>
                    <a:lnTo>
                      <a:pt x="2556" y="1684"/>
                    </a:lnTo>
                    <a:lnTo>
                      <a:pt x="2493" y="1668"/>
                    </a:lnTo>
                    <a:lnTo>
                      <a:pt x="2440" y="1649"/>
                    </a:lnTo>
                    <a:lnTo>
                      <a:pt x="2474" y="1632"/>
                    </a:lnTo>
                    <a:lnTo>
                      <a:pt x="2492" y="1622"/>
                    </a:lnTo>
                    <a:lnTo>
                      <a:pt x="2508" y="1607"/>
                    </a:lnTo>
                    <a:lnTo>
                      <a:pt x="2520" y="1590"/>
                    </a:lnTo>
                    <a:lnTo>
                      <a:pt x="2529" y="1571"/>
                    </a:lnTo>
                    <a:lnTo>
                      <a:pt x="2535" y="1543"/>
                    </a:lnTo>
                    <a:lnTo>
                      <a:pt x="2534" y="1515"/>
                    </a:lnTo>
                    <a:lnTo>
                      <a:pt x="2526" y="1489"/>
                    </a:lnTo>
                    <a:lnTo>
                      <a:pt x="2512" y="1468"/>
                    </a:lnTo>
                    <a:lnTo>
                      <a:pt x="2496" y="1451"/>
                    </a:lnTo>
                    <a:lnTo>
                      <a:pt x="2475" y="1438"/>
                    </a:lnTo>
                    <a:lnTo>
                      <a:pt x="2452" y="1429"/>
                    </a:lnTo>
                    <a:lnTo>
                      <a:pt x="2428" y="1427"/>
                    </a:lnTo>
                    <a:lnTo>
                      <a:pt x="2405" y="1429"/>
                    </a:lnTo>
                    <a:lnTo>
                      <a:pt x="2382" y="1436"/>
                    </a:lnTo>
                    <a:lnTo>
                      <a:pt x="2278" y="1486"/>
                    </a:lnTo>
                    <a:lnTo>
                      <a:pt x="2262" y="1495"/>
                    </a:lnTo>
                    <a:lnTo>
                      <a:pt x="2249" y="1506"/>
                    </a:lnTo>
                    <a:lnTo>
                      <a:pt x="2238" y="1519"/>
                    </a:lnTo>
                    <a:lnTo>
                      <a:pt x="2238" y="1519"/>
                    </a:lnTo>
                    <a:lnTo>
                      <a:pt x="2197" y="1481"/>
                    </a:lnTo>
                    <a:lnTo>
                      <a:pt x="2158" y="1442"/>
                    </a:lnTo>
                    <a:lnTo>
                      <a:pt x="2122" y="1404"/>
                    </a:lnTo>
                    <a:lnTo>
                      <a:pt x="2088" y="1362"/>
                    </a:lnTo>
                    <a:lnTo>
                      <a:pt x="2057" y="1322"/>
                    </a:lnTo>
                    <a:lnTo>
                      <a:pt x="2026" y="1282"/>
                    </a:lnTo>
                    <a:lnTo>
                      <a:pt x="2000" y="1244"/>
                    </a:lnTo>
                    <a:lnTo>
                      <a:pt x="1976" y="1207"/>
                    </a:lnTo>
                    <a:lnTo>
                      <a:pt x="1953" y="1172"/>
                    </a:lnTo>
                    <a:lnTo>
                      <a:pt x="1933" y="1139"/>
                    </a:lnTo>
                    <a:lnTo>
                      <a:pt x="1918" y="1110"/>
                    </a:lnTo>
                    <a:lnTo>
                      <a:pt x="1903" y="1085"/>
                    </a:lnTo>
                    <a:lnTo>
                      <a:pt x="1892" y="1064"/>
                    </a:lnTo>
                    <a:lnTo>
                      <a:pt x="1884" y="1049"/>
                    </a:lnTo>
                    <a:lnTo>
                      <a:pt x="1879" y="1038"/>
                    </a:lnTo>
                    <a:lnTo>
                      <a:pt x="1868" y="1010"/>
                    </a:lnTo>
                    <a:lnTo>
                      <a:pt x="1864" y="982"/>
                    </a:lnTo>
                    <a:lnTo>
                      <a:pt x="1866" y="954"/>
                    </a:lnTo>
                    <a:lnTo>
                      <a:pt x="1872" y="926"/>
                    </a:lnTo>
                    <a:lnTo>
                      <a:pt x="1884" y="901"/>
                    </a:lnTo>
                    <a:lnTo>
                      <a:pt x="1899" y="879"/>
                    </a:lnTo>
                    <a:lnTo>
                      <a:pt x="1921" y="858"/>
                    </a:lnTo>
                    <a:lnTo>
                      <a:pt x="1945" y="844"/>
                    </a:lnTo>
                    <a:lnTo>
                      <a:pt x="1973" y="833"/>
                    </a:lnTo>
                    <a:lnTo>
                      <a:pt x="2001" y="829"/>
                    </a:lnTo>
                    <a:lnTo>
                      <a:pt x="2030" y="830"/>
                    </a:lnTo>
                    <a:lnTo>
                      <a:pt x="2057" y="836"/>
                    </a:lnTo>
                    <a:lnTo>
                      <a:pt x="2082" y="849"/>
                    </a:lnTo>
                    <a:lnTo>
                      <a:pt x="2105" y="864"/>
                    </a:lnTo>
                    <a:lnTo>
                      <a:pt x="2124" y="885"/>
                    </a:lnTo>
                    <a:lnTo>
                      <a:pt x="2140" y="910"/>
                    </a:lnTo>
                    <a:lnTo>
                      <a:pt x="2153" y="936"/>
                    </a:lnTo>
                    <a:lnTo>
                      <a:pt x="2169" y="966"/>
                    </a:lnTo>
                    <a:lnTo>
                      <a:pt x="2190" y="1001"/>
                    </a:lnTo>
                    <a:lnTo>
                      <a:pt x="2213" y="1038"/>
                    </a:lnTo>
                    <a:lnTo>
                      <a:pt x="2238" y="1076"/>
                    </a:lnTo>
                    <a:lnTo>
                      <a:pt x="2238" y="257"/>
                    </a:lnTo>
                    <a:lnTo>
                      <a:pt x="243" y="257"/>
                    </a:lnTo>
                    <a:lnTo>
                      <a:pt x="243" y="2050"/>
                    </a:lnTo>
                    <a:lnTo>
                      <a:pt x="2008" y="2050"/>
                    </a:lnTo>
                    <a:lnTo>
                      <a:pt x="2003" y="2095"/>
                    </a:lnTo>
                    <a:lnTo>
                      <a:pt x="2000" y="2136"/>
                    </a:lnTo>
                    <a:lnTo>
                      <a:pt x="1999" y="2172"/>
                    </a:lnTo>
                    <a:lnTo>
                      <a:pt x="1325" y="2172"/>
                    </a:lnTo>
                    <a:lnTo>
                      <a:pt x="1325" y="2935"/>
                    </a:lnTo>
                    <a:lnTo>
                      <a:pt x="1729" y="2935"/>
                    </a:lnTo>
                    <a:lnTo>
                      <a:pt x="1729" y="3428"/>
                    </a:lnTo>
                    <a:lnTo>
                      <a:pt x="738" y="3428"/>
                    </a:lnTo>
                    <a:lnTo>
                      <a:pt x="738" y="2935"/>
                    </a:lnTo>
                    <a:lnTo>
                      <a:pt x="1156" y="2935"/>
                    </a:lnTo>
                    <a:lnTo>
                      <a:pt x="1156" y="2172"/>
                    </a:lnTo>
                    <a:lnTo>
                      <a:pt x="121" y="2172"/>
                    </a:lnTo>
                    <a:lnTo>
                      <a:pt x="121" y="196"/>
                    </a:lnTo>
                    <a:lnTo>
                      <a:pt x="0" y="1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4" name="Freeform 10">
                <a:extLst>
                  <a:ext uri="{FF2B5EF4-FFF2-40B4-BE49-F238E27FC236}">
                    <a16:creationId xmlns:a16="http://schemas.microsoft.com/office/drawing/2014/main" xmlns="" id="{E00CA830-D83D-458D-A410-ACCFB9D335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7458" y="5699123"/>
                <a:ext cx="134427" cy="119910"/>
              </a:xfrm>
              <a:custGeom>
                <a:avLst/>
                <a:gdLst>
                  <a:gd name="T0" fmla="*/ 606 w 722"/>
                  <a:gd name="T1" fmla="*/ 2 h 642"/>
                  <a:gd name="T2" fmla="*/ 628 w 722"/>
                  <a:gd name="T3" fmla="*/ 21 h 642"/>
                  <a:gd name="T4" fmla="*/ 713 w 722"/>
                  <a:gd name="T5" fmla="*/ 240 h 642"/>
                  <a:gd name="T6" fmla="*/ 722 w 722"/>
                  <a:gd name="T7" fmla="*/ 269 h 642"/>
                  <a:gd name="T8" fmla="*/ 721 w 722"/>
                  <a:gd name="T9" fmla="*/ 280 h 642"/>
                  <a:gd name="T10" fmla="*/ 720 w 722"/>
                  <a:gd name="T11" fmla="*/ 283 h 642"/>
                  <a:gd name="T12" fmla="*/ 713 w 722"/>
                  <a:gd name="T13" fmla="*/ 307 h 642"/>
                  <a:gd name="T14" fmla="*/ 703 w 722"/>
                  <a:gd name="T15" fmla="*/ 346 h 642"/>
                  <a:gd name="T16" fmla="*/ 684 w 722"/>
                  <a:gd name="T17" fmla="*/ 403 h 642"/>
                  <a:gd name="T18" fmla="*/ 674 w 722"/>
                  <a:gd name="T19" fmla="*/ 441 h 642"/>
                  <a:gd name="T20" fmla="*/ 663 w 722"/>
                  <a:gd name="T21" fmla="*/ 475 h 642"/>
                  <a:gd name="T22" fmla="*/ 658 w 722"/>
                  <a:gd name="T23" fmla="*/ 494 h 642"/>
                  <a:gd name="T24" fmla="*/ 652 w 722"/>
                  <a:gd name="T25" fmla="*/ 516 h 642"/>
                  <a:gd name="T26" fmla="*/ 641 w 722"/>
                  <a:gd name="T27" fmla="*/ 527 h 642"/>
                  <a:gd name="T28" fmla="*/ 620 w 722"/>
                  <a:gd name="T29" fmla="*/ 533 h 642"/>
                  <a:gd name="T30" fmla="*/ 301 w 722"/>
                  <a:gd name="T31" fmla="*/ 600 h 642"/>
                  <a:gd name="T32" fmla="*/ 295 w 722"/>
                  <a:gd name="T33" fmla="*/ 626 h 642"/>
                  <a:gd name="T34" fmla="*/ 282 w 722"/>
                  <a:gd name="T35" fmla="*/ 638 h 642"/>
                  <a:gd name="T36" fmla="*/ 270 w 722"/>
                  <a:gd name="T37" fmla="*/ 642 h 642"/>
                  <a:gd name="T38" fmla="*/ 255 w 722"/>
                  <a:gd name="T39" fmla="*/ 641 h 642"/>
                  <a:gd name="T40" fmla="*/ 237 w 722"/>
                  <a:gd name="T41" fmla="*/ 630 h 642"/>
                  <a:gd name="T42" fmla="*/ 230 w 722"/>
                  <a:gd name="T43" fmla="*/ 624 h 642"/>
                  <a:gd name="T44" fmla="*/ 213 w 722"/>
                  <a:gd name="T45" fmla="*/ 608 h 642"/>
                  <a:gd name="T46" fmla="*/ 185 w 722"/>
                  <a:gd name="T47" fmla="*/ 580 h 642"/>
                  <a:gd name="T48" fmla="*/ 150 w 722"/>
                  <a:gd name="T49" fmla="*/ 546 h 642"/>
                  <a:gd name="T50" fmla="*/ 111 w 722"/>
                  <a:gd name="T51" fmla="*/ 509 h 642"/>
                  <a:gd name="T52" fmla="*/ 74 w 722"/>
                  <a:gd name="T53" fmla="*/ 472 h 642"/>
                  <a:gd name="T54" fmla="*/ 42 w 722"/>
                  <a:gd name="T55" fmla="*/ 441 h 642"/>
                  <a:gd name="T56" fmla="*/ 19 w 722"/>
                  <a:gd name="T57" fmla="*/ 419 h 642"/>
                  <a:gd name="T58" fmla="*/ 5 w 722"/>
                  <a:gd name="T59" fmla="*/ 402 h 642"/>
                  <a:gd name="T60" fmla="*/ 0 w 722"/>
                  <a:gd name="T61" fmla="*/ 381 h 642"/>
                  <a:gd name="T62" fmla="*/ 9 w 722"/>
                  <a:gd name="T63" fmla="*/ 358 h 642"/>
                  <a:gd name="T64" fmla="*/ 17 w 722"/>
                  <a:gd name="T65" fmla="*/ 347 h 642"/>
                  <a:gd name="T66" fmla="*/ 235 w 722"/>
                  <a:gd name="T67" fmla="*/ 123 h 642"/>
                  <a:gd name="T68" fmla="*/ 262 w 722"/>
                  <a:gd name="T69" fmla="*/ 114 h 642"/>
                  <a:gd name="T70" fmla="*/ 276 w 722"/>
                  <a:gd name="T71" fmla="*/ 116 h 642"/>
                  <a:gd name="T72" fmla="*/ 289 w 722"/>
                  <a:gd name="T73" fmla="*/ 128 h 642"/>
                  <a:gd name="T74" fmla="*/ 294 w 722"/>
                  <a:gd name="T75" fmla="*/ 151 h 642"/>
                  <a:gd name="T76" fmla="*/ 425 w 722"/>
                  <a:gd name="T77" fmla="*/ 225 h 642"/>
                  <a:gd name="T78" fmla="*/ 377 w 722"/>
                  <a:gd name="T79" fmla="*/ 127 h 642"/>
                  <a:gd name="T80" fmla="*/ 379 w 722"/>
                  <a:gd name="T81" fmla="*/ 106 h 642"/>
                  <a:gd name="T82" fmla="*/ 393 w 722"/>
                  <a:gd name="T83" fmla="*/ 87 h 642"/>
                  <a:gd name="T84" fmla="*/ 410 w 722"/>
                  <a:gd name="T85" fmla="*/ 78 h 642"/>
                  <a:gd name="T86" fmla="*/ 579 w 722"/>
                  <a:gd name="T87" fmla="*/ 1 h 6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22" h="642">
                    <a:moveTo>
                      <a:pt x="591" y="0"/>
                    </a:moveTo>
                    <a:lnTo>
                      <a:pt x="606" y="2"/>
                    </a:lnTo>
                    <a:lnTo>
                      <a:pt x="619" y="11"/>
                    </a:lnTo>
                    <a:lnTo>
                      <a:pt x="628" y="21"/>
                    </a:lnTo>
                    <a:lnTo>
                      <a:pt x="634" y="35"/>
                    </a:lnTo>
                    <a:lnTo>
                      <a:pt x="713" y="240"/>
                    </a:lnTo>
                    <a:lnTo>
                      <a:pt x="720" y="252"/>
                    </a:lnTo>
                    <a:lnTo>
                      <a:pt x="722" y="269"/>
                    </a:lnTo>
                    <a:lnTo>
                      <a:pt x="722" y="274"/>
                    </a:lnTo>
                    <a:lnTo>
                      <a:pt x="721" y="280"/>
                    </a:lnTo>
                    <a:lnTo>
                      <a:pt x="721" y="283"/>
                    </a:lnTo>
                    <a:lnTo>
                      <a:pt x="720" y="283"/>
                    </a:lnTo>
                    <a:lnTo>
                      <a:pt x="717" y="294"/>
                    </a:lnTo>
                    <a:lnTo>
                      <a:pt x="713" y="307"/>
                    </a:lnTo>
                    <a:lnTo>
                      <a:pt x="709" y="326"/>
                    </a:lnTo>
                    <a:lnTo>
                      <a:pt x="703" y="346"/>
                    </a:lnTo>
                    <a:lnTo>
                      <a:pt x="694" y="373"/>
                    </a:lnTo>
                    <a:lnTo>
                      <a:pt x="684" y="403"/>
                    </a:lnTo>
                    <a:lnTo>
                      <a:pt x="678" y="423"/>
                    </a:lnTo>
                    <a:lnTo>
                      <a:pt x="674" y="441"/>
                    </a:lnTo>
                    <a:lnTo>
                      <a:pt x="668" y="459"/>
                    </a:lnTo>
                    <a:lnTo>
                      <a:pt x="663" y="475"/>
                    </a:lnTo>
                    <a:lnTo>
                      <a:pt x="659" y="487"/>
                    </a:lnTo>
                    <a:lnTo>
                      <a:pt x="658" y="494"/>
                    </a:lnTo>
                    <a:lnTo>
                      <a:pt x="657" y="506"/>
                    </a:lnTo>
                    <a:lnTo>
                      <a:pt x="652" y="516"/>
                    </a:lnTo>
                    <a:lnTo>
                      <a:pt x="647" y="522"/>
                    </a:lnTo>
                    <a:lnTo>
                      <a:pt x="641" y="527"/>
                    </a:lnTo>
                    <a:lnTo>
                      <a:pt x="629" y="532"/>
                    </a:lnTo>
                    <a:lnTo>
                      <a:pt x="620" y="533"/>
                    </a:lnTo>
                    <a:lnTo>
                      <a:pt x="301" y="533"/>
                    </a:lnTo>
                    <a:lnTo>
                      <a:pt x="301" y="600"/>
                    </a:lnTo>
                    <a:lnTo>
                      <a:pt x="299" y="615"/>
                    </a:lnTo>
                    <a:lnTo>
                      <a:pt x="295" y="626"/>
                    </a:lnTo>
                    <a:lnTo>
                      <a:pt x="289" y="634"/>
                    </a:lnTo>
                    <a:lnTo>
                      <a:pt x="282" y="638"/>
                    </a:lnTo>
                    <a:lnTo>
                      <a:pt x="275" y="641"/>
                    </a:lnTo>
                    <a:lnTo>
                      <a:pt x="270" y="642"/>
                    </a:lnTo>
                    <a:lnTo>
                      <a:pt x="266" y="642"/>
                    </a:lnTo>
                    <a:lnTo>
                      <a:pt x="255" y="641"/>
                    </a:lnTo>
                    <a:lnTo>
                      <a:pt x="246" y="636"/>
                    </a:lnTo>
                    <a:lnTo>
                      <a:pt x="237" y="630"/>
                    </a:lnTo>
                    <a:lnTo>
                      <a:pt x="232" y="625"/>
                    </a:lnTo>
                    <a:lnTo>
                      <a:pt x="230" y="624"/>
                    </a:lnTo>
                    <a:lnTo>
                      <a:pt x="224" y="618"/>
                    </a:lnTo>
                    <a:lnTo>
                      <a:pt x="213" y="608"/>
                    </a:lnTo>
                    <a:lnTo>
                      <a:pt x="201" y="596"/>
                    </a:lnTo>
                    <a:lnTo>
                      <a:pt x="185" y="580"/>
                    </a:lnTo>
                    <a:lnTo>
                      <a:pt x="168" y="564"/>
                    </a:lnTo>
                    <a:lnTo>
                      <a:pt x="150" y="546"/>
                    </a:lnTo>
                    <a:lnTo>
                      <a:pt x="131" y="527"/>
                    </a:lnTo>
                    <a:lnTo>
                      <a:pt x="111" y="509"/>
                    </a:lnTo>
                    <a:lnTo>
                      <a:pt x="92" y="489"/>
                    </a:lnTo>
                    <a:lnTo>
                      <a:pt x="74" y="472"/>
                    </a:lnTo>
                    <a:lnTo>
                      <a:pt x="57" y="455"/>
                    </a:lnTo>
                    <a:lnTo>
                      <a:pt x="42" y="441"/>
                    </a:lnTo>
                    <a:lnTo>
                      <a:pt x="29" y="429"/>
                    </a:lnTo>
                    <a:lnTo>
                      <a:pt x="19" y="419"/>
                    </a:lnTo>
                    <a:lnTo>
                      <a:pt x="15" y="414"/>
                    </a:lnTo>
                    <a:lnTo>
                      <a:pt x="5" y="402"/>
                    </a:lnTo>
                    <a:lnTo>
                      <a:pt x="1" y="391"/>
                    </a:lnTo>
                    <a:lnTo>
                      <a:pt x="0" y="381"/>
                    </a:lnTo>
                    <a:lnTo>
                      <a:pt x="4" y="368"/>
                    </a:lnTo>
                    <a:lnTo>
                      <a:pt x="9" y="358"/>
                    </a:lnTo>
                    <a:lnTo>
                      <a:pt x="13" y="351"/>
                    </a:lnTo>
                    <a:lnTo>
                      <a:pt x="17" y="347"/>
                    </a:lnTo>
                    <a:lnTo>
                      <a:pt x="226" y="132"/>
                    </a:lnTo>
                    <a:lnTo>
                      <a:pt x="235" y="123"/>
                    </a:lnTo>
                    <a:lnTo>
                      <a:pt x="248" y="116"/>
                    </a:lnTo>
                    <a:lnTo>
                      <a:pt x="262" y="114"/>
                    </a:lnTo>
                    <a:lnTo>
                      <a:pt x="269" y="114"/>
                    </a:lnTo>
                    <a:lnTo>
                      <a:pt x="276" y="116"/>
                    </a:lnTo>
                    <a:lnTo>
                      <a:pt x="283" y="121"/>
                    </a:lnTo>
                    <a:lnTo>
                      <a:pt x="289" y="128"/>
                    </a:lnTo>
                    <a:lnTo>
                      <a:pt x="293" y="138"/>
                    </a:lnTo>
                    <a:lnTo>
                      <a:pt x="294" y="151"/>
                    </a:lnTo>
                    <a:lnTo>
                      <a:pt x="294" y="225"/>
                    </a:lnTo>
                    <a:lnTo>
                      <a:pt x="425" y="225"/>
                    </a:lnTo>
                    <a:lnTo>
                      <a:pt x="382" y="140"/>
                    </a:lnTo>
                    <a:lnTo>
                      <a:pt x="377" y="127"/>
                    </a:lnTo>
                    <a:lnTo>
                      <a:pt x="376" y="116"/>
                    </a:lnTo>
                    <a:lnTo>
                      <a:pt x="379" y="106"/>
                    </a:lnTo>
                    <a:lnTo>
                      <a:pt x="385" y="95"/>
                    </a:lnTo>
                    <a:lnTo>
                      <a:pt x="393" y="87"/>
                    </a:lnTo>
                    <a:lnTo>
                      <a:pt x="402" y="82"/>
                    </a:lnTo>
                    <a:lnTo>
                      <a:pt x="410" y="78"/>
                    </a:lnTo>
                    <a:lnTo>
                      <a:pt x="568" y="4"/>
                    </a:lnTo>
                    <a:lnTo>
                      <a:pt x="579" y="1"/>
                    </a:lnTo>
                    <a:lnTo>
                      <a:pt x="591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5" name="Freeform 11">
                <a:extLst>
                  <a:ext uri="{FF2B5EF4-FFF2-40B4-BE49-F238E27FC236}">
                    <a16:creationId xmlns:a16="http://schemas.microsoft.com/office/drawing/2014/main" xmlns="" id="{D848A449-F671-42FA-AAED-85BF43FB0A6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78519" y="5575495"/>
                <a:ext cx="135360" cy="118980"/>
              </a:xfrm>
              <a:custGeom>
                <a:avLst/>
                <a:gdLst>
                  <a:gd name="T0" fmla="*/ 605 w 726"/>
                  <a:gd name="T1" fmla="*/ 589 h 639"/>
                  <a:gd name="T2" fmla="*/ 606 w 726"/>
                  <a:gd name="T3" fmla="*/ 615 h 639"/>
                  <a:gd name="T4" fmla="*/ 418 w 726"/>
                  <a:gd name="T5" fmla="*/ 0 h 639"/>
                  <a:gd name="T6" fmla="*/ 439 w 726"/>
                  <a:gd name="T7" fmla="*/ 8 h 639"/>
                  <a:gd name="T8" fmla="*/ 450 w 726"/>
                  <a:gd name="T9" fmla="*/ 20 h 639"/>
                  <a:gd name="T10" fmla="*/ 666 w 726"/>
                  <a:gd name="T11" fmla="*/ 265 h 639"/>
                  <a:gd name="T12" fmla="*/ 697 w 726"/>
                  <a:gd name="T13" fmla="*/ 257 h 639"/>
                  <a:gd name="T14" fmla="*/ 718 w 726"/>
                  <a:gd name="T15" fmla="*/ 269 h 639"/>
                  <a:gd name="T16" fmla="*/ 726 w 726"/>
                  <a:gd name="T17" fmla="*/ 294 h 639"/>
                  <a:gd name="T18" fmla="*/ 723 w 726"/>
                  <a:gd name="T19" fmla="*/ 312 h 639"/>
                  <a:gd name="T20" fmla="*/ 720 w 726"/>
                  <a:gd name="T21" fmla="*/ 325 h 639"/>
                  <a:gd name="T22" fmla="*/ 711 w 726"/>
                  <a:gd name="T23" fmla="*/ 359 h 639"/>
                  <a:gd name="T24" fmla="*/ 699 w 726"/>
                  <a:gd name="T25" fmla="*/ 408 h 639"/>
                  <a:gd name="T26" fmla="*/ 684 w 726"/>
                  <a:gd name="T27" fmla="*/ 462 h 639"/>
                  <a:gd name="T28" fmla="*/ 671 w 726"/>
                  <a:gd name="T29" fmla="*/ 518 h 639"/>
                  <a:gd name="T30" fmla="*/ 659 w 726"/>
                  <a:gd name="T31" fmla="*/ 565 h 639"/>
                  <a:gd name="T32" fmla="*/ 651 w 726"/>
                  <a:gd name="T33" fmla="*/ 598 h 639"/>
                  <a:gd name="T34" fmla="*/ 642 w 726"/>
                  <a:gd name="T35" fmla="*/ 621 h 639"/>
                  <a:gd name="T36" fmla="*/ 620 w 726"/>
                  <a:gd name="T37" fmla="*/ 637 h 639"/>
                  <a:gd name="T38" fmla="*/ 600 w 726"/>
                  <a:gd name="T39" fmla="*/ 639 h 639"/>
                  <a:gd name="T40" fmla="*/ 591 w 726"/>
                  <a:gd name="T41" fmla="*/ 638 h 639"/>
                  <a:gd name="T42" fmla="*/ 299 w 726"/>
                  <a:gd name="T43" fmla="*/ 562 h 639"/>
                  <a:gd name="T44" fmla="*/ 282 w 726"/>
                  <a:gd name="T45" fmla="*/ 556 h 639"/>
                  <a:gd name="T46" fmla="*/ 265 w 726"/>
                  <a:gd name="T47" fmla="*/ 541 h 639"/>
                  <a:gd name="T48" fmla="*/ 260 w 726"/>
                  <a:gd name="T49" fmla="*/ 522 h 639"/>
                  <a:gd name="T50" fmla="*/ 270 w 726"/>
                  <a:gd name="T51" fmla="*/ 502 h 639"/>
                  <a:gd name="T52" fmla="*/ 346 w 726"/>
                  <a:gd name="T53" fmla="*/ 456 h 639"/>
                  <a:gd name="T54" fmla="*/ 230 w 726"/>
                  <a:gd name="T55" fmla="*/ 425 h 639"/>
                  <a:gd name="T56" fmla="*/ 213 w 726"/>
                  <a:gd name="T57" fmla="*/ 442 h 639"/>
                  <a:gd name="T58" fmla="*/ 196 w 726"/>
                  <a:gd name="T59" fmla="*/ 445 h 639"/>
                  <a:gd name="T60" fmla="*/ 173 w 726"/>
                  <a:gd name="T61" fmla="*/ 438 h 639"/>
                  <a:gd name="T62" fmla="*/ 21 w 726"/>
                  <a:gd name="T63" fmla="*/ 330 h 639"/>
                  <a:gd name="T64" fmla="*/ 3 w 726"/>
                  <a:gd name="T65" fmla="*/ 307 h 639"/>
                  <a:gd name="T66" fmla="*/ 0 w 726"/>
                  <a:gd name="T67" fmla="*/ 283 h 639"/>
                  <a:gd name="T68" fmla="*/ 11 w 726"/>
                  <a:gd name="T69" fmla="*/ 263 h 639"/>
                  <a:gd name="T70" fmla="*/ 150 w 726"/>
                  <a:gd name="T71" fmla="*/ 85 h 639"/>
                  <a:gd name="T72" fmla="*/ 161 w 726"/>
                  <a:gd name="T73" fmla="*/ 71 h 639"/>
                  <a:gd name="T74" fmla="*/ 178 w 726"/>
                  <a:gd name="T75" fmla="*/ 60 h 639"/>
                  <a:gd name="T76" fmla="*/ 201 w 726"/>
                  <a:gd name="T77" fmla="*/ 52 h 639"/>
                  <a:gd name="T78" fmla="*/ 242 w 726"/>
                  <a:gd name="T79" fmla="*/ 43 h 639"/>
                  <a:gd name="T80" fmla="*/ 306 w 726"/>
                  <a:gd name="T81" fmla="*/ 28 h 639"/>
                  <a:gd name="T82" fmla="*/ 345 w 726"/>
                  <a:gd name="T83" fmla="*/ 20 h 639"/>
                  <a:gd name="T84" fmla="*/ 379 w 726"/>
                  <a:gd name="T85" fmla="*/ 11 h 639"/>
                  <a:gd name="T86" fmla="*/ 398 w 726"/>
                  <a:gd name="T87" fmla="*/ 6 h 639"/>
                  <a:gd name="T88" fmla="*/ 418 w 726"/>
                  <a:gd name="T89" fmla="*/ 0 h 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26" h="639">
                    <a:moveTo>
                      <a:pt x="606" y="589"/>
                    </a:moveTo>
                    <a:lnTo>
                      <a:pt x="605" y="589"/>
                    </a:lnTo>
                    <a:lnTo>
                      <a:pt x="603" y="589"/>
                    </a:lnTo>
                    <a:lnTo>
                      <a:pt x="606" y="615"/>
                    </a:lnTo>
                    <a:lnTo>
                      <a:pt x="606" y="589"/>
                    </a:lnTo>
                    <a:close/>
                    <a:moveTo>
                      <a:pt x="418" y="0"/>
                    </a:moveTo>
                    <a:lnTo>
                      <a:pt x="429" y="3"/>
                    </a:lnTo>
                    <a:lnTo>
                      <a:pt x="439" y="8"/>
                    </a:lnTo>
                    <a:lnTo>
                      <a:pt x="446" y="14"/>
                    </a:lnTo>
                    <a:lnTo>
                      <a:pt x="450" y="20"/>
                    </a:lnTo>
                    <a:lnTo>
                      <a:pt x="610" y="297"/>
                    </a:lnTo>
                    <a:lnTo>
                      <a:pt x="666" y="265"/>
                    </a:lnTo>
                    <a:lnTo>
                      <a:pt x="682" y="259"/>
                    </a:lnTo>
                    <a:lnTo>
                      <a:pt x="697" y="257"/>
                    </a:lnTo>
                    <a:lnTo>
                      <a:pt x="709" y="261"/>
                    </a:lnTo>
                    <a:lnTo>
                      <a:pt x="718" y="269"/>
                    </a:lnTo>
                    <a:lnTo>
                      <a:pt x="724" y="282"/>
                    </a:lnTo>
                    <a:lnTo>
                      <a:pt x="726" y="294"/>
                    </a:lnTo>
                    <a:lnTo>
                      <a:pt x="726" y="305"/>
                    </a:lnTo>
                    <a:lnTo>
                      <a:pt x="723" y="312"/>
                    </a:lnTo>
                    <a:lnTo>
                      <a:pt x="722" y="316"/>
                    </a:lnTo>
                    <a:lnTo>
                      <a:pt x="720" y="325"/>
                    </a:lnTo>
                    <a:lnTo>
                      <a:pt x="716" y="340"/>
                    </a:lnTo>
                    <a:lnTo>
                      <a:pt x="711" y="359"/>
                    </a:lnTo>
                    <a:lnTo>
                      <a:pt x="705" y="382"/>
                    </a:lnTo>
                    <a:lnTo>
                      <a:pt x="699" y="408"/>
                    </a:lnTo>
                    <a:lnTo>
                      <a:pt x="692" y="434"/>
                    </a:lnTo>
                    <a:lnTo>
                      <a:pt x="684" y="462"/>
                    </a:lnTo>
                    <a:lnTo>
                      <a:pt x="678" y="490"/>
                    </a:lnTo>
                    <a:lnTo>
                      <a:pt x="671" y="518"/>
                    </a:lnTo>
                    <a:lnTo>
                      <a:pt x="665" y="542"/>
                    </a:lnTo>
                    <a:lnTo>
                      <a:pt x="659" y="565"/>
                    </a:lnTo>
                    <a:lnTo>
                      <a:pt x="654" y="583"/>
                    </a:lnTo>
                    <a:lnTo>
                      <a:pt x="651" y="598"/>
                    </a:lnTo>
                    <a:lnTo>
                      <a:pt x="648" y="606"/>
                    </a:lnTo>
                    <a:lnTo>
                      <a:pt x="642" y="621"/>
                    </a:lnTo>
                    <a:lnTo>
                      <a:pt x="632" y="631"/>
                    </a:lnTo>
                    <a:lnTo>
                      <a:pt x="620" y="637"/>
                    </a:lnTo>
                    <a:lnTo>
                      <a:pt x="606" y="639"/>
                    </a:lnTo>
                    <a:lnTo>
                      <a:pt x="600" y="639"/>
                    </a:lnTo>
                    <a:lnTo>
                      <a:pt x="595" y="638"/>
                    </a:lnTo>
                    <a:lnTo>
                      <a:pt x="591" y="638"/>
                    </a:lnTo>
                    <a:lnTo>
                      <a:pt x="589" y="637"/>
                    </a:lnTo>
                    <a:lnTo>
                      <a:pt x="299" y="562"/>
                    </a:lnTo>
                    <a:lnTo>
                      <a:pt x="290" y="559"/>
                    </a:lnTo>
                    <a:lnTo>
                      <a:pt x="282" y="556"/>
                    </a:lnTo>
                    <a:lnTo>
                      <a:pt x="272" y="549"/>
                    </a:lnTo>
                    <a:lnTo>
                      <a:pt x="265" y="541"/>
                    </a:lnTo>
                    <a:lnTo>
                      <a:pt x="260" y="529"/>
                    </a:lnTo>
                    <a:lnTo>
                      <a:pt x="260" y="522"/>
                    </a:lnTo>
                    <a:lnTo>
                      <a:pt x="263" y="513"/>
                    </a:lnTo>
                    <a:lnTo>
                      <a:pt x="270" y="502"/>
                    </a:lnTo>
                    <a:lnTo>
                      <a:pt x="282" y="492"/>
                    </a:lnTo>
                    <a:lnTo>
                      <a:pt x="346" y="456"/>
                    </a:lnTo>
                    <a:lnTo>
                      <a:pt x="283" y="347"/>
                    </a:lnTo>
                    <a:lnTo>
                      <a:pt x="230" y="425"/>
                    </a:lnTo>
                    <a:lnTo>
                      <a:pt x="221" y="436"/>
                    </a:lnTo>
                    <a:lnTo>
                      <a:pt x="213" y="442"/>
                    </a:lnTo>
                    <a:lnTo>
                      <a:pt x="203" y="444"/>
                    </a:lnTo>
                    <a:lnTo>
                      <a:pt x="196" y="445"/>
                    </a:lnTo>
                    <a:lnTo>
                      <a:pt x="184" y="443"/>
                    </a:lnTo>
                    <a:lnTo>
                      <a:pt x="173" y="438"/>
                    </a:lnTo>
                    <a:lnTo>
                      <a:pt x="163" y="432"/>
                    </a:lnTo>
                    <a:lnTo>
                      <a:pt x="21" y="330"/>
                    </a:lnTo>
                    <a:lnTo>
                      <a:pt x="9" y="319"/>
                    </a:lnTo>
                    <a:lnTo>
                      <a:pt x="3" y="307"/>
                    </a:lnTo>
                    <a:lnTo>
                      <a:pt x="0" y="297"/>
                    </a:lnTo>
                    <a:lnTo>
                      <a:pt x="0" y="283"/>
                    </a:lnTo>
                    <a:lnTo>
                      <a:pt x="5" y="272"/>
                    </a:lnTo>
                    <a:lnTo>
                      <a:pt x="11" y="263"/>
                    </a:lnTo>
                    <a:lnTo>
                      <a:pt x="15" y="259"/>
                    </a:lnTo>
                    <a:lnTo>
                      <a:pt x="150" y="85"/>
                    </a:lnTo>
                    <a:lnTo>
                      <a:pt x="154" y="78"/>
                    </a:lnTo>
                    <a:lnTo>
                      <a:pt x="161" y="71"/>
                    </a:lnTo>
                    <a:lnTo>
                      <a:pt x="171" y="63"/>
                    </a:lnTo>
                    <a:lnTo>
                      <a:pt x="178" y="60"/>
                    </a:lnTo>
                    <a:lnTo>
                      <a:pt x="188" y="57"/>
                    </a:lnTo>
                    <a:lnTo>
                      <a:pt x="201" y="52"/>
                    </a:lnTo>
                    <a:lnTo>
                      <a:pt x="219" y="49"/>
                    </a:lnTo>
                    <a:lnTo>
                      <a:pt x="242" y="43"/>
                    </a:lnTo>
                    <a:lnTo>
                      <a:pt x="271" y="37"/>
                    </a:lnTo>
                    <a:lnTo>
                      <a:pt x="306" y="28"/>
                    </a:lnTo>
                    <a:lnTo>
                      <a:pt x="325" y="23"/>
                    </a:lnTo>
                    <a:lnTo>
                      <a:pt x="345" y="20"/>
                    </a:lnTo>
                    <a:lnTo>
                      <a:pt x="363" y="15"/>
                    </a:lnTo>
                    <a:lnTo>
                      <a:pt x="379" y="11"/>
                    </a:lnTo>
                    <a:lnTo>
                      <a:pt x="391" y="9"/>
                    </a:lnTo>
                    <a:lnTo>
                      <a:pt x="398" y="6"/>
                    </a:lnTo>
                    <a:lnTo>
                      <a:pt x="408" y="3"/>
                    </a:lnTo>
                    <a:lnTo>
                      <a:pt x="418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6" name="Freeform 12">
                <a:extLst>
                  <a:ext uri="{FF2B5EF4-FFF2-40B4-BE49-F238E27FC236}">
                    <a16:creationId xmlns:a16="http://schemas.microsoft.com/office/drawing/2014/main" xmlns="" id="{3500A0D1-3BBB-44DB-BB46-0B189D3A9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03837" y="5656364"/>
                <a:ext cx="100820" cy="135712"/>
              </a:xfrm>
              <a:custGeom>
                <a:avLst/>
                <a:gdLst>
                  <a:gd name="T0" fmla="*/ 454 w 540"/>
                  <a:gd name="T1" fmla="*/ 677 h 726"/>
                  <a:gd name="T2" fmla="*/ 455 w 540"/>
                  <a:gd name="T3" fmla="*/ 700 h 726"/>
                  <a:gd name="T4" fmla="*/ 387 w 540"/>
                  <a:gd name="T5" fmla="*/ 0 h 726"/>
                  <a:gd name="T6" fmla="*/ 414 w 540"/>
                  <a:gd name="T7" fmla="*/ 10 h 726"/>
                  <a:gd name="T8" fmla="*/ 430 w 540"/>
                  <a:gd name="T9" fmla="*/ 33 h 726"/>
                  <a:gd name="T10" fmla="*/ 537 w 540"/>
                  <a:gd name="T11" fmla="*/ 324 h 726"/>
                  <a:gd name="T12" fmla="*/ 538 w 540"/>
                  <a:gd name="T13" fmla="*/ 349 h 726"/>
                  <a:gd name="T14" fmla="*/ 528 w 540"/>
                  <a:gd name="T15" fmla="*/ 367 h 726"/>
                  <a:gd name="T16" fmla="*/ 508 w 540"/>
                  <a:gd name="T17" fmla="*/ 373 h 726"/>
                  <a:gd name="T18" fmla="*/ 488 w 540"/>
                  <a:gd name="T19" fmla="*/ 368 h 726"/>
                  <a:gd name="T20" fmla="*/ 367 w 540"/>
                  <a:gd name="T21" fmla="*/ 454 h 726"/>
                  <a:gd name="T22" fmla="*/ 472 w 540"/>
                  <a:gd name="T23" fmla="*/ 454 h 726"/>
                  <a:gd name="T24" fmla="*/ 490 w 540"/>
                  <a:gd name="T25" fmla="*/ 464 h 726"/>
                  <a:gd name="T26" fmla="*/ 501 w 540"/>
                  <a:gd name="T27" fmla="*/ 486 h 726"/>
                  <a:gd name="T28" fmla="*/ 501 w 540"/>
                  <a:gd name="T29" fmla="*/ 504 h 726"/>
                  <a:gd name="T30" fmla="*/ 498 w 540"/>
                  <a:gd name="T31" fmla="*/ 694 h 726"/>
                  <a:gd name="T32" fmla="*/ 488 w 540"/>
                  <a:gd name="T33" fmla="*/ 712 h 726"/>
                  <a:gd name="T34" fmla="*/ 467 w 540"/>
                  <a:gd name="T35" fmla="*/ 724 h 726"/>
                  <a:gd name="T36" fmla="*/ 445 w 540"/>
                  <a:gd name="T37" fmla="*/ 724 h 726"/>
                  <a:gd name="T38" fmla="*/ 226 w 540"/>
                  <a:gd name="T39" fmla="*/ 711 h 726"/>
                  <a:gd name="T40" fmla="*/ 211 w 540"/>
                  <a:gd name="T41" fmla="*/ 710 h 726"/>
                  <a:gd name="T42" fmla="*/ 193 w 540"/>
                  <a:gd name="T43" fmla="*/ 701 h 726"/>
                  <a:gd name="T44" fmla="*/ 172 w 540"/>
                  <a:gd name="T45" fmla="*/ 686 h 726"/>
                  <a:gd name="T46" fmla="*/ 141 w 540"/>
                  <a:gd name="T47" fmla="*/ 656 h 726"/>
                  <a:gd name="T48" fmla="*/ 93 w 540"/>
                  <a:gd name="T49" fmla="*/ 614 h 726"/>
                  <a:gd name="T50" fmla="*/ 64 w 540"/>
                  <a:gd name="T51" fmla="*/ 587 h 726"/>
                  <a:gd name="T52" fmla="*/ 39 w 540"/>
                  <a:gd name="T53" fmla="*/ 564 h 726"/>
                  <a:gd name="T54" fmla="*/ 23 w 540"/>
                  <a:gd name="T55" fmla="*/ 551 h 726"/>
                  <a:gd name="T56" fmla="*/ 6 w 540"/>
                  <a:gd name="T57" fmla="*/ 536 h 726"/>
                  <a:gd name="T58" fmla="*/ 0 w 540"/>
                  <a:gd name="T59" fmla="*/ 516 h 726"/>
                  <a:gd name="T60" fmla="*/ 5 w 540"/>
                  <a:gd name="T61" fmla="*/ 500 h 726"/>
                  <a:gd name="T62" fmla="*/ 81 w 540"/>
                  <a:gd name="T63" fmla="*/ 183 h 726"/>
                  <a:gd name="T64" fmla="*/ 58 w 540"/>
                  <a:gd name="T65" fmla="*/ 164 h 726"/>
                  <a:gd name="T66" fmla="*/ 54 w 540"/>
                  <a:gd name="T67" fmla="*/ 145 h 726"/>
                  <a:gd name="T68" fmla="*/ 63 w 540"/>
                  <a:gd name="T69" fmla="*/ 123 h 726"/>
                  <a:gd name="T70" fmla="*/ 80 w 540"/>
                  <a:gd name="T71" fmla="*/ 111 h 726"/>
                  <a:gd name="T72" fmla="*/ 90 w 540"/>
                  <a:gd name="T73" fmla="*/ 107 h 726"/>
                  <a:gd name="T74" fmla="*/ 114 w 540"/>
                  <a:gd name="T75" fmla="*/ 99 h 726"/>
                  <a:gd name="T76" fmla="*/ 154 w 540"/>
                  <a:gd name="T77" fmla="*/ 83 h 726"/>
                  <a:gd name="T78" fmla="*/ 205 w 540"/>
                  <a:gd name="T79" fmla="*/ 64 h 726"/>
                  <a:gd name="T80" fmla="*/ 259 w 540"/>
                  <a:gd name="T81" fmla="*/ 44 h 726"/>
                  <a:gd name="T82" fmla="*/ 310 w 540"/>
                  <a:gd name="T83" fmla="*/ 25 h 726"/>
                  <a:gd name="T84" fmla="*/ 349 w 540"/>
                  <a:gd name="T85" fmla="*/ 10 h 726"/>
                  <a:gd name="T86" fmla="*/ 370 w 540"/>
                  <a:gd name="T87" fmla="*/ 2 h 7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40" h="726">
                    <a:moveTo>
                      <a:pt x="455" y="676"/>
                    </a:moveTo>
                    <a:lnTo>
                      <a:pt x="454" y="677"/>
                    </a:lnTo>
                    <a:lnTo>
                      <a:pt x="451" y="678"/>
                    </a:lnTo>
                    <a:lnTo>
                      <a:pt x="455" y="700"/>
                    </a:lnTo>
                    <a:lnTo>
                      <a:pt x="455" y="676"/>
                    </a:lnTo>
                    <a:close/>
                    <a:moveTo>
                      <a:pt x="387" y="0"/>
                    </a:moveTo>
                    <a:lnTo>
                      <a:pt x="402" y="3"/>
                    </a:lnTo>
                    <a:lnTo>
                      <a:pt x="414" y="10"/>
                    </a:lnTo>
                    <a:lnTo>
                      <a:pt x="424" y="21"/>
                    </a:lnTo>
                    <a:lnTo>
                      <a:pt x="430" y="33"/>
                    </a:lnTo>
                    <a:lnTo>
                      <a:pt x="535" y="315"/>
                    </a:lnTo>
                    <a:lnTo>
                      <a:pt x="537" y="324"/>
                    </a:lnTo>
                    <a:lnTo>
                      <a:pt x="540" y="335"/>
                    </a:lnTo>
                    <a:lnTo>
                      <a:pt x="538" y="349"/>
                    </a:lnTo>
                    <a:lnTo>
                      <a:pt x="534" y="360"/>
                    </a:lnTo>
                    <a:lnTo>
                      <a:pt x="528" y="367"/>
                    </a:lnTo>
                    <a:lnTo>
                      <a:pt x="518" y="372"/>
                    </a:lnTo>
                    <a:lnTo>
                      <a:pt x="508" y="373"/>
                    </a:lnTo>
                    <a:lnTo>
                      <a:pt x="498" y="372"/>
                    </a:lnTo>
                    <a:lnTo>
                      <a:pt x="488" y="368"/>
                    </a:lnTo>
                    <a:lnTo>
                      <a:pt x="421" y="336"/>
                    </a:lnTo>
                    <a:lnTo>
                      <a:pt x="367" y="454"/>
                    </a:lnTo>
                    <a:lnTo>
                      <a:pt x="457" y="453"/>
                    </a:lnTo>
                    <a:lnTo>
                      <a:pt x="472" y="454"/>
                    </a:lnTo>
                    <a:lnTo>
                      <a:pt x="483" y="459"/>
                    </a:lnTo>
                    <a:lnTo>
                      <a:pt x="490" y="464"/>
                    </a:lnTo>
                    <a:lnTo>
                      <a:pt x="497" y="475"/>
                    </a:lnTo>
                    <a:lnTo>
                      <a:pt x="501" y="486"/>
                    </a:lnTo>
                    <a:lnTo>
                      <a:pt x="501" y="495"/>
                    </a:lnTo>
                    <a:lnTo>
                      <a:pt x="501" y="504"/>
                    </a:lnTo>
                    <a:lnTo>
                      <a:pt x="500" y="680"/>
                    </a:lnTo>
                    <a:lnTo>
                      <a:pt x="498" y="694"/>
                    </a:lnTo>
                    <a:lnTo>
                      <a:pt x="494" y="705"/>
                    </a:lnTo>
                    <a:lnTo>
                      <a:pt x="488" y="712"/>
                    </a:lnTo>
                    <a:lnTo>
                      <a:pt x="478" y="720"/>
                    </a:lnTo>
                    <a:lnTo>
                      <a:pt x="467" y="724"/>
                    </a:lnTo>
                    <a:lnTo>
                      <a:pt x="455" y="726"/>
                    </a:lnTo>
                    <a:lnTo>
                      <a:pt x="445" y="724"/>
                    </a:lnTo>
                    <a:lnTo>
                      <a:pt x="231" y="710"/>
                    </a:lnTo>
                    <a:lnTo>
                      <a:pt x="226" y="711"/>
                    </a:lnTo>
                    <a:lnTo>
                      <a:pt x="223" y="711"/>
                    </a:lnTo>
                    <a:lnTo>
                      <a:pt x="211" y="710"/>
                    </a:lnTo>
                    <a:lnTo>
                      <a:pt x="200" y="705"/>
                    </a:lnTo>
                    <a:lnTo>
                      <a:pt x="193" y="701"/>
                    </a:lnTo>
                    <a:lnTo>
                      <a:pt x="184" y="695"/>
                    </a:lnTo>
                    <a:lnTo>
                      <a:pt x="172" y="686"/>
                    </a:lnTo>
                    <a:lnTo>
                      <a:pt x="158" y="672"/>
                    </a:lnTo>
                    <a:lnTo>
                      <a:pt x="141" y="656"/>
                    </a:lnTo>
                    <a:lnTo>
                      <a:pt x="119" y="637"/>
                    </a:lnTo>
                    <a:lnTo>
                      <a:pt x="93" y="614"/>
                    </a:lnTo>
                    <a:lnTo>
                      <a:pt x="79" y="601"/>
                    </a:lnTo>
                    <a:lnTo>
                      <a:pt x="64" y="587"/>
                    </a:lnTo>
                    <a:lnTo>
                      <a:pt x="51" y="575"/>
                    </a:lnTo>
                    <a:lnTo>
                      <a:pt x="39" y="564"/>
                    </a:lnTo>
                    <a:lnTo>
                      <a:pt x="29" y="556"/>
                    </a:lnTo>
                    <a:lnTo>
                      <a:pt x="23" y="551"/>
                    </a:lnTo>
                    <a:lnTo>
                      <a:pt x="14" y="545"/>
                    </a:lnTo>
                    <a:lnTo>
                      <a:pt x="6" y="536"/>
                    </a:lnTo>
                    <a:lnTo>
                      <a:pt x="3" y="529"/>
                    </a:lnTo>
                    <a:lnTo>
                      <a:pt x="0" y="516"/>
                    </a:lnTo>
                    <a:lnTo>
                      <a:pt x="3" y="506"/>
                    </a:lnTo>
                    <a:lnTo>
                      <a:pt x="5" y="500"/>
                    </a:lnTo>
                    <a:lnTo>
                      <a:pt x="141" y="210"/>
                    </a:lnTo>
                    <a:lnTo>
                      <a:pt x="81" y="183"/>
                    </a:lnTo>
                    <a:lnTo>
                      <a:pt x="67" y="174"/>
                    </a:lnTo>
                    <a:lnTo>
                      <a:pt x="58" y="164"/>
                    </a:lnTo>
                    <a:lnTo>
                      <a:pt x="55" y="155"/>
                    </a:lnTo>
                    <a:lnTo>
                      <a:pt x="54" y="145"/>
                    </a:lnTo>
                    <a:lnTo>
                      <a:pt x="57" y="133"/>
                    </a:lnTo>
                    <a:lnTo>
                      <a:pt x="63" y="123"/>
                    </a:lnTo>
                    <a:lnTo>
                      <a:pt x="73" y="116"/>
                    </a:lnTo>
                    <a:lnTo>
                      <a:pt x="80" y="111"/>
                    </a:lnTo>
                    <a:lnTo>
                      <a:pt x="87" y="109"/>
                    </a:lnTo>
                    <a:lnTo>
                      <a:pt x="90" y="107"/>
                    </a:lnTo>
                    <a:lnTo>
                      <a:pt x="99" y="104"/>
                    </a:lnTo>
                    <a:lnTo>
                      <a:pt x="114" y="99"/>
                    </a:lnTo>
                    <a:lnTo>
                      <a:pt x="132" y="92"/>
                    </a:lnTo>
                    <a:lnTo>
                      <a:pt x="154" y="83"/>
                    </a:lnTo>
                    <a:lnTo>
                      <a:pt x="179" y="75"/>
                    </a:lnTo>
                    <a:lnTo>
                      <a:pt x="205" y="64"/>
                    </a:lnTo>
                    <a:lnTo>
                      <a:pt x="232" y="54"/>
                    </a:lnTo>
                    <a:lnTo>
                      <a:pt x="259" y="44"/>
                    </a:lnTo>
                    <a:lnTo>
                      <a:pt x="284" y="35"/>
                    </a:lnTo>
                    <a:lnTo>
                      <a:pt x="310" y="25"/>
                    </a:lnTo>
                    <a:lnTo>
                      <a:pt x="330" y="16"/>
                    </a:lnTo>
                    <a:lnTo>
                      <a:pt x="349" y="10"/>
                    </a:lnTo>
                    <a:lnTo>
                      <a:pt x="363" y="6"/>
                    </a:lnTo>
                    <a:lnTo>
                      <a:pt x="370" y="2"/>
                    </a:lnTo>
                    <a:lnTo>
                      <a:pt x="387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79B2A789-886C-41B4-8F24-86BAC0C62112}"/>
                </a:ext>
              </a:extLst>
            </p:cNvPr>
            <p:cNvSpPr txBox="1"/>
            <p:nvPr/>
          </p:nvSpPr>
          <p:spPr>
            <a:xfrm>
              <a:off x="9069970" y="854402"/>
              <a:ext cx="23577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z="1400" spc="-300" dirty="0">
                  <a:solidFill>
                    <a:schemeClr val="bg2">
                      <a:lumMod val="50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카테고리화</a:t>
              </a:r>
              <a:endParaRPr lang="en-US" altLang="ko-KR" sz="1400" spc="-300" dirty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xmlns="" id="{55C93E52-4B7A-45E9-83E7-472291CCEC08}"/>
              </a:ext>
            </a:extLst>
          </p:cNvPr>
          <p:cNvGrpSpPr/>
          <p:nvPr/>
        </p:nvGrpSpPr>
        <p:grpSpPr>
          <a:xfrm>
            <a:off x="750221" y="420889"/>
            <a:ext cx="831154" cy="827088"/>
            <a:chOff x="6784954" y="3032825"/>
            <a:chExt cx="960782" cy="9566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xmlns="" id="{36366A1D-666D-49B0-A018-F9061A101E82}"/>
                </a:ext>
              </a:extLst>
            </p:cNvPr>
            <p:cNvSpPr/>
            <p:nvPr/>
          </p:nvSpPr>
          <p:spPr>
            <a:xfrm>
              <a:off x="6784954" y="3032825"/>
              <a:ext cx="960782" cy="956678"/>
            </a:xfrm>
            <a:prstGeom prst="rect">
              <a:avLst/>
            </a:prstGeom>
            <a:solidFill>
              <a:srgbClr val="FFE6C1"/>
            </a:solidFill>
            <a:ln>
              <a:solidFill>
                <a:srgbClr val="FFE6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xmlns="" id="{CC6E7372-A32C-4722-A6F1-8517C6FFECB0}"/>
                </a:ext>
              </a:extLst>
            </p:cNvPr>
            <p:cNvGrpSpPr/>
            <p:nvPr/>
          </p:nvGrpSpPr>
          <p:grpSpPr>
            <a:xfrm>
              <a:off x="6921877" y="3182368"/>
              <a:ext cx="686934" cy="676315"/>
              <a:chOff x="6921877" y="3182368"/>
              <a:chExt cx="686934" cy="676315"/>
            </a:xfrm>
          </p:grpSpPr>
          <p:sp>
            <p:nvSpPr>
              <p:cNvPr id="84" name="Rectangle 16">
                <a:extLst>
                  <a:ext uri="{FF2B5EF4-FFF2-40B4-BE49-F238E27FC236}">
                    <a16:creationId xmlns:a16="http://schemas.microsoft.com/office/drawing/2014/main" xmlns="" id="{E8BBC1DD-5C3D-4A10-94F5-5D0433F1CD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1146" y="3495932"/>
                <a:ext cx="265512" cy="52261"/>
              </a:xfrm>
              <a:prstGeom prst="rect">
                <a:avLst/>
              </a:pr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5" name="Freeform 17">
                <a:extLst>
                  <a:ext uri="{FF2B5EF4-FFF2-40B4-BE49-F238E27FC236}">
                    <a16:creationId xmlns:a16="http://schemas.microsoft.com/office/drawing/2014/main" xmlns="" id="{C0B66B4D-F923-4E5F-98D6-9D423CC478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21877" y="3182368"/>
                <a:ext cx="637536" cy="627128"/>
              </a:xfrm>
              <a:custGeom>
                <a:avLst/>
                <a:gdLst>
                  <a:gd name="T0" fmla="*/ 413 w 3302"/>
                  <a:gd name="T1" fmla="*/ 0 h 3264"/>
                  <a:gd name="T2" fmla="*/ 2890 w 3302"/>
                  <a:gd name="T3" fmla="*/ 0 h 3264"/>
                  <a:gd name="T4" fmla="*/ 2941 w 3302"/>
                  <a:gd name="T5" fmla="*/ 3 h 3264"/>
                  <a:gd name="T6" fmla="*/ 2992 w 3302"/>
                  <a:gd name="T7" fmla="*/ 12 h 3264"/>
                  <a:gd name="T8" fmla="*/ 3039 w 3302"/>
                  <a:gd name="T9" fmla="*/ 27 h 3264"/>
                  <a:gd name="T10" fmla="*/ 3083 w 3302"/>
                  <a:gd name="T11" fmla="*/ 48 h 3264"/>
                  <a:gd name="T12" fmla="*/ 3126 w 3302"/>
                  <a:gd name="T13" fmla="*/ 73 h 3264"/>
                  <a:gd name="T14" fmla="*/ 3164 w 3302"/>
                  <a:gd name="T15" fmla="*/ 103 h 3264"/>
                  <a:gd name="T16" fmla="*/ 3198 w 3302"/>
                  <a:gd name="T17" fmla="*/ 137 h 3264"/>
                  <a:gd name="T18" fmla="*/ 3228 w 3302"/>
                  <a:gd name="T19" fmla="*/ 175 h 3264"/>
                  <a:gd name="T20" fmla="*/ 3254 w 3302"/>
                  <a:gd name="T21" fmla="*/ 216 h 3264"/>
                  <a:gd name="T22" fmla="*/ 3275 w 3302"/>
                  <a:gd name="T23" fmla="*/ 261 h 3264"/>
                  <a:gd name="T24" fmla="*/ 3290 w 3302"/>
                  <a:gd name="T25" fmla="*/ 307 h 3264"/>
                  <a:gd name="T26" fmla="*/ 3299 w 3302"/>
                  <a:gd name="T27" fmla="*/ 357 h 3264"/>
                  <a:gd name="T28" fmla="*/ 3302 w 3302"/>
                  <a:gd name="T29" fmla="*/ 408 h 3264"/>
                  <a:gd name="T30" fmla="*/ 3302 w 3302"/>
                  <a:gd name="T31" fmla="*/ 1658 h 3264"/>
                  <a:gd name="T32" fmla="*/ 3258 w 3302"/>
                  <a:gd name="T33" fmla="*/ 1650 h 3264"/>
                  <a:gd name="T34" fmla="*/ 3212 w 3302"/>
                  <a:gd name="T35" fmla="*/ 1648 h 3264"/>
                  <a:gd name="T36" fmla="*/ 3164 w 3302"/>
                  <a:gd name="T37" fmla="*/ 1650 h 3264"/>
                  <a:gd name="T38" fmla="*/ 3117 w 3302"/>
                  <a:gd name="T39" fmla="*/ 1659 h 3264"/>
                  <a:gd name="T40" fmla="*/ 3071 w 3302"/>
                  <a:gd name="T41" fmla="*/ 1673 h 3264"/>
                  <a:gd name="T42" fmla="*/ 3027 w 3302"/>
                  <a:gd name="T43" fmla="*/ 1691 h 3264"/>
                  <a:gd name="T44" fmla="*/ 3027 w 3302"/>
                  <a:gd name="T45" fmla="*/ 544 h 3264"/>
                  <a:gd name="T46" fmla="*/ 275 w 3302"/>
                  <a:gd name="T47" fmla="*/ 544 h 3264"/>
                  <a:gd name="T48" fmla="*/ 275 w 3302"/>
                  <a:gd name="T49" fmla="*/ 2856 h 3264"/>
                  <a:gd name="T50" fmla="*/ 279 w 3302"/>
                  <a:gd name="T51" fmla="*/ 2883 h 3264"/>
                  <a:gd name="T52" fmla="*/ 287 w 3302"/>
                  <a:gd name="T53" fmla="*/ 2909 h 3264"/>
                  <a:gd name="T54" fmla="*/ 299 w 3302"/>
                  <a:gd name="T55" fmla="*/ 2932 h 3264"/>
                  <a:gd name="T56" fmla="*/ 315 w 3302"/>
                  <a:gd name="T57" fmla="*/ 2952 h 3264"/>
                  <a:gd name="T58" fmla="*/ 336 w 3302"/>
                  <a:gd name="T59" fmla="*/ 2969 h 3264"/>
                  <a:gd name="T60" fmla="*/ 359 w 3302"/>
                  <a:gd name="T61" fmla="*/ 2982 h 3264"/>
                  <a:gd name="T62" fmla="*/ 385 w 3302"/>
                  <a:gd name="T63" fmla="*/ 2990 h 3264"/>
                  <a:gd name="T64" fmla="*/ 413 w 3302"/>
                  <a:gd name="T65" fmla="*/ 2992 h 3264"/>
                  <a:gd name="T66" fmla="*/ 1790 w 3302"/>
                  <a:gd name="T67" fmla="*/ 2992 h 3264"/>
                  <a:gd name="T68" fmla="*/ 1710 w 3302"/>
                  <a:gd name="T69" fmla="*/ 3264 h 3264"/>
                  <a:gd name="T70" fmla="*/ 413 w 3302"/>
                  <a:gd name="T71" fmla="*/ 3264 h 3264"/>
                  <a:gd name="T72" fmla="*/ 361 w 3302"/>
                  <a:gd name="T73" fmla="*/ 3261 h 3264"/>
                  <a:gd name="T74" fmla="*/ 311 w 3302"/>
                  <a:gd name="T75" fmla="*/ 3252 h 3264"/>
                  <a:gd name="T76" fmla="*/ 264 w 3302"/>
                  <a:gd name="T77" fmla="*/ 3237 h 3264"/>
                  <a:gd name="T78" fmla="*/ 219 w 3302"/>
                  <a:gd name="T79" fmla="*/ 3216 h 3264"/>
                  <a:gd name="T80" fmla="*/ 177 w 3302"/>
                  <a:gd name="T81" fmla="*/ 3190 h 3264"/>
                  <a:gd name="T82" fmla="*/ 139 w 3302"/>
                  <a:gd name="T83" fmla="*/ 3161 h 3264"/>
                  <a:gd name="T84" fmla="*/ 104 w 3302"/>
                  <a:gd name="T85" fmla="*/ 3127 h 3264"/>
                  <a:gd name="T86" fmla="*/ 73 w 3302"/>
                  <a:gd name="T87" fmla="*/ 3089 h 3264"/>
                  <a:gd name="T88" fmla="*/ 48 w 3302"/>
                  <a:gd name="T89" fmla="*/ 3048 h 3264"/>
                  <a:gd name="T90" fmla="*/ 28 w 3302"/>
                  <a:gd name="T91" fmla="*/ 3003 h 3264"/>
                  <a:gd name="T92" fmla="*/ 13 w 3302"/>
                  <a:gd name="T93" fmla="*/ 2957 h 3264"/>
                  <a:gd name="T94" fmla="*/ 3 w 3302"/>
                  <a:gd name="T95" fmla="*/ 2907 h 3264"/>
                  <a:gd name="T96" fmla="*/ 0 w 3302"/>
                  <a:gd name="T97" fmla="*/ 2856 h 3264"/>
                  <a:gd name="T98" fmla="*/ 0 w 3302"/>
                  <a:gd name="T99" fmla="*/ 408 h 3264"/>
                  <a:gd name="T100" fmla="*/ 3 w 3302"/>
                  <a:gd name="T101" fmla="*/ 357 h 3264"/>
                  <a:gd name="T102" fmla="*/ 13 w 3302"/>
                  <a:gd name="T103" fmla="*/ 307 h 3264"/>
                  <a:gd name="T104" fmla="*/ 28 w 3302"/>
                  <a:gd name="T105" fmla="*/ 261 h 3264"/>
                  <a:gd name="T106" fmla="*/ 48 w 3302"/>
                  <a:gd name="T107" fmla="*/ 216 h 3264"/>
                  <a:gd name="T108" fmla="*/ 73 w 3302"/>
                  <a:gd name="T109" fmla="*/ 175 h 3264"/>
                  <a:gd name="T110" fmla="*/ 104 w 3302"/>
                  <a:gd name="T111" fmla="*/ 137 h 3264"/>
                  <a:gd name="T112" fmla="*/ 139 w 3302"/>
                  <a:gd name="T113" fmla="*/ 103 h 3264"/>
                  <a:gd name="T114" fmla="*/ 177 w 3302"/>
                  <a:gd name="T115" fmla="*/ 73 h 3264"/>
                  <a:gd name="T116" fmla="*/ 219 w 3302"/>
                  <a:gd name="T117" fmla="*/ 48 h 3264"/>
                  <a:gd name="T118" fmla="*/ 264 w 3302"/>
                  <a:gd name="T119" fmla="*/ 27 h 3264"/>
                  <a:gd name="T120" fmla="*/ 311 w 3302"/>
                  <a:gd name="T121" fmla="*/ 12 h 3264"/>
                  <a:gd name="T122" fmla="*/ 361 w 3302"/>
                  <a:gd name="T123" fmla="*/ 3 h 3264"/>
                  <a:gd name="T124" fmla="*/ 413 w 3302"/>
                  <a:gd name="T125" fmla="*/ 0 h 3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302" h="3264">
                    <a:moveTo>
                      <a:pt x="413" y="0"/>
                    </a:moveTo>
                    <a:lnTo>
                      <a:pt x="2890" y="0"/>
                    </a:lnTo>
                    <a:lnTo>
                      <a:pt x="2941" y="3"/>
                    </a:lnTo>
                    <a:lnTo>
                      <a:pt x="2992" y="12"/>
                    </a:lnTo>
                    <a:lnTo>
                      <a:pt x="3039" y="27"/>
                    </a:lnTo>
                    <a:lnTo>
                      <a:pt x="3083" y="48"/>
                    </a:lnTo>
                    <a:lnTo>
                      <a:pt x="3126" y="73"/>
                    </a:lnTo>
                    <a:lnTo>
                      <a:pt x="3164" y="103"/>
                    </a:lnTo>
                    <a:lnTo>
                      <a:pt x="3198" y="137"/>
                    </a:lnTo>
                    <a:lnTo>
                      <a:pt x="3228" y="175"/>
                    </a:lnTo>
                    <a:lnTo>
                      <a:pt x="3254" y="216"/>
                    </a:lnTo>
                    <a:lnTo>
                      <a:pt x="3275" y="261"/>
                    </a:lnTo>
                    <a:lnTo>
                      <a:pt x="3290" y="307"/>
                    </a:lnTo>
                    <a:lnTo>
                      <a:pt x="3299" y="357"/>
                    </a:lnTo>
                    <a:lnTo>
                      <a:pt x="3302" y="408"/>
                    </a:lnTo>
                    <a:lnTo>
                      <a:pt x="3302" y="1658"/>
                    </a:lnTo>
                    <a:lnTo>
                      <a:pt x="3258" y="1650"/>
                    </a:lnTo>
                    <a:lnTo>
                      <a:pt x="3212" y="1648"/>
                    </a:lnTo>
                    <a:lnTo>
                      <a:pt x="3164" y="1650"/>
                    </a:lnTo>
                    <a:lnTo>
                      <a:pt x="3117" y="1659"/>
                    </a:lnTo>
                    <a:lnTo>
                      <a:pt x="3071" y="1673"/>
                    </a:lnTo>
                    <a:lnTo>
                      <a:pt x="3027" y="1691"/>
                    </a:lnTo>
                    <a:lnTo>
                      <a:pt x="3027" y="544"/>
                    </a:lnTo>
                    <a:lnTo>
                      <a:pt x="275" y="544"/>
                    </a:lnTo>
                    <a:lnTo>
                      <a:pt x="275" y="2856"/>
                    </a:lnTo>
                    <a:lnTo>
                      <a:pt x="279" y="2883"/>
                    </a:lnTo>
                    <a:lnTo>
                      <a:pt x="287" y="2909"/>
                    </a:lnTo>
                    <a:lnTo>
                      <a:pt x="299" y="2932"/>
                    </a:lnTo>
                    <a:lnTo>
                      <a:pt x="315" y="2952"/>
                    </a:lnTo>
                    <a:lnTo>
                      <a:pt x="336" y="2969"/>
                    </a:lnTo>
                    <a:lnTo>
                      <a:pt x="359" y="2982"/>
                    </a:lnTo>
                    <a:lnTo>
                      <a:pt x="385" y="2990"/>
                    </a:lnTo>
                    <a:lnTo>
                      <a:pt x="413" y="2992"/>
                    </a:lnTo>
                    <a:lnTo>
                      <a:pt x="1790" y="2992"/>
                    </a:lnTo>
                    <a:lnTo>
                      <a:pt x="1710" y="3264"/>
                    </a:lnTo>
                    <a:lnTo>
                      <a:pt x="413" y="3264"/>
                    </a:lnTo>
                    <a:lnTo>
                      <a:pt x="361" y="3261"/>
                    </a:lnTo>
                    <a:lnTo>
                      <a:pt x="311" y="3252"/>
                    </a:lnTo>
                    <a:lnTo>
                      <a:pt x="264" y="3237"/>
                    </a:lnTo>
                    <a:lnTo>
                      <a:pt x="219" y="3216"/>
                    </a:lnTo>
                    <a:lnTo>
                      <a:pt x="177" y="3190"/>
                    </a:lnTo>
                    <a:lnTo>
                      <a:pt x="139" y="3161"/>
                    </a:lnTo>
                    <a:lnTo>
                      <a:pt x="104" y="3127"/>
                    </a:lnTo>
                    <a:lnTo>
                      <a:pt x="73" y="3089"/>
                    </a:lnTo>
                    <a:lnTo>
                      <a:pt x="48" y="3048"/>
                    </a:lnTo>
                    <a:lnTo>
                      <a:pt x="28" y="3003"/>
                    </a:lnTo>
                    <a:lnTo>
                      <a:pt x="13" y="2957"/>
                    </a:lnTo>
                    <a:lnTo>
                      <a:pt x="3" y="2907"/>
                    </a:lnTo>
                    <a:lnTo>
                      <a:pt x="0" y="2856"/>
                    </a:lnTo>
                    <a:lnTo>
                      <a:pt x="0" y="408"/>
                    </a:lnTo>
                    <a:lnTo>
                      <a:pt x="3" y="357"/>
                    </a:lnTo>
                    <a:lnTo>
                      <a:pt x="13" y="307"/>
                    </a:lnTo>
                    <a:lnTo>
                      <a:pt x="28" y="261"/>
                    </a:lnTo>
                    <a:lnTo>
                      <a:pt x="48" y="216"/>
                    </a:lnTo>
                    <a:lnTo>
                      <a:pt x="73" y="175"/>
                    </a:lnTo>
                    <a:lnTo>
                      <a:pt x="104" y="137"/>
                    </a:lnTo>
                    <a:lnTo>
                      <a:pt x="139" y="103"/>
                    </a:lnTo>
                    <a:lnTo>
                      <a:pt x="177" y="73"/>
                    </a:lnTo>
                    <a:lnTo>
                      <a:pt x="219" y="48"/>
                    </a:lnTo>
                    <a:lnTo>
                      <a:pt x="264" y="27"/>
                    </a:lnTo>
                    <a:lnTo>
                      <a:pt x="311" y="12"/>
                    </a:lnTo>
                    <a:lnTo>
                      <a:pt x="361" y="3"/>
                    </a:lnTo>
                    <a:lnTo>
                      <a:pt x="413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6" name="Rectangle 18">
                <a:extLst>
                  <a:ext uri="{FF2B5EF4-FFF2-40B4-BE49-F238E27FC236}">
                    <a16:creationId xmlns:a16="http://schemas.microsoft.com/office/drawing/2014/main" xmlns="" id="{0C99152C-289C-4B67-AE46-5CD21DD1C5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1146" y="3391411"/>
                <a:ext cx="265512" cy="52261"/>
              </a:xfrm>
              <a:prstGeom prst="rect">
                <a:avLst/>
              </a:pr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7" name="Freeform 19">
                <a:extLst>
                  <a:ext uri="{FF2B5EF4-FFF2-40B4-BE49-F238E27FC236}">
                    <a16:creationId xmlns:a16="http://schemas.microsoft.com/office/drawing/2014/main" xmlns="" id="{A715BCED-8D73-41DF-83C2-65FE10FD97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61146" y="3600454"/>
                <a:ext cx="241585" cy="52261"/>
              </a:xfrm>
              <a:custGeom>
                <a:avLst/>
                <a:gdLst>
                  <a:gd name="T0" fmla="*/ 0 w 1254"/>
                  <a:gd name="T1" fmla="*/ 0 h 272"/>
                  <a:gd name="T2" fmla="*/ 1254 w 1254"/>
                  <a:gd name="T3" fmla="*/ 0 h 272"/>
                  <a:gd name="T4" fmla="*/ 976 w 1254"/>
                  <a:gd name="T5" fmla="*/ 272 h 272"/>
                  <a:gd name="T6" fmla="*/ 0 w 1254"/>
                  <a:gd name="T7" fmla="*/ 272 h 272"/>
                  <a:gd name="T8" fmla="*/ 0 w 1254"/>
                  <a:gd name="T9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4" h="272">
                    <a:moveTo>
                      <a:pt x="0" y="0"/>
                    </a:moveTo>
                    <a:lnTo>
                      <a:pt x="1254" y="0"/>
                    </a:lnTo>
                    <a:lnTo>
                      <a:pt x="976" y="272"/>
                    </a:lnTo>
                    <a:lnTo>
                      <a:pt x="0" y="2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8" name="Rectangle 20">
                <a:extLst>
                  <a:ext uri="{FF2B5EF4-FFF2-40B4-BE49-F238E27FC236}">
                    <a16:creationId xmlns:a16="http://schemas.microsoft.com/office/drawing/2014/main" xmlns="" id="{7FD15F1C-7BF4-45F8-9384-CD72EAC69A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4633" y="3495932"/>
                <a:ext cx="53257" cy="52261"/>
              </a:xfrm>
              <a:prstGeom prst="rect">
                <a:avLst/>
              </a:pr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9" name="Rectangle 21">
                <a:extLst>
                  <a:ext uri="{FF2B5EF4-FFF2-40B4-BE49-F238E27FC236}">
                    <a16:creationId xmlns:a16="http://schemas.microsoft.com/office/drawing/2014/main" xmlns="" id="{868C4B75-8538-456C-99CD-EDA014C1EE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4633" y="3391411"/>
                <a:ext cx="53257" cy="52261"/>
              </a:xfrm>
              <a:prstGeom prst="rect">
                <a:avLst/>
              </a:pr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0" name="Rectangle 22">
                <a:extLst>
                  <a:ext uri="{FF2B5EF4-FFF2-40B4-BE49-F238E27FC236}">
                    <a16:creationId xmlns:a16="http://schemas.microsoft.com/office/drawing/2014/main" xmlns="" id="{AC051232-A6E2-42C2-9759-F4C4A0F00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4633" y="3600454"/>
                <a:ext cx="53257" cy="52261"/>
              </a:xfrm>
              <a:prstGeom prst="rect">
                <a:avLst/>
              </a:pr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1" name="Freeform 23">
                <a:extLst>
                  <a:ext uri="{FF2B5EF4-FFF2-40B4-BE49-F238E27FC236}">
                    <a16:creationId xmlns:a16="http://schemas.microsoft.com/office/drawing/2014/main" xmlns="" id="{155A304E-A03E-41A3-B10E-B17A6CE1FD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87633" y="3550499"/>
                <a:ext cx="121178" cy="119124"/>
              </a:xfrm>
              <a:custGeom>
                <a:avLst/>
                <a:gdLst>
                  <a:gd name="T0" fmla="*/ 272 w 629"/>
                  <a:gd name="T1" fmla="*/ 0 h 624"/>
                  <a:gd name="T2" fmla="*/ 299 w 629"/>
                  <a:gd name="T3" fmla="*/ 4 h 624"/>
                  <a:gd name="T4" fmla="*/ 327 w 629"/>
                  <a:gd name="T5" fmla="*/ 12 h 624"/>
                  <a:gd name="T6" fmla="*/ 352 w 629"/>
                  <a:gd name="T7" fmla="*/ 25 h 624"/>
                  <a:gd name="T8" fmla="*/ 376 w 629"/>
                  <a:gd name="T9" fmla="*/ 45 h 624"/>
                  <a:gd name="T10" fmla="*/ 585 w 629"/>
                  <a:gd name="T11" fmla="*/ 251 h 624"/>
                  <a:gd name="T12" fmla="*/ 603 w 629"/>
                  <a:gd name="T13" fmla="*/ 274 h 624"/>
                  <a:gd name="T14" fmla="*/ 617 w 629"/>
                  <a:gd name="T15" fmla="*/ 300 h 624"/>
                  <a:gd name="T16" fmla="*/ 625 w 629"/>
                  <a:gd name="T17" fmla="*/ 326 h 624"/>
                  <a:gd name="T18" fmla="*/ 629 w 629"/>
                  <a:gd name="T19" fmla="*/ 354 h 624"/>
                  <a:gd name="T20" fmla="*/ 625 w 629"/>
                  <a:gd name="T21" fmla="*/ 381 h 624"/>
                  <a:gd name="T22" fmla="*/ 617 w 629"/>
                  <a:gd name="T23" fmla="*/ 408 h 624"/>
                  <a:gd name="T24" fmla="*/ 604 w 629"/>
                  <a:gd name="T25" fmla="*/ 435 h 624"/>
                  <a:gd name="T26" fmla="*/ 586 w 629"/>
                  <a:gd name="T27" fmla="*/ 457 h 624"/>
                  <a:gd name="T28" fmla="*/ 418 w 629"/>
                  <a:gd name="T29" fmla="*/ 624 h 624"/>
                  <a:gd name="T30" fmla="*/ 0 w 629"/>
                  <a:gd name="T31" fmla="*/ 210 h 624"/>
                  <a:gd name="T32" fmla="*/ 169 w 629"/>
                  <a:gd name="T33" fmla="*/ 42 h 624"/>
                  <a:gd name="T34" fmla="*/ 192 w 629"/>
                  <a:gd name="T35" fmla="*/ 24 h 624"/>
                  <a:gd name="T36" fmla="*/ 217 w 629"/>
                  <a:gd name="T37" fmla="*/ 12 h 624"/>
                  <a:gd name="T38" fmla="*/ 244 w 629"/>
                  <a:gd name="T39" fmla="*/ 4 h 624"/>
                  <a:gd name="T40" fmla="*/ 272 w 629"/>
                  <a:gd name="T41" fmla="*/ 0 h 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29" h="624">
                    <a:moveTo>
                      <a:pt x="272" y="0"/>
                    </a:moveTo>
                    <a:lnTo>
                      <a:pt x="299" y="4"/>
                    </a:lnTo>
                    <a:lnTo>
                      <a:pt x="327" y="12"/>
                    </a:lnTo>
                    <a:lnTo>
                      <a:pt x="352" y="25"/>
                    </a:lnTo>
                    <a:lnTo>
                      <a:pt x="376" y="45"/>
                    </a:lnTo>
                    <a:lnTo>
                      <a:pt x="585" y="251"/>
                    </a:lnTo>
                    <a:lnTo>
                      <a:pt x="603" y="274"/>
                    </a:lnTo>
                    <a:lnTo>
                      <a:pt x="617" y="300"/>
                    </a:lnTo>
                    <a:lnTo>
                      <a:pt x="625" y="326"/>
                    </a:lnTo>
                    <a:lnTo>
                      <a:pt x="629" y="354"/>
                    </a:lnTo>
                    <a:lnTo>
                      <a:pt x="625" y="381"/>
                    </a:lnTo>
                    <a:lnTo>
                      <a:pt x="617" y="408"/>
                    </a:lnTo>
                    <a:lnTo>
                      <a:pt x="604" y="435"/>
                    </a:lnTo>
                    <a:lnTo>
                      <a:pt x="586" y="457"/>
                    </a:lnTo>
                    <a:lnTo>
                      <a:pt x="418" y="624"/>
                    </a:lnTo>
                    <a:lnTo>
                      <a:pt x="0" y="210"/>
                    </a:lnTo>
                    <a:lnTo>
                      <a:pt x="169" y="42"/>
                    </a:lnTo>
                    <a:lnTo>
                      <a:pt x="192" y="24"/>
                    </a:lnTo>
                    <a:lnTo>
                      <a:pt x="217" y="12"/>
                    </a:lnTo>
                    <a:lnTo>
                      <a:pt x="244" y="4"/>
                    </a:lnTo>
                    <a:lnTo>
                      <a:pt x="27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2" name="Freeform 24">
                <a:extLst>
                  <a:ext uri="{FF2B5EF4-FFF2-40B4-BE49-F238E27FC236}">
                    <a16:creationId xmlns:a16="http://schemas.microsoft.com/office/drawing/2014/main" xmlns="" id="{C5125142-1FC2-43D5-87D0-671BFD3743B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96989" y="3615824"/>
                <a:ext cx="246988" cy="242859"/>
              </a:xfrm>
              <a:custGeom>
                <a:avLst/>
                <a:gdLst>
                  <a:gd name="T0" fmla="*/ 260 w 1284"/>
                  <a:gd name="T1" fmla="*/ 754 h 1264"/>
                  <a:gd name="T2" fmla="*/ 177 w 1284"/>
                  <a:gd name="T3" fmla="*/ 1032 h 1264"/>
                  <a:gd name="T4" fmla="*/ 236 w 1284"/>
                  <a:gd name="T5" fmla="*/ 1090 h 1264"/>
                  <a:gd name="T6" fmla="*/ 513 w 1284"/>
                  <a:gd name="T7" fmla="*/ 1009 h 1264"/>
                  <a:gd name="T8" fmla="*/ 471 w 1284"/>
                  <a:gd name="T9" fmla="*/ 796 h 1264"/>
                  <a:gd name="T10" fmla="*/ 260 w 1284"/>
                  <a:gd name="T11" fmla="*/ 754 h 1264"/>
                  <a:gd name="T12" fmla="*/ 848 w 1284"/>
                  <a:gd name="T13" fmla="*/ 0 h 1264"/>
                  <a:gd name="T14" fmla="*/ 1284 w 1284"/>
                  <a:gd name="T15" fmla="*/ 430 h 1264"/>
                  <a:gd name="T16" fmla="*/ 604 w 1284"/>
                  <a:gd name="T17" fmla="*/ 1099 h 1264"/>
                  <a:gd name="T18" fmla="*/ 596 w 1284"/>
                  <a:gd name="T19" fmla="*/ 1107 h 1264"/>
                  <a:gd name="T20" fmla="*/ 586 w 1284"/>
                  <a:gd name="T21" fmla="*/ 1114 h 1264"/>
                  <a:gd name="T22" fmla="*/ 576 w 1284"/>
                  <a:gd name="T23" fmla="*/ 1118 h 1264"/>
                  <a:gd name="T24" fmla="*/ 80 w 1284"/>
                  <a:gd name="T25" fmla="*/ 1262 h 1264"/>
                  <a:gd name="T26" fmla="*/ 74 w 1284"/>
                  <a:gd name="T27" fmla="*/ 1263 h 1264"/>
                  <a:gd name="T28" fmla="*/ 68 w 1284"/>
                  <a:gd name="T29" fmla="*/ 1264 h 1264"/>
                  <a:gd name="T30" fmla="*/ 62 w 1284"/>
                  <a:gd name="T31" fmla="*/ 1264 h 1264"/>
                  <a:gd name="T32" fmla="*/ 46 w 1284"/>
                  <a:gd name="T33" fmla="*/ 1263 h 1264"/>
                  <a:gd name="T34" fmla="*/ 31 w 1284"/>
                  <a:gd name="T35" fmla="*/ 1256 h 1264"/>
                  <a:gd name="T36" fmla="*/ 19 w 1284"/>
                  <a:gd name="T37" fmla="*/ 1247 h 1264"/>
                  <a:gd name="T38" fmla="*/ 8 w 1284"/>
                  <a:gd name="T39" fmla="*/ 1234 h 1264"/>
                  <a:gd name="T40" fmla="*/ 3 w 1284"/>
                  <a:gd name="T41" fmla="*/ 1219 h 1264"/>
                  <a:gd name="T42" fmla="*/ 0 w 1284"/>
                  <a:gd name="T43" fmla="*/ 1203 h 1264"/>
                  <a:gd name="T44" fmla="*/ 3 w 1284"/>
                  <a:gd name="T45" fmla="*/ 1187 h 1264"/>
                  <a:gd name="T46" fmla="*/ 148 w 1284"/>
                  <a:gd name="T47" fmla="*/ 695 h 1264"/>
                  <a:gd name="T48" fmla="*/ 154 w 1284"/>
                  <a:gd name="T49" fmla="*/ 684 h 1264"/>
                  <a:gd name="T50" fmla="*/ 161 w 1284"/>
                  <a:gd name="T51" fmla="*/ 675 h 1264"/>
                  <a:gd name="T52" fmla="*/ 170 w 1284"/>
                  <a:gd name="T53" fmla="*/ 666 h 1264"/>
                  <a:gd name="T54" fmla="*/ 848 w 1284"/>
                  <a:gd name="T55" fmla="*/ 0 h 1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84" h="1264">
                    <a:moveTo>
                      <a:pt x="260" y="754"/>
                    </a:moveTo>
                    <a:lnTo>
                      <a:pt x="177" y="1032"/>
                    </a:lnTo>
                    <a:lnTo>
                      <a:pt x="236" y="1090"/>
                    </a:lnTo>
                    <a:lnTo>
                      <a:pt x="513" y="1009"/>
                    </a:lnTo>
                    <a:lnTo>
                      <a:pt x="471" y="796"/>
                    </a:lnTo>
                    <a:lnTo>
                      <a:pt x="260" y="754"/>
                    </a:lnTo>
                    <a:close/>
                    <a:moveTo>
                      <a:pt x="848" y="0"/>
                    </a:moveTo>
                    <a:lnTo>
                      <a:pt x="1284" y="430"/>
                    </a:lnTo>
                    <a:lnTo>
                      <a:pt x="604" y="1099"/>
                    </a:lnTo>
                    <a:lnTo>
                      <a:pt x="596" y="1107"/>
                    </a:lnTo>
                    <a:lnTo>
                      <a:pt x="586" y="1114"/>
                    </a:lnTo>
                    <a:lnTo>
                      <a:pt x="576" y="1118"/>
                    </a:lnTo>
                    <a:lnTo>
                      <a:pt x="80" y="1262"/>
                    </a:lnTo>
                    <a:lnTo>
                      <a:pt x="74" y="1263"/>
                    </a:lnTo>
                    <a:lnTo>
                      <a:pt x="68" y="1264"/>
                    </a:lnTo>
                    <a:lnTo>
                      <a:pt x="62" y="1264"/>
                    </a:lnTo>
                    <a:lnTo>
                      <a:pt x="46" y="1263"/>
                    </a:lnTo>
                    <a:lnTo>
                      <a:pt x="31" y="1256"/>
                    </a:lnTo>
                    <a:lnTo>
                      <a:pt x="19" y="1247"/>
                    </a:lnTo>
                    <a:lnTo>
                      <a:pt x="8" y="1234"/>
                    </a:lnTo>
                    <a:lnTo>
                      <a:pt x="3" y="1219"/>
                    </a:lnTo>
                    <a:lnTo>
                      <a:pt x="0" y="1203"/>
                    </a:lnTo>
                    <a:lnTo>
                      <a:pt x="3" y="1187"/>
                    </a:lnTo>
                    <a:lnTo>
                      <a:pt x="148" y="695"/>
                    </a:lnTo>
                    <a:lnTo>
                      <a:pt x="154" y="684"/>
                    </a:lnTo>
                    <a:lnTo>
                      <a:pt x="161" y="675"/>
                    </a:lnTo>
                    <a:lnTo>
                      <a:pt x="170" y="666"/>
                    </a:lnTo>
                    <a:lnTo>
                      <a:pt x="848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93" name="직사각형 92"/>
          <p:cNvSpPr/>
          <p:nvPr/>
        </p:nvSpPr>
        <p:spPr>
          <a:xfrm>
            <a:off x="764284" y="1867916"/>
            <a:ext cx="1088901" cy="490073"/>
          </a:xfrm>
          <a:prstGeom prst="rect">
            <a:avLst/>
          </a:prstGeom>
          <a:solidFill>
            <a:srgbClr val="FFE6C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행렬 생성</a:t>
            </a:r>
            <a:endParaRPr lang="ko-KR" altLang="en-US" dirty="0">
              <a:solidFill>
                <a:schemeClr val="tx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1766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764284" y="1576651"/>
            <a:ext cx="10663432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6944425" y="5975673"/>
            <a:ext cx="895031" cy="457004"/>
          </a:xfrm>
          <a:prstGeom prst="roundRect">
            <a:avLst/>
          </a:prstGeom>
          <a:noFill/>
          <a:ln w="38100">
            <a:solidFill>
              <a:srgbClr val="FFB8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xmlns="" id="{A8BD3529-54A5-4054-BA80-BEFCFB0B2252}"/>
              </a:ext>
            </a:extLst>
          </p:cNvPr>
          <p:cNvGrpSpPr>
            <a:grpSpLocks noChangeAspect="1"/>
          </p:cNvGrpSpPr>
          <p:nvPr/>
        </p:nvGrpSpPr>
        <p:grpSpPr>
          <a:xfrm>
            <a:off x="9068400" y="550800"/>
            <a:ext cx="2357746" cy="804783"/>
            <a:chOff x="9069970" y="357396"/>
            <a:chExt cx="2357746" cy="804783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xmlns="" id="{1B418433-71E4-4984-895A-0632DABACAE2}"/>
                </a:ext>
              </a:extLst>
            </p:cNvPr>
            <p:cNvGrpSpPr/>
            <p:nvPr/>
          </p:nvGrpSpPr>
          <p:grpSpPr>
            <a:xfrm>
              <a:off x="9136710" y="357396"/>
              <a:ext cx="2246400" cy="385200"/>
              <a:chOff x="2358175" y="5338576"/>
              <a:chExt cx="5590003" cy="956678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xmlns="" id="{3BC5DB8F-75B5-4E8E-818C-9E310FB0160A}"/>
                  </a:ext>
                </a:extLst>
              </p:cNvPr>
              <p:cNvSpPr/>
              <p:nvPr/>
            </p:nvSpPr>
            <p:spPr>
              <a:xfrm>
                <a:off x="2358175" y="5338576"/>
                <a:ext cx="960782" cy="956678"/>
              </a:xfrm>
              <a:prstGeom prst="rect">
                <a:avLst/>
              </a:prstGeom>
              <a:solidFill>
                <a:srgbClr val="FF565A"/>
              </a:solidFill>
              <a:ln>
                <a:solidFill>
                  <a:srgbClr val="FF565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xmlns="" id="{E4EEDEF5-1CCC-4A57-B405-701856215E1D}"/>
                  </a:ext>
                </a:extLst>
              </p:cNvPr>
              <p:cNvSpPr/>
              <p:nvPr/>
            </p:nvSpPr>
            <p:spPr>
              <a:xfrm>
                <a:off x="3515480" y="5338576"/>
                <a:ext cx="960782" cy="956678"/>
              </a:xfrm>
              <a:prstGeom prst="rect">
                <a:avLst/>
              </a:prstGeom>
              <a:solidFill>
                <a:srgbClr val="FF8878"/>
              </a:solidFill>
              <a:ln>
                <a:solidFill>
                  <a:srgbClr val="FF88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xmlns="" id="{811286E5-1487-41B7-A7CB-677BA544C698}"/>
                  </a:ext>
                </a:extLst>
              </p:cNvPr>
              <p:cNvSpPr/>
              <p:nvPr/>
            </p:nvSpPr>
            <p:spPr>
              <a:xfrm>
                <a:off x="4672786" y="5338576"/>
                <a:ext cx="960782" cy="956678"/>
              </a:xfrm>
              <a:prstGeom prst="rect">
                <a:avLst/>
              </a:prstGeom>
              <a:solidFill>
                <a:srgbClr val="FFB89B"/>
              </a:solidFill>
              <a:ln>
                <a:solidFill>
                  <a:srgbClr val="FFB89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xmlns="" id="{4BE5A1DE-DC2F-42B9-8ECF-2F80F8A1F05E}"/>
                  </a:ext>
                </a:extLst>
              </p:cNvPr>
              <p:cNvSpPr/>
              <p:nvPr/>
            </p:nvSpPr>
            <p:spPr>
              <a:xfrm>
                <a:off x="6987396" y="5338576"/>
                <a:ext cx="960782" cy="956678"/>
              </a:xfrm>
              <a:prstGeom prst="rect">
                <a:avLst/>
              </a:prstGeom>
              <a:solidFill>
                <a:srgbClr val="84CDC2"/>
              </a:solidFill>
              <a:ln>
                <a:solidFill>
                  <a:srgbClr val="84CD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Freeform 6">
                <a:extLst>
                  <a:ext uri="{FF2B5EF4-FFF2-40B4-BE49-F238E27FC236}">
                    <a16:creationId xmlns:a16="http://schemas.microsoft.com/office/drawing/2014/main" xmlns="" id="{D2E022BD-7207-4C5A-8E0C-0DAFB85886A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94452" y="5469396"/>
                <a:ext cx="688227" cy="695038"/>
              </a:xfrm>
              <a:custGeom>
                <a:avLst/>
                <a:gdLst>
                  <a:gd name="T0" fmla="*/ 651 w 3938"/>
                  <a:gd name="T1" fmla="*/ 2980 h 3989"/>
                  <a:gd name="T2" fmla="*/ 1140 w 3938"/>
                  <a:gd name="T3" fmla="*/ 3510 h 3989"/>
                  <a:gd name="T4" fmla="*/ 1628 w 3938"/>
                  <a:gd name="T5" fmla="*/ 3561 h 3989"/>
                  <a:gd name="T6" fmla="*/ 1174 w 3938"/>
                  <a:gd name="T7" fmla="*/ 2873 h 3989"/>
                  <a:gd name="T8" fmla="*/ 2354 w 3938"/>
                  <a:gd name="T9" fmla="*/ 3497 h 3989"/>
                  <a:gd name="T10" fmla="*/ 2700 w 3938"/>
                  <a:gd name="T11" fmla="*/ 3562 h 3989"/>
                  <a:gd name="T12" fmla="*/ 3330 w 3938"/>
                  <a:gd name="T13" fmla="*/ 2984 h 3989"/>
                  <a:gd name="T14" fmla="*/ 2763 w 3938"/>
                  <a:gd name="T15" fmla="*/ 2859 h 3989"/>
                  <a:gd name="T16" fmla="*/ 1358 w 3938"/>
                  <a:gd name="T17" fmla="*/ 3027 h 3989"/>
                  <a:gd name="T18" fmla="*/ 1783 w 3938"/>
                  <a:gd name="T19" fmla="*/ 3606 h 3989"/>
                  <a:gd name="T20" fmla="*/ 2036 w 3938"/>
                  <a:gd name="T21" fmla="*/ 3726 h 3989"/>
                  <a:gd name="T22" fmla="*/ 2433 w 3938"/>
                  <a:gd name="T23" fmla="*/ 3245 h 3989"/>
                  <a:gd name="T24" fmla="*/ 2259 w 3938"/>
                  <a:gd name="T25" fmla="*/ 2828 h 3989"/>
                  <a:gd name="T26" fmla="*/ 2801 w 3938"/>
                  <a:gd name="T27" fmla="*/ 2777 h 3989"/>
                  <a:gd name="T28" fmla="*/ 3377 w 3938"/>
                  <a:gd name="T29" fmla="*/ 2910 h 3989"/>
                  <a:gd name="T30" fmla="*/ 3673 w 3938"/>
                  <a:gd name="T31" fmla="*/ 2146 h 3989"/>
                  <a:gd name="T32" fmla="*/ 2537 w 3938"/>
                  <a:gd name="T33" fmla="*/ 2752 h 3989"/>
                  <a:gd name="T34" fmla="*/ 2892 w 3938"/>
                  <a:gd name="T35" fmla="*/ 2038 h 3989"/>
                  <a:gd name="T36" fmla="*/ 1229 w 3938"/>
                  <a:gd name="T37" fmla="*/ 2779 h 3989"/>
                  <a:gd name="T38" fmla="*/ 1039 w 3938"/>
                  <a:gd name="T39" fmla="*/ 2038 h 3989"/>
                  <a:gd name="T40" fmla="*/ 479 w 3938"/>
                  <a:gd name="T41" fmla="*/ 2844 h 3989"/>
                  <a:gd name="T42" fmla="*/ 959 w 3938"/>
                  <a:gd name="T43" fmla="*/ 2816 h 3989"/>
                  <a:gd name="T44" fmla="*/ 952 w 3938"/>
                  <a:gd name="T45" fmla="*/ 2038 h 3989"/>
                  <a:gd name="T46" fmla="*/ 2011 w 3938"/>
                  <a:gd name="T47" fmla="*/ 1260 h 3989"/>
                  <a:gd name="T48" fmla="*/ 2712 w 3938"/>
                  <a:gd name="T49" fmla="*/ 1232 h 3989"/>
                  <a:gd name="T50" fmla="*/ 1926 w 3938"/>
                  <a:gd name="T51" fmla="*/ 1952 h 3989"/>
                  <a:gd name="T52" fmla="*/ 3415 w 3938"/>
                  <a:gd name="T53" fmla="*/ 1071 h 3989"/>
                  <a:gd name="T54" fmla="*/ 2897 w 3938"/>
                  <a:gd name="T55" fmla="*/ 1210 h 3989"/>
                  <a:gd name="T56" fmla="*/ 3679 w 3938"/>
                  <a:gd name="T57" fmla="*/ 1952 h 3989"/>
                  <a:gd name="T58" fmla="*/ 3415 w 3938"/>
                  <a:gd name="T59" fmla="*/ 1071 h 3989"/>
                  <a:gd name="T60" fmla="*/ 266 w 3938"/>
                  <a:gd name="T61" fmla="*/ 1844 h 3989"/>
                  <a:gd name="T62" fmla="*/ 1131 w 3938"/>
                  <a:gd name="T63" fmla="*/ 1209 h 3989"/>
                  <a:gd name="T64" fmla="*/ 559 w 3938"/>
                  <a:gd name="T65" fmla="*/ 1079 h 3989"/>
                  <a:gd name="T66" fmla="*/ 1044 w 3938"/>
                  <a:gd name="T67" fmla="*/ 538 h 3989"/>
                  <a:gd name="T68" fmla="*/ 686 w 3938"/>
                  <a:gd name="T69" fmla="*/ 1030 h 3989"/>
                  <a:gd name="T70" fmla="*/ 1264 w 3938"/>
                  <a:gd name="T71" fmla="*/ 947 h 3989"/>
                  <a:gd name="T72" fmla="*/ 1722 w 3938"/>
                  <a:gd name="T73" fmla="*/ 321 h 3989"/>
                  <a:gd name="T74" fmla="*/ 2515 w 3938"/>
                  <a:gd name="T75" fmla="*/ 708 h 3989"/>
                  <a:gd name="T76" fmla="*/ 3090 w 3938"/>
                  <a:gd name="T77" fmla="*/ 1088 h 3989"/>
                  <a:gd name="T78" fmla="*/ 3170 w 3938"/>
                  <a:gd name="T79" fmla="*/ 763 h 3989"/>
                  <a:gd name="T80" fmla="*/ 2374 w 3938"/>
                  <a:gd name="T81" fmla="*/ 311 h 3989"/>
                  <a:gd name="T82" fmla="*/ 2581 w 3938"/>
                  <a:gd name="T83" fmla="*/ 1158 h 3989"/>
                  <a:gd name="T84" fmla="*/ 2287 w 3938"/>
                  <a:gd name="T85" fmla="*/ 551 h 3989"/>
                  <a:gd name="T86" fmla="*/ 1894 w 3938"/>
                  <a:gd name="T87" fmla="*/ 265 h 3989"/>
                  <a:gd name="T88" fmla="*/ 1498 w 3938"/>
                  <a:gd name="T89" fmla="*/ 743 h 3989"/>
                  <a:gd name="T90" fmla="*/ 1676 w 3938"/>
                  <a:gd name="T91" fmla="*/ 1165 h 3989"/>
                  <a:gd name="T92" fmla="*/ 2454 w 3938"/>
                  <a:gd name="T93" fmla="*/ 61 h 3989"/>
                  <a:gd name="T94" fmla="*/ 3361 w 3938"/>
                  <a:gd name="T95" fmla="*/ 586 h 3989"/>
                  <a:gd name="T96" fmla="*/ 3877 w 3938"/>
                  <a:gd name="T97" fmla="*/ 1505 h 3989"/>
                  <a:gd name="T98" fmla="*/ 3845 w 3938"/>
                  <a:gd name="T99" fmla="*/ 2602 h 3989"/>
                  <a:gd name="T100" fmla="*/ 3276 w 3938"/>
                  <a:gd name="T101" fmla="*/ 3486 h 3989"/>
                  <a:gd name="T102" fmla="*/ 2335 w 3938"/>
                  <a:gd name="T103" fmla="*/ 3954 h 3989"/>
                  <a:gd name="T104" fmla="*/ 1258 w 3938"/>
                  <a:gd name="T105" fmla="*/ 3856 h 3989"/>
                  <a:gd name="T106" fmla="*/ 423 w 3938"/>
                  <a:gd name="T107" fmla="*/ 3229 h 3989"/>
                  <a:gd name="T108" fmla="*/ 16 w 3938"/>
                  <a:gd name="T109" fmla="*/ 2245 h 3989"/>
                  <a:gd name="T110" fmla="*/ 180 w 3938"/>
                  <a:gd name="T111" fmla="*/ 1165 h 3989"/>
                  <a:gd name="T112" fmla="*/ 845 w 3938"/>
                  <a:gd name="T113" fmla="*/ 359 h 3989"/>
                  <a:gd name="T114" fmla="*/ 1845 w 3938"/>
                  <a:gd name="T115" fmla="*/ 5 h 39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938" h="3989">
                    <a:moveTo>
                      <a:pt x="1174" y="2873"/>
                    </a:moveTo>
                    <a:lnTo>
                      <a:pt x="1083" y="2885"/>
                    </a:lnTo>
                    <a:lnTo>
                      <a:pt x="1001" y="2898"/>
                    </a:lnTo>
                    <a:lnTo>
                      <a:pt x="925" y="2912"/>
                    </a:lnTo>
                    <a:lnTo>
                      <a:pt x="858" y="2925"/>
                    </a:lnTo>
                    <a:lnTo>
                      <a:pt x="796" y="2939"/>
                    </a:lnTo>
                    <a:lnTo>
                      <a:pt x="742" y="2953"/>
                    </a:lnTo>
                    <a:lnTo>
                      <a:pt x="692" y="2967"/>
                    </a:lnTo>
                    <a:lnTo>
                      <a:pt x="651" y="2980"/>
                    </a:lnTo>
                    <a:lnTo>
                      <a:pt x="614" y="2994"/>
                    </a:lnTo>
                    <a:lnTo>
                      <a:pt x="582" y="3007"/>
                    </a:lnTo>
                    <a:lnTo>
                      <a:pt x="647" y="3093"/>
                    </a:lnTo>
                    <a:lnTo>
                      <a:pt x="718" y="3175"/>
                    </a:lnTo>
                    <a:lnTo>
                      <a:pt x="793" y="3253"/>
                    </a:lnTo>
                    <a:lnTo>
                      <a:pt x="874" y="3325"/>
                    </a:lnTo>
                    <a:lnTo>
                      <a:pt x="959" y="3392"/>
                    </a:lnTo>
                    <a:lnTo>
                      <a:pt x="1047" y="3454"/>
                    </a:lnTo>
                    <a:lnTo>
                      <a:pt x="1140" y="3510"/>
                    </a:lnTo>
                    <a:lnTo>
                      <a:pt x="1236" y="3561"/>
                    </a:lnTo>
                    <a:lnTo>
                      <a:pt x="1336" y="3605"/>
                    </a:lnTo>
                    <a:lnTo>
                      <a:pt x="1439" y="3642"/>
                    </a:lnTo>
                    <a:lnTo>
                      <a:pt x="1544" y="3673"/>
                    </a:lnTo>
                    <a:lnTo>
                      <a:pt x="1653" y="3698"/>
                    </a:lnTo>
                    <a:lnTo>
                      <a:pt x="1765" y="3716"/>
                    </a:lnTo>
                    <a:lnTo>
                      <a:pt x="1722" y="3668"/>
                    </a:lnTo>
                    <a:lnTo>
                      <a:pt x="1676" y="3617"/>
                    </a:lnTo>
                    <a:lnTo>
                      <a:pt x="1628" y="3561"/>
                    </a:lnTo>
                    <a:lnTo>
                      <a:pt x="1577" y="3500"/>
                    </a:lnTo>
                    <a:lnTo>
                      <a:pt x="1527" y="3435"/>
                    </a:lnTo>
                    <a:lnTo>
                      <a:pt x="1474" y="3365"/>
                    </a:lnTo>
                    <a:lnTo>
                      <a:pt x="1422" y="3291"/>
                    </a:lnTo>
                    <a:lnTo>
                      <a:pt x="1370" y="3215"/>
                    </a:lnTo>
                    <a:lnTo>
                      <a:pt x="1319" y="3134"/>
                    </a:lnTo>
                    <a:lnTo>
                      <a:pt x="1268" y="3050"/>
                    </a:lnTo>
                    <a:lnTo>
                      <a:pt x="1220" y="2963"/>
                    </a:lnTo>
                    <a:lnTo>
                      <a:pt x="1174" y="2873"/>
                    </a:lnTo>
                    <a:close/>
                    <a:moveTo>
                      <a:pt x="2763" y="2859"/>
                    </a:moveTo>
                    <a:lnTo>
                      <a:pt x="2716" y="2952"/>
                    </a:lnTo>
                    <a:lnTo>
                      <a:pt x="2668" y="3040"/>
                    </a:lnTo>
                    <a:lnTo>
                      <a:pt x="2618" y="3125"/>
                    </a:lnTo>
                    <a:lnTo>
                      <a:pt x="2565" y="3208"/>
                    </a:lnTo>
                    <a:lnTo>
                      <a:pt x="2512" y="3286"/>
                    </a:lnTo>
                    <a:lnTo>
                      <a:pt x="2459" y="3361"/>
                    </a:lnTo>
                    <a:lnTo>
                      <a:pt x="2406" y="3431"/>
                    </a:lnTo>
                    <a:lnTo>
                      <a:pt x="2354" y="3497"/>
                    </a:lnTo>
                    <a:lnTo>
                      <a:pt x="2303" y="3560"/>
                    </a:lnTo>
                    <a:lnTo>
                      <a:pt x="2254" y="3617"/>
                    </a:lnTo>
                    <a:lnTo>
                      <a:pt x="2208" y="3670"/>
                    </a:lnTo>
                    <a:lnTo>
                      <a:pt x="2164" y="3717"/>
                    </a:lnTo>
                    <a:lnTo>
                      <a:pt x="2277" y="3701"/>
                    </a:lnTo>
                    <a:lnTo>
                      <a:pt x="2387" y="3676"/>
                    </a:lnTo>
                    <a:lnTo>
                      <a:pt x="2494" y="3645"/>
                    </a:lnTo>
                    <a:lnTo>
                      <a:pt x="2599" y="3606"/>
                    </a:lnTo>
                    <a:lnTo>
                      <a:pt x="2700" y="3562"/>
                    </a:lnTo>
                    <a:lnTo>
                      <a:pt x="2798" y="3511"/>
                    </a:lnTo>
                    <a:lnTo>
                      <a:pt x="2892" y="3454"/>
                    </a:lnTo>
                    <a:lnTo>
                      <a:pt x="2982" y="3391"/>
                    </a:lnTo>
                    <a:lnTo>
                      <a:pt x="3067" y="3322"/>
                    </a:lnTo>
                    <a:lnTo>
                      <a:pt x="3149" y="3249"/>
                    </a:lnTo>
                    <a:lnTo>
                      <a:pt x="3225" y="3170"/>
                    </a:lnTo>
                    <a:lnTo>
                      <a:pt x="3297" y="3086"/>
                    </a:lnTo>
                    <a:lnTo>
                      <a:pt x="3362" y="2998"/>
                    </a:lnTo>
                    <a:lnTo>
                      <a:pt x="3330" y="2984"/>
                    </a:lnTo>
                    <a:lnTo>
                      <a:pt x="3293" y="2970"/>
                    </a:lnTo>
                    <a:lnTo>
                      <a:pt x="3250" y="2955"/>
                    </a:lnTo>
                    <a:lnTo>
                      <a:pt x="3201" y="2940"/>
                    </a:lnTo>
                    <a:lnTo>
                      <a:pt x="3145" y="2925"/>
                    </a:lnTo>
                    <a:lnTo>
                      <a:pt x="3083" y="2910"/>
                    </a:lnTo>
                    <a:lnTo>
                      <a:pt x="3014" y="2897"/>
                    </a:lnTo>
                    <a:lnTo>
                      <a:pt x="2938" y="2883"/>
                    </a:lnTo>
                    <a:lnTo>
                      <a:pt x="2854" y="2870"/>
                    </a:lnTo>
                    <a:lnTo>
                      <a:pt x="2763" y="2859"/>
                    </a:lnTo>
                    <a:close/>
                    <a:moveTo>
                      <a:pt x="1926" y="2827"/>
                    </a:moveTo>
                    <a:lnTo>
                      <a:pt x="1799" y="2829"/>
                    </a:lnTo>
                    <a:lnTo>
                      <a:pt x="1678" y="2834"/>
                    </a:lnTo>
                    <a:lnTo>
                      <a:pt x="1565" y="2839"/>
                    </a:lnTo>
                    <a:lnTo>
                      <a:pt x="1459" y="2847"/>
                    </a:lnTo>
                    <a:lnTo>
                      <a:pt x="1360" y="2854"/>
                    </a:lnTo>
                    <a:lnTo>
                      <a:pt x="1268" y="2863"/>
                    </a:lnTo>
                    <a:lnTo>
                      <a:pt x="1312" y="2947"/>
                    </a:lnTo>
                    <a:lnTo>
                      <a:pt x="1358" y="3027"/>
                    </a:lnTo>
                    <a:lnTo>
                      <a:pt x="1405" y="3105"/>
                    </a:lnTo>
                    <a:lnTo>
                      <a:pt x="1453" y="3180"/>
                    </a:lnTo>
                    <a:lnTo>
                      <a:pt x="1502" y="3251"/>
                    </a:lnTo>
                    <a:lnTo>
                      <a:pt x="1551" y="3320"/>
                    </a:lnTo>
                    <a:lnTo>
                      <a:pt x="1600" y="3385"/>
                    </a:lnTo>
                    <a:lnTo>
                      <a:pt x="1648" y="3446"/>
                    </a:lnTo>
                    <a:lnTo>
                      <a:pt x="1694" y="3503"/>
                    </a:lnTo>
                    <a:lnTo>
                      <a:pt x="1740" y="3556"/>
                    </a:lnTo>
                    <a:lnTo>
                      <a:pt x="1783" y="3606"/>
                    </a:lnTo>
                    <a:lnTo>
                      <a:pt x="1823" y="3650"/>
                    </a:lnTo>
                    <a:lnTo>
                      <a:pt x="1861" y="3689"/>
                    </a:lnTo>
                    <a:lnTo>
                      <a:pt x="1894" y="3726"/>
                    </a:lnTo>
                    <a:lnTo>
                      <a:pt x="1926" y="3727"/>
                    </a:lnTo>
                    <a:lnTo>
                      <a:pt x="1926" y="2827"/>
                    </a:lnTo>
                    <a:close/>
                    <a:moveTo>
                      <a:pt x="2139" y="2826"/>
                    </a:moveTo>
                    <a:lnTo>
                      <a:pt x="2011" y="2826"/>
                    </a:lnTo>
                    <a:lnTo>
                      <a:pt x="2011" y="3727"/>
                    </a:lnTo>
                    <a:lnTo>
                      <a:pt x="2036" y="3726"/>
                    </a:lnTo>
                    <a:lnTo>
                      <a:pt x="2069" y="3689"/>
                    </a:lnTo>
                    <a:lnTo>
                      <a:pt x="2107" y="3650"/>
                    </a:lnTo>
                    <a:lnTo>
                      <a:pt x="2148" y="3605"/>
                    </a:lnTo>
                    <a:lnTo>
                      <a:pt x="2192" y="3555"/>
                    </a:lnTo>
                    <a:lnTo>
                      <a:pt x="2238" y="3501"/>
                    </a:lnTo>
                    <a:lnTo>
                      <a:pt x="2285" y="3442"/>
                    </a:lnTo>
                    <a:lnTo>
                      <a:pt x="2334" y="3380"/>
                    </a:lnTo>
                    <a:lnTo>
                      <a:pt x="2383" y="3314"/>
                    </a:lnTo>
                    <a:lnTo>
                      <a:pt x="2433" y="3245"/>
                    </a:lnTo>
                    <a:lnTo>
                      <a:pt x="2482" y="3171"/>
                    </a:lnTo>
                    <a:lnTo>
                      <a:pt x="2531" y="3095"/>
                    </a:lnTo>
                    <a:lnTo>
                      <a:pt x="2579" y="3017"/>
                    </a:lnTo>
                    <a:lnTo>
                      <a:pt x="2625" y="2934"/>
                    </a:lnTo>
                    <a:lnTo>
                      <a:pt x="2669" y="2849"/>
                    </a:lnTo>
                    <a:lnTo>
                      <a:pt x="2577" y="2842"/>
                    </a:lnTo>
                    <a:lnTo>
                      <a:pt x="2477" y="2836"/>
                    </a:lnTo>
                    <a:lnTo>
                      <a:pt x="2372" y="2831"/>
                    </a:lnTo>
                    <a:lnTo>
                      <a:pt x="2259" y="2828"/>
                    </a:lnTo>
                    <a:lnTo>
                      <a:pt x="2139" y="2826"/>
                    </a:lnTo>
                    <a:close/>
                    <a:moveTo>
                      <a:pt x="2977" y="2038"/>
                    </a:moveTo>
                    <a:lnTo>
                      <a:pt x="2970" y="2149"/>
                    </a:lnTo>
                    <a:lnTo>
                      <a:pt x="2957" y="2259"/>
                    </a:lnTo>
                    <a:lnTo>
                      <a:pt x="2936" y="2366"/>
                    </a:lnTo>
                    <a:lnTo>
                      <a:pt x="2910" y="2472"/>
                    </a:lnTo>
                    <a:lnTo>
                      <a:pt x="2878" y="2576"/>
                    </a:lnTo>
                    <a:lnTo>
                      <a:pt x="2842" y="2677"/>
                    </a:lnTo>
                    <a:lnTo>
                      <a:pt x="2801" y="2777"/>
                    </a:lnTo>
                    <a:lnTo>
                      <a:pt x="2892" y="2788"/>
                    </a:lnTo>
                    <a:lnTo>
                      <a:pt x="2976" y="2802"/>
                    </a:lnTo>
                    <a:lnTo>
                      <a:pt x="3054" y="2816"/>
                    </a:lnTo>
                    <a:lnTo>
                      <a:pt x="3123" y="2832"/>
                    </a:lnTo>
                    <a:lnTo>
                      <a:pt x="3187" y="2847"/>
                    </a:lnTo>
                    <a:lnTo>
                      <a:pt x="3244" y="2863"/>
                    </a:lnTo>
                    <a:lnTo>
                      <a:pt x="3293" y="2879"/>
                    </a:lnTo>
                    <a:lnTo>
                      <a:pt x="3339" y="2894"/>
                    </a:lnTo>
                    <a:lnTo>
                      <a:pt x="3377" y="2910"/>
                    </a:lnTo>
                    <a:lnTo>
                      <a:pt x="3411" y="2925"/>
                    </a:lnTo>
                    <a:lnTo>
                      <a:pt x="3463" y="2838"/>
                    </a:lnTo>
                    <a:lnTo>
                      <a:pt x="3510" y="2747"/>
                    </a:lnTo>
                    <a:lnTo>
                      <a:pt x="3551" y="2653"/>
                    </a:lnTo>
                    <a:lnTo>
                      <a:pt x="3588" y="2557"/>
                    </a:lnTo>
                    <a:lnTo>
                      <a:pt x="3617" y="2457"/>
                    </a:lnTo>
                    <a:lnTo>
                      <a:pt x="3642" y="2356"/>
                    </a:lnTo>
                    <a:lnTo>
                      <a:pt x="3660" y="2252"/>
                    </a:lnTo>
                    <a:lnTo>
                      <a:pt x="3673" y="2146"/>
                    </a:lnTo>
                    <a:lnTo>
                      <a:pt x="3679" y="2038"/>
                    </a:lnTo>
                    <a:lnTo>
                      <a:pt x="2977" y="2038"/>
                    </a:lnTo>
                    <a:close/>
                    <a:moveTo>
                      <a:pt x="2011" y="2038"/>
                    </a:moveTo>
                    <a:lnTo>
                      <a:pt x="2011" y="2739"/>
                    </a:lnTo>
                    <a:lnTo>
                      <a:pt x="2128" y="2739"/>
                    </a:lnTo>
                    <a:lnTo>
                      <a:pt x="2239" y="2741"/>
                    </a:lnTo>
                    <a:lnTo>
                      <a:pt x="2344" y="2743"/>
                    </a:lnTo>
                    <a:lnTo>
                      <a:pt x="2444" y="2747"/>
                    </a:lnTo>
                    <a:lnTo>
                      <a:pt x="2537" y="2752"/>
                    </a:lnTo>
                    <a:lnTo>
                      <a:pt x="2626" y="2759"/>
                    </a:lnTo>
                    <a:lnTo>
                      <a:pt x="2709" y="2767"/>
                    </a:lnTo>
                    <a:lnTo>
                      <a:pt x="2751" y="2668"/>
                    </a:lnTo>
                    <a:lnTo>
                      <a:pt x="2789" y="2568"/>
                    </a:lnTo>
                    <a:lnTo>
                      <a:pt x="2822" y="2466"/>
                    </a:lnTo>
                    <a:lnTo>
                      <a:pt x="2849" y="2361"/>
                    </a:lnTo>
                    <a:lnTo>
                      <a:pt x="2870" y="2255"/>
                    </a:lnTo>
                    <a:lnTo>
                      <a:pt x="2885" y="2148"/>
                    </a:lnTo>
                    <a:lnTo>
                      <a:pt x="2892" y="2038"/>
                    </a:lnTo>
                    <a:lnTo>
                      <a:pt x="2011" y="2038"/>
                    </a:lnTo>
                    <a:close/>
                    <a:moveTo>
                      <a:pt x="1039" y="2038"/>
                    </a:moveTo>
                    <a:lnTo>
                      <a:pt x="1046" y="2149"/>
                    </a:lnTo>
                    <a:lnTo>
                      <a:pt x="1062" y="2259"/>
                    </a:lnTo>
                    <a:lnTo>
                      <a:pt x="1083" y="2367"/>
                    </a:lnTo>
                    <a:lnTo>
                      <a:pt x="1111" y="2473"/>
                    </a:lnTo>
                    <a:lnTo>
                      <a:pt x="1146" y="2577"/>
                    </a:lnTo>
                    <a:lnTo>
                      <a:pt x="1184" y="2679"/>
                    </a:lnTo>
                    <a:lnTo>
                      <a:pt x="1229" y="2779"/>
                    </a:lnTo>
                    <a:lnTo>
                      <a:pt x="1311" y="2771"/>
                    </a:lnTo>
                    <a:lnTo>
                      <a:pt x="1400" y="2763"/>
                    </a:lnTo>
                    <a:lnTo>
                      <a:pt x="1494" y="2757"/>
                    </a:lnTo>
                    <a:lnTo>
                      <a:pt x="1592" y="2751"/>
                    </a:lnTo>
                    <a:lnTo>
                      <a:pt x="1698" y="2747"/>
                    </a:lnTo>
                    <a:lnTo>
                      <a:pt x="1809" y="2743"/>
                    </a:lnTo>
                    <a:lnTo>
                      <a:pt x="1926" y="2741"/>
                    </a:lnTo>
                    <a:lnTo>
                      <a:pt x="1926" y="2038"/>
                    </a:lnTo>
                    <a:lnTo>
                      <a:pt x="1039" y="2038"/>
                    </a:lnTo>
                    <a:close/>
                    <a:moveTo>
                      <a:pt x="260" y="2038"/>
                    </a:moveTo>
                    <a:lnTo>
                      <a:pt x="266" y="2148"/>
                    </a:lnTo>
                    <a:lnTo>
                      <a:pt x="278" y="2254"/>
                    </a:lnTo>
                    <a:lnTo>
                      <a:pt x="297" y="2359"/>
                    </a:lnTo>
                    <a:lnTo>
                      <a:pt x="321" y="2461"/>
                    </a:lnTo>
                    <a:lnTo>
                      <a:pt x="352" y="2561"/>
                    </a:lnTo>
                    <a:lnTo>
                      <a:pt x="389" y="2658"/>
                    </a:lnTo>
                    <a:lnTo>
                      <a:pt x="431" y="2753"/>
                    </a:lnTo>
                    <a:lnTo>
                      <a:pt x="479" y="2844"/>
                    </a:lnTo>
                    <a:lnTo>
                      <a:pt x="531" y="2933"/>
                    </a:lnTo>
                    <a:lnTo>
                      <a:pt x="564" y="2918"/>
                    </a:lnTo>
                    <a:lnTo>
                      <a:pt x="602" y="2904"/>
                    </a:lnTo>
                    <a:lnTo>
                      <a:pt x="646" y="2889"/>
                    </a:lnTo>
                    <a:lnTo>
                      <a:pt x="695" y="2874"/>
                    </a:lnTo>
                    <a:lnTo>
                      <a:pt x="752" y="2859"/>
                    </a:lnTo>
                    <a:lnTo>
                      <a:pt x="813" y="2844"/>
                    </a:lnTo>
                    <a:lnTo>
                      <a:pt x="882" y="2829"/>
                    </a:lnTo>
                    <a:lnTo>
                      <a:pt x="959" y="2816"/>
                    </a:lnTo>
                    <a:lnTo>
                      <a:pt x="1044" y="2803"/>
                    </a:lnTo>
                    <a:lnTo>
                      <a:pt x="1135" y="2791"/>
                    </a:lnTo>
                    <a:lnTo>
                      <a:pt x="1093" y="2689"/>
                    </a:lnTo>
                    <a:lnTo>
                      <a:pt x="1055" y="2586"/>
                    </a:lnTo>
                    <a:lnTo>
                      <a:pt x="1023" y="2481"/>
                    </a:lnTo>
                    <a:lnTo>
                      <a:pt x="996" y="2372"/>
                    </a:lnTo>
                    <a:lnTo>
                      <a:pt x="973" y="2262"/>
                    </a:lnTo>
                    <a:lnTo>
                      <a:pt x="960" y="2151"/>
                    </a:lnTo>
                    <a:lnTo>
                      <a:pt x="952" y="2038"/>
                    </a:lnTo>
                    <a:lnTo>
                      <a:pt x="260" y="2038"/>
                    </a:lnTo>
                    <a:close/>
                    <a:moveTo>
                      <a:pt x="2712" y="1232"/>
                    </a:moveTo>
                    <a:lnTo>
                      <a:pt x="2623" y="1240"/>
                    </a:lnTo>
                    <a:lnTo>
                      <a:pt x="2528" y="1247"/>
                    </a:lnTo>
                    <a:lnTo>
                      <a:pt x="2425" y="1252"/>
                    </a:lnTo>
                    <a:lnTo>
                      <a:pt x="2318" y="1256"/>
                    </a:lnTo>
                    <a:lnTo>
                      <a:pt x="2202" y="1260"/>
                    </a:lnTo>
                    <a:lnTo>
                      <a:pt x="2081" y="1260"/>
                    </a:lnTo>
                    <a:lnTo>
                      <a:pt x="2011" y="1260"/>
                    </a:lnTo>
                    <a:lnTo>
                      <a:pt x="2011" y="1952"/>
                    </a:lnTo>
                    <a:lnTo>
                      <a:pt x="2891" y="1952"/>
                    </a:lnTo>
                    <a:lnTo>
                      <a:pt x="2885" y="1844"/>
                    </a:lnTo>
                    <a:lnTo>
                      <a:pt x="2870" y="1738"/>
                    </a:lnTo>
                    <a:lnTo>
                      <a:pt x="2849" y="1633"/>
                    </a:lnTo>
                    <a:lnTo>
                      <a:pt x="2823" y="1530"/>
                    </a:lnTo>
                    <a:lnTo>
                      <a:pt x="2791" y="1428"/>
                    </a:lnTo>
                    <a:lnTo>
                      <a:pt x="2753" y="1329"/>
                    </a:lnTo>
                    <a:lnTo>
                      <a:pt x="2712" y="1232"/>
                    </a:lnTo>
                    <a:close/>
                    <a:moveTo>
                      <a:pt x="1224" y="1219"/>
                    </a:moveTo>
                    <a:lnTo>
                      <a:pt x="1182" y="1317"/>
                    </a:lnTo>
                    <a:lnTo>
                      <a:pt x="1144" y="1419"/>
                    </a:lnTo>
                    <a:lnTo>
                      <a:pt x="1110" y="1522"/>
                    </a:lnTo>
                    <a:lnTo>
                      <a:pt x="1082" y="1627"/>
                    </a:lnTo>
                    <a:lnTo>
                      <a:pt x="1061" y="1733"/>
                    </a:lnTo>
                    <a:lnTo>
                      <a:pt x="1046" y="1842"/>
                    </a:lnTo>
                    <a:lnTo>
                      <a:pt x="1039" y="1952"/>
                    </a:lnTo>
                    <a:lnTo>
                      <a:pt x="1926" y="1952"/>
                    </a:lnTo>
                    <a:lnTo>
                      <a:pt x="1926" y="1259"/>
                    </a:lnTo>
                    <a:lnTo>
                      <a:pt x="1808" y="1256"/>
                    </a:lnTo>
                    <a:lnTo>
                      <a:pt x="1697" y="1252"/>
                    </a:lnTo>
                    <a:lnTo>
                      <a:pt x="1591" y="1247"/>
                    </a:lnTo>
                    <a:lnTo>
                      <a:pt x="1491" y="1242"/>
                    </a:lnTo>
                    <a:lnTo>
                      <a:pt x="1396" y="1235"/>
                    </a:lnTo>
                    <a:lnTo>
                      <a:pt x="1307" y="1227"/>
                    </a:lnTo>
                    <a:lnTo>
                      <a:pt x="1224" y="1219"/>
                    </a:lnTo>
                    <a:close/>
                    <a:moveTo>
                      <a:pt x="3415" y="1071"/>
                    </a:moveTo>
                    <a:lnTo>
                      <a:pt x="3382" y="1086"/>
                    </a:lnTo>
                    <a:lnTo>
                      <a:pt x="3342" y="1103"/>
                    </a:lnTo>
                    <a:lnTo>
                      <a:pt x="3298" y="1118"/>
                    </a:lnTo>
                    <a:lnTo>
                      <a:pt x="3249" y="1134"/>
                    </a:lnTo>
                    <a:lnTo>
                      <a:pt x="3192" y="1150"/>
                    </a:lnTo>
                    <a:lnTo>
                      <a:pt x="3129" y="1166"/>
                    </a:lnTo>
                    <a:lnTo>
                      <a:pt x="3059" y="1181"/>
                    </a:lnTo>
                    <a:lnTo>
                      <a:pt x="2981" y="1196"/>
                    </a:lnTo>
                    <a:lnTo>
                      <a:pt x="2897" y="1210"/>
                    </a:lnTo>
                    <a:lnTo>
                      <a:pt x="2805" y="1222"/>
                    </a:lnTo>
                    <a:lnTo>
                      <a:pt x="2844" y="1320"/>
                    </a:lnTo>
                    <a:lnTo>
                      <a:pt x="2880" y="1420"/>
                    </a:lnTo>
                    <a:lnTo>
                      <a:pt x="2911" y="1523"/>
                    </a:lnTo>
                    <a:lnTo>
                      <a:pt x="2937" y="1627"/>
                    </a:lnTo>
                    <a:lnTo>
                      <a:pt x="2957" y="1734"/>
                    </a:lnTo>
                    <a:lnTo>
                      <a:pt x="2970" y="1842"/>
                    </a:lnTo>
                    <a:lnTo>
                      <a:pt x="2977" y="1952"/>
                    </a:lnTo>
                    <a:lnTo>
                      <a:pt x="3679" y="1952"/>
                    </a:lnTo>
                    <a:lnTo>
                      <a:pt x="3673" y="1844"/>
                    </a:lnTo>
                    <a:lnTo>
                      <a:pt x="3660" y="1739"/>
                    </a:lnTo>
                    <a:lnTo>
                      <a:pt x="3643" y="1637"/>
                    </a:lnTo>
                    <a:lnTo>
                      <a:pt x="3618" y="1536"/>
                    </a:lnTo>
                    <a:lnTo>
                      <a:pt x="3589" y="1437"/>
                    </a:lnTo>
                    <a:lnTo>
                      <a:pt x="3553" y="1341"/>
                    </a:lnTo>
                    <a:lnTo>
                      <a:pt x="3512" y="1249"/>
                    </a:lnTo>
                    <a:lnTo>
                      <a:pt x="3467" y="1158"/>
                    </a:lnTo>
                    <a:lnTo>
                      <a:pt x="3415" y="1071"/>
                    </a:lnTo>
                    <a:close/>
                    <a:moveTo>
                      <a:pt x="527" y="1065"/>
                    </a:moveTo>
                    <a:lnTo>
                      <a:pt x="476" y="1153"/>
                    </a:lnTo>
                    <a:lnTo>
                      <a:pt x="429" y="1242"/>
                    </a:lnTo>
                    <a:lnTo>
                      <a:pt x="387" y="1337"/>
                    </a:lnTo>
                    <a:lnTo>
                      <a:pt x="351" y="1433"/>
                    </a:lnTo>
                    <a:lnTo>
                      <a:pt x="320" y="1532"/>
                    </a:lnTo>
                    <a:lnTo>
                      <a:pt x="296" y="1634"/>
                    </a:lnTo>
                    <a:lnTo>
                      <a:pt x="277" y="1738"/>
                    </a:lnTo>
                    <a:lnTo>
                      <a:pt x="266" y="1844"/>
                    </a:lnTo>
                    <a:lnTo>
                      <a:pt x="260" y="1952"/>
                    </a:lnTo>
                    <a:lnTo>
                      <a:pt x="952" y="1952"/>
                    </a:lnTo>
                    <a:lnTo>
                      <a:pt x="960" y="1839"/>
                    </a:lnTo>
                    <a:lnTo>
                      <a:pt x="973" y="1729"/>
                    </a:lnTo>
                    <a:lnTo>
                      <a:pt x="994" y="1621"/>
                    </a:lnTo>
                    <a:lnTo>
                      <a:pt x="1022" y="1515"/>
                    </a:lnTo>
                    <a:lnTo>
                      <a:pt x="1054" y="1410"/>
                    </a:lnTo>
                    <a:lnTo>
                      <a:pt x="1091" y="1309"/>
                    </a:lnTo>
                    <a:lnTo>
                      <a:pt x="1131" y="1209"/>
                    </a:lnTo>
                    <a:lnTo>
                      <a:pt x="1039" y="1196"/>
                    </a:lnTo>
                    <a:lnTo>
                      <a:pt x="955" y="1183"/>
                    </a:lnTo>
                    <a:lnTo>
                      <a:pt x="877" y="1169"/>
                    </a:lnTo>
                    <a:lnTo>
                      <a:pt x="808" y="1154"/>
                    </a:lnTo>
                    <a:lnTo>
                      <a:pt x="745" y="1139"/>
                    </a:lnTo>
                    <a:lnTo>
                      <a:pt x="690" y="1124"/>
                    </a:lnTo>
                    <a:lnTo>
                      <a:pt x="641" y="1108"/>
                    </a:lnTo>
                    <a:lnTo>
                      <a:pt x="598" y="1093"/>
                    </a:lnTo>
                    <a:lnTo>
                      <a:pt x="559" y="1079"/>
                    </a:lnTo>
                    <a:lnTo>
                      <a:pt x="527" y="1065"/>
                    </a:lnTo>
                    <a:close/>
                    <a:moveTo>
                      <a:pt x="1765" y="275"/>
                    </a:moveTo>
                    <a:lnTo>
                      <a:pt x="1653" y="291"/>
                    </a:lnTo>
                    <a:lnTo>
                      <a:pt x="1543" y="316"/>
                    </a:lnTo>
                    <a:lnTo>
                      <a:pt x="1437" y="349"/>
                    </a:lnTo>
                    <a:lnTo>
                      <a:pt x="1333" y="386"/>
                    </a:lnTo>
                    <a:lnTo>
                      <a:pt x="1233" y="431"/>
                    </a:lnTo>
                    <a:lnTo>
                      <a:pt x="1136" y="482"/>
                    </a:lnTo>
                    <a:lnTo>
                      <a:pt x="1044" y="538"/>
                    </a:lnTo>
                    <a:lnTo>
                      <a:pt x="954" y="601"/>
                    </a:lnTo>
                    <a:lnTo>
                      <a:pt x="869" y="669"/>
                    </a:lnTo>
                    <a:lnTo>
                      <a:pt x="789" y="742"/>
                    </a:lnTo>
                    <a:lnTo>
                      <a:pt x="713" y="820"/>
                    </a:lnTo>
                    <a:lnTo>
                      <a:pt x="642" y="903"/>
                    </a:lnTo>
                    <a:lnTo>
                      <a:pt x="577" y="990"/>
                    </a:lnTo>
                    <a:lnTo>
                      <a:pt x="607" y="1003"/>
                    </a:lnTo>
                    <a:lnTo>
                      <a:pt x="644" y="1016"/>
                    </a:lnTo>
                    <a:lnTo>
                      <a:pt x="686" y="1030"/>
                    </a:lnTo>
                    <a:lnTo>
                      <a:pt x="736" y="1044"/>
                    </a:lnTo>
                    <a:lnTo>
                      <a:pt x="790" y="1059"/>
                    </a:lnTo>
                    <a:lnTo>
                      <a:pt x="851" y="1073"/>
                    </a:lnTo>
                    <a:lnTo>
                      <a:pt x="919" y="1086"/>
                    </a:lnTo>
                    <a:lnTo>
                      <a:pt x="996" y="1100"/>
                    </a:lnTo>
                    <a:lnTo>
                      <a:pt x="1078" y="1113"/>
                    </a:lnTo>
                    <a:lnTo>
                      <a:pt x="1171" y="1125"/>
                    </a:lnTo>
                    <a:lnTo>
                      <a:pt x="1216" y="1034"/>
                    </a:lnTo>
                    <a:lnTo>
                      <a:pt x="1264" y="947"/>
                    </a:lnTo>
                    <a:lnTo>
                      <a:pt x="1315" y="862"/>
                    </a:lnTo>
                    <a:lnTo>
                      <a:pt x="1367" y="781"/>
                    </a:lnTo>
                    <a:lnTo>
                      <a:pt x="1420" y="702"/>
                    </a:lnTo>
                    <a:lnTo>
                      <a:pt x="1471" y="628"/>
                    </a:lnTo>
                    <a:lnTo>
                      <a:pt x="1524" y="558"/>
                    </a:lnTo>
                    <a:lnTo>
                      <a:pt x="1576" y="492"/>
                    </a:lnTo>
                    <a:lnTo>
                      <a:pt x="1627" y="431"/>
                    </a:lnTo>
                    <a:lnTo>
                      <a:pt x="1675" y="374"/>
                    </a:lnTo>
                    <a:lnTo>
                      <a:pt x="1722" y="321"/>
                    </a:lnTo>
                    <a:lnTo>
                      <a:pt x="1765" y="275"/>
                    </a:lnTo>
                    <a:close/>
                    <a:moveTo>
                      <a:pt x="2164" y="274"/>
                    </a:moveTo>
                    <a:lnTo>
                      <a:pt x="2208" y="321"/>
                    </a:lnTo>
                    <a:lnTo>
                      <a:pt x="2255" y="374"/>
                    </a:lnTo>
                    <a:lnTo>
                      <a:pt x="2305" y="432"/>
                    </a:lnTo>
                    <a:lnTo>
                      <a:pt x="2355" y="495"/>
                    </a:lnTo>
                    <a:lnTo>
                      <a:pt x="2408" y="562"/>
                    </a:lnTo>
                    <a:lnTo>
                      <a:pt x="2461" y="633"/>
                    </a:lnTo>
                    <a:lnTo>
                      <a:pt x="2515" y="708"/>
                    </a:lnTo>
                    <a:lnTo>
                      <a:pt x="2568" y="788"/>
                    </a:lnTo>
                    <a:lnTo>
                      <a:pt x="2620" y="870"/>
                    </a:lnTo>
                    <a:lnTo>
                      <a:pt x="2672" y="958"/>
                    </a:lnTo>
                    <a:lnTo>
                      <a:pt x="2720" y="1046"/>
                    </a:lnTo>
                    <a:lnTo>
                      <a:pt x="2767" y="1140"/>
                    </a:lnTo>
                    <a:lnTo>
                      <a:pt x="2859" y="1128"/>
                    </a:lnTo>
                    <a:lnTo>
                      <a:pt x="2944" y="1115"/>
                    </a:lnTo>
                    <a:lnTo>
                      <a:pt x="3021" y="1101"/>
                    </a:lnTo>
                    <a:lnTo>
                      <a:pt x="3090" y="1088"/>
                    </a:lnTo>
                    <a:lnTo>
                      <a:pt x="3151" y="1073"/>
                    </a:lnTo>
                    <a:lnTo>
                      <a:pt x="3207" y="1058"/>
                    </a:lnTo>
                    <a:lnTo>
                      <a:pt x="3256" y="1041"/>
                    </a:lnTo>
                    <a:lnTo>
                      <a:pt x="3299" y="1026"/>
                    </a:lnTo>
                    <a:lnTo>
                      <a:pt x="3336" y="1013"/>
                    </a:lnTo>
                    <a:lnTo>
                      <a:pt x="3368" y="999"/>
                    </a:lnTo>
                    <a:lnTo>
                      <a:pt x="3307" y="915"/>
                    </a:lnTo>
                    <a:lnTo>
                      <a:pt x="3240" y="837"/>
                    </a:lnTo>
                    <a:lnTo>
                      <a:pt x="3170" y="763"/>
                    </a:lnTo>
                    <a:lnTo>
                      <a:pt x="3096" y="692"/>
                    </a:lnTo>
                    <a:lnTo>
                      <a:pt x="3017" y="627"/>
                    </a:lnTo>
                    <a:lnTo>
                      <a:pt x="2936" y="566"/>
                    </a:lnTo>
                    <a:lnTo>
                      <a:pt x="2849" y="510"/>
                    </a:lnTo>
                    <a:lnTo>
                      <a:pt x="2761" y="458"/>
                    </a:lnTo>
                    <a:lnTo>
                      <a:pt x="2668" y="413"/>
                    </a:lnTo>
                    <a:lnTo>
                      <a:pt x="2572" y="374"/>
                    </a:lnTo>
                    <a:lnTo>
                      <a:pt x="2473" y="339"/>
                    </a:lnTo>
                    <a:lnTo>
                      <a:pt x="2374" y="311"/>
                    </a:lnTo>
                    <a:lnTo>
                      <a:pt x="2270" y="289"/>
                    </a:lnTo>
                    <a:lnTo>
                      <a:pt x="2164" y="274"/>
                    </a:lnTo>
                    <a:close/>
                    <a:moveTo>
                      <a:pt x="2011" y="264"/>
                    </a:moveTo>
                    <a:lnTo>
                      <a:pt x="2011" y="1173"/>
                    </a:lnTo>
                    <a:lnTo>
                      <a:pt x="2141" y="1174"/>
                    </a:lnTo>
                    <a:lnTo>
                      <a:pt x="2261" y="1171"/>
                    </a:lnTo>
                    <a:lnTo>
                      <a:pt x="2375" y="1168"/>
                    </a:lnTo>
                    <a:lnTo>
                      <a:pt x="2481" y="1164"/>
                    </a:lnTo>
                    <a:lnTo>
                      <a:pt x="2581" y="1158"/>
                    </a:lnTo>
                    <a:lnTo>
                      <a:pt x="2673" y="1149"/>
                    </a:lnTo>
                    <a:lnTo>
                      <a:pt x="2630" y="1064"/>
                    </a:lnTo>
                    <a:lnTo>
                      <a:pt x="2583" y="982"/>
                    </a:lnTo>
                    <a:lnTo>
                      <a:pt x="2535" y="902"/>
                    </a:lnTo>
                    <a:lnTo>
                      <a:pt x="2486" y="824"/>
                    </a:lnTo>
                    <a:lnTo>
                      <a:pt x="2436" y="751"/>
                    </a:lnTo>
                    <a:lnTo>
                      <a:pt x="2386" y="681"/>
                    </a:lnTo>
                    <a:lnTo>
                      <a:pt x="2337" y="613"/>
                    </a:lnTo>
                    <a:lnTo>
                      <a:pt x="2287" y="551"/>
                    </a:lnTo>
                    <a:lnTo>
                      <a:pt x="2239" y="492"/>
                    </a:lnTo>
                    <a:lnTo>
                      <a:pt x="2194" y="437"/>
                    </a:lnTo>
                    <a:lnTo>
                      <a:pt x="2149" y="387"/>
                    </a:lnTo>
                    <a:lnTo>
                      <a:pt x="2109" y="341"/>
                    </a:lnTo>
                    <a:lnTo>
                      <a:pt x="2070" y="300"/>
                    </a:lnTo>
                    <a:lnTo>
                      <a:pt x="2036" y="264"/>
                    </a:lnTo>
                    <a:lnTo>
                      <a:pt x="2011" y="264"/>
                    </a:lnTo>
                    <a:close/>
                    <a:moveTo>
                      <a:pt x="1926" y="264"/>
                    </a:moveTo>
                    <a:lnTo>
                      <a:pt x="1894" y="265"/>
                    </a:lnTo>
                    <a:lnTo>
                      <a:pt x="1861" y="300"/>
                    </a:lnTo>
                    <a:lnTo>
                      <a:pt x="1823" y="341"/>
                    </a:lnTo>
                    <a:lnTo>
                      <a:pt x="1782" y="386"/>
                    </a:lnTo>
                    <a:lnTo>
                      <a:pt x="1739" y="435"/>
                    </a:lnTo>
                    <a:lnTo>
                      <a:pt x="1693" y="488"/>
                    </a:lnTo>
                    <a:lnTo>
                      <a:pt x="1646" y="547"/>
                    </a:lnTo>
                    <a:lnTo>
                      <a:pt x="1597" y="608"/>
                    </a:lnTo>
                    <a:lnTo>
                      <a:pt x="1549" y="674"/>
                    </a:lnTo>
                    <a:lnTo>
                      <a:pt x="1498" y="743"/>
                    </a:lnTo>
                    <a:lnTo>
                      <a:pt x="1449" y="815"/>
                    </a:lnTo>
                    <a:lnTo>
                      <a:pt x="1401" y="892"/>
                    </a:lnTo>
                    <a:lnTo>
                      <a:pt x="1353" y="970"/>
                    </a:lnTo>
                    <a:lnTo>
                      <a:pt x="1307" y="1051"/>
                    </a:lnTo>
                    <a:lnTo>
                      <a:pt x="1263" y="1136"/>
                    </a:lnTo>
                    <a:lnTo>
                      <a:pt x="1357" y="1145"/>
                    </a:lnTo>
                    <a:lnTo>
                      <a:pt x="1457" y="1153"/>
                    </a:lnTo>
                    <a:lnTo>
                      <a:pt x="1563" y="1159"/>
                    </a:lnTo>
                    <a:lnTo>
                      <a:pt x="1676" y="1165"/>
                    </a:lnTo>
                    <a:lnTo>
                      <a:pt x="1798" y="1169"/>
                    </a:lnTo>
                    <a:lnTo>
                      <a:pt x="1926" y="1173"/>
                    </a:lnTo>
                    <a:lnTo>
                      <a:pt x="1926" y="264"/>
                    </a:lnTo>
                    <a:close/>
                    <a:moveTo>
                      <a:pt x="1969" y="0"/>
                    </a:moveTo>
                    <a:lnTo>
                      <a:pt x="1969" y="0"/>
                    </a:lnTo>
                    <a:lnTo>
                      <a:pt x="2094" y="5"/>
                    </a:lnTo>
                    <a:lnTo>
                      <a:pt x="2216" y="16"/>
                    </a:lnTo>
                    <a:lnTo>
                      <a:pt x="2335" y="35"/>
                    </a:lnTo>
                    <a:lnTo>
                      <a:pt x="2454" y="61"/>
                    </a:lnTo>
                    <a:lnTo>
                      <a:pt x="2568" y="95"/>
                    </a:lnTo>
                    <a:lnTo>
                      <a:pt x="2680" y="135"/>
                    </a:lnTo>
                    <a:lnTo>
                      <a:pt x="2789" y="181"/>
                    </a:lnTo>
                    <a:lnTo>
                      <a:pt x="2894" y="235"/>
                    </a:lnTo>
                    <a:lnTo>
                      <a:pt x="2996" y="294"/>
                    </a:lnTo>
                    <a:lnTo>
                      <a:pt x="3093" y="359"/>
                    </a:lnTo>
                    <a:lnTo>
                      <a:pt x="3187" y="428"/>
                    </a:lnTo>
                    <a:lnTo>
                      <a:pt x="3276" y="505"/>
                    </a:lnTo>
                    <a:lnTo>
                      <a:pt x="3361" y="586"/>
                    </a:lnTo>
                    <a:lnTo>
                      <a:pt x="3441" y="671"/>
                    </a:lnTo>
                    <a:lnTo>
                      <a:pt x="3515" y="762"/>
                    </a:lnTo>
                    <a:lnTo>
                      <a:pt x="3585" y="857"/>
                    </a:lnTo>
                    <a:lnTo>
                      <a:pt x="3649" y="955"/>
                    </a:lnTo>
                    <a:lnTo>
                      <a:pt x="3707" y="1058"/>
                    </a:lnTo>
                    <a:lnTo>
                      <a:pt x="3759" y="1165"/>
                    </a:lnTo>
                    <a:lnTo>
                      <a:pt x="3806" y="1275"/>
                    </a:lnTo>
                    <a:lnTo>
                      <a:pt x="3845" y="1389"/>
                    </a:lnTo>
                    <a:lnTo>
                      <a:pt x="3877" y="1505"/>
                    </a:lnTo>
                    <a:lnTo>
                      <a:pt x="3903" y="1623"/>
                    </a:lnTo>
                    <a:lnTo>
                      <a:pt x="3923" y="1746"/>
                    </a:lnTo>
                    <a:lnTo>
                      <a:pt x="3934" y="1869"/>
                    </a:lnTo>
                    <a:lnTo>
                      <a:pt x="3938" y="1995"/>
                    </a:lnTo>
                    <a:lnTo>
                      <a:pt x="3934" y="2121"/>
                    </a:lnTo>
                    <a:lnTo>
                      <a:pt x="3923" y="2245"/>
                    </a:lnTo>
                    <a:lnTo>
                      <a:pt x="3903" y="2366"/>
                    </a:lnTo>
                    <a:lnTo>
                      <a:pt x="3877" y="2486"/>
                    </a:lnTo>
                    <a:lnTo>
                      <a:pt x="3845" y="2602"/>
                    </a:lnTo>
                    <a:lnTo>
                      <a:pt x="3806" y="2716"/>
                    </a:lnTo>
                    <a:lnTo>
                      <a:pt x="3759" y="2826"/>
                    </a:lnTo>
                    <a:lnTo>
                      <a:pt x="3707" y="2932"/>
                    </a:lnTo>
                    <a:lnTo>
                      <a:pt x="3649" y="3035"/>
                    </a:lnTo>
                    <a:lnTo>
                      <a:pt x="3585" y="3134"/>
                    </a:lnTo>
                    <a:lnTo>
                      <a:pt x="3515" y="3229"/>
                    </a:lnTo>
                    <a:lnTo>
                      <a:pt x="3441" y="3319"/>
                    </a:lnTo>
                    <a:lnTo>
                      <a:pt x="3361" y="3405"/>
                    </a:lnTo>
                    <a:lnTo>
                      <a:pt x="3276" y="3486"/>
                    </a:lnTo>
                    <a:lnTo>
                      <a:pt x="3187" y="3561"/>
                    </a:lnTo>
                    <a:lnTo>
                      <a:pt x="3093" y="3632"/>
                    </a:lnTo>
                    <a:lnTo>
                      <a:pt x="2996" y="3697"/>
                    </a:lnTo>
                    <a:lnTo>
                      <a:pt x="2894" y="3756"/>
                    </a:lnTo>
                    <a:lnTo>
                      <a:pt x="2789" y="3808"/>
                    </a:lnTo>
                    <a:lnTo>
                      <a:pt x="2680" y="3856"/>
                    </a:lnTo>
                    <a:lnTo>
                      <a:pt x="2568" y="3895"/>
                    </a:lnTo>
                    <a:lnTo>
                      <a:pt x="2454" y="3928"/>
                    </a:lnTo>
                    <a:lnTo>
                      <a:pt x="2335" y="3954"/>
                    </a:lnTo>
                    <a:lnTo>
                      <a:pt x="2216" y="3974"/>
                    </a:lnTo>
                    <a:lnTo>
                      <a:pt x="2094" y="3985"/>
                    </a:lnTo>
                    <a:lnTo>
                      <a:pt x="1969" y="3989"/>
                    </a:lnTo>
                    <a:lnTo>
                      <a:pt x="1845" y="3985"/>
                    </a:lnTo>
                    <a:lnTo>
                      <a:pt x="1723" y="3974"/>
                    </a:lnTo>
                    <a:lnTo>
                      <a:pt x="1602" y="3954"/>
                    </a:lnTo>
                    <a:lnTo>
                      <a:pt x="1485" y="3928"/>
                    </a:lnTo>
                    <a:lnTo>
                      <a:pt x="1370" y="3895"/>
                    </a:lnTo>
                    <a:lnTo>
                      <a:pt x="1258" y="3856"/>
                    </a:lnTo>
                    <a:lnTo>
                      <a:pt x="1150" y="3808"/>
                    </a:lnTo>
                    <a:lnTo>
                      <a:pt x="1044" y="3756"/>
                    </a:lnTo>
                    <a:lnTo>
                      <a:pt x="943" y="3697"/>
                    </a:lnTo>
                    <a:lnTo>
                      <a:pt x="845" y="3632"/>
                    </a:lnTo>
                    <a:lnTo>
                      <a:pt x="752" y="3561"/>
                    </a:lnTo>
                    <a:lnTo>
                      <a:pt x="662" y="3486"/>
                    </a:lnTo>
                    <a:lnTo>
                      <a:pt x="578" y="3405"/>
                    </a:lnTo>
                    <a:lnTo>
                      <a:pt x="498" y="3319"/>
                    </a:lnTo>
                    <a:lnTo>
                      <a:pt x="423" y="3229"/>
                    </a:lnTo>
                    <a:lnTo>
                      <a:pt x="353" y="3134"/>
                    </a:lnTo>
                    <a:lnTo>
                      <a:pt x="289" y="3035"/>
                    </a:lnTo>
                    <a:lnTo>
                      <a:pt x="231" y="2932"/>
                    </a:lnTo>
                    <a:lnTo>
                      <a:pt x="178" y="2826"/>
                    </a:lnTo>
                    <a:lnTo>
                      <a:pt x="133" y="2716"/>
                    </a:lnTo>
                    <a:lnTo>
                      <a:pt x="93" y="2602"/>
                    </a:lnTo>
                    <a:lnTo>
                      <a:pt x="60" y="2486"/>
                    </a:lnTo>
                    <a:lnTo>
                      <a:pt x="34" y="2366"/>
                    </a:lnTo>
                    <a:lnTo>
                      <a:pt x="16" y="2245"/>
                    </a:lnTo>
                    <a:lnTo>
                      <a:pt x="5" y="2121"/>
                    </a:lnTo>
                    <a:lnTo>
                      <a:pt x="0" y="1995"/>
                    </a:lnTo>
                    <a:lnTo>
                      <a:pt x="5" y="1869"/>
                    </a:lnTo>
                    <a:lnTo>
                      <a:pt x="16" y="1746"/>
                    </a:lnTo>
                    <a:lnTo>
                      <a:pt x="34" y="1623"/>
                    </a:lnTo>
                    <a:lnTo>
                      <a:pt x="60" y="1505"/>
                    </a:lnTo>
                    <a:lnTo>
                      <a:pt x="93" y="1389"/>
                    </a:lnTo>
                    <a:lnTo>
                      <a:pt x="133" y="1275"/>
                    </a:lnTo>
                    <a:lnTo>
                      <a:pt x="180" y="1165"/>
                    </a:lnTo>
                    <a:lnTo>
                      <a:pt x="231" y="1058"/>
                    </a:lnTo>
                    <a:lnTo>
                      <a:pt x="289" y="955"/>
                    </a:lnTo>
                    <a:lnTo>
                      <a:pt x="353" y="857"/>
                    </a:lnTo>
                    <a:lnTo>
                      <a:pt x="423" y="762"/>
                    </a:lnTo>
                    <a:lnTo>
                      <a:pt x="498" y="671"/>
                    </a:lnTo>
                    <a:lnTo>
                      <a:pt x="578" y="586"/>
                    </a:lnTo>
                    <a:lnTo>
                      <a:pt x="663" y="505"/>
                    </a:lnTo>
                    <a:lnTo>
                      <a:pt x="752" y="428"/>
                    </a:lnTo>
                    <a:lnTo>
                      <a:pt x="845" y="359"/>
                    </a:lnTo>
                    <a:lnTo>
                      <a:pt x="943" y="294"/>
                    </a:lnTo>
                    <a:lnTo>
                      <a:pt x="1045" y="235"/>
                    </a:lnTo>
                    <a:lnTo>
                      <a:pt x="1150" y="181"/>
                    </a:lnTo>
                    <a:lnTo>
                      <a:pt x="1258" y="135"/>
                    </a:lnTo>
                    <a:lnTo>
                      <a:pt x="1370" y="95"/>
                    </a:lnTo>
                    <a:lnTo>
                      <a:pt x="1485" y="61"/>
                    </a:lnTo>
                    <a:lnTo>
                      <a:pt x="1602" y="35"/>
                    </a:lnTo>
                    <a:lnTo>
                      <a:pt x="1723" y="16"/>
                    </a:lnTo>
                    <a:lnTo>
                      <a:pt x="1845" y="5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" name="Freeform 11">
                <a:extLst>
                  <a:ext uri="{FF2B5EF4-FFF2-40B4-BE49-F238E27FC236}">
                    <a16:creationId xmlns:a16="http://schemas.microsoft.com/office/drawing/2014/main" xmlns="" id="{D09AF5D3-907F-4EF0-A57E-8A01815476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20705" y="5490883"/>
                <a:ext cx="686934" cy="694800"/>
              </a:xfrm>
              <a:custGeom>
                <a:avLst/>
                <a:gdLst>
                  <a:gd name="T0" fmla="*/ 2319 w 3259"/>
                  <a:gd name="T1" fmla="*/ 2118 h 3338"/>
                  <a:gd name="T2" fmla="*/ 1028 w 3259"/>
                  <a:gd name="T3" fmla="*/ 809 h 3338"/>
                  <a:gd name="T4" fmla="*/ 1285 w 3259"/>
                  <a:gd name="T5" fmla="*/ 1018 h 3338"/>
                  <a:gd name="T6" fmla="*/ 1336 w 3259"/>
                  <a:gd name="T7" fmla="*/ 1045 h 3338"/>
                  <a:gd name="T8" fmla="*/ 1535 w 3259"/>
                  <a:gd name="T9" fmla="*/ 1237 h 3338"/>
                  <a:gd name="T10" fmla="*/ 1580 w 3259"/>
                  <a:gd name="T11" fmla="*/ 1267 h 3338"/>
                  <a:gd name="T12" fmla="*/ 1642 w 3259"/>
                  <a:gd name="T13" fmla="*/ 1450 h 3338"/>
                  <a:gd name="T14" fmla="*/ 2013 w 3259"/>
                  <a:gd name="T15" fmla="*/ 1446 h 3338"/>
                  <a:gd name="T16" fmla="*/ 2036 w 3259"/>
                  <a:gd name="T17" fmla="*/ 1497 h 3338"/>
                  <a:gd name="T18" fmla="*/ 1619 w 3259"/>
                  <a:gd name="T19" fmla="*/ 1527 h 3338"/>
                  <a:gd name="T20" fmla="*/ 1535 w 3259"/>
                  <a:gd name="T21" fmla="*/ 1376 h 3338"/>
                  <a:gd name="T22" fmla="*/ 1428 w 3259"/>
                  <a:gd name="T23" fmla="*/ 1521 h 3338"/>
                  <a:gd name="T24" fmla="*/ 1293 w 3259"/>
                  <a:gd name="T25" fmla="*/ 1178 h 3338"/>
                  <a:gd name="T26" fmla="*/ 1138 w 3259"/>
                  <a:gd name="T27" fmla="*/ 1525 h 3338"/>
                  <a:gd name="T28" fmla="*/ 1094 w 3259"/>
                  <a:gd name="T29" fmla="*/ 1496 h 3338"/>
                  <a:gd name="T30" fmla="*/ 834 w 3259"/>
                  <a:gd name="T31" fmla="*/ 1516 h 3338"/>
                  <a:gd name="T32" fmla="*/ 784 w 3259"/>
                  <a:gd name="T33" fmla="*/ 1499 h 3338"/>
                  <a:gd name="T34" fmla="*/ 600 w 3259"/>
                  <a:gd name="T35" fmla="*/ 1524 h 3338"/>
                  <a:gd name="T36" fmla="*/ 407 w 3259"/>
                  <a:gd name="T37" fmla="*/ 1509 h 3338"/>
                  <a:gd name="T38" fmla="*/ 414 w 3259"/>
                  <a:gd name="T39" fmla="*/ 1453 h 3338"/>
                  <a:gd name="T40" fmla="*/ 566 w 3259"/>
                  <a:gd name="T41" fmla="*/ 1428 h 3338"/>
                  <a:gd name="T42" fmla="*/ 676 w 3259"/>
                  <a:gd name="T43" fmla="*/ 1179 h 3338"/>
                  <a:gd name="T44" fmla="*/ 726 w 3259"/>
                  <a:gd name="T45" fmla="*/ 1195 h 3338"/>
                  <a:gd name="T46" fmla="*/ 972 w 3259"/>
                  <a:gd name="T47" fmla="*/ 782 h 3338"/>
                  <a:gd name="T48" fmla="*/ 1075 w 3259"/>
                  <a:gd name="T49" fmla="*/ 322 h 3338"/>
                  <a:gd name="T50" fmla="*/ 741 w 3259"/>
                  <a:gd name="T51" fmla="*/ 448 h 3338"/>
                  <a:gd name="T52" fmla="*/ 484 w 3259"/>
                  <a:gd name="T53" fmla="*/ 688 h 3338"/>
                  <a:gd name="T54" fmla="*/ 333 w 3259"/>
                  <a:gd name="T55" fmla="*/ 1011 h 3338"/>
                  <a:gd name="T56" fmla="*/ 319 w 3259"/>
                  <a:gd name="T57" fmla="*/ 1383 h 3338"/>
                  <a:gd name="T58" fmla="*/ 444 w 3259"/>
                  <a:gd name="T59" fmla="*/ 1720 h 3338"/>
                  <a:gd name="T60" fmla="*/ 682 w 3259"/>
                  <a:gd name="T61" fmla="*/ 1979 h 3338"/>
                  <a:gd name="T62" fmla="*/ 1004 w 3259"/>
                  <a:gd name="T63" fmla="*/ 2131 h 3338"/>
                  <a:gd name="T64" fmla="*/ 1372 w 3259"/>
                  <a:gd name="T65" fmla="*/ 2146 h 3338"/>
                  <a:gd name="T66" fmla="*/ 1706 w 3259"/>
                  <a:gd name="T67" fmla="*/ 2019 h 3338"/>
                  <a:gd name="T68" fmla="*/ 1963 w 3259"/>
                  <a:gd name="T69" fmla="*/ 1779 h 3338"/>
                  <a:gd name="T70" fmla="*/ 2113 w 3259"/>
                  <a:gd name="T71" fmla="*/ 1455 h 3338"/>
                  <a:gd name="T72" fmla="*/ 2128 w 3259"/>
                  <a:gd name="T73" fmla="*/ 1084 h 3338"/>
                  <a:gd name="T74" fmla="*/ 2002 w 3259"/>
                  <a:gd name="T75" fmla="*/ 747 h 3338"/>
                  <a:gd name="T76" fmla="*/ 1765 w 3259"/>
                  <a:gd name="T77" fmla="*/ 489 h 3338"/>
                  <a:gd name="T78" fmla="*/ 1444 w 3259"/>
                  <a:gd name="T79" fmla="*/ 337 h 3338"/>
                  <a:gd name="T80" fmla="*/ 1224 w 3259"/>
                  <a:gd name="T81" fmla="*/ 0 h 3338"/>
                  <a:gd name="T82" fmla="*/ 1660 w 3259"/>
                  <a:gd name="T83" fmla="*/ 81 h 3338"/>
                  <a:gd name="T84" fmla="*/ 2026 w 3259"/>
                  <a:gd name="T85" fmla="*/ 303 h 3338"/>
                  <a:gd name="T86" fmla="*/ 2295 w 3259"/>
                  <a:gd name="T87" fmla="*/ 636 h 3338"/>
                  <a:gd name="T88" fmla="*/ 2434 w 3259"/>
                  <a:gd name="T89" fmla="*/ 1051 h 3338"/>
                  <a:gd name="T90" fmla="*/ 2418 w 3259"/>
                  <a:gd name="T91" fmla="*/ 1503 h 3338"/>
                  <a:gd name="T92" fmla="*/ 2250 w 3259"/>
                  <a:gd name="T93" fmla="*/ 1905 h 3338"/>
                  <a:gd name="T94" fmla="*/ 1959 w 3259"/>
                  <a:gd name="T95" fmla="*/ 2218 h 3338"/>
                  <a:gd name="T96" fmla="*/ 1577 w 3259"/>
                  <a:gd name="T97" fmla="*/ 2415 h 3338"/>
                  <a:gd name="T98" fmla="*/ 1133 w 3259"/>
                  <a:gd name="T99" fmla="*/ 2463 h 3338"/>
                  <a:gd name="T100" fmla="*/ 708 w 3259"/>
                  <a:gd name="T101" fmla="*/ 2353 h 3338"/>
                  <a:gd name="T102" fmla="*/ 358 w 3259"/>
                  <a:gd name="T103" fmla="*/ 2105 h 3338"/>
                  <a:gd name="T104" fmla="*/ 113 w 3259"/>
                  <a:gd name="T105" fmla="*/ 1753 h 3338"/>
                  <a:gd name="T106" fmla="*/ 3 w 3259"/>
                  <a:gd name="T107" fmla="*/ 1325 h 3338"/>
                  <a:gd name="T108" fmla="*/ 51 w 3259"/>
                  <a:gd name="T109" fmla="*/ 877 h 3338"/>
                  <a:gd name="T110" fmla="*/ 246 w 3259"/>
                  <a:gd name="T111" fmla="*/ 492 h 3338"/>
                  <a:gd name="T112" fmla="*/ 557 w 3259"/>
                  <a:gd name="T113" fmla="*/ 199 h 3338"/>
                  <a:gd name="T114" fmla="*/ 956 w 3259"/>
                  <a:gd name="T115" fmla="*/ 30 h 3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259" h="3338">
                    <a:moveTo>
                      <a:pt x="2319" y="2118"/>
                    </a:moveTo>
                    <a:lnTo>
                      <a:pt x="3259" y="3065"/>
                    </a:lnTo>
                    <a:lnTo>
                      <a:pt x="2988" y="3338"/>
                    </a:lnTo>
                    <a:lnTo>
                      <a:pt x="2047" y="2391"/>
                    </a:lnTo>
                    <a:lnTo>
                      <a:pt x="2319" y="2118"/>
                    </a:lnTo>
                    <a:close/>
                    <a:moveTo>
                      <a:pt x="995" y="779"/>
                    </a:moveTo>
                    <a:lnTo>
                      <a:pt x="1006" y="782"/>
                    </a:lnTo>
                    <a:lnTo>
                      <a:pt x="1015" y="787"/>
                    </a:lnTo>
                    <a:lnTo>
                      <a:pt x="1023" y="796"/>
                    </a:lnTo>
                    <a:lnTo>
                      <a:pt x="1028" y="809"/>
                    </a:lnTo>
                    <a:lnTo>
                      <a:pt x="1144" y="1344"/>
                    </a:lnTo>
                    <a:lnTo>
                      <a:pt x="1257" y="1045"/>
                    </a:lnTo>
                    <a:lnTo>
                      <a:pt x="1265" y="1032"/>
                    </a:lnTo>
                    <a:lnTo>
                      <a:pt x="1274" y="1024"/>
                    </a:lnTo>
                    <a:lnTo>
                      <a:pt x="1285" y="1018"/>
                    </a:lnTo>
                    <a:lnTo>
                      <a:pt x="1297" y="1016"/>
                    </a:lnTo>
                    <a:lnTo>
                      <a:pt x="1309" y="1018"/>
                    </a:lnTo>
                    <a:lnTo>
                      <a:pt x="1320" y="1023"/>
                    </a:lnTo>
                    <a:lnTo>
                      <a:pt x="1329" y="1032"/>
                    </a:lnTo>
                    <a:lnTo>
                      <a:pt x="1336" y="1045"/>
                    </a:lnTo>
                    <a:lnTo>
                      <a:pt x="1442" y="1378"/>
                    </a:lnTo>
                    <a:lnTo>
                      <a:pt x="1507" y="1257"/>
                    </a:lnTo>
                    <a:lnTo>
                      <a:pt x="1514" y="1247"/>
                    </a:lnTo>
                    <a:lnTo>
                      <a:pt x="1524" y="1241"/>
                    </a:lnTo>
                    <a:lnTo>
                      <a:pt x="1535" y="1237"/>
                    </a:lnTo>
                    <a:lnTo>
                      <a:pt x="1546" y="1237"/>
                    </a:lnTo>
                    <a:lnTo>
                      <a:pt x="1557" y="1242"/>
                    </a:lnTo>
                    <a:lnTo>
                      <a:pt x="1566" y="1248"/>
                    </a:lnTo>
                    <a:lnTo>
                      <a:pt x="1575" y="1256"/>
                    </a:lnTo>
                    <a:lnTo>
                      <a:pt x="1580" y="1267"/>
                    </a:lnTo>
                    <a:lnTo>
                      <a:pt x="1634" y="1409"/>
                    </a:lnTo>
                    <a:lnTo>
                      <a:pt x="1638" y="1423"/>
                    </a:lnTo>
                    <a:lnTo>
                      <a:pt x="1641" y="1434"/>
                    </a:lnTo>
                    <a:lnTo>
                      <a:pt x="1642" y="1443"/>
                    </a:lnTo>
                    <a:lnTo>
                      <a:pt x="1642" y="1450"/>
                    </a:lnTo>
                    <a:lnTo>
                      <a:pt x="1648" y="1446"/>
                    </a:lnTo>
                    <a:lnTo>
                      <a:pt x="1658" y="1445"/>
                    </a:lnTo>
                    <a:lnTo>
                      <a:pt x="1670" y="1444"/>
                    </a:lnTo>
                    <a:lnTo>
                      <a:pt x="1998" y="1444"/>
                    </a:lnTo>
                    <a:lnTo>
                      <a:pt x="2013" y="1446"/>
                    </a:lnTo>
                    <a:lnTo>
                      <a:pt x="2023" y="1453"/>
                    </a:lnTo>
                    <a:lnTo>
                      <a:pt x="2032" y="1462"/>
                    </a:lnTo>
                    <a:lnTo>
                      <a:pt x="2036" y="1473"/>
                    </a:lnTo>
                    <a:lnTo>
                      <a:pt x="2038" y="1486"/>
                    </a:lnTo>
                    <a:lnTo>
                      <a:pt x="2036" y="1497"/>
                    </a:lnTo>
                    <a:lnTo>
                      <a:pt x="2032" y="1509"/>
                    </a:lnTo>
                    <a:lnTo>
                      <a:pt x="2023" y="1517"/>
                    </a:lnTo>
                    <a:lnTo>
                      <a:pt x="2013" y="1524"/>
                    </a:lnTo>
                    <a:lnTo>
                      <a:pt x="1998" y="1527"/>
                    </a:lnTo>
                    <a:lnTo>
                      <a:pt x="1619" y="1527"/>
                    </a:lnTo>
                    <a:lnTo>
                      <a:pt x="1605" y="1524"/>
                    </a:lnTo>
                    <a:lnTo>
                      <a:pt x="1595" y="1517"/>
                    </a:lnTo>
                    <a:lnTo>
                      <a:pt x="1585" y="1508"/>
                    </a:lnTo>
                    <a:lnTo>
                      <a:pt x="1579" y="1496"/>
                    </a:lnTo>
                    <a:lnTo>
                      <a:pt x="1535" y="1376"/>
                    </a:lnTo>
                    <a:lnTo>
                      <a:pt x="1467" y="1502"/>
                    </a:lnTo>
                    <a:lnTo>
                      <a:pt x="1460" y="1512"/>
                    </a:lnTo>
                    <a:lnTo>
                      <a:pt x="1450" y="1518"/>
                    </a:lnTo>
                    <a:lnTo>
                      <a:pt x="1440" y="1521"/>
                    </a:lnTo>
                    <a:lnTo>
                      <a:pt x="1428" y="1521"/>
                    </a:lnTo>
                    <a:lnTo>
                      <a:pt x="1417" y="1518"/>
                    </a:lnTo>
                    <a:lnTo>
                      <a:pt x="1407" y="1512"/>
                    </a:lnTo>
                    <a:lnTo>
                      <a:pt x="1399" y="1503"/>
                    </a:lnTo>
                    <a:lnTo>
                      <a:pt x="1394" y="1492"/>
                    </a:lnTo>
                    <a:lnTo>
                      <a:pt x="1293" y="1178"/>
                    </a:lnTo>
                    <a:lnTo>
                      <a:pt x="1173" y="1496"/>
                    </a:lnTo>
                    <a:lnTo>
                      <a:pt x="1166" y="1507"/>
                    </a:lnTo>
                    <a:lnTo>
                      <a:pt x="1159" y="1515"/>
                    </a:lnTo>
                    <a:lnTo>
                      <a:pt x="1148" y="1521"/>
                    </a:lnTo>
                    <a:lnTo>
                      <a:pt x="1138" y="1525"/>
                    </a:lnTo>
                    <a:lnTo>
                      <a:pt x="1126" y="1526"/>
                    </a:lnTo>
                    <a:lnTo>
                      <a:pt x="1116" y="1522"/>
                    </a:lnTo>
                    <a:lnTo>
                      <a:pt x="1106" y="1517"/>
                    </a:lnTo>
                    <a:lnTo>
                      <a:pt x="1099" y="1509"/>
                    </a:lnTo>
                    <a:lnTo>
                      <a:pt x="1094" y="1496"/>
                    </a:lnTo>
                    <a:lnTo>
                      <a:pt x="986" y="993"/>
                    </a:lnTo>
                    <a:lnTo>
                      <a:pt x="857" y="1490"/>
                    </a:lnTo>
                    <a:lnTo>
                      <a:pt x="853" y="1501"/>
                    </a:lnTo>
                    <a:lnTo>
                      <a:pt x="845" y="1510"/>
                    </a:lnTo>
                    <a:lnTo>
                      <a:pt x="834" y="1516"/>
                    </a:lnTo>
                    <a:lnTo>
                      <a:pt x="824" y="1519"/>
                    </a:lnTo>
                    <a:lnTo>
                      <a:pt x="812" y="1519"/>
                    </a:lnTo>
                    <a:lnTo>
                      <a:pt x="801" y="1516"/>
                    </a:lnTo>
                    <a:lnTo>
                      <a:pt x="791" y="1510"/>
                    </a:lnTo>
                    <a:lnTo>
                      <a:pt x="784" y="1499"/>
                    </a:lnTo>
                    <a:lnTo>
                      <a:pt x="696" y="1317"/>
                    </a:lnTo>
                    <a:lnTo>
                      <a:pt x="627" y="1496"/>
                    </a:lnTo>
                    <a:lnTo>
                      <a:pt x="620" y="1508"/>
                    </a:lnTo>
                    <a:lnTo>
                      <a:pt x="611" y="1517"/>
                    </a:lnTo>
                    <a:lnTo>
                      <a:pt x="600" y="1524"/>
                    </a:lnTo>
                    <a:lnTo>
                      <a:pt x="587" y="1527"/>
                    </a:lnTo>
                    <a:lnTo>
                      <a:pt x="439" y="1527"/>
                    </a:lnTo>
                    <a:lnTo>
                      <a:pt x="425" y="1524"/>
                    </a:lnTo>
                    <a:lnTo>
                      <a:pt x="414" y="1517"/>
                    </a:lnTo>
                    <a:lnTo>
                      <a:pt x="407" y="1509"/>
                    </a:lnTo>
                    <a:lnTo>
                      <a:pt x="401" y="1497"/>
                    </a:lnTo>
                    <a:lnTo>
                      <a:pt x="400" y="1486"/>
                    </a:lnTo>
                    <a:lnTo>
                      <a:pt x="401" y="1473"/>
                    </a:lnTo>
                    <a:lnTo>
                      <a:pt x="407" y="1462"/>
                    </a:lnTo>
                    <a:lnTo>
                      <a:pt x="414" y="1453"/>
                    </a:lnTo>
                    <a:lnTo>
                      <a:pt x="425" y="1446"/>
                    </a:lnTo>
                    <a:lnTo>
                      <a:pt x="439" y="1444"/>
                    </a:lnTo>
                    <a:lnTo>
                      <a:pt x="558" y="1444"/>
                    </a:lnTo>
                    <a:lnTo>
                      <a:pt x="562" y="1438"/>
                    </a:lnTo>
                    <a:lnTo>
                      <a:pt x="566" y="1428"/>
                    </a:lnTo>
                    <a:lnTo>
                      <a:pt x="570" y="1416"/>
                    </a:lnTo>
                    <a:lnTo>
                      <a:pt x="652" y="1205"/>
                    </a:lnTo>
                    <a:lnTo>
                      <a:pt x="658" y="1194"/>
                    </a:lnTo>
                    <a:lnTo>
                      <a:pt x="666" y="1186"/>
                    </a:lnTo>
                    <a:lnTo>
                      <a:pt x="676" y="1179"/>
                    </a:lnTo>
                    <a:lnTo>
                      <a:pt x="687" y="1176"/>
                    </a:lnTo>
                    <a:lnTo>
                      <a:pt x="698" y="1175"/>
                    </a:lnTo>
                    <a:lnTo>
                      <a:pt x="709" y="1177"/>
                    </a:lnTo>
                    <a:lnTo>
                      <a:pt x="719" y="1185"/>
                    </a:lnTo>
                    <a:lnTo>
                      <a:pt x="726" y="1195"/>
                    </a:lnTo>
                    <a:lnTo>
                      <a:pt x="807" y="1362"/>
                    </a:lnTo>
                    <a:lnTo>
                      <a:pt x="949" y="809"/>
                    </a:lnTo>
                    <a:lnTo>
                      <a:pt x="955" y="797"/>
                    </a:lnTo>
                    <a:lnTo>
                      <a:pt x="963" y="789"/>
                    </a:lnTo>
                    <a:lnTo>
                      <a:pt x="972" y="782"/>
                    </a:lnTo>
                    <a:lnTo>
                      <a:pt x="984" y="779"/>
                    </a:lnTo>
                    <a:lnTo>
                      <a:pt x="995" y="779"/>
                    </a:lnTo>
                    <a:close/>
                    <a:moveTo>
                      <a:pt x="1224" y="310"/>
                    </a:moveTo>
                    <a:lnTo>
                      <a:pt x="1148" y="312"/>
                    </a:lnTo>
                    <a:lnTo>
                      <a:pt x="1075" y="322"/>
                    </a:lnTo>
                    <a:lnTo>
                      <a:pt x="1004" y="337"/>
                    </a:lnTo>
                    <a:lnTo>
                      <a:pt x="934" y="357"/>
                    </a:lnTo>
                    <a:lnTo>
                      <a:pt x="868" y="382"/>
                    </a:lnTo>
                    <a:lnTo>
                      <a:pt x="803" y="413"/>
                    </a:lnTo>
                    <a:lnTo>
                      <a:pt x="741" y="448"/>
                    </a:lnTo>
                    <a:lnTo>
                      <a:pt x="682" y="489"/>
                    </a:lnTo>
                    <a:lnTo>
                      <a:pt x="628" y="532"/>
                    </a:lnTo>
                    <a:lnTo>
                      <a:pt x="575" y="580"/>
                    </a:lnTo>
                    <a:lnTo>
                      <a:pt x="528" y="632"/>
                    </a:lnTo>
                    <a:lnTo>
                      <a:pt x="484" y="688"/>
                    </a:lnTo>
                    <a:lnTo>
                      <a:pt x="444" y="747"/>
                    </a:lnTo>
                    <a:lnTo>
                      <a:pt x="410" y="810"/>
                    </a:lnTo>
                    <a:lnTo>
                      <a:pt x="379" y="874"/>
                    </a:lnTo>
                    <a:lnTo>
                      <a:pt x="354" y="942"/>
                    </a:lnTo>
                    <a:lnTo>
                      <a:pt x="333" y="1011"/>
                    </a:lnTo>
                    <a:lnTo>
                      <a:pt x="319" y="1084"/>
                    </a:lnTo>
                    <a:lnTo>
                      <a:pt x="310" y="1158"/>
                    </a:lnTo>
                    <a:lnTo>
                      <a:pt x="307" y="1233"/>
                    </a:lnTo>
                    <a:lnTo>
                      <a:pt x="310" y="1309"/>
                    </a:lnTo>
                    <a:lnTo>
                      <a:pt x="319" y="1383"/>
                    </a:lnTo>
                    <a:lnTo>
                      <a:pt x="333" y="1455"/>
                    </a:lnTo>
                    <a:lnTo>
                      <a:pt x="354" y="1526"/>
                    </a:lnTo>
                    <a:lnTo>
                      <a:pt x="379" y="1592"/>
                    </a:lnTo>
                    <a:lnTo>
                      <a:pt x="410" y="1658"/>
                    </a:lnTo>
                    <a:lnTo>
                      <a:pt x="444" y="1720"/>
                    </a:lnTo>
                    <a:lnTo>
                      <a:pt x="484" y="1779"/>
                    </a:lnTo>
                    <a:lnTo>
                      <a:pt x="528" y="1834"/>
                    </a:lnTo>
                    <a:lnTo>
                      <a:pt x="575" y="1887"/>
                    </a:lnTo>
                    <a:lnTo>
                      <a:pt x="628" y="1934"/>
                    </a:lnTo>
                    <a:lnTo>
                      <a:pt x="682" y="1979"/>
                    </a:lnTo>
                    <a:lnTo>
                      <a:pt x="741" y="2019"/>
                    </a:lnTo>
                    <a:lnTo>
                      <a:pt x="803" y="2054"/>
                    </a:lnTo>
                    <a:lnTo>
                      <a:pt x="868" y="2084"/>
                    </a:lnTo>
                    <a:lnTo>
                      <a:pt x="934" y="2110"/>
                    </a:lnTo>
                    <a:lnTo>
                      <a:pt x="1004" y="2131"/>
                    </a:lnTo>
                    <a:lnTo>
                      <a:pt x="1075" y="2146"/>
                    </a:lnTo>
                    <a:lnTo>
                      <a:pt x="1148" y="2154"/>
                    </a:lnTo>
                    <a:lnTo>
                      <a:pt x="1224" y="2157"/>
                    </a:lnTo>
                    <a:lnTo>
                      <a:pt x="1298" y="2154"/>
                    </a:lnTo>
                    <a:lnTo>
                      <a:pt x="1372" y="2146"/>
                    </a:lnTo>
                    <a:lnTo>
                      <a:pt x="1444" y="2131"/>
                    </a:lnTo>
                    <a:lnTo>
                      <a:pt x="1513" y="2110"/>
                    </a:lnTo>
                    <a:lnTo>
                      <a:pt x="1580" y="2084"/>
                    </a:lnTo>
                    <a:lnTo>
                      <a:pt x="1644" y="2054"/>
                    </a:lnTo>
                    <a:lnTo>
                      <a:pt x="1706" y="2019"/>
                    </a:lnTo>
                    <a:lnTo>
                      <a:pt x="1765" y="1979"/>
                    </a:lnTo>
                    <a:lnTo>
                      <a:pt x="1820" y="1934"/>
                    </a:lnTo>
                    <a:lnTo>
                      <a:pt x="1871" y="1887"/>
                    </a:lnTo>
                    <a:lnTo>
                      <a:pt x="1920" y="1834"/>
                    </a:lnTo>
                    <a:lnTo>
                      <a:pt x="1963" y="1779"/>
                    </a:lnTo>
                    <a:lnTo>
                      <a:pt x="2002" y="1720"/>
                    </a:lnTo>
                    <a:lnTo>
                      <a:pt x="2038" y="1658"/>
                    </a:lnTo>
                    <a:lnTo>
                      <a:pt x="2068" y="1592"/>
                    </a:lnTo>
                    <a:lnTo>
                      <a:pt x="2094" y="1526"/>
                    </a:lnTo>
                    <a:lnTo>
                      <a:pt x="2113" y="1455"/>
                    </a:lnTo>
                    <a:lnTo>
                      <a:pt x="2128" y="1383"/>
                    </a:lnTo>
                    <a:lnTo>
                      <a:pt x="2138" y="1309"/>
                    </a:lnTo>
                    <a:lnTo>
                      <a:pt x="2140" y="1233"/>
                    </a:lnTo>
                    <a:lnTo>
                      <a:pt x="2138" y="1158"/>
                    </a:lnTo>
                    <a:lnTo>
                      <a:pt x="2128" y="1084"/>
                    </a:lnTo>
                    <a:lnTo>
                      <a:pt x="2113" y="1011"/>
                    </a:lnTo>
                    <a:lnTo>
                      <a:pt x="2094" y="942"/>
                    </a:lnTo>
                    <a:lnTo>
                      <a:pt x="2068" y="874"/>
                    </a:lnTo>
                    <a:lnTo>
                      <a:pt x="2038" y="810"/>
                    </a:lnTo>
                    <a:lnTo>
                      <a:pt x="2002" y="747"/>
                    </a:lnTo>
                    <a:lnTo>
                      <a:pt x="1963" y="688"/>
                    </a:lnTo>
                    <a:lnTo>
                      <a:pt x="1920" y="632"/>
                    </a:lnTo>
                    <a:lnTo>
                      <a:pt x="1871" y="580"/>
                    </a:lnTo>
                    <a:lnTo>
                      <a:pt x="1820" y="532"/>
                    </a:lnTo>
                    <a:lnTo>
                      <a:pt x="1765" y="489"/>
                    </a:lnTo>
                    <a:lnTo>
                      <a:pt x="1706" y="448"/>
                    </a:lnTo>
                    <a:lnTo>
                      <a:pt x="1644" y="413"/>
                    </a:lnTo>
                    <a:lnTo>
                      <a:pt x="1580" y="382"/>
                    </a:lnTo>
                    <a:lnTo>
                      <a:pt x="1513" y="357"/>
                    </a:lnTo>
                    <a:lnTo>
                      <a:pt x="1444" y="337"/>
                    </a:lnTo>
                    <a:lnTo>
                      <a:pt x="1372" y="322"/>
                    </a:lnTo>
                    <a:lnTo>
                      <a:pt x="1298" y="312"/>
                    </a:lnTo>
                    <a:lnTo>
                      <a:pt x="1224" y="310"/>
                    </a:lnTo>
                    <a:close/>
                    <a:moveTo>
                      <a:pt x="1224" y="0"/>
                    </a:moveTo>
                    <a:lnTo>
                      <a:pt x="1224" y="0"/>
                    </a:lnTo>
                    <a:lnTo>
                      <a:pt x="1315" y="4"/>
                    </a:lnTo>
                    <a:lnTo>
                      <a:pt x="1404" y="13"/>
                    </a:lnTo>
                    <a:lnTo>
                      <a:pt x="1491" y="30"/>
                    </a:lnTo>
                    <a:lnTo>
                      <a:pt x="1577" y="52"/>
                    </a:lnTo>
                    <a:lnTo>
                      <a:pt x="1660" y="81"/>
                    </a:lnTo>
                    <a:lnTo>
                      <a:pt x="1739" y="115"/>
                    </a:lnTo>
                    <a:lnTo>
                      <a:pt x="1816" y="154"/>
                    </a:lnTo>
                    <a:lnTo>
                      <a:pt x="1889" y="199"/>
                    </a:lnTo>
                    <a:lnTo>
                      <a:pt x="1959" y="249"/>
                    </a:lnTo>
                    <a:lnTo>
                      <a:pt x="2026" y="303"/>
                    </a:lnTo>
                    <a:lnTo>
                      <a:pt x="2088" y="362"/>
                    </a:lnTo>
                    <a:lnTo>
                      <a:pt x="2147" y="424"/>
                    </a:lnTo>
                    <a:lnTo>
                      <a:pt x="2200" y="492"/>
                    </a:lnTo>
                    <a:lnTo>
                      <a:pt x="2250" y="563"/>
                    </a:lnTo>
                    <a:lnTo>
                      <a:pt x="2295" y="636"/>
                    </a:lnTo>
                    <a:lnTo>
                      <a:pt x="2333" y="714"/>
                    </a:lnTo>
                    <a:lnTo>
                      <a:pt x="2367" y="795"/>
                    </a:lnTo>
                    <a:lnTo>
                      <a:pt x="2395" y="877"/>
                    </a:lnTo>
                    <a:lnTo>
                      <a:pt x="2418" y="964"/>
                    </a:lnTo>
                    <a:lnTo>
                      <a:pt x="2434" y="1051"/>
                    </a:lnTo>
                    <a:lnTo>
                      <a:pt x="2444" y="1141"/>
                    </a:lnTo>
                    <a:lnTo>
                      <a:pt x="2448" y="1233"/>
                    </a:lnTo>
                    <a:lnTo>
                      <a:pt x="2444" y="1325"/>
                    </a:lnTo>
                    <a:lnTo>
                      <a:pt x="2434" y="1416"/>
                    </a:lnTo>
                    <a:lnTo>
                      <a:pt x="2418" y="1503"/>
                    </a:lnTo>
                    <a:lnTo>
                      <a:pt x="2395" y="1589"/>
                    </a:lnTo>
                    <a:lnTo>
                      <a:pt x="2367" y="1672"/>
                    </a:lnTo>
                    <a:lnTo>
                      <a:pt x="2333" y="1753"/>
                    </a:lnTo>
                    <a:lnTo>
                      <a:pt x="2295" y="1831"/>
                    </a:lnTo>
                    <a:lnTo>
                      <a:pt x="2250" y="1905"/>
                    </a:lnTo>
                    <a:lnTo>
                      <a:pt x="2200" y="1976"/>
                    </a:lnTo>
                    <a:lnTo>
                      <a:pt x="2147" y="2042"/>
                    </a:lnTo>
                    <a:lnTo>
                      <a:pt x="2088" y="2105"/>
                    </a:lnTo>
                    <a:lnTo>
                      <a:pt x="2026" y="2165"/>
                    </a:lnTo>
                    <a:lnTo>
                      <a:pt x="1959" y="2218"/>
                    </a:lnTo>
                    <a:lnTo>
                      <a:pt x="1889" y="2268"/>
                    </a:lnTo>
                    <a:lnTo>
                      <a:pt x="1816" y="2312"/>
                    </a:lnTo>
                    <a:lnTo>
                      <a:pt x="1739" y="2353"/>
                    </a:lnTo>
                    <a:lnTo>
                      <a:pt x="1660" y="2386"/>
                    </a:lnTo>
                    <a:lnTo>
                      <a:pt x="1577" y="2415"/>
                    </a:lnTo>
                    <a:lnTo>
                      <a:pt x="1491" y="2437"/>
                    </a:lnTo>
                    <a:lnTo>
                      <a:pt x="1404" y="2454"/>
                    </a:lnTo>
                    <a:lnTo>
                      <a:pt x="1315" y="2463"/>
                    </a:lnTo>
                    <a:lnTo>
                      <a:pt x="1224" y="2467"/>
                    </a:lnTo>
                    <a:lnTo>
                      <a:pt x="1133" y="2463"/>
                    </a:lnTo>
                    <a:lnTo>
                      <a:pt x="1043" y="2454"/>
                    </a:lnTo>
                    <a:lnTo>
                      <a:pt x="956" y="2437"/>
                    </a:lnTo>
                    <a:lnTo>
                      <a:pt x="871" y="2415"/>
                    </a:lnTo>
                    <a:lnTo>
                      <a:pt x="788" y="2386"/>
                    </a:lnTo>
                    <a:lnTo>
                      <a:pt x="708" y="2353"/>
                    </a:lnTo>
                    <a:lnTo>
                      <a:pt x="632" y="2312"/>
                    </a:lnTo>
                    <a:lnTo>
                      <a:pt x="557" y="2268"/>
                    </a:lnTo>
                    <a:lnTo>
                      <a:pt x="487" y="2218"/>
                    </a:lnTo>
                    <a:lnTo>
                      <a:pt x="421" y="2165"/>
                    </a:lnTo>
                    <a:lnTo>
                      <a:pt x="358" y="2105"/>
                    </a:lnTo>
                    <a:lnTo>
                      <a:pt x="301" y="2042"/>
                    </a:lnTo>
                    <a:lnTo>
                      <a:pt x="246" y="1976"/>
                    </a:lnTo>
                    <a:lnTo>
                      <a:pt x="197" y="1905"/>
                    </a:lnTo>
                    <a:lnTo>
                      <a:pt x="153" y="1831"/>
                    </a:lnTo>
                    <a:lnTo>
                      <a:pt x="113" y="1753"/>
                    </a:lnTo>
                    <a:lnTo>
                      <a:pt x="80" y="1672"/>
                    </a:lnTo>
                    <a:lnTo>
                      <a:pt x="51" y="1589"/>
                    </a:lnTo>
                    <a:lnTo>
                      <a:pt x="29" y="1503"/>
                    </a:lnTo>
                    <a:lnTo>
                      <a:pt x="13" y="1416"/>
                    </a:lnTo>
                    <a:lnTo>
                      <a:pt x="3" y="1325"/>
                    </a:lnTo>
                    <a:lnTo>
                      <a:pt x="0" y="1233"/>
                    </a:lnTo>
                    <a:lnTo>
                      <a:pt x="3" y="1141"/>
                    </a:lnTo>
                    <a:lnTo>
                      <a:pt x="13" y="1051"/>
                    </a:lnTo>
                    <a:lnTo>
                      <a:pt x="29" y="964"/>
                    </a:lnTo>
                    <a:lnTo>
                      <a:pt x="51" y="877"/>
                    </a:lnTo>
                    <a:lnTo>
                      <a:pt x="80" y="795"/>
                    </a:lnTo>
                    <a:lnTo>
                      <a:pt x="113" y="714"/>
                    </a:lnTo>
                    <a:lnTo>
                      <a:pt x="153" y="636"/>
                    </a:lnTo>
                    <a:lnTo>
                      <a:pt x="197" y="563"/>
                    </a:lnTo>
                    <a:lnTo>
                      <a:pt x="246" y="492"/>
                    </a:lnTo>
                    <a:lnTo>
                      <a:pt x="301" y="424"/>
                    </a:lnTo>
                    <a:lnTo>
                      <a:pt x="358" y="362"/>
                    </a:lnTo>
                    <a:lnTo>
                      <a:pt x="421" y="303"/>
                    </a:lnTo>
                    <a:lnTo>
                      <a:pt x="487" y="249"/>
                    </a:lnTo>
                    <a:lnTo>
                      <a:pt x="557" y="199"/>
                    </a:lnTo>
                    <a:lnTo>
                      <a:pt x="632" y="154"/>
                    </a:lnTo>
                    <a:lnTo>
                      <a:pt x="708" y="115"/>
                    </a:lnTo>
                    <a:lnTo>
                      <a:pt x="788" y="81"/>
                    </a:lnTo>
                    <a:lnTo>
                      <a:pt x="871" y="52"/>
                    </a:lnTo>
                    <a:lnTo>
                      <a:pt x="956" y="30"/>
                    </a:lnTo>
                    <a:lnTo>
                      <a:pt x="1043" y="13"/>
                    </a:lnTo>
                    <a:lnTo>
                      <a:pt x="1133" y="4"/>
                    </a:lnTo>
                    <a:lnTo>
                      <a:pt x="122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xmlns="" id="{C66650CA-2FC6-49DD-A31E-5CF0CAC5BEC5}"/>
                  </a:ext>
                </a:extLst>
              </p:cNvPr>
              <p:cNvGrpSpPr/>
              <p:nvPr/>
            </p:nvGrpSpPr>
            <p:grpSpPr>
              <a:xfrm>
                <a:off x="5830091" y="5338576"/>
                <a:ext cx="960782" cy="956678"/>
                <a:chOff x="6784954" y="3032825"/>
                <a:chExt cx="960782" cy="956678"/>
              </a:xfrm>
            </p:grpSpPr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xmlns="" id="{10F2FD5A-FDB2-41B8-9AA4-1E2C003BBAA4}"/>
                    </a:ext>
                  </a:extLst>
                </p:cNvPr>
                <p:cNvSpPr/>
                <p:nvPr/>
              </p:nvSpPr>
              <p:spPr>
                <a:xfrm>
                  <a:off x="6784954" y="3032825"/>
                  <a:ext cx="960782" cy="956678"/>
                </a:xfrm>
                <a:prstGeom prst="rect">
                  <a:avLst/>
                </a:prstGeom>
                <a:solidFill>
                  <a:srgbClr val="FFE6C1"/>
                </a:solidFill>
                <a:ln>
                  <a:solidFill>
                    <a:srgbClr val="FFE6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69" name="그룹 68">
                  <a:extLst>
                    <a:ext uri="{FF2B5EF4-FFF2-40B4-BE49-F238E27FC236}">
                      <a16:creationId xmlns:a16="http://schemas.microsoft.com/office/drawing/2014/main" xmlns="" id="{BA159241-E86A-4A44-B641-F82CE45FAF90}"/>
                    </a:ext>
                  </a:extLst>
                </p:cNvPr>
                <p:cNvGrpSpPr/>
                <p:nvPr/>
              </p:nvGrpSpPr>
              <p:grpSpPr>
                <a:xfrm>
                  <a:off x="6921877" y="3182368"/>
                  <a:ext cx="686934" cy="676315"/>
                  <a:chOff x="6921877" y="3182368"/>
                  <a:chExt cx="686934" cy="676315"/>
                </a:xfrm>
              </p:grpSpPr>
              <p:sp>
                <p:nvSpPr>
                  <p:cNvPr id="70" name="Rectangle 16">
                    <a:extLst>
                      <a:ext uri="{FF2B5EF4-FFF2-40B4-BE49-F238E27FC236}">
                        <a16:creationId xmlns:a16="http://schemas.microsoft.com/office/drawing/2014/main" xmlns="" id="{F20273BD-8A69-4F35-9226-F61883BE74A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161146" y="3495932"/>
                    <a:ext cx="265512" cy="52261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71" name="Freeform 17">
                    <a:extLst>
                      <a:ext uri="{FF2B5EF4-FFF2-40B4-BE49-F238E27FC236}">
                        <a16:creationId xmlns:a16="http://schemas.microsoft.com/office/drawing/2014/main" xmlns="" id="{30678520-57A5-4CED-AD04-6FF40647A26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921877" y="3182368"/>
                    <a:ext cx="637536" cy="627128"/>
                  </a:xfrm>
                  <a:custGeom>
                    <a:avLst/>
                    <a:gdLst>
                      <a:gd name="T0" fmla="*/ 413 w 3302"/>
                      <a:gd name="T1" fmla="*/ 0 h 3264"/>
                      <a:gd name="T2" fmla="*/ 2890 w 3302"/>
                      <a:gd name="T3" fmla="*/ 0 h 3264"/>
                      <a:gd name="T4" fmla="*/ 2941 w 3302"/>
                      <a:gd name="T5" fmla="*/ 3 h 3264"/>
                      <a:gd name="T6" fmla="*/ 2992 w 3302"/>
                      <a:gd name="T7" fmla="*/ 12 h 3264"/>
                      <a:gd name="T8" fmla="*/ 3039 w 3302"/>
                      <a:gd name="T9" fmla="*/ 27 h 3264"/>
                      <a:gd name="T10" fmla="*/ 3083 w 3302"/>
                      <a:gd name="T11" fmla="*/ 48 h 3264"/>
                      <a:gd name="T12" fmla="*/ 3126 w 3302"/>
                      <a:gd name="T13" fmla="*/ 73 h 3264"/>
                      <a:gd name="T14" fmla="*/ 3164 w 3302"/>
                      <a:gd name="T15" fmla="*/ 103 h 3264"/>
                      <a:gd name="T16" fmla="*/ 3198 w 3302"/>
                      <a:gd name="T17" fmla="*/ 137 h 3264"/>
                      <a:gd name="T18" fmla="*/ 3228 w 3302"/>
                      <a:gd name="T19" fmla="*/ 175 h 3264"/>
                      <a:gd name="T20" fmla="*/ 3254 w 3302"/>
                      <a:gd name="T21" fmla="*/ 216 h 3264"/>
                      <a:gd name="T22" fmla="*/ 3275 w 3302"/>
                      <a:gd name="T23" fmla="*/ 261 h 3264"/>
                      <a:gd name="T24" fmla="*/ 3290 w 3302"/>
                      <a:gd name="T25" fmla="*/ 307 h 3264"/>
                      <a:gd name="T26" fmla="*/ 3299 w 3302"/>
                      <a:gd name="T27" fmla="*/ 357 h 3264"/>
                      <a:gd name="T28" fmla="*/ 3302 w 3302"/>
                      <a:gd name="T29" fmla="*/ 408 h 3264"/>
                      <a:gd name="T30" fmla="*/ 3302 w 3302"/>
                      <a:gd name="T31" fmla="*/ 1658 h 3264"/>
                      <a:gd name="T32" fmla="*/ 3258 w 3302"/>
                      <a:gd name="T33" fmla="*/ 1650 h 3264"/>
                      <a:gd name="T34" fmla="*/ 3212 w 3302"/>
                      <a:gd name="T35" fmla="*/ 1648 h 3264"/>
                      <a:gd name="T36" fmla="*/ 3164 w 3302"/>
                      <a:gd name="T37" fmla="*/ 1650 h 3264"/>
                      <a:gd name="T38" fmla="*/ 3117 w 3302"/>
                      <a:gd name="T39" fmla="*/ 1659 h 3264"/>
                      <a:gd name="T40" fmla="*/ 3071 w 3302"/>
                      <a:gd name="T41" fmla="*/ 1673 h 3264"/>
                      <a:gd name="T42" fmla="*/ 3027 w 3302"/>
                      <a:gd name="T43" fmla="*/ 1691 h 3264"/>
                      <a:gd name="T44" fmla="*/ 3027 w 3302"/>
                      <a:gd name="T45" fmla="*/ 544 h 3264"/>
                      <a:gd name="T46" fmla="*/ 275 w 3302"/>
                      <a:gd name="T47" fmla="*/ 544 h 3264"/>
                      <a:gd name="T48" fmla="*/ 275 w 3302"/>
                      <a:gd name="T49" fmla="*/ 2856 h 3264"/>
                      <a:gd name="T50" fmla="*/ 279 w 3302"/>
                      <a:gd name="T51" fmla="*/ 2883 h 3264"/>
                      <a:gd name="T52" fmla="*/ 287 w 3302"/>
                      <a:gd name="T53" fmla="*/ 2909 h 3264"/>
                      <a:gd name="T54" fmla="*/ 299 w 3302"/>
                      <a:gd name="T55" fmla="*/ 2932 h 3264"/>
                      <a:gd name="T56" fmla="*/ 315 w 3302"/>
                      <a:gd name="T57" fmla="*/ 2952 h 3264"/>
                      <a:gd name="T58" fmla="*/ 336 w 3302"/>
                      <a:gd name="T59" fmla="*/ 2969 h 3264"/>
                      <a:gd name="T60" fmla="*/ 359 w 3302"/>
                      <a:gd name="T61" fmla="*/ 2982 h 3264"/>
                      <a:gd name="T62" fmla="*/ 385 w 3302"/>
                      <a:gd name="T63" fmla="*/ 2990 h 3264"/>
                      <a:gd name="T64" fmla="*/ 413 w 3302"/>
                      <a:gd name="T65" fmla="*/ 2992 h 3264"/>
                      <a:gd name="T66" fmla="*/ 1790 w 3302"/>
                      <a:gd name="T67" fmla="*/ 2992 h 3264"/>
                      <a:gd name="T68" fmla="*/ 1710 w 3302"/>
                      <a:gd name="T69" fmla="*/ 3264 h 3264"/>
                      <a:gd name="T70" fmla="*/ 413 w 3302"/>
                      <a:gd name="T71" fmla="*/ 3264 h 3264"/>
                      <a:gd name="T72" fmla="*/ 361 w 3302"/>
                      <a:gd name="T73" fmla="*/ 3261 h 3264"/>
                      <a:gd name="T74" fmla="*/ 311 w 3302"/>
                      <a:gd name="T75" fmla="*/ 3252 h 3264"/>
                      <a:gd name="T76" fmla="*/ 264 w 3302"/>
                      <a:gd name="T77" fmla="*/ 3237 h 3264"/>
                      <a:gd name="T78" fmla="*/ 219 w 3302"/>
                      <a:gd name="T79" fmla="*/ 3216 h 3264"/>
                      <a:gd name="T80" fmla="*/ 177 w 3302"/>
                      <a:gd name="T81" fmla="*/ 3190 h 3264"/>
                      <a:gd name="T82" fmla="*/ 139 w 3302"/>
                      <a:gd name="T83" fmla="*/ 3161 h 3264"/>
                      <a:gd name="T84" fmla="*/ 104 w 3302"/>
                      <a:gd name="T85" fmla="*/ 3127 h 3264"/>
                      <a:gd name="T86" fmla="*/ 73 w 3302"/>
                      <a:gd name="T87" fmla="*/ 3089 h 3264"/>
                      <a:gd name="T88" fmla="*/ 48 w 3302"/>
                      <a:gd name="T89" fmla="*/ 3048 h 3264"/>
                      <a:gd name="T90" fmla="*/ 28 w 3302"/>
                      <a:gd name="T91" fmla="*/ 3003 h 3264"/>
                      <a:gd name="T92" fmla="*/ 13 w 3302"/>
                      <a:gd name="T93" fmla="*/ 2957 h 3264"/>
                      <a:gd name="T94" fmla="*/ 3 w 3302"/>
                      <a:gd name="T95" fmla="*/ 2907 h 3264"/>
                      <a:gd name="T96" fmla="*/ 0 w 3302"/>
                      <a:gd name="T97" fmla="*/ 2856 h 3264"/>
                      <a:gd name="T98" fmla="*/ 0 w 3302"/>
                      <a:gd name="T99" fmla="*/ 408 h 3264"/>
                      <a:gd name="T100" fmla="*/ 3 w 3302"/>
                      <a:gd name="T101" fmla="*/ 357 h 3264"/>
                      <a:gd name="T102" fmla="*/ 13 w 3302"/>
                      <a:gd name="T103" fmla="*/ 307 h 3264"/>
                      <a:gd name="T104" fmla="*/ 28 w 3302"/>
                      <a:gd name="T105" fmla="*/ 261 h 3264"/>
                      <a:gd name="T106" fmla="*/ 48 w 3302"/>
                      <a:gd name="T107" fmla="*/ 216 h 3264"/>
                      <a:gd name="T108" fmla="*/ 73 w 3302"/>
                      <a:gd name="T109" fmla="*/ 175 h 3264"/>
                      <a:gd name="T110" fmla="*/ 104 w 3302"/>
                      <a:gd name="T111" fmla="*/ 137 h 3264"/>
                      <a:gd name="T112" fmla="*/ 139 w 3302"/>
                      <a:gd name="T113" fmla="*/ 103 h 3264"/>
                      <a:gd name="T114" fmla="*/ 177 w 3302"/>
                      <a:gd name="T115" fmla="*/ 73 h 3264"/>
                      <a:gd name="T116" fmla="*/ 219 w 3302"/>
                      <a:gd name="T117" fmla="*/ 48 h 3264"/>
                      <a:gd name="T118" fmla="*/ 264 w 3302"/>
                      <a:gd name="T119" fmla="*/ 27 h 3264"/>
                      <a:gd name="T120" fmla="*/ 311 w 3302"/>
                      <a:gd name="T121" fmla="*/ 12 h 3264"/>
                      <a:gd name="T122" fmla="*/ 361 w 3302"/>
                      <a:gd name="T123" fmla="*/ 3 h 3264"/>
                      <a:gd name="T124" fmla="*/ 413 w 3302"/>
                      <a:gd name="T125" fmla="*/ 0 h 32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302" h="3264">
                        <a:moveTo>
                          <a:pt x="413" y="0"/>
                        </a:moveTo>
                        <a:lnTo>
                          <a:pt x="2890" y="0"/>
                        </a:lnTo>
                        <a:lnTo>
                          <a:pt x="2941" y="3"/>
                        </a:lnTo>
                        <a:lnTo>
                          <a:pt x="2992" y="12"/>
                        </a:lnTo>
                        <a:lnTo>
                          <a:pt x="3039" y="27"/>
                        </a:lnTo>
                        <a:lnTo>
                          <a:pt x="3083" y="48"/>
                        </a:lnTo>
                        <a:lnTo>
                          <a:pt x="3126" y="73"/>
                        </a:lnTo>
                        <a:lnTo>
                          <a:pt x="3164" y="103"/>
                        </a:lnTo>
                        <a:lnTo>
                          <a:pt x="3198" y="137"/>
                        </a:lnTo>
                        <a:lnTo>
                          <a:pt x="3228" y="175"/>
                        </a:lnTo>
                        <a:lnTo>
                          <a:pt x="3254" y="216"/>
                        </a:lnTo>
                        <a:lnTo>
                          <a:pt x="3275" y="261"/>
                        </a:lnTo>
                        <a:lnTo>
                          <a:pt x="3290" y="307"/>
                        </a:lnTo>
                        <a:lnTo>
                          <a:pt x="3299" y="357"/>
                        </a:lnTo>
                        <a:lnTo>
                          <a:pt x="3302" y="408"/>
                        </a:lnTo>
                        <a:lnTo>
                          <a:pt x="3302" y="1658"/>
                        </a:lnTo>
                        <a:lnTo>
                          <a:pt x="3258" y="1650"/>
                        </a:lnTo>
                        <a:lnTo>
                          <a:pt x="3212" y="1648"/>
                        </a:lnTo>
                        <a:lnTo>
                          <a:pt x="3164" y="1650"/>
                        </a:lnTo>
                        <a:lnTo>
                          <a:pt x="3117" y="1659"/>
                        </a:lnTo>
                        <a:lnTo>
                          <a:pt x="3071" y="1673"/>
                        </a:lnTo>
                        <a:lnTo>
                          <a:pt x="3027" y="1691"/>
                        </a:lnTo>
                        <a:lnTo>
                          <a:pt x="3027" y="544"/>
                        </a:lnTo>
                        <a:lnTo>
                          <a:pt x="275" y="544"/>
                        </a:lnTo>
                        <a:lnTo>
                          <a:pt x="275" y="2856"/>
                        </a:lnTo>
                        <a:lnTo>
                          <a:pt x="279" y="2883"/>
                        </a:lnTo>
                        <a:lnTo>
                          <a:pt x="287" y="2909"/>
                        </a:lnTo>
                        <a:lnTo>
                          <a:pt x="299" y="2932"/>
                        </a:lnTo>
                        <a:lnTo>
                          <a:pt x="315" y="2952"/>
                        </a:lnTo>
                        <a:lnTo>
                          <a:pt x="336" y="2969"/>
                        </a:lnTo>
                        <a:lnTo>
                          <a:pt x="359" y="2982"/>
                        </a:lnTo>
                        <a:lnTo>
                          <a:pt x="385" y="2990"/>
                        </a:lnTo>
                        <a:lnTo>
                          <a:pt x="413" y="2992"/>
                        </a:lnTo>
                        <a:lnTo>
                          <a:pt x="1790" y="2992"/>
                        </a:lnTo>
                        <a:lnTo>
                          <a:pt x="1710" y="3264"/>
                        </a:lnTo>
                        <a:lnTo>
                          <a:pt x="413" y="3264"/>
                        </a:lnTo>
                        <a:lnTo>
                          <a:pt x="361" y="3261"/>
                        </a:lnTo>
                        <a:lnTo>
                          <a:pt x="311" y="3252"/>
                        </a:lnTo>
                        <a:lnTo>
                          <a:pt x="264" y="3237"/>
                        </a:lnTo>
                        <a:lnTo>
                          <a:pt x="219" y="3216"/>
                        </a:lnTo>
                        <a:lnTo>
                          <a:pt x="177" y="3190"/>
                        </a:lnTo>
                        <a:lnTo>
                          <a:pt x="139" y="3161"/>
                        </a:lnTo>
                        <a:lnTo>
                          <a:pt x="104" y="3127"/>
                        </a:lnTo>
                        <a:lnTo>
                          <a:pt x="73" y="3089"/>
                        </a:lnTo>
                        <a:lnTo>
                          <a:pt x="48" y="3048"/>
                        </a:lnTo>
                        <a:lnTo>
                          <a:pt x="28" y="3003"/>
                        </a:lnTo>
                        <a:lnTo>
                          <a:pt x="13" y="2957"/>
                        </a:lnTo>
                        <a:lnTo>
                          <a:pt x="3" y="2907"/>
                        </a:lnTo>
                        <a:lnTo>
                          <a:pt x="0" y="2856"/>
                        </a:lnTo>
                        <a:lnTo>
                          <a:pt x="0" y="408"/>
                        </a:lnTo>
                        <a:lnTo>
                          <a:pt x="3" y="357"/>
                        </a:lnTo>
                        <a:lnTo>
                          <a:pt x="13" y="307"/>
                        </a:lnTo>
                        <a:lnTo>
                          <a:pt x="28" y="261"/>
                        </a:lnTo>
                        <a:lnTo>
                          <a:pt x="48" y="216"/>
                        </a:lnTo>
                        <a:lnTo>
                          <a:pt x="73" y="175"/>
                        </a:lnTo>
                        <a:lnTo>
                          <a:pt x="104" y="137"/>
                        </a:lnTo>
                        <a:lnTo>
                          <a:pt x="139" y="103"/>
                        </a:lnTo>
                        <a:lnTo>
                          <a:pt x="177" y="73"/>
                        </a:lnTo>
                        <a:lnTo>
                          <a:pt x="219" y="48"/>
                        </a:lnTo>
                        <a:lnTo>
                          <a:pt x="264" y="27"/>
                        </a:lnTo>
                        <a:lnTo>
                          <a:pt x="311" y="12"/>
                        </a:lnTo>
                        <a:lnTo>
                          <a:pt x="361" y="3"/>
                        </a:lnTo>
                        <a:lnTo>
                          <a:pt x="413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72" name="Rectangle 18">
                    <a:extLst>
                      <a:ext uri="{FF2B5EF4-FFF2-40B4-BE49-F238E27FC236}">
                        <a16:creationId xmlns:a16="http://schemas.microsoft.com/office/drawing/2014/main" xmlns="" id="{C717846A-9A41-434E-AFBC-D40060D2617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161146" y="3391411"/>
                    <a:ext cx="265512" cy="52261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73" name="Freeform 19">
                    <a:extLst>
                      <a:ext uri="{FF2B5EF4-FFF2-40B4-BE49-F238E27FC236}">
                        <a16:creationId xmlns:a16="http://schemas.microsoft.com/office/drawing/2014/main" xmlns="" id="{34394473-1F88-4B5D-A129-F5417160716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161146" y="3600454"/>
                    <a:ext cx="241585" cy="52261"/>
                  </a:xfrm>
                  <a:custGeom>
                    <a:avLst/>
                    <a:gdLst>
                      <a:gd name="T0" fmla="*/ 0 w 1254"/>
                      <a:gd name="T1" fmla="*/ 0 h 272"/>
                      <a:gd name="T2" fmla="*/ 1254 w 1254"/>
                      <a:gd name="T3" fmla="*/ 0 h 272"/>
                      <a:gd name="T4" fmla="*/ 976 w 1254"/>
                      <a:gd name="T5" fmla="*/ 272 h 272"/>
                      <a:gd name="T6" fmla="*/ 0 w 1254"/>
                      <a:gd name="T7" fmla="*/ 272 h 272"/>
                      <a:gd name="T8" fmla="*/ 0 w 1254"/>
                      <a:gd name="T9" fmla="*/ 0 h 2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54" h="272">
                        <a:moveTo>
                          <a:pt x="0" y="0"/>
                        </a:moveTo>
                        <a:lnTo>
                          <a:pt x="1254" y="0"/>
                        </a:lnTo>
                        <a:lnTo>
                          <a:pt x="976" y="272"/>
                        </a:lnTo>
                        <a:lnTo>
                          <a:pt x="0" y="27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74" name="Rectangle 20">
                    <a:extLst>
                      <a:ext uri="{FF2B5EF4-FFF2-40B4-BE49-F238E27FC236}">
                        <a16:creationId xmlns:a16="http://schemas.microsoft.com/office/drawing/2014/main" xmlns="" id="{5E51D5AD-4C9F-4EE2-A21D-DC16EAB7C46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054633" y="3495932"/>
                    <a:ext cx="53257" cy="52261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75" name="Rectangle 21">
                    <a:extLst>
                      <a:ext uri="{FF2B5EF4-FFF2-40B4-BE49-F238E27FC236}">
                        <a16:creationId xmlns:a16="http://schemas.microsoft.com/office/drawing/2014/main" xmlns="" id="{CF36196E-177D-430E-A876-E9D8D4F85B9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054633" y="3391411"/>
                    <a:ext cx="53257" cy="52261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76" name="Rectangle 22">
                    <a:extLst>
                      <a:ext uri="{FF2B5EF4-FFF2-40B4-BE49-F238E27FC236}">
                        <a16:creationId xmlns:a16="http://schemas.microsoft.com/office/drawing/2014/main" xmlns="" id="{395F0676-919C-464F-BBED-0A3D7B20374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054633" y="3600454"/>
                    <a:ext cx="53257" cy="52261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77" name="Freeform 23">
                    <a:extLst>
                      <a:ext uri="{FF2B5EF4-FFF2-40B4-BE49-F238E27FC236}">
                        <a16:creationId xmlns:a16="http://schemas.microsoft.com/office/drawing/2014/main" xmlns="" id="{15EBA435-D729-47A3-92ED-FBFE7E52B1B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87633" y="3550499"/>
                    <a:ext cx="121178" cy="119124"/>
                  </a:xfrm>
                  <a:custGeom>
                    <a:avLst/>
                    <a:gdLst>
                      <a:gd name="T0" fmla="*/ 272 w 629"/>
                      <a:gd name="T1" fmla="*/ 0 h 624"/>
                      <a:gd name="T2" fmla="*/ 299 w 629"/>
                      <a:gd name="T3" fmla="*/ 4 h 624"/>
                      <a:gd name="T4" fmla="*/ 327 w 629"/>
                      <a:gd name="T5" fmla="*/ 12 h 624"/>
                      <a:gd name="T6" fmla="*/ 352 w 629"/>
                      <a:gd name="T7" fmla="*/ 25 h 624"/>
                      <a:gd name="T8" fmla="*/ 376 w 629"/>
                      <a:gd name="T9" fmla="*/ 45 h 624"/>
                      <a:gd name="T10" fmla="*/ 585 w 629"/>
                      <a:gd name="T11" fmla="*/ 251 h 624"/>
                      <a:gd name="T12" fmla="*/ 603 w 629"/>
                      <a:gd name="T13" fmla="*/ 274 h 624"/>
                      <a:gd name="T14" fmla="*/ 617 w 629"/>
                      <a:gd name="T15" fmla="*/ 300 h 624"/>
                      <a:gd name="T16" fmla="*/ 625 w 629"/>
                      <a:gd name="T17" fmla="*/ 326 h 624"/>
                      <a:gd name="T18" fmla="*/ 629 w 629"/>
                      <a:gd name="T19" fmla="*/ 354 h 624"/>
                      <a:gd name="T20" fmla="*/ 625 w 629"/>
                      <a:gd name="T21" fmla="*/ 381 h 624"/>
                      <a:gd name="T22" fmla="*/ 617 w 629"/>
                      <a:gd name="T23" fmla="*/ 408 h 624"/>
                      <a:gd name="T24" fmla="*/ 604 w 629"/>
                      <a:gd name="T25" fmla="*/ 435 h 624"/>
                      <a:gd name="T26" fmla="*/ 586 w 629"/>
                      <a:gd name="T27" fmla="*/ 457 h 624"/>
                      <a:gd name="T28" fmla="*/ 418 w 629"/>
                      <a:gd name="T29" fmla="*/ 624 h 624"/>
                      <a:gd name="T30" fmla="*/ 0 w 629"/>
                      <a:gd name="T31" fmla="*/ 210 h 624"/>
                      <a:gd name="T32" fmla="*/ 169 w 629"/>
                      <a:gd name="T33" fmla="*/ 42 h 624"/>
                      <a:gd name="T34" fmla="*/ 192 w 629"/>
                      <a:gd name="T35" fmla="*/ 24 h 624"/>
                      <a:gd name="T36" fmla="*/ 217 w 629"/>
                      <a:gd name="T37" fmla="*/ 12 h 624"/>
                      <a:gd name="T38" fmla="*/ 244 w 629"/>
                      <a:gd name="T39" fmla="*/ 4 h 624"/>
                      <a:gd name="T40" fmla="*/ 272 w 629"/>
                      <a:gd name="T41" fmla="*/ 0 h 6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629" h="624">
                        <a:moveTo>
                          <a:pt x="272" y="0"/>
                        </a:moveTo>
                        <a:lnTo>
                          <a:pt x="299" y="4"/>
                        </a:lnTo>
                        <a:lnTo>
                          <a:pt x="327" y="12"/>
                        </a:lnTo>
                        <a:lnTo>
                          <a:pt x="352" y="25"/>
                        </a:lnTo>
                        <a:lnTo>
                          <a:pt x="376" y="45"/>
                        </a:lnTo>
                        <a:lnTo>
                          <a:pt x="585" y="251"/>
                        </a:lnTo>
                        <a:lnTo>
                          <a:pt x="603" y="274"/>
                        </a:lnTo>
                        <a:lnTo>
                          <a:pt x="617" y="300"/>
                        </a:lnTo>
                        <a:lnTo>
                          <a:pt x="625" y="326"/>
                        </a:lnTo>
                        <a:lnTo>
                          <a:pt x="629" y="354"/>
                        </a:lnTo>
                        <a:lnTo>
                          <a:pt x="625" y="381"/>
                        </a:lnTo>
                        <a:lnTo>
                          <a:pt x="617" y="408"/>
                        </a:lnTo>
                        <a:lnTo>
                          <a:pt x="604" y="435"/>
                        </a:lnTo>
                        <a:lnTo>
                          <a:pt x="586" y="457"/>
                        </a:lnTo>
                        <a:lnTo>
                          <a:pt x="418" y="624"/>
                        </a:lnTo>
                        <a:lnTo>
                          <a:pt x="0" y="210"/>
                        </a:lnTo>
                        <a:lnTo>
                          <a:pt x="169" y="42"/>
                        </a:lnTo>
                        <a:lnTo>
                          <a:pt x="192" y="24"/>
                        </a:lnTo>
                        <a:lnTo>
                          <a:pt x="217" y="12"/>
                        </a:lnTo>
                        <a:lnTo>
                          <a:pt x="244" y="4"/>
                        </a:lnTo>
                        <a:lnTo>
                          <a:pt x="272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78" name="Freeform 24">
                    <a:extLst>
                      <a:ext uri="{FF2B5EF4-FFF2-40B4-BE49-F238E27FC236}">
                        <a16:creationId xmlns:a16="http://schemas.microsoft.com/office/drawing/2014/main" xmlns="" id="{C7CBE6F6-1DC7-478D-8679-1DFB898AED20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7296989" y="3615824"/>
                    <a:ext cx="246988" cy="242859"/>
                  </a:xfrm>
                  <a:custGeom>
                    <a:avLst/>
                    <a:gdLst>
                      <a:gd name="T0" fmla="*/ 260 w 1284"/>
                      <a:gd name="T1" fmla="*/ 754 h 1264"/>
                      <a:gd name="T2" fmla="*/ 177 w 1284"/>
                      <a:gd name="T3" fmla="*/ 1032 h 1264"/>
                      <a:gd name="T4" fmla="*/ 236 w 1284"/>
                      <a:gd name="T5" fmla="*/ 1090 h 1264"/>
                      <a:gd name="T6" fmla="*/ 513 w 1284"/>
                      <a:gd name="T7" fmla="*/ 1009 h 1264"/>
                      <a:gd name="T8" fmla="*/ 471 w 1284"/>
                      <a:gd name="T9" fmla="*/ 796 h 1264"/>
                      <a:gd name="T10" fmla="*/ 260 w 1284"/>
                      <a:gd name="T11" fmla="*/ 754 h 1264"/>
                      <a:gd name="T12" fmla="*/ 848 w 1284"/>
                      <a:gd name="T13" fmla="*/ 0 h 1264"/>
                      <a:gd name="T14" fmla="*/ 1284 w 1284"/>
                      <a:gd name="T15" fmla="*/ 430 h 1264"/>
                      <a:gd name="T16" fmla="*/ 604 w 1284"/>
                      <a:gd name="T17" fmla="*/ 1099 h 1264"/>
                      <a:gd name="T18" fmla="*/ 596 w 1284"/>
                      <a:gd name="T19" fmla="*/ 1107 h 1264"/>
                      <a:gd name="T20" fmla="*/ 586 w 1284"/>
                      <a:gd name="T21" fmla="*/ 1114 h 1264"/>
                      <a:gd name="T22" fmla="*/ 576 w 1284"/>
                      <a:gd name="T23" fmla="*/ 1118 h 1264"/>
                      <a:gd name="T24" fmla="*/ 80 w 1284"/>
                      <a:gd name="T25" fmla="*/ 1262 h 1264"/>
                      <a:gd name="T26" fmla="*/ 74 w 1284"/>
                      <a:gd name="T27" fmla="*/ 1263 h 1264"/>
                      <a:gd name="T28" fmla="*/ 68 w 1284"/>
                      <a:gd name="T29" fmla="*/ 1264 h 1264"/>
                      <a:gd name="T30" fmla="*/ 62 w 1284"/>
                      <a:gd name="T31" fmla="*/ 1264 h 1264"/>
                      <a:gd name="T32" fmla="*/ 46 w 1284"/>
                      <a:gd name="T33" fmla="*/ 1263 h 1264"/>
                      <a:gd name="T34" fmla="*/ 31 w 1284"/>
                      <a:gd name="T35" fmla="*/ 1256 h 1264"/>
                      <a:gd name="T36" fmla="*/ 19 w 1284"/>
                      <a:gd name="T37" fmla="*/ 1247 h 1264"/>
                      <a:gd name="T38" fmla="*/ 8 w 1284"/>
                      <a:gd name="T39" fmla="*/ 1234 h 1264"/>
                      <a:gd name="T40" fmla="*/ 3 w 1284"/>
                      <a:gd name="T41" fmla="*/ 1219 h 1264"/>
                      <a:gd name="T42" fmla="*/ 0 w 1284"/>
                      <a:gd name="T43" fmla="*/ 1203 h 1264"/>
                      <a:gd name="T44" fmla="*/ 3 w 1284"/>
                      <a:gd name="T45" fmla="*/ 1187 h 1264"/>
                      <a:gd name="T46" fmla="*/ 148 w 1284"/>
                      <a:gd name="T47" fmla="*/ 695 h 1264"/>
                      <a:gd name="T48" fmla="*/ 154 w 1284"/>
                      <a:gd name="T49" fmla="*/ 684 h 1264"/>
                      <a:gd name="T50" fmla="*/ 161 w 1284"/>
                      <a:gd name="T51" fmla="*/ 675 h 1264"/>
                      <a:gd name="T52" fmla="*/ 170 w 1284"/>
                      <a:gd name="T53" fmla="*/ 666 h 1264"/>
                      <a:gd name="T54" fmla="*/ 848 w 1284"/>
                      <a:gd name="T55" fmla="*/ 0 h 12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1284" h="1264">
                        <a:moveTo>
                          <a:pt x="260" y="754"/>
                        </a:moveTo>
                        <a:lnTo>
                          <a:pt x="177" y="1032"/>
                        </a:lnTo>
                        <a:lnTo>
                          <a:pt x="236" y="1090"/>
                        </a:lnTo>
                        <a:lnTo>
                          <a:pt x="513" y="1009"/>
                        </a:lnTo>
                        <a:lnTo>
                          <a:pt x="471" y="796"/>
                        </a:lnTo>
                        <a:lnTo>
                          <a:pt x="260" y="754"/>
                        </a:lnTo>
                        <a:close/>
                        <a:moveTo>
                          <a:pt x="848" y="0"/>
                        </a:moveTo>
                        <a:lnTo>
                          <a:pt x="1284" y="430"/>
                        </a:lnTo>
                        <a:lnTo>
                          <a:pt x="604" y="1099"/>
                        </a:lnTo>
                        <a:lnTo>
                          <a:pt x="596" y="1107"/>
                        </a:lnTo>
                        <a:lnTo>
                          <a:pt x="586" y="1114"/>
                        </a:lnTo>
                        <a:lnTo>
                          <a:pt x="576" y="1118"/>
                        </a:lnTo>
                        <a:lnTo>
                          <a:pt x="80" y="1262"/>
                        </a:lnTo>
                        <a:lnTo>
                          <a:pt x="74" y="1263"/>
                        </a:lnTo>
                        <a:lnTo>
                          <a:pt x="68" y="1264"/>
                        </a:lnTo>
                        <a:lnTo>
                          <a:pt x="62" y="1264"/>
                        </a:lnTo>
                        <a:lnTo>
                          <a:pt x="46" y="1263"/>
                        </a:lnTo>
                        <a:lnTo>
                          <a:pt x="31" y="1256"/>
                        </a:lnTo>
                        <a:lnTo>
                          <a:pt x="19" y="1247"/>
                        </a:lnTo>
                        <a:lnTo>
                          <a:pt x="8" y="1234"/>
                        </a:lnTo>
                        <a:lnTo>
                          <a:pt x="3" y="1219"/>
                        </a:lnTo>
                        <a:lnTo>
                          <a:pt x="0" y="1203"/>
                        </a:lnTo>
                        <a:lnTo>
                          <a:pt x="3" y="1187"/>
                        </a:lnTo>
                        <a:lnTo>
                          <a:pt x="148" y="695"/>
                        </a:lnTo>
                        <a:lnTo>
                          <a:pt x="154" y="684"/>
                        </a:lnTo>
                        <a:lnTo>
                          <a:pt x="161" y="675"/>
                        </a:lnTo>
                        <a:lnTo>
                          <a:pt x="170" y="666"/>
                        </a:lnTo>
                        <a:lnTo>
                          <a:pt x="848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</p:grpSp>
          <p:sp>
            <p:nvSpPr>
              <p:cNvPr id="60" name="Freeform 29">
                <a:extLst>
                  <a:ext uri="{FF2B5EF4-FFF2-40B4-BE49-F238E27FC236}">
                    <a16:creationId xmlns:a16="http://schemas.microsoft.com/office/drawing/2014/main" xmlns="" id="{E6B569D9-5462-4C12-BF9E-59A7670F1FB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13382" y="5480413"/>
                <a:ext cx="717543" cy="694800"/>
              </a:xfrm>
              <a:custGeom>
                <a:avLst/>
                <a:gdLst>
                  <a:gd name="T0" fmla="*/ 2522 w 3590"/>
                  <a:gd name="T1" fmla="*/ 2926 h 3380"/>
                  <a:gd name="T2" fmla="*/ 2480 w 3590"/>
                  <a:gd name="T3" fmla="*/ 3066 h 3380"/>
                  <a:gd name="T4" fmla="*/ 2570 w 3590"/>
                  <a:gd name="T5" fmla="*/ 3176 h 3380"/>
                  <a:gd name="T6" fmla="*/ 2716 w 3590"/>
                  <a:gd name="T7" fmla="*/ 3162 h 3380"/>
                  <a:gd name="T8" fmla="*/ 2784 w 3590"/>
                  <a:gd name="T9" fmla="*/ 3034 h 3380"/>
                  <a:gd name="T10" fmla="*/ 2716 w 3590"/>
                  <a:gd name="T11" fmla="*/ 2907 h 3380"/>
                  <a:gd name="T12" fmla="*/ 1332 w 3590"/>
                  <a:gd name="T13" fmla="*/ 2884 h 3380"/>
                  <a:gd name="T14" fmla="*/ 1222 w 3590"/>
                  <a:gd name="T15" fmla="*/ 2974 h 3380"/>
                  <a:gd name="T16" fmla="*/ 1236 w 3590"/>
                  <a:gd name="T17" fmla="*/ 3120 h 3380"/>
                  <a:gd name="T18" fmla="*/ 1364 w 3590"/>
                  <a:gd name="T19" fmla="*/ 3188 h 3380"/>
                  <a:gd name="T20" fmla="*/ 1490 w 3590"/>
                  <a:gd name="T21" fmla="*/ 3120 h 3380"/>
                  <a:gd name="T22" fmla="*/ 1504 w 3590"/>
                  <a:gd name="T23" fmla="*/ 2974 h 3380"/>
                  <a:gd name="T24" fmla="*/ 1394 w 3590"/>
                  <a:gd name="T25" fmla="*/ 2884 h 3380"/>
                  <a:gd name="T26" fmla="*/ 2991 w 3590"/>
                  <a:gd name="T27" fmla="*/ 1844 h 3380"/>
                  <a:gd name="T28" fmla="*/ 2416 w 3590"/>
                  <a:gd name="T29" fmla="*/ 1844 h 3380"/>
                  <a:gd name="T30" fmla="*/ 1654 w 3590"/>
                  <a:gd name="T31" fmla="*/ 1844 h 3380"/>
                  <a:gd name="T32" fmla="*/ 3160 w 3590"/>
                  <a:gd name="T33" fmla="*/ 1316 h 3380"/>
                  <a:gd name="T34" fmla="*/ 2416 w 3590"/>
                  <a:gd name="T35" fmla="*/ 1316 h 3380"/>
                  <a:gd name="T36" fmla="*/ 1654 w 3590"/>
                  <a:gd name="T37" fmla="*/ 1316 h 3380"/>
                  <a:gd name="T38" fmla="*/ 3317 w 3590"/>
                  <a:gd name="T39" fmla="*/ 826 h 3380"/>
                  <a:gd name="T40" fmla="*/ 2416 w 3590"/>
                  <a:gd name="T41" fmla="*/ 826 h 3380"/>
                  <a:gd name="T42" fmla="*/ 1654 w 3590"/>
                  <a:gd name="T43" fmla="*/ 826 h 3380"/>
                  <a:gd name="T44" fmla="*/ 695 w 3590"/>
                  <a:gd name="T45" fmla="*/ 220 h 3380"/>
                  <a:gd name="T46" fmla="*/ 868 w 3590"/>
                  <a:gd name="T47" fmla="*/ 597 h 3380"/>
                  <a:gd name="T48" fmla="*/ 3517 w 3590"/>
                  <a:gd name="T49" fmla="*/ 604 h 3380"/>
                  <a:gd name="T50" fmla="*/ 3587 w 3590"/>
                  <a:gd name="T51" fmla="*/ 682 h 3380"/>
                  <a:gd name="T52" fmla="*/ 3095 w 3590"/>
                  <a:gd name="T53" fmla="*/ 2266 h 3380"/>
                  <a:gd name="T54" fmla="*/ 2996 w 3590"/>
                  <a:gd name="T55" fmla="*/ 2324 h 3380"/>
                  <a:gd name="T56" fmla="*/ 2996 w 3590"/>
                  <a:gd name="T57" fmla="*/ 2612 h 3380"/>
                  <a:gd name="T58" fmla="*/ 3082 w 3590"/>
                  <a:gd name="T59" fmla="*/ 2665 h 3380"/>
                  <a:gd name="T60" fmla="*/ 3070 w 3590"/>
                  <a:gd name="T61" fmla="*/ 2768 h 3380"/>
                  <a:gd name="T62" fmla="*/ 2888 w 3590"/>
                  <a:gd name="T63" fmla="*/ 2804 h 3380"/>
                  <a:gd name="T64" fmla="*/ 2973 w 3590"/>
                  <a:gd name="T65" fmla="*/ 2991 h 3380"/>
                  <a:gd name="T66" fmla="*/ 2929 w 3590"/>
                  <a:gd name="T67" fmla="*/ 3209 h 3380"/>
                  <a:gd name="T68" fmla="*/ 2764 w 3590"/>
                  <a:gd name="T69" fmla="*/ 3353 h 3380"/>
                  <a:gd name="T70" fmla="*/ 2539 w 3590"/>
                  <a:gd name="T71" fmla="*/ 3368 h 3380"/>
                  <a:gd name="T72" fmla="*/ 2357 w 3590"/>
                  <a:gd name="T73" fmla="*/ 3246 h 3380"/>
                  <a:gd name="T74" fmla="*/ 2284 w 3590"/>
                  <a:gd name="T75" fmla="*/ 3034 h 3380"/>
                  <a:gd name="T76" fmla="*/ 2348 w 3590"/>
                  <a:gd name="T77" fmla="*/ 2836 h 3380"/>
                  <a:gd name="T78" fmla="*/ 1685 w 3590"/>
                  <a:gd name="T79" fmla="*/ 2909 h 3380"/>
                  <a:gd name="T80" fmla="*/ 1696 w 3590"/>
                  <a:gd name="T81" fmla="*/ 3126 h 3380"/>
                  <a:gd name="T82" fmla="*/ 1574 w 3590"/>
                  <a:gd name="T83" fmla="*/ 3308 h 3380"/>
                  <a:gd name="T84" fmla="*/ 1364 w 3590"/>
                  <a:gd name="T85" fmla="*/ 3380 h 3380"/>
                  <a:gd name="T86" fmla="*/ 1152 w 3590"/>
                  <a:gd name="T87" fmla="*/ 3308 h 3380"/>
                  <a:gd name="T88" fmla="*/ 1030 w 3590"/>
                  <a:gd name="T89" fmla="*/ 3126 h 3380"/>
                  <a:gd name="T90" fmla="*/ 1042 w 3590"/>
                  <a:gd name="T91" fmla="*/ 2909 h 3380"/>
                  <a:gd name="T92" fmla="*/ 995 w 3590"/>
                  <a:gd name="T93" fmla="*/ 2801 h 3380"/>
                  <a:gd name="T94" fmla="*/ 923 w 3590"/>
                  <a:gd name="T95" fmla="*/ 2721 h 3380"/>
                  <a:gd name="T96" fmla="*/ 1124 w 3590"/>
                  <a:gd name="T97" fmla="*/ 2159 h 3380"/>
                  <a:gd name="T98" fmla="*/ 52 w 3590"/>
                  <a:gd name="T99" fmla="*/ 212 h 3380"/>
                  <a:gd name="T100" fmla="*/ 0 w 3590"/>
                  <a:gd name="T101" fmla="*/ 119 h 3380"/>
                  <a:gd name="T102" fmla="*/ 50 w 3590"/>
                  <a:gd name="T103" fmla="*/ 21 h 3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590" h="3380">
                    <a:moveTo>
                      <a:pt x="2630" y="2880"/>
                    </a:moveTo>
                    <a:lnTo>
                      <a:pt x="2600" y="2884"/>
                    </a:lnTo>
                    <a:lnTo>
                      <a:pt x="2570" y="2892"/>
                    </a:lnTo>
                    <a:lnTo>
                      <a:pt x="2545" y="2907"/>
                    </a:lnTo>
                    <a:lnTo>
                      <a:pt x="2522" y="2926"/>
                    </a:lnTo>
                    <a:lnTo>
                      <a:pt x="2504" y="2948"/>
                    </a:lnTo>
                    <a:lnTo>
                      <a:pt x="2489" y="2974"/>
                    </a:lnTo>
                    <a:lnTo>
                      <a:pt x="2480" y="3004"/>
                    </a:lnTo>
                    <a:lnTo>
                      <a:pt x="2476" y="3034"/>
                    </a:lnTo>
                    <a:lnTo>
                      <a:pt x="2480" y="3066"/>
                    </a:lnTo>
                    <a:lnTo>
                      <a:pt x="2489" y="3094"/>
                    </a:lnTo>
                    <a:lnTo>
                      <a:pt x="2504" y="3120"/>
                    </a:lnTo>
                    <a:lnTo>
                      <a:pt x="2522" y="3143"/>
                    </a:lnTo>
                    <a:lnTo>
                      <a:pt x="2545" y="3162"/>
                    </a:lnTo>
                    <a:lnTo>
                      <a:pt x="2570" y="3176"/>
                    </a:lnTo>
                    <a:lnTo>
                      <a:pt x="2600" y="3185"/>
                    </a:lnTo>
                    <a:lnTo>
                      <a:pt x="2630" y="3188"/>
                    </a:lnTo>
                    <a:lnTo>
                      <a:pt x="2662" y="3185"/>
                    </a:lnTo>
                    <a:lnTo>
                      <a:pt x="2690" y="3176"/>
                    </a:lnTo>
                    <a:lnTo>
                      <a:pt x="2716" y="3162"/>
                    </a:lnTo>
                    <a:lnTo>
                      <a:pt x="2739" y="3143"/>
                    </a:lnTo>
                    <a:lnTo>
                      <a:pt x="2758" y="3120"/>
                    </a:lnTo>
                    <a:lnTo>
                      <a:pt x="2772" y="3094"/>
                    </a:lnTo>
                    <a:lnTo>
                      <a:pt x="2781" y="3066"/>
                    </a:lnTo>
                    <a:lnTo>
                      <a:pt x="2784" y="3034"/>
                    </a:lnTo>
                    <a:lnTo>
                      <a:pt x="2781" y="3004"/>
                    </a:lnTo>
                    <a:lnTo>
                      <a:pt x="2772" y="2974"/>
                    </a:lnTo>
                    <a:lnTo>
                      <a:pt x="2758" y="2948"/>
                    </a:lnTo>
                    <a:lnTo>
                      <a:pt x="2739" y="2926"/>
                    </a:lnTo>
                    <a:lnTo>
                      <a:pt x="2716" y="2907"/>
                    </a:lnTo>
                    <a:lnTo>
                      <a:pt x="2690" y="2892"/>
                    </a:lnTo>
                    <a:lnTo>
                      <a:pt x="2662" y="2884"/>
                    </a:lnTo>
                    <a:lnTo>
                      <a:pt x="2630" y="2880"/>
                    </a:lnTo>
                    <a:close/>
                    <a:moveTo>
                      <a:pt x="1364" y="2880"/>
                    </a:moveTo>
                    <a:lnTo>
                      <a:pt x="1332" y="2884"/>
                    </a:lnTo>
                    <a:lnTo>
                      <a:pt x="1304" y="2892"/>
                    </a:lnTo>
                    <a:lnTo>
                      <a:pt x="1277" y="2907"/>
                    </a:lnTo>
                    <a:lnTo>
                      <a:pt x="1255" y="2926"/>
                    </a:lnTo>
                    <a:lnTo>
                      <a:pt x="1236" y="2948"/>
                    </a:lnTo>
                    <a:lnTo>
                      <a:pt x="1222" y="2974"/>
                    </a:lnTo>
                    <a:lnTo>
                      <a:pt x="1213" y="3004"/>
                    </a:lnTo>
                    <a:lnTo>
                      <a:pt x="1210" y="3034"/>
                    </a:lnTo>
                    <a:lnTo>
                      <a:pt x="1213" y="3066"/>
                    </a:lnTo>
                    <a:lnTo>
                      <a:pt x="1222" y="3094"/>
                    </a:lnTo>
                    <a:lnTo>
                      <a:pt x="1236" y="3120"/>
                    </a:lnTo>
                    <a:lnTo>
                      <a:pt x="1255" y="3143"/>
                    </a:lnTo>
                    <a:lnTo>
                      <a:pt x="1277" y="3162"/>
                    </a:lnTo>
                    <a:lnTo>
                      <a:pt x="1304" y="3176"/>
                    </a:lnTo>
                    <a:lnTo>
                      <a:pt x="1332" y="3185"/>
                    </a:lnTo>
                    <a:lnTo>
                      <a:pt x="1364" y="3188"/>
                    </a:lnTo>
                    <a:lnTo>
                      <a:pt x="1394" y="3185"/>
                    </a:lnTo>
                    <a:lnTo>
                      <a:pt x="1423" y="3176"/>
                    </a:lnTo>
                    <a:lnTo>
                      <a:pt x="1449" y="3162"/>
                    </a:lnTo>
                    <a:lnTo>
                      <a:pt x="1472" y="3143"/>
                    </a:lnTo>
                    <a:lnTo>
                      <a:pt x="1490" y="3120"/>
                    </a:lnTo>
                    <a:lnTo>
                      <a:pt x="1504" y="3094"/>
                    </a:lnTo>
                    <a:lnTo>
                      <a:pt x="1514" y="3066"/>
                    </a:lnTo>
                    <a:lnTo>
                      <a:pt x="1516" y="3034"/>
                    </a:lnTo>
                    <a:lnTo>
                      <a:pt x="1514" y="3004"/>
                    </a:lnTo>
                    <a:lnTo>
                      <a:pt x="1504" y="2974"/>
                    </a:lnTo>
                    <a:lnTo>
                      <a:pt x="1490" y="2948"/>
                    </a:lnTo>
                    <a:lnTo>
                      <a:pt x="1472" y="2926"/>
                    </a:lnTo>
                    <a:lnTo>
                      <a:pt x="1449" y="2907"/>
                    </a:lnTo>
                    <a:lnTo>
                      <a:pt x="1423" y="2892"/>
                    </a:lnTo>
                    <a:lnTo>
                      <a:pt x="1394" y="2884"/>
                    </a:lnTo>
                    <a:lnTo>
                      <a:pt x="1364" y="2880"/>
                    </a:lnTo>
                    <a:close/>
                    <a:moveTo>
                      <a:pt x="2647" y="1844"/>
                    </a:moveTo>
                    <a:lnTo>
                      <a:pt x="2647" y="2094"/>
                    </a:lnTo>
                    <a:lnTo>
                      <a:pt x="2912" y="2094"/>
                    </a:lnTo>
                    <a:lnTo>
                      <a:pt x="2991" y="1844"/>
                    </a:lnTo>
                    <a:lnTo>
                      <a:pt x="2647" y="1844"/>
                    </a:lnTo>
                    <a:close/>
                    <a:moveTo>
                      <a:pt x="1885" y="1844"/>
                    </a:moveTo>
                    <a:lnTo>
                      <a:pt x="1885" y="2094"/>
                    </a:lnTo>
                    <a:lnTo>
                      <a:pt x="2416" y="2094"/>
                    </a:lnTo>
                    <a:lnTo>
                      <a:pt x="2416" y="1844"/>
                    </a:lnTo>
                    <a:lnTo>
                      <a:pt x="1885" y="1844"/>
                    </a:lnTo>
                    <a:close/>
                    <a:moveTo>
                      <a:pt x="1301" y="1844"/>
                    </a:moveTo>
                    <a:lnTo>
                      <a:pt x="1388" y="2094"/>
                    </a:lnTo>
                    <a:lnTo>
                      <a:pt x="1654" y="2094"/>
                    </a:lnTo>
                    <a:lnTo>
                      <a:pt x="1654" y="1844"/>
                    </a:lnTo>
                    <a:lnTo>
                      <a:pt x="1301" y="1844"/>
                    </a:lnTo>
                    <a:close/>
                    <a:moveTo>
                      <a:pt x="2647" y="1316"/>
                    </a:moveTo>
                    <a:lnTo>
                      <a:pt x="2647" y="1614"/>
                    </a:lnTo>
                    <a:lnTo>
                      <a:pt x="3065" y="1614"/>
                    </a:lnTo>
                    <a:lnTo>
                      <a:pt x="3160" y="1316"/>
                    </a:lnTo>
                    <a:lnTo>
                      <a:pt x="2647" y="1316"/>
                    </a:lnTo>
                    <a:close/>
                    <a:moveTo>
                      <a:pt x="1885" y="1316"/>
                    </a:moveTo>
                    <a:lnTo>
                      <a:pt x="1885" y="1614"/>
                    </a:lnTo>
                    <a:lnTo>
                      <a:pt x="2416" y="1614"/>
                    </a:lnTo>
                    <a:lnTo>
                      <a:pt x="2416" y="1316"/>
                    </a:lnTo>
                    <a:lnTo>
                      <a:pt x="1885" y="1316"/>
                    </a:lnTo>
                    <a:close/>
                    <a:moveTo>
                      <a:pt x="1118" y="1316"/>
                    </a:moveTo>
                    <a:lnTo>
                      <a:pt x="1221" y="1614"/>
                    </a:lnTo>
                    <a:lnTo>
                      <a:pt x="1654" y="1614"/>
                    </a:lnTo>
                    <a:lnTo>
                      <a:pt x="1654" y="1316"/>
                    </a:lnTo>
                    <a:lnTo>
                      <a:pt x="1118" y="1316"/>
                    </a:lnTo>
                    <a:close/>
                    <a:moveTo>
                      <a:pt x="2647" y="826"/>
                    </a:moveTo>
                    <a:lnTo>
                      <a:pt x="2647" y="1086"/>
                    </a:lnTo>
                    <a:lnTo>
                      <a:pt x="3235" y="1086"/>
                    </a:lnTo>
                    <a:lnTo>
                      <a:pt x="3317" y="826"/>
                    </a:lnTo>
                    <a:lnTo>
                      <a:pt x="2647" y="826"/>
                    </a:lnTo>
                    <a:close/>
                    <a:moveTo>
                      <a:pt x="1885" y="826"/>
                    </a:moveTo>
                    <a:lnTo>
                      <a:pt x="1885" y="1086"/>
                    </a:lnTo>
                    <a:lnTo>
                      <a:pt x="2416" y="1086"/>
                    </a:lnTo>
                    <a:lnTo>
                      <a:pt x="2416" y="826"/>
                    </a:lnTo>
                    <a:lnTo>
                      <a:pt x="1885" y="826"/>
                    </a:lnTo>
                    <a:close/>
                    <a:moveTo>
                      <a:pt x="948" y="826"/>
                    </a:moveTo>
                    <a:lnTo>
                      <a:pt x="1037" y="1086"/>
                    </a:lnTo>
                    <a:lnTo>
                      <a:pt x="1654" y="1086"/>
                    </a:lnTo>
                    <a:lnTo>
                      <a:pt x="1654" y="826"/>
                    </a:lnTo>
                    <a:lnTo>
                      <a:pt x="948" y="826"/>
                    </a:lnTo>
                    <a:close/>
                    <a:moveTo>
                      <a:pt x="112" y="0"/>
                    </a:moveTo>
                    <a:lnTo>
                      <a:pt x="135" y="3"/>
                    </a:lnTo>
                    <a:lnTo>
                      <a:pt x="157" y="9"/>
                    </a:lnTo>
                    <a:lnTo>
                      <a:pt x="695" y="220"/>
                    </a:lnTo>
                    <a:lnTo>
                      <a:pt x="717" y="232"/>
                    </a:lnTo>
                    <a:lnTo>
                      <a:pt x="736" y="247"/>
                    </a:lnTo>
                    <a:lnTo>
                      <a:pt x="751" y="267"/>
                    </a:lnTo>
                    <a:lnTo>
                      <a:pt x="761" y="289"/>
                    </a:lnTo>
                    <a:lnTo>
                      <a:pt x="868" y="597"/>
                    </a:lnTo>
                    <a:lnTo>
                      <a:pt x="876" y="596"/>
                    </a:lnTo>
                    <a:lnTo>
                      <a:pt x="884" y="596"/>
                    </a:lnTo>
                    <a:lnTo>
                      <a:pt x="3476" y="596"/>
                    </a:lnTo>
                    <a:lnTo>
                      <a:pt x="3496" y="598"/>
                    </a:lnTo>
                    <a:lnTo>
                      <a:pt x="3517" y="604"/>
                    </a:lnTo>
                    <a:lnTo>
                      <a:pt x="3537" y="613"/>
                    </a:lnTo>
                    <a:lnTo>
                      <a:pt x="3554" y="627"/>
                    </a:lnTo>
                    <a:lnTo>
                      <a:pt x="3568" y="643"/>
                    </a:lnTo>
                    <a:lnTo>
                      <a:pt x="3579" y="663"/>
                    </a:lnTo>
                    <a:lnTo>
                      <a:pt x="3587" y="682"/>
                    </a:lnTo>
                    <a:lnTo>
                      <a:pt x="3590" y="704"/>
                    </a:lnTo>
                    <a:lnTo>
                      <a:pt x="3589" y="725"/>
                    </a:lnTo>
                    <a:lnTo>
                      <a:pt x="3585" y="747"/>
                    </a:lnTo>
                    <a:lnTo>
                      <a:pt x="3105" y="2244"/>
                    </a:lnTo>
                    <a:lnTo>
                      <a:pt x="3095" y="2266"/>
                    </a:lnTo>
                    <a:lnTo>
                      <a:pt x="3081" y="2286"/>
                    </a:lnTo>
                    <a:lnTo>
                      <a:pt x="3063" y="2302"/>
                    </a:lnTo>
                    <a:lnTo>
                      <a:pt x="3043" y="2314"/>
                    </a:lnTo>
                    <a:lnTo>
                      <a:pt x="3020" y="2322"/>
                    </a:lnTo>
                    <a:lnTo>
                      <a:pt x="2996" y="2324"/>
                    </a:lnTo>
                    <a:lnTo>
                      <a:pt x="1306" y="2324"/>
                    </a:lnTo>
                    <a:lnTo>
                      <a:pt x="1283" y="2322"/>
                    </a:lnTo>
                    <a:lnTo>
                      <a:pt x="1261" y="2315"/>
                    </a:lnTo>
                    <a:lnTo>
                      <a:pt x="1154" y="2612"/>
                    </a:lnTo>
                    <a:lnTo>
                      <a:pt x="2996" y="2612"/>
                    </a:lnTo>
                    <a:lnTo>
                      <a:pt x="3017" y="2614"/>
                    </a:lnTo>
                    <a:lnTo>
                      <a:pt x="3037" y="2622"/>
                    </a:lnTo>
                    <a:lnTo>
                      <a:pt x="3056" y="2633"/>
                    </a:lnTo>
                    <a:lnTo>
                      <a:pt x="3070" y="2648"/>
                    </a:lnTo>
                    <a:lnTo>
                      <a:pt x="3082" y="2665"/>
                    </a:lnTo>
                    <a:lnTo>
                      <a:pt x="3088" y="2686"/>
                    </a:lnTo>
                    <a:lnTo>
                      <a:pt x="3092" y="2708"/>
                    </a:lnTo>
                    <a:lnTo>
                      <a:pt x="3088" y="2730"/>
                    </a:lnTo>
                    <a:lnTo>
                      <a:pt x="3082" y="2751"/>
                    </a:lnTo>
                    <a:lnTo>
                      <a:pt x="3070" y="2768"/>
                    </a:lnTo>
                    <a:lnTo>
                      <a:pt x="3056" y="2783"/>
                    </a:lnTo>
                    <a:lnTo>
                      <a:pt x="3037" y="2794"/>
                    </a:lnTo>
                    <a:lnTo>
                      <a:pt x="3017" y="2802"/>
                    </a:lnTo>
                    <a:lnTo>
                      <a:pt x="2996" y="2804"/>
                    </a:lnTo>
                    <a:lnTo>
                      <a:pt x="2888" y="2804"/>
                    </a:lnTo>
                    <a:lnTo>
                      <a:pt x="2913" y="2836"/>
                    </a:lnTo>
                    <a:lnTo>
                      <a:pt x="2935" y="2872"/>
                    </a:lnTo>
                    <a:lnTo>
                      <a:pt x="2952" y="2909"/>
                    </a:lnTo>
                    <a:lnTo>
                      <a:pt x="2965" y="2949"/>
                    </a:lnTo>
                    <a:lnTo>
                      <a:pt x="2973" y="2991"/>
                    </a:lnTo>
                    <a:lnTo>
                      <a:pt x="2976" y="3034"/>
                    </a:lnTo>
                    <a:lnTo>
                      <a:pt x="2973" y="3081"/>
                    </a:lnTo>
                    <a:lnTo>
                      <a:pt x="2964" y="3126"/>
                    </a:lnTo>
                    <a:lnTo>
                      <a:pt x="2949" y="3168"/>
                    </a:lnTo>
                    <a:lnTo>
                      <a:pt x="2929" y="3209"/>
                    </a:lnTo>
                    <a:lnTo>
                      <a:pt x="2904" y="3246"/>
                    </a:lnTo>
                    <a:lnTo>
                      <a:pt x="2875" y="3279"/>
                    </a:lnTo>
                    <a:lnTo>
                      <a:pt x="2842" y="3308"/>
                    </a:lnTo>
                    <a:lnTo>
                      <a:pt x="2805" y="3333"/>
                    </a:lnTo>
                    <a:lnTo>
                      <a:pt x="2764" y="3353"/>
                    </a:lnTo>
                    <a:lnTo>
                      <a:pt x="2722" y="3368"/>
                    </a:lnTo>
                    <a:lnTo>
                      <a:pt x="2677" y="3377"/>
                    </a:lnTo>
                    <a:lnTo>
                      <a:pt x="2630" y="3380"/>
                    </a:lnTo>
                    <a:lnTo>
                      <a:pt x="2583" y="3377"/>
                    </a:lnTo>
                    <a:lnTo>
                      <a:pt x="2539" y="3368"/>
                    </a:lnTo>
                    <a:lnTo>
                      <a:pt x="2496" y="3353"/>
                    </a:lnTo>
                    <a:lnTo>
                      <a:pt x="2456" y="3333"/>
                    </a:lnTo>
                    <a:lnTo>
                      <a:pt x="2420" y="3308"/>
                    </a:lnTo>
                    <a:lnTo>
                      <a:pt x="2386" y="3279"/>
                    </a:lnTo>
                    <a:lnTo>
                      <a:pt x="2357" y="3246"/>
                    </a:lnTo>
                    <a:lnTo>
                      <a:pt x="2332" y="3209"/>
                    </a:lnTo>
                    <a:lnTo>
                      <a:pt x="2312" y="3168"/>
                    </a:lnTo>
                    <a:lnTo>
                      <a:pt x="2297" y="3126"/>
                    </a:lnTo>
                    <a:lnTo>
                      <a:pt x="2288" y="3081"/>
                    </a:lnTo>
                    <a:lnTo>
                      <a:pt x="2284" y="3034"/>
                    </a:lnTo>
                    <a:lnTo>
                      <a:pt x="2288" y="2991"/>
                    </a:lnTo>
                    <a:lnTo>
                      <a:pt x="2295" y="2949"/>
                    </a:lnTo>
                    <a:lnTo>
                      <a:pt x="2308" y="2909"/>
                    </a:lnTo>
                    <a:lnTo>
                      <a:pt x="2326" y="2872"/>
                    </a:lnTo>
                    <a:lnTo>
                      <a:pt x="2348" y="2836"/>
                    </a:lnTo>
                    <a:lnTo>
                      <a:pt x="2374" y="2804"/>
                    </a:lnTo>
                    <a:lnTo>
                      <a:pt x="1620" y="2804"/>
                    </a:lnTo>
                    <a:lnTo>
                      <a:pt x="1646" y="2836"/>
                    </a:lnTo>
                    <a:lnTo>
                      <a:pt x="1668" y="2872"/>
                    </a:lnTo>
                    <a:lnTo>
                      <a:pt x="1685" y="2909"/>
                    </a:lnTo>
                    <a:lnTo>
                      <a:pt x="1699" y="2949"/>
                    </a:lnTo>
                    <a:lnTo>
                      <a:pt x="1706" y="2991"/>
                    </a:lnTo>
                    <a:lnTo>
                      <a:pt x="1708" y="3034"/>
                    </a:lnTo>
                    <a:lnTo>
                      <a:pt x="1706" y="3081"/>
                    </a:lnTo>
                    <a:lnTo>
                      <a:pt x="1696" y="3126"/>
                    </a:lnTo>
                    <a:lnTo>
                      <a:pt x="1682" y="3168"/>
                    </a:lnTo>
                    <a:lnTo>
                      <a:pt x="1661" y="3209"/>
                    </a:lnTo>
                    <a:lnTo>
                      <a:pt x="1636" y="3246"/>
                    </a:lnTo>
                    <a:lnTo>
                      <a:pt x="1608" y="3279"/>
                    </a:lnTo>
                    <a:lnTo>
                      <a:pt x="1574" y="3308"/>
                    </a:lnTo>
                    <a:lnTo>
                      <a:pt x="1537" y="3333"/>
                    </a:lnTo>
                    <a:lnTo>
                      <a:pt x="1498" y="3353"/>
                    </a:lnTo>
                    <a:lnTo>
                      <a:pt x="1455" y="3368"/>
                    </a:lnTo>
                    <a:lnTo>
                      <a:pt x="1409" y="3377"/>
                    </a:lnTo>
                    <a:lnTo>
                      <a:pt x="1364" y="3380"/>
                    </a:lnTo>
                    <a:lnTo>
                      <a:pt x="1317" y="3377"/>
                    </a:lnTo>
                    <a:lnTo>
                      <a:pt x="1271" y="3368"/>
                    </a:lnTo>
                    <a:lnTo>
                      <a:pt x="1228" y="3353"/>
                    </a:lnTo>
                    <a:lnTo>
                      <a:pt x="1189" y="3333"/>
                    </a:lnTo>
                    <a:lnTo>
                      <a:pt x="1152" y="3308"/>
                    </a:lnTo>
                    <a:lnTo>
                      <a:pt x="1119" y="3279"/>
                    </a:lnTo>
                    <a:lnTo>
                      <a:pt x="1090" y="3246"/>
                    </a:lnTo>
                    <a:lnTo>
                      <a:pt x="1065" y="3209"/>
                    </a:lnTo>
                    <a:lnTo>
                      <a:pt x="1045" y="3168"/>
                    </a:lnTo>
                    <a:lnTo>
                      <a:pt x="1030" y="3126"/>
                    </a:lnTo>
                    <a:lnTo>
                      <a:pt x="1021" y="3081"/>
                    </a:lnTo>
                    <a:lnTo>
                      <a:pt x="1018" y="3034"/>
                    </a:lnTo>
                    <a:lnTo>
                      <a:pt x="1020" y="2991"/>
                    </a:lnTo>
                    <a:lnTo>
                      <a:pt x="1029" y="2949"/>
                    </a:lnTo>
                    <a:lnTo>
                      <a:pt x="1042" y="2909"/>
                    </a:lnTo>
                    <a:lnTo>
                      <a:pt x="1059" y="2872"/>
                    </a:lnTo>
                    <a:lnTo>
                      <a:pt x="1081" y="2836"/>
                    </a:lnTo>
                    <a:lnTo>
                      <a:pt x="1106" y="2804"/>
                    </a:lnTo>
                    <a:lnTo>
                      <a:pt x="1018" y="2804"/>
                    </a:lnTo>
                    <a:lnTo>
                      <a:pt x="995" y="2801"/>
                    </a:lnTo>
                    <a:lnTo>
                      <a:pt x="973" y="2793"/>
                    </a:lnTo>
                    <a:lnTo>
                      <a:pt x="955" y="2780"/>
                    </a:lnTo>
                    <a:lnTo>
                      <a:pt x="939" y="2764"/>
                    </a:lnTo>
                    <a:lnTo>
                      <a:pt x="928" y="2743"/>
                    </a:lnTo>
                    <a:lnTo>
                      <a:pt x="923" y="2721"/>
                    </a:lnTo>
                    <a:lnTo>
                      <a:pt x="922" y="2698"/>
                    </a:lnTo>
                    <a:lnTo>
                      <a:pt x="927" y="2675"/>
                    </a:lnTo>
                    <a:lnTo>
                      <a:pt x="1100" y="2195"/>
                    </a:lnTo>
                    <a:lnTo>
                      <a:pt x="1109" y="2176"/>
                    </a:lnTo>
                    <a:lnTo>
                      <a:pt x="1124" y="2159"/>
                    </a:lnTo>
                    <a:lnTo>
                      <a:pt x="1140" y="2146"/>
                    </a:lnTo>
                    <a:lnTo>
                      <a:pt x="1159" y="2137"/>
                    </a:lnTo>
                    <a:lnTo>
                      <a:pt x="562" y="415"/>
                    </a:lnTo>
                    <a:lnTo>
                      <a:pt x="73" y="223"/>
                    </a:lnTo>
                    <a:lnTo>
                      <a:pt x="52" y="212"/>
                    </a:lnTo>
                    <a:lnTo>
                      <a:pt x="35" y="199"/>
                    </a:lnTo>
                    <a:lnTo>
                      <a:pt x="21" y="181"/>
                    </a:lnTo>
                    <a:lnTo>
                      <a:pt x="10" y="162"/>
                    </a:lnTo>
                    <a:lnTo>
                      <a:pt x="3" y="141"/>
                    </a:lnTo>
                    <a:lnTo>
                      <a:pt x="0" y="119"/>
                    </a:lnTo>
                    <a:lnTo>
                      <a:pt x="2" y="96"/>
                    </a:lnTo>
                    <a:lnTo>
                      <a:pt x="8" y="73"/>
                    </a:lnTo>
                    <a:lnTo>
                      <a:pt x="19" y="53"/>
                    </a:lnTo>
                    <a:lnTo>
                      <a:pt x="33" y="35"/>
                    </a:lnTo>
                    <a:lnTo>
                      <a:pt x="50" y="21"/>
                    </a:lnTo>
                    <a:lnTo>
                      <a:pt x="69" y="10"/>
                    </a:lnTo>
                    <a:lnTo>
                      <a:pt x="91" y="4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sp>
            <p:nvSpPr>
              <p:cNvPr id="61" name="Freeform 6">
                <a:extLst>
                  <a:ext uri="{FF2B5EF4-FFF2-40B4-BE49-F238E27FC236}">
                    <a16:creationId xmlns:a16="http://schemas.microsoft.com/office/drawing/2014/main" xmlns="" id="{7C93BDB9-3442-4FEC-9ADB-5229CE7261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2182" y="5587579"/>
                <a:ext cx="139095" cy="139430"/>
              </a:xfrm>
              <a:custGeom>
                <a:avLst/>
                <a:gdLst>
                  <a:gd name="T0" fmla="*/ 373 w 747"/>
                  <a:gd name="T1" fmla="*/ 0 h 749"/>
                  <a:gd name="T2" fmla="*/ 424 w 747"/>
                  <a:gd name="T3" fmla="*/ 4 h 749"/>
                  <a:gd name="T4" fmla="*/ 472 w 747"/>
                  <a:gd name="T5" fmla="*/ 14 h 749"/>
                  <a:gd name="T6" fmla="*/ 518 w 747"/>
                  <a:gd name="T7" fmla="*/ 29 h 749"/>
                  <a:gd name="T8" fmla="*/ 562 w 747"/>
                  <a:gd name="T9" fmla="*/ 51 h 749"/>
                  <a:gd name="T10" fmla="*/ 602 w 747"/>
                  <a:gd name="T11" fmla="*/ 78 h 749"/>
                  <a:gd name="T12" fmla="*/ 638 w 747"/>
                  <a:gd name="T13" fmla="*/ 109 h 749"/>
                  <a:gd name="T14" fmla="*/ 669 w 747"/>
                  <a:gd name="T15" fmla="*/ 146 h 749"/>
                  <a:gd name="T16" fmla="*/ 696 w 747"/>
                  <a:gd name="T17" fmla="*/ 186 h 749"/>
                  <a:gd name="T18" fmla="*/ 718 w 747"/>
                  <a:gd name="T19" fmla="*/ 229 h 749"/>
                  <a:gd name="T20" fmla="*/ 733 w 747"/>
                  <a:gd name="T21" fmla="*/ 276 h 749"/>
                  <a:gd name="T22" fmla="*/ 744 w 747"/>
                  <a:gd name="T23" fmla="*/ 324 h 749"/>
                  <a:gd name="T24" fmla="*/ 747 w 747"/>
                  <a:gd name="T25" fmla="*/ 375 h 749"/>
                  <a:gd name="T26" fmla="*/ 744 w 747"/>
                  <a:gd name="T27" fmla="*/ 426 h 749"/>
                  <a:gd name="T28" fmla="*/ 733 w 747"/>
                  <a:gd name="T29" fmla="*/ 474 h 749"/>
                  <a:gd name="T30" fmla="*/ 718 w 747"/>
                  <a:gd name="T31" fmla="*/ 520 h 749"/>
                  <a:gd name="T32" fmla="*/ 696 w 747"/>
                  <a:gd name="T33" fmla="*/ 564 h 749"/>
                  <a:gd name="T34" fmla="*/ 669 w 747"/>
                  <a:gd name="T35" fmla="*/ 604 h 749"/>
                  <a:gd name="T36" fmla="*/ 638 w 747"/>
                  <a:gd name="T37" fmla="*/ 640 h 749"/>
                  <a:gd name="T38" fmla="*/ 602 w 747"/>
                  <a:gd name="T39" fmla="*/ 672 h 749"/>
                  <a:gd name="T40" fmla="*/ 562 w 747"/>
                  <a:gd name="T41" fmla="*/ 699 h 749"/>
                  <a:gd name="T42" fmla="*/ 518 w 747"/>
                  <a:gd name="T43" fmla="*/ 720 h 749"/>
                  <a:gd name="T44" fmla="*/ 472 w 747"/>
                  <a:gd name="T45" fmla="*/ 736 h 749"/>
                  <a:gd name="T46" fmla="*/ 424 w 747"/>
                  <a:gd name="T47" fmla="*/ 747 h 749"/>
                  <a:gd name="T48" fmla="*/ 373 w 747"/>
                  <a:gd name="T49" fmla="*/ 749 h 749"/>
                  <a:gd name="T50" fmla="*/ 322 w 747"/>
                  <a:gd name="T51" fmla="*/ 747 h 749"/>
                  <a:gd name="T52" fmla="*/ 274 w 747"/>
                  <a:gd name="T53" fmla="*/ 736 h 749"/>
                  <a:gd name="T54" fmla="*/ 228 w 747"/>
                  <a:gd name="T55" fmla="*/ 720 h 749"/>
                  <a:gd name="T56" fmla="*/ 185 w 747"/>
                  <a:gd name="T57" fmla="*/ 699 h 749"/>
                  <a:gd name="T58" fmla="*/ 145 w 747"/>
                  <a:gd name="T59" fmla="*/ 672 h 749"/>
                  <a:gd name="T60" fmla="*/ 108 w 747"/>
                  <a:gd name="T61" fmla="*/ 640 h 749"/>
                  <a:gd name="T62" fmla="*/ 77 w 747"/>
                  <a:gd name="T63" fmla="*/ 604 h 749"/>
                  <a:gd name="T64" fmla="*/ 50 w 747"/>
                  <a:gd name="T65" fmla="*/ 564 h 749"/>
                  <a:gd name="T66" fmla="*/ 29 w 747"/>
                  <a:gd name="T67" fmla="*/ 520 h 749"/>
                  <a:gd name="T68" fmla="*/ 13 w 747"/>
                  <a:gd name="T69" fmla="*/ 474 h 749"/>
                  <a:gd name="T70" fmla="*/ 3 w 747"/>
                  <a:gd name="T71" fmla="*/ 426 h 749"/>
                  <a:gd name="T72" fmla="*/ 0 w 747"/>
                  <a:gd name="T73" fmla="*/ 375 h 749"/>
                  <a:gd name="T74" fmla="*/ 3 w 747"/>
                  <a:gd name="T75" fmla="*/ 324 h 749"/>
                  <a:gd name="T76" fmla="*/ 13 w 747"/>
                  <a:gd name="T77" fmla="*/ 276 h 749"/>
                  <a:gd name="T78" fmla="*/ 29 w 747"/>
                  <a:gd name="T79" fmla="*/ 229 h 749"/>
                  <a:gd name="T80" fmla="*/ 50 w 747"/>
                  <a:gd name="T81" fmla="*/ 186 h 749"/>
                  <a:gd name="T82" fmla="*/ 77 w 747"/>
                  <a:gd name="T83" fmla="*/ 146 h 749"/>
                  <a:gd name="T84" fmla="*/ 108 w 747"/>
                  <a:gd name="T85" fmla="*/ 109 h 749"/>
                  <a:gd name="T86" fmla="*/ 145 w 747"/>
                  <a:gd name="T87" fmla="*/ 78 h 749"/>
                  <a:gd name="T88" fmla="*/ 185 w 747"/>
                  <a:gd name="T89" fmla="*/ 51 h 749"/>
                  <a:gd name="T90" fmla="*/ 228 w 747"/>
                  <a:gd name="T91" fmla="*/ 29 h 749"/>
                  <a:gd name="T92" fmla="*/ 274 w 747"/>
                  <a:gd name="T93" fmla="*/ 14 h 749"/>
                  <a:gd name="T94" fmla="*/ 322 w 747"/>
                  <a:gd name="T95" fmla="*/ 4 h 749"/>
                  <a:gd name="T96" fmla="*/ 373 w 747"/>
                  <a:gd name="T97" fmla="*/ 0 h 7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747" h="749">
                    <a:moveTo>
                      <a:pt x="373" y="0"/>
                    </a:moveTo>
                    <a:lnTo>
                      <a:pt x="424" y="4"/>
                    </a:lnTo>
                    <a:lnTo>
                      <a:pt x="472" y="14"/>
                    </a:lnTo>
                    <a:lnTo>
                      <a:pt x="518" y="29"/>
                    </a:lnTo>
                    <a:lnTo>
                      <a:pt x="562" y="51"/>
                    </a:lnTo>
                    <a:lnTo>
                      <a:pt x="602" y="78"/>
                    </a:lnTo>
                    <a:lnTo>
                      <a:pt x="638" y="109"/>
                    </a:lnTo>
                    <a:lnTo>
                      <a:pt x="669" y="146"/>
                    </a:lnTo>
                    <a:lnTo>
                      <a:pt x="696" y="186"/>
                    </a:lnTo>
                    <a:lnTo>
                      <a:pt x="718" y="229"/>
                    </a:lnTo>
                    <a:lnTo>
                      <a:pt x="733" y="276"/>
                    </a:lnTo>
                    <a:lnTo>
                      <a:pt x="744" y="324"/>
                    </a:lnTo>
                    <a:lnTo>
                      <a:pt x="747" y="375"/>
                    </a:lnTo>
                    <a:lnTo>
                      <a:pt x="744" y="426"/>
                    </a:lnTo>
                    <a:lnTo>
                      <a:pt x="733" y="474"/>
                    </a:lnTo>
                    <a:lnTo>
                      <a:pt x="718" y="520"/>
                    </a:lnTo>
                    <a:lnTo>
                      <a:pt x="696" y="564"/>
                    </a:lnTo>
                    <a:lnTo>
                      <a:pt x="669" y="604"/>
                    </a:lnTo>
                    <a:lnTo>
                      <a:pt x="638" y="640"/>
                    </a:lnTo>
                    <a:lnTo>
                      <a:pt x="602" y="672"/>
                    </a:lnTo>
                    <a:lnTo>
                      <a:pt x="562" y="699"/>
                    </a:lnTo>
                    <a:lnTo>
                      <a:pt x="518" y="720"/>
                    </a:lnTo>
                    <a:lnTo>
                      <a:pt x="472" y="736"/>
                    </a:lnTo>
                    <a:lnTo>
                      <a:pt x="424" y="747"/>
                    </a:lnTo>
                    <a:lnTo>
                      <a:pt x="373" y="749"/>
                    </a:lnTo>
                    <a:lnTo>
                      <a:pt x="322" y="747"/>
                    </a:lnTo>
                    <a:lnTo>
                      <a:pt x="274" y="736"/>
                    </a:lnTo>
                    <a:lnTo>
                      <a:pt x="228" y="720"/>
                    </a:lnTo>
                    <a:lnTo>
                      <a:pt x="185" y="699"/>
                    </a:lnTo>
                    <a:lnTo>
                      <a:pt x="145" y="672"/>
                    </a:lnTo>
                    <a:lnTo>
                      <a:pt x="108" y="640"/>
                    </a:lnTo>
                    <a:lnTo>
                      <a:pt x="77" y="604"/>
                    </a:lnTo>
                    <a:lnTo>
                      <a:pt x="50" y="564"/>
                    </a:lnTo>
                    <a:lnTo>
                      <a:pt x="29" y="520"/>
                    </a:lnTo>
                    <a:lnTo>
                      <a:pt x="13" y="474"/>
                    </a:lnTo>
                    <a:lnTo>
                      <a:pt x="3" y="426"/>
                    </a:lnTo>
                    <a:lnTo>
                      <a:pt x="0" y="375"/>
                    </a:lnTo>
                    <a:lnTo>
                      <a:pt x="3" y="324"/>
                    </a:lnTo>
                    <a:lnTo>
                      <a:pt x="13" y="276"/>
                    </a:lnTo>
                    <a:lnTo>
                      <a:pt x="29" y="229"/>
                    </a:lnTo>
                    <a:lnTo>
                      <a:pt x="50" y="186"/>
                    </a:lnTo>
                    <a:lnTo>
                      <a:pt x="77" y="146"/>
                    </a:lnTo>
                    <a:lnTo>
                      <a:pt x="108" y="109"/>
                    </a:lnTo>
                    <a:lnTo>
                      <a:pt x="145" y="78"/>
                    </a:lnTo>
                    <a:lnTo>
                      <a:pt x="185" y="51"/>
                    </a:lnTo>
                    <a:lnTo>
                      <a:pt x="228" y="29"/>
                    </a:lnTo>
                    <a:lnTo>
                      <a:pt x="274" y="14"/>
                    </a:lnTo>
                    <a:lnTo>
                      <a:pt x="322" y="4"/>
                    </a:lnTo>
                    <a:lnTo>
                      <a:pt x="373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2" name="Freeform 7">
                <a:extLst>
                  <a:ext uri="{FF2B5EF4-FFF2-40B4-BE49-F238E27FC236}">
                    <a16:creationId xmlns:a16="http://schemas.microsoft.com/office/drawing/2014/main" xmlns="" id="{4FACA4C1-DBDC-408C-8C2A-ECDDCEB066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8165" y="5801372"/>
                <a:ext cx="33607" cy="91094"/>
              </a:xfrm>
              <a:custGeom>
                <a:avLst/>
                <a:gdLst>
                  <a:gd name="T0" fmla="*/ 182 w 182"/>
                  <a:gd name="T1" fmla="*/ 0 h 487"/>
                  <a:gd name="T2" fmla="*/ 182 w 182"/>
                  <a:gd name="T3" fmla="*/ 487 h 487"/>
                  <a:gd name="T4" fmla="*/ 0 w 182"/>
                  <a:gd name="T5" fmla="*/ 487 h 487"/>
                  <a:gd name="T6" fmla="*/ 2 w 182"/>
                  <a:gd name="T7" fmla="*/ 452 h 487"/>
                  <a:gd name="T8" fmla="*/ 6 w 182"/>
                  <a:gd name="T9" fmla="*/ 411 h 487"/>
                  <a:gd name="T10" fmla="*/ 10 w 182"/>
                  <a:gd name="T11" fmla="*/ 365 h 487"/>
                  <a:gd name="T12" fmla="*/ 60 w 182"/>
                  <a:gd name="T13" fmla="*/ 365 h 487"/>
                  <a:gd name="T14" fmla="*/ 60 w 182"/>
                  <a:gd name="T15" fmla="*/ 161 h 487"/>
                  <a:gd name="T16" fmla="*/ 78 w 182"/>
                  <a:gd name="T17" fmla="*/ 119 h 487"/>
                  <a:gd name="T18" fmla="*/ 99 w 182"/>
                  <a:gd name="T19" fmla="*/ 79 h 487"/>
                  <a:gd name="T20" fmla="*/ 122 w 182"/>
                  <a:gd name="T21" fmla="*/ 41 h 487"/>
                  <a:gd name="T22" fmla="*/ 150 w 182"/>
                  <a:gd name="T23" fmla="*/ 7 h 487"/>
                  <a:gd name="T24" fmla="*/ 166 w 182"/>
                  <a:gd name="T25" fmla="*/ 5 h 487"/>
                  <a:gd name="T26" fmla="*/ 182 w 182"/>
                  <a:gd name="T27" fmla="*/ 0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2" h="487">
                    <a:moveTo>
                      <a:pt x="182" y="0"/>
                    </a:moveTo>
                    <a:lnTo>
                      <a:pt x="182" y="487"/>
                    </a:lnTo>
                    <a:lnTo>
                      <a:pt x="0" y="487"/>
                    </a:lnTo>
                    <a:lnTo>
                      <a:pt x="2" y="452"/>
                    </a:lnTo>
                    <a:lnTo>
                      <a:pt x="6" y="411"/>
                    </a:lnTo>
                    <a:lnTo>
                      <a:pt x="10" y="365"/>
                    </a:lnTo>
                    <a:lnTo>
                      <a:pt x="60" y="365"/>
                    </a:lnTo>
                    <a:lnTo>
                      <a:pt x="60" y="161"/>
                    </a:lnTo>
                    <a:lnTo>
                      <a:pt x="78" y="119"/>
                    </a:lnTo>
                    <a:lnTo>
                      <a:pt x="99" y="79"/>
                    </a:lnTo>
                    <a:lnTo>
                      <a:pt x="122" y="41"/>
                    </a:lnTo>
                    <a:lnTo>
                      <a:pt x="150" y="7"/>
                    </a:lnTo>
                    <a:lnTo>
                      <a:pt x="166" y="5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3" name="Rectangle 8">
                <a:extLst>
                  <a:ext uri="{FF2B5EF4-FFF2-40B4-BE49-F238E27FC236}">
                    <a16:creationId xmlns:a16="http://schemas.microsoft.com/office/drawing/2014/main" xmlns="" id="{38172757-49AB-4A9C-AEBA-4987941138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93228" y="5933365"/>
                <a:ext cx="303394" cy="193343"/>
              </a:xfrm>
              <a:prstGeom prst="rect">
                <a:avLst/>
              </a:pr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4" name="Freeform 9">
                <a:extLst>
                  <a:ext uri="{FF2B5EF4-FFF2-40B4-BE49-F238E27FC236}">
                    <a16:creationId xmlns:a16="http://schemas.microsoft.com/office/drawing/2014/main" xmlns="" id="{9DA43C44-235A-4475-9858-B5C288F936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101150" y="5488119"/>
                <a:ext cx="741215" cy="637659"/>
              </a:xfrm>
              <a:custGeom>
                <a:avLst/>
                <a:gdLst>
                  <a:gd name="T0" fmla="*/ 1608 w 3972"/>
                  <a:gd name="T1" fmla="*/ 3056 h 3428"/>
                  <a:gd name="T2" fmla="*/ 1156 w 3972"/>
                  <a:gd name="T3" fmla="*/ 3056 h 3428"/>
                  <a:gd name="T4" fmla="*/ 3417 w 3972"/>
                  <a:gd name="T5" fmla="*/ 2201 h 3428"/>
                  <a:gd name="T6" fmla="*/ 3425 w 3972"/>
                  <a:gd name="T7" fmla="*/ 2007 h 3428"/>
                  <a:gd name="T8" fmla="*/ 3001 w 3972"/>
                  <a:gd name="T9" fmla="*/ 1412 h 3428"/>
                  <a:gd name="T10" fmla="*/ 3093 w 3972"/>
                  <a:gd name="T11" fmla="*/ 2017 h 3428"/>
                  <a:gd name="T12" fmla="*/ 2579 w 3972"/>
                  <a:gd name="T13" fmla="*/ 0 h 3428"/>
                  <a:gd name="T14" fmla="*/ 2401 w 3972"/>
                  <a:gd name="T15" fmla="*/ 1274 h 3428"/>
                  <a:gd name="T16" fmla="*/ 2580 w 3972"/>
                  <a:gd name="T17" fmla="*/ 1390 h 3428"/>
                  <a:gd name="T18" fmla="*/ 2719 w 3972"/>
                  <a:gd name="T19" fmla="*/ 1387 h 3428"/>
                  <a:gd name="T20" fmla="*/ 2867 w 3972"/>
                  <a:gd name="T21" fmla="*/ 1318 h 3428"/>
                  <a:gd name="T22" fmla="*/ 3095 w 3972"/>
                  <a:gd name="T23" fmla="*/ 1304 h 3428"/>
                  <a:gd name="T24" fmla="*/ 3237 w 3972"/>
                  <a:gd name="T25" fmla="*/ 1366 h 3428"/>
                  <a:gd name="T26" fmla="*/ 3317 w 3972"/>
                  <a:gd name="T27" fmla="*/ 1417 h 3428"/>
                  <a:gd name="T28" fmla="*/ 3439 w 3972"/>
                  <a:gd name="T29" fmla="*/ 1508 h 3428"/>
                  <a:gd name="T30" fmla="*/ 3563 w 3972"/>
                  <a:gd name="T31" fmla="*/ 1635 h 3428"/>
                  <a:gd name="T32" fmla="*/ 3666 w 3972"/>
                  <a:gd name="T33" fmla="*/ 1801 h 3428"/>
                  <a:gd name="T34" fmla="*/ 3720 w 3972"/>
                  <a:gd name="T35" fmla="*/ 2012 h 3428"/>
                  <a:gd name="T36" fmla="*/ 3713 w 3972"/>
                  <a:gd name="T37" fmla="*/ 2201 h 3428"/>
                  <a:gd name="T38" fmla="*/ 1916 w 3972"/>
                  <a:gd name="T39" fmla="*/ 2201 h 3428"/>
                  <a:gd name="T40" fmla="*/ 2058 w 3972"/>
                  <a:gd name="T41" fmla="*/ 2103 h 3428"/>
                  <a:gd name="T42" fmla="*/ 2084 w 3972"/>
                  <a:gd name="T43" fmla="*/ 1926 h 3428"/>
                  <a:gd name="T44" fmla="*/ 2151 w 3972"/>
                  <a:gd name="T45" fmla="*/ 1735 h 3428"/>
                  <a:gd name="T46" fmla="*/ 2272 w 3972"/>
                  <a:gd name="T47" fmla="*/ 1573 h 3428"/>
                  <a:gd name="T48" fmla="*/ 2407 w 3972"/>
                  <a:gd name="T49" fmla="*/ 1484 h 3428"/>
                  <a:gd name="T50" fmla="*/ 2470 w 3972"/>
                  <a:gd name="T51" fmla="*/ 1496 h 3428"/>
                  <a:gd name="T52" fmla="*/ 2477 w 3972"/>
                  <a:gd name="T53" fmla="*/ 1560 h 3428"/>
                  <a:gd name="T54" fmla="*/ 2330 w 3972"/>
                  <a:gd name="T55" fmla="*/ 1638 h 3428"/>
                  <a:gd name="T56" fmla="*/ 2226 w 3972"/>
                  <a:gd name="T57" fmla="*/ 1749 h 3428"/>
                  <a:gd name="T58" fmla="*/ 2159 w 3972"/>
                  <a:gd name="T59" fmla="*/ 1931 h 3428"/>
                  <a:gd name="T60" fmla="*/ 2132 w 3972"/>
                  <a:gd name="T61" fmla="*/ 2104 h 3428"/>
                  <a:gd name="T62" fmla="*/ 2620 w 3972"/>
                  <a:gd name="T63" fmla="*/ 2201 h 3428"/>
                  <a:gd name="T64" fmla="*/ 2440 w 3972"/>
                  <a:gd name="T65" fmla="*/ 1649 h 3428"/>
                  <a:gd name="T66" fmla="*/ 2520 w 3972"/>
                  <a:gd name="T67" fmla="*/ 1590 h 3428"/>
                  <a:gd name="T68" fmla="*/ 2526 w 3972"/>
                  <a:gd name="T69" fmla="*/ 1489 h 3428"/>
                  <a:gd name="T70" fmla="*/ 2452 w 3972"/>
                  <a:gd name="T71" fmla="*/ 1429 h 3428"/>
                  <a:gd name="T72" fmla="*/ 2278 w 3972"/>
                  <a:gd name="T73" fmla="*/ 1486 h 3428"/>
                  <a:gd name="T74" fmla="*/ 2238 w 3972"/>
                  <a:gd name="T75" fmla="*/ 1519 h 3428"/>
                  <a:gd name="T76" fmla="*/ 2088 w 3972"/>
                  <a:gd name="T77" fmla="*/ 1362 h 3428"/>
                  <a:gd name="T78" fmla="*/ 1976 w 3972"/>
                  <a:gd name="T79" fmla="*/ 1207 h 3428"/>
                  <a:gd name="T80" fmla="*/ 1903 w 3972"/>
                  <a:gd name="T81" fmla="*/ 1085 h 3428"/>
                  <a:gd name="T82" fmla="*/ 1868 w 3972"/>
                  <a:gd name="T83" fmla="*/ 1010 h 3428"/>
                  <a:gd name="T84" fmla="*/ 1884 w 3972"/>
                  <a:gd name="T85" fmla="*/ 901 h 3428"/>
                  <a:gd name="T86" fmla="*/ 1973 w 3972"/>
                  <a:gd name="T87" fmla="*/ 833 h 3428"/>
                  <a:gd name="T88" fmla="*/ 2082 w 3972"/>
                  <a:gd name="T89" fmla="*/ 849 h 3428"/>
                  <a:gd name="T90" fmla="*/ 2153 w 3972"/>
                  <a:gd name="T91" fmla="*/ 936 h 3428"/>
                  <a:gd name="T92" fmla="*/ 2238 w 3972"/>
                  <a:gd name="T93" fmla="*/ 1076 h 3428"/>
                  <a:gd name="T94" fmla="*/ 2008 w 3972"/>
                  <a:gd name="T95" fmla="*/ 2050 h 3428"/>
                  <a:gd name="T96" fmla="*/ 1325 w 3972"/>
                  <a:gd name="T97" fmla="*/ 2172 h 3428"/>
                  <a:gd name="T98" fmla="*/ 738 w 3972"/>
                  <a:gd name="T99" fmla="*/ 3428 h 3428"/>
                  <a:gd name="T100" fmla="*/ 121 w 3972"/>
                  <a:gd name="T101" fmla="*/ 2172 h 3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972" h="3428">
                    <a:moveTo>
                      <a:pt x="860" y="3056"/>
                    </a:moveTo>
                    <a:lnTo>
                      <a:pt x="860" y="3307"/>
                    </a:lnTo>
                    <a:lnTo>
                      <a:pt x="1608" y="3307"/>
                    </a:lnTo>
                    <a:lnTo>
                      <a:pt x="1608" y="3056"/>
                    </a:lnTo>
                    <a:lnTo>
                      <a:pt x="1325" y="3056"/>
                    </a:lnTo>
                    <a:lnTo>
                      <a:pt x="1325" y="3201"/>
                    </a:lnTo>
                    <a:lnTo>
                      <a:pt x="1156" y="3201"/>
                    </a:lnTo>
                    <a:lnTo>
                      <a:pt x="1156" y="3056"/>
                    </a:lnTo>
                    <a:lnTo>
                      <a:pt x="860" y="3056"/>
                    </a:lnTo>
                    <a:close/>
                    <a:moveTo>
                      <a:pt x="3385" y="1890"/>
                    </a:moveTo>
                    <a:lnTo>
                      <a:pt x="3385" y="2201"/>
                    </a:lnTo>
                    <a:lnTo>
                      <a:pt x="3417" y="2201"/>
                    </a:lnTo>
                    <a:lnTo>
                      <a:pt x="3427" y="2148"/>
                    </a:lnTo>
                    <a:lnTo>
                      <a:pt x="3431" y="2098"/>
                    </a:lnTo>
                    <a:lnTo>
                      <a:pt x="3430" y="2051"/>
                    </a:lnTo>
                    <a:lnTo>
                      <a:pt x="3425" y="2007"/>
                    </a:lnTo>
                    <a:lnTo>
                      <a:pt x="3416" y="1965"/>
                    </a:lnTo>
                    <a:lnTo>
                      <a:pt x="3402" y="1926"/>
                    </a:lnTo>
                    <a:lnTo>
                      <a:pt x="3385" y="1890"/>
                    </a:lnTo>
                    <a:close/>
                    <a:moveTo>
                      <a:pt x="3001" y="1412"/>
                    </a:moveTo>
                    <a:lnTo>
                      <a:pt x="2911" y="2017"/>
                    </a:lnTo>
                    <a:lnTo>
                      <a:pt x="3001" y="2141"/>
                    </a:lnTo>
                    <a:lnTo>
                      <a:pt x="3003" y="2141"/>
                    </a:lnTo>
                    <a:lnTo>
                      <a:pt x="3093" y="2017"/>
                    </a:lnTo>
                    <a:lnTo>
                      <a:pt x="3003" y="1412"/>
                    </a:lnTo>
                    <a:lnTo>
                      <a:pt x="3001" y="1412"/>
                    </a:lnTo>
                    <a:close/>
                    <a:moveTo>
                      <a:pt x="0" y="0"/>
                    </a:moveTo>
                    <a:lnTo>
                      <a:pt x="2579" y="0"/>
                    </a:lnTo>
                    <a:lnTo>
                      <a:pt x="2579" y="196"/>
                    </a:lnTo>
                    <a:lnTo>
                      <a:pt x="2360" y="196"/>
                    </a:lnTo>
                    <a:lnTo>
                      <a:pt x="2360" y="1232"/>
                    </a:lnTo>
                    <a:lnTo>
                      <a:pt x="2401" y="1274"/>
                    </a:lnTo>
                    <a:lnTo>
                      <a:pt x="2444" y="1313"/>
                    </a:lnTo>
                    <a:lnTo>
                      <a:pt x="2488" y="1346"/>
                    </a:lnTo>
                    <a:lnTo>
                      <a:pt x="2534" y="1372"/>
                    </a:lnTo>
                    <a:lnTo>
                      <a:pt x="2580" y="1390"/>
                    </a:lnTo>
                    <a:lnTo>
                      <a:pt x="2615" y="1399"/>
                    </a:lnTo>
                    <a:lnTo>
                      <a:pt x="2650" y="1401"/>
                    </a:lnTo>
                    <a:lnTo>
                      <a:pt x="2685" y="1396"/>
                    </a:lnTo>
                    <a:lnTo>
                      <a:pt x="2719" y="1387"/>
                    </a:lnTo>
                    <a:lnTo>
                      <a:pt x="2753" y="1371"/>
                    </a:lnTo>
                    <a:lnTo>
                      <a:pt x="2782" y="1358"/>
                    </a:lnTo>
                    <a:lnTo>
                      <a:pt x="2823" y="1336"/>
                    </a:lnTo>
                    <a:lnTo>
                      <a:pt x="2867" y="1318"/>
                    </a:lnTo>
                    <a:lnTo>
                      <a:pt x="2911" y="1304"/>
                    </a:lnTo>
                    <a:lnTo>
                      <a:pt x="2911" y="1303"/>
                    </a:lnTo>
                    <a:lnTo>
                      <a:pt x="3002" y="1399"/>
                    </a:lnTo>
                    <a:lnTo>
                      <a:pt x="3095" y="1304"/>
                    </a:lnTo>
                    <a:lnTo>
                      <a:pt x="3141" y="1319"/>
                    </a:lnTo>
                    <a:lnTo>
                      <a:pt x="3186" y="1338"/>
                    </a:lnTo>
                    <a:lnTo>
                      <a:pt x="3229" y="1362"/>
                    </a:lnTo>
                    <a:lnTo>
                      <a:pt x="3237" y="1366"/>
                    </a:lnTo>
                    <a:lnTo>
                      <a:pt x="3244" y="1370"/>
                    </a:lnTo>
                    <a:lnTo>
                      <a:pt x="3266" y="1384"/>
                    </a:lnTo>
                    <a:lnTo>
                      <a:pt x="3290" y="1399"/>
                    </a:lnTo>
                    <a:lnTo>
                      <a:pt x="3317" y="1417"/>
                    </a:lnTo>
                    <a:lnTo>
                      <a:pt x="3346" y="1436"/>
                    </a:lnTo>
                    <a:lnTo>
                      <a:pt x="3376" y="1458"/>
                    </a:lnTo>
                    <a:lnTo>
                      <a:pt x="3407" y="1481"/>
                    </a:lnTo>
                    <a:lnTo>
                      <a:pt x="3439" y="1508"/>
                    </a:lnTo>
                    <a:lnTo>
                      <a:pt x="3470" y="1536"/>
                    </a:lnTo>
                    <a:lnTo>
                      <a:pt x="3503" y="1566"/>
                    </a:lnTo>
                    <a:lnTo>
                      <a:pt x="3533" y="1599"/>
                    </a:lnTo>
                    <a:lnTo>
                      <a:pt x="3563" y="1635"/>
                    </a:lnTo>
                    <a:lnTo>
                      <a:pt x="3592" y="1673"/>
                    </a:lnTo>
                    <a:lnTo>
                      <a:pt x="3619" y="1713"/>
                    </a:lnTo>
                    <a:lnTo>
                      <a:pt x="3644" y="1756"/>
                    </a:lnTo>
                    <a:lnTo>
                      <a:pt x="3666" y="1801"/>
                    </a:lnTo>
                    <a:lnTo>
                      <a:pt x="3685" y="1850"/>
                    </a:lnTo>
                    <a:lnTo>
                      <a:pt x="3701" y="1902"/>
                    </a:lnTo>
                    <a:lnTo>
                      <a:pt x="3713" y="1955"/>
                    </a:lnTo>
                    <a:lnTo>
                      <a:pt x="3720" y="2012"/>
                    </a:lnTo>
                    <a:lnTo>
                      <a:pt x="3723" y="2073"/>
                    </a:lnTo>
                    <a:lnTo>
                      <a:pt x="3720" y="2135"/>
                    </a:lnTo>
                    <a:lnTo>
                      <a:pt x="3713" y="2201"/>
                    </a:lnTo>
                    <a:lnTo>
                      <a:pt x="3713" y="2201"/>
                    </a:lnTo>
                    <a:lnTo>
                      <a:pt x="3972" y="2201"/>
                    </a:lnTo>
                    <a:lnTo>
                      <a:pt x="3972" y="2314"/>
                    </a:lnTo>
                    <a:lnTo>
                      <a:pt x="1916" y="2314"/>
                    </a:lnTo>
                    <a:lnTo>
                      <a:pt x="1916" y="2201"/>
                    </a:lnTo>
                    <a:lnTo>
                      <a:pt x="2052" y="2201"/>
                    </a:lnTo>
                    <a:lnTo>
                      <a:pt x="2053" y="2173"/>
                    </a:lnTo>
                    <a:lnTo>
                      <a:pt x="2054" y="2141"/>
                    </a:lnTo>
                    <a:lnTo>
                      <a:pt x="2058" y="2103"/>
                    </a:lnTo>
                    <a:lnTo>
                      <a:pt x="2062" y="2063"/>
                    </a:lnTo>
                    <a:lnTo>
                      <a:pt x="2068" y="2019"/>
                    </a:lnTo>
                    <a:lnTo>
                      <a:pt x="2075" y="1973"/>
                    </a:lnTo>
                    <a:lnTo>
                      <a:pt x="2084" y="1926"/>
                    </a:lnTo>
                    <a:lnTo>
                      <a:pt x="2097" y="1878"/>
                    </a:lnTo>
                    <a:lnTo>
                      <a:pt x="2111" y="1829"/>
                    </a:lnTo>
                    <a:lnTo>
                      <a:pt x="2129" y="1782"/>
                    </a:lnTo>
                    <a:lnTo>
                      <a:pt x="2151" y="1735"/>
                    </a:lnTo>
                    <a:lnTo>
                      <a:pt x="2175" y="1690"/>
                    </a:lnTo>
                    <a:lnTo>
                      <a:pt x="2203" y="1647"/>
                    </a:lnTo>
                    <a:lnTo>
                      <a:pt x="2236" y="1609"/>
                    </a:lnTo>
                    <a:lnTo>
                      <a:pt x="2272" y="1573"/>
                    </a:lnTo>
                    <a:lnTo>
                      <a:pt x="2277" y="1556"/>
                    </a:lnTo>
                    <a:lnTo>
                      <a:pt x="2288" y="1543"/>
                    </a:lnTo>
                    <a:lnTo>
                      <a:pt x="2302" y="1533"/>
                    </a:lnTo>
                    <a:lnTo>
                      <a:pt x="2407" y="1484"/>
                    </a:lnTo>
                    <a:lnTo>
                      <a:pt x="2423" y="1479"/>
                    </a:lnTo>
                    <a:lnTo>
                      <a:pt x="2440" y="1480"/>
                    </a:lnTo>
                    <a:lnTo>
                      <a:pt x="2457" y="1486"/>
                    </a:lnTo>
                    <a:lnTo>
                      <a:pt x="2470" y="1496"/>
                    </a:lnTo>
                    <a:lnTo>
                      <a:pt x="2480" y="1510"/>
                    </a:lnTo>
                    <a:lnTo>
                      <a:pt x="2485" y="1527"/>
                    </a:lnTo>
                    <a:lnTo>
                      <a:pt x="2483" y="1544"/>
                    </a:lnTo>
                    <a:lnTo>
                      <a:pt x="2477" y="1560"/>
                    </a:lnTo>
                    <a:lnTo>
                      <a:pt x="2468" y="1573"/>
                    </a:lnTo>
                    <a:lnTo>
                      <a:pt x="2453" y="1583"/>
                    </a:lnTo>
                    <a:lnTo>
                      <a:pt x="2348" y="1633"/>
                    </a:lnTo>
                    <a:lnTo>
                      <a:pt x="2330" y="1638"/>
                    </a:lnTo>
                    <a:lnTo>
                      <a:pt x="2311" y="1635"/>
                    </a:lnTo>
                    <a:lnTo>
                      <a:pt x="2279" y="1669"/>
                    </a:lnTo>
                    <a:lnTo>
                      <a:pt x="2250" y="1708"/>
                    </a:lnTo>
                    <a:lnTo>
                      <a:pt x="2226" y="1749"/>
                    </a:lnTo>
                    <a:lnTo>
                      <a:pt x="2204" y="1793"/>
                    </a:lnTo>
                    <a:lnTo>
                      <a:pt x="2186" y="1838"/>
                    </a:lnTo>
                    <a:lnTo>
                      <a:pt x="2172" y="1884"/>
                    </a:lnTo>
                    <a:lnTo>
                      <a:pt x="2159" y="1931"/>
                    </a:lnTo>
                    <a:lnTo>
                      <a:pt x="2149" y="1977"/>
                    </a:lnTo>
                    <a:lnTo>
                      <a:pt x="2141" y="2022"/>
                    </a:lnTo>
                    <a:lnTo>
                      <a:pt x="2135" y="2064"/>
                    </a:lnTo>
                    <a:lnTo>
                      <a:pt x="2132" y="2104"/>
                    </a:lnTo>
                    <a:lnTo>
                      <a:pt x="2128" y="2142"/>
                    </a:lnTo>
                    <a:lnTo>
                      <a:pt x="2127" y="2173"/>
                    </a:lnTo>
                    <a:lnTo>
                      <a:pt x="2126" y="2201"/>
                    </a:lnTo>
                    <a:lnTo>
                      <a:pt x="2620" y="2201"/>
                    </a:lnTo>
                    <a:lnTo>
                      <a:pt x="2620" y="1691"/>
                    </a:lnTo>
                    <a:lnTo>
                      <a:pt x="2556" y="1684"/>
                    </a:lnTo>
                    <a:lnTo>
                      <a:pt x="2493" y="1668"/>
                    </a:lnTo>
                    <a:lnTo>
                      <a:pt x="2440" y="1649"/>
                    </a:lnTo>
                    <a:lnTo>
                      <a:pt x="2474" y="1632"/>
                    </a:lnTo>
                    <a:lnTo>
                      <a:pt x="2492" y="1622"/>
                    </a:lnTo>
                    <a:lnTo>
                      <a:pt x="2508" y="1607"/>
                    </a:lnTo>
                    <a:lnTo>
                      <a:pt x="2520" y="1590"/>
                    </a:lnTo>
                    <a:lnTo>
                      <a:pt x="2529" y="1571"/>
                    </a:lnTo>
                    <a:lnTo>
                      <a:pt x="2535" y="1543"/>
                    </a:lnTo>
                    <a:lnTo>
                      <a:pt x="2534" y="1515"/>
                    </a:lnTo>
                    <a:lnTo>
                      <a:pt x="2526" y="1489"/>
                    </a:lnTo>
                    <a:lnTo>
                      <a:pt x="2512" y="1468"/>
                    </a:lnTo>
                    <a:lnTo>
                      <a:pt x="2496" y="1451"/>
                    </a:lnTo>
                    <a:lnTo>
                      <a:pt x="2475" y="1438"/>
                    </a:lnTo>
                    <a:lnTo>
                      <a:pt x="2452" y="1429"/>
                    </a:lnTo>
                    <a:lnTo>
                      <a:pt x="2428" y="1427"/>
                    </a:lnTo>
                    <a:lnTo>
                      <a:pt x="2405" y="1429"/>
                    </a:lnTo>
                    <a:lnTo>
                      <a:pt x="2382" y="1436"/>
                    </a:lnTo>
                    <a:lnTo>
                      <a:pt x="2278" y="1486"/>
                    </a:lnTo>
                    <a:lnTo>
                      <a:pt x="2262" y="1495"/>
                    </a:lnTo>
                    <a:lnTo>
                      <a:pt x="2249" y="1506"/>
                    </a:lnTo>
                    <a:lnTo>
                      <a:pt x="2238" y="1519"/>
                    </a:lnTo>
                    <a:lnTo>
                      <a:pt x="2238" y="1519"/>
                    </a:lnTo>
                    <a:lnTo>
                      <a:pt x="2197" y="1481"/>
                    </a:lnTo>
                    <a:lnTo>
                      <a:pt x="2158" y="1442"/>
                    </a:lnTo>
                    <a:lnTo>
                      <a:pt x="2122" y="1404"/>
                    </a:lnTo>
                    <a:lnTo>
                      <a:pt x="2088" y="1362"/>
                    </a:lnTo>
                    <a:lnTo>
                      <a:pt x="2057" y="1322"/>
                    </a:lnTo>
                    <a:lnTo>
                      <a:pt x="2026" y="1282"/>
                    </a:lnTo>
                    <a:lnTo>
                      <a:pt x="2000" y="1244"/>
                    </a:lnTo>
                    <a:lnTo>
                      <a:pt x="1976" y="1207"/>
                    </a:lnTo>
                    <a:lnTo>
                      <a:pt x="1953" y="1172"/>
                    </a:lnTo>
                    <a:lnTo>
                      <a:pt x="1933" y="1139"/>
                    </a:lnTo>
                    <a:lnTo>
                      <a:pt x="1918" y="1110"/>
                    </a:lnTo>
                    <a:lnTo>
                      <a:pt x="1903" y="1085"/>
                    </a:lnTo>
                    <a:lnTo>
                      <a:pt x="1892" y="1064"/>
                    </a:lnTo>
                    <a:lnTo>
                      <a:pt x="1884" y="1049"/>
                    </a:lnTo>
                    <a:lnTo>
                      <a:pt x="1879" y="1038"/>
                    </a:lnTo>
                    <a:lnTo>
                      <a:pt x="1868" y="1010"/>
                    </a:lnTo>
                    <a:lnTo>
                      <a:pt x="1864" y="982"/>
                    </a:lnTo>
                    <a:lnTo>
                      <a:pt x="1866" y="954"/>
                    </a:lnTo>
                    <a:lnTo>
                      <a:pt x="1872" y="926"/>
                    </a:lnTo>
                    <a:lnTo>
                      <a:pt x="1884" y="901"/>
                    </a:lnTo>
                    <a:lnTo>
                      <a:pt x="1899" y="879"/>
                    </a:lnTo>
                    <a:lnTo>
                      <a:pt x="1921" y="858"/>
                    </a:lnTo>
                    <a:lnTo>
                      <a:pt x="1945" y="844"/>
                    </a:lnTo>
                    <a:lnTo>
                      <a:pt x="1973" y="833"/>
                    </a:lnTo>
                    <a:lnTo>
                      <a:pt x="2001" y="829"/>
                    </a:lnTo>
                    <a:lnTo>
                      <a:pt x="2030" y="830"/>
                    </a:lnTo>
                    <a:lnTo>
                      <a:pt x="2057" y="836"/>
                    </a:lnTo>
                    <a:lnTo>
                      <a:pt x="2082" y="849"/>
                    </a:lnTo>
                    <a:lnTo>
                      <a:pt x="2105" y="864"/>
                    </a:lnTo>
                    <a:lnTo>
                      <a:pt x="2124" y="885"/>
                    </a:lnTo>
                    <a:lnTo>
                      <a:pt x="2140" y="910"/>
                    </a:lnTo>
                    <a:lnTo>
                      <a:pt x="2153" y="936"/>
                    </a:lnTo>
                    <a:lnTo>
                      <a:pt x="2169" y="966"/>
                    </a:lnTo>
                    <a:lnTo>
                      <a:pt x="2190" y="1001"/>
                    </a:lnTo>
                    <a:lnTo>
                      <a:pt x="2213" y="1038"/>
                    </a:lnTo>
                    <a:lnTo>
                      <a:pt x="2238" y="1076"/>
                    </a:lnTo>
                    <a:lnTo>
                      <a:pt x="2238" y="257"/>
                    </a:lnTo>
                    <a:lnTo>
                      <a:pt x="243" y="257"/>
                    </a:lnTo>
                    <a:lnTo>
                      <a:pt x="243" y="2050"/>
                    </a:lnTo>
                    <a:lnTo>
                      <a:pt x="2008" y="2050"/>
                    </a:lnTo>
                    <a:lnTo>
                      <a:pt x="2003" y="2095"/>
                    </a:lnTo>
                    <a:lnTo>
                      <a:pt x="2000" y="2136"/>
                    </a:lnTo>
                    <a:lnTo>
                      <a:pt x="1999" y="2172"/>
                    </a:lnTo>
                    <a:lnTo>
                      <a:pt x="1325" y="2172"/>
                    </a:lnTo>
                    <a:lnTo>
                      <a:pt x="1325" y="2935"/>
                    </a:lnTo>
                    <a:lnTo>
                      <a:pt x="1729" y="2935"/>
                    </a:lnTo>
                    <a:lnTo>
                      <a:pt x="1729" y="3428"/>
                    </a:lnTo>
                    <a:lnTo>
                      <a:pt x="738" y="3428"/>
                    </a:lnTo>
                    <a:lnTo>
                      <a:pt x="738" y="2935"/>
                    </a:lnTo>
                    <a:lnTo>
                      <a:pt x="1156" y="2935"/>
                    </a:lnTo>
                    <a:lnTo>
                      <a:pt x="1156" y="2172"/>
                    </a:lnTo>
                    <a:lnTo>
                      <a:pt x="121" y="2172"/>
                    </a:lnTo>
                    <a:lnTo>
                      <a:pt x="121" y="196"/>
                    </a:lnTo>
                    <a:lnTo>
                      <a:pt x="0" y="1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5" name="Freeform 10">
                <a:extLst>
                  <a:ext uri="{FF2B5EF4-FFF2-40B4-BE49-F238E27FC236}">
                    <a16:creationId xmlns:a16="http://schemas.microsoft.com/office/drawing/2014/main" xmlns="" id="{71D04055-CE7C-4AAC-AA10-84FD819E1A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7458" y="5699123"/>
                <a:ext cx="134427" cy="119910"/>
              </a:xfrm>
              <a:custGeom>
                <a:avLst/>
                <a:gdLst>
                  <a:gd name="T0" fmla="*/ 606 w 722"/>
                  <a:gd name="T1" fmla="*/ 2 h 642"/>
                  <a:gd name="T2" fmla="*/ 628 w 722"/>
                  <a:gd name="T3" fmla="*/ 21 h 642"/>
                  <a:gd name="T4" fmla="*/ 713 w 722"/>
                  <a:gd name="T5" fmla="*/ 240 h 642"/>
                  <a:gd name="T6" fmla="*/ 722 w 722"/>
                  <a:gd name="T7" fmla="*/ 269 h 642"/>
                  <a:gd name="T8" fmla="*/ 721 w 722"/>
                  <a:gd name="T9" fmla="*/ 280 h 642"/>
                  <a:gd name="T10" fmla="*/ 720 w 722"/>
                  <a:gd name="T11" fmla="*/ 283 h 642"/>
                  <a:gd name="T12" fmla="*/ 713 w 722"/>
                  <a:gd name="T13" fmla="*/ 307 h 642"/>
                  <a:gd name="T14" fmla="*/ 703 w 722"/>
                  <a:gd name="T15" fmla="*/ 346 h 642"/>
                  <a:gd name="T16" fmla="*/ 684 w 722"/>
                  <a:gd name="T17" fmla="*/ 403 h 642"/>
                  <a:gd name="T18" fmla="*/ 674 w 722"/>
                  <a:gd name="T19" fmla="*/ 441 h 642"/>
                  <a:gd name="T20" fmla="*/ 663 w 722"/>
                  <a:gd name="T21" fmla="*/ 475 h 642"/>
                  <a:gd name="T22" fmla="*/ 658 w 722"/>
                  <a:gd name="T23" fmla="*/ 494 h 642"/>
                  <a:gd name="T24" fmla="*/ 652 w 722"/>
                  <a:gd name="T25" fmla="*/ 516 h 642"/>
                  <a:gd name="T26" fmla="*/ 641 w 722"/>
                  <a:gd name="T27" fmla="*/ 527 h 642"/>
                  <a:gd name="T28" fmla="*/ 620 w 722"/>
                  <a:gd name="T29" fmla="*/ 533 h 642"/>
                  <a:gd name="T30" fmla="*/ 301 w 722"/>
                  <a:gd name="T31" fmla="*/ 600 h 642"/>
                  <a:gd name="T32" fmla="*/ 295 w 722"/>
                  <a:gd name="T33" fmla="*/ 626 h 642"/>
                  <a:gd name="T34" fmla="*/ 282 w 722"/>
                  <a:gd name="T35" fmla="*/ 638 h 642"/>
                  <a:gd name="T36" fmla="*/ 270 w 722"/>
                  <a:gd name="T37" fmla="*/ 642 h 642"/>
                  <a:gd name="T38" fmla="*/ 255 w 722"/>
                  <a:gd name="T39" fmla="*/ 641 h 642"/>
                  <a:gd name="T40" fmla="*/ 237 w 722"/>
                  <a:gd name="T41" fmla="*/ 630 h 642"/>
                  <a:gd name="T42" fmla="*/ 230 w 722"/>
                  <a:gd name="T43" fmla="*/ 624 h 642"/>
                  <a:gd name="T44" fmla="*/ 213 w 722"/>
                  <a:gd name="T45" fmla="*/ 608 h 642"/>
                  <a:gd name="T46" fmla="*/ 185 w 722"/>
                  <a:gd name="T47" fmla="*/ 580 h 642"/>
                  <a:gd name="T48" fmla="*/ 150 w 722"/>
                  <a:gd name="T49" fmla="*/ 546 h 642"/>
                  <a:gd name="T50" fmla="*/ 111 w 722"/>
                  <a:gd name="T51" fmla="*/ 509 h 642"/>
                  <a:gd name="T52" fmla="*/ 74 w 722"/>
                  <a:gd name="T53" fmla="*/ 472 h 642"/>
                  <a:gd name="T54" fmla="*/ 42 w 722"/>
                  <a:gd name="T55" fmla="*/ 441 h 642"/>
                  <a:gd name="T56" fmla="*/ 19 w 722"/>
                  <a:gd name="T57" fmla="*/ 419 h 642"/>
                  <a:gd name="T58" fmla="*/ 5 w 722"/>
                  <a:gd name="T59" fmla="*/ 402 h 642"/>
                  <a:gd name="T60" fmla="*/ 0 w 722"/>
                  <a:gd name="T61" fmla="*/ 381 h 642"/>
                  <a:gd name="T62" fmla="*/ 9 w 722"/>
                  <a:gd name="T63" fmla="*/ 358 h 642"/>
                  <a:gd name="T64" fmla="*/ 17 w 722"/>
                  <a:gd name="T65" fmla="*/ 347 h 642"/>
                  <a:gd name="T66" fmla="*/ 235 w 722"/>
                  <a:gd name="T67" fmla="*/ 123 h 642"/>
                  <a:gd name="T68" fmla="*/ 262 w 722"/>
                  <a:gd name="T69" fmla="*/ 114 h 642"/>
                  <a:gd name="T70" fmla="*/ 276 w 722"/>
                  <a:gd name="T71" fmla="*/ 116 h 642"/>
                  <a:gd name="T72" fmla="*/ 289 w 722"/>
                  <a:gd name="T73" fmla="*/ 128 h 642"/>
                  <a:gd name="T74" fmla="*/ 294 w 722"/>
                  <a:gd name="T75" fmla="*/ 151 h 642"/>
                  <a:gd name="T76" fmla="*/ 425 w 722"/>
                  <a:gd name="T77" fmla="*/ 225 h 642"/>
                  <a:gd name="T78" fmla="*/ 377 w 722"/>
                  <a:gd name="T79" fmla="*/ 127 h 642"/>
                  <a:gd name="T80" fmla="*/ 379 w 722"/>
                  <a:gd name="T81" fmla="*/ 106 h 642"/>
                  <a:gd name="T82" fmla="*/ 393 w 722"/>
                  <a:gd name="T83" fmla="*/ 87 h 642"/>
                  <a:gd name="T84" fmla="*/ 410 w 722"/>
                  <a:gd name="T85" fmla="*/ 78 h 642"/>
                  <a:gd name="T86" fmla="*/ 579 w 722"/>
                  <a:gd name="T87" fmla="*/ 1 h 6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22" h="642">
                    <a:moveTo>
                      <a:pt x="591" y="0"/>
                    </a:moveTo>
                    <a:lnTo>
                      <a:pt x="606" y="2"/>
                    </a:lnTo>
                    <a:lnTo>
                      <a:pt x="619" y="11"/>
                    </a:lnTo>
                    <a:lnTo>
                      <a:pt x="628" y="21"/>
                    </a:lnTo>
                    <a:lnTo>
                      <a:pt x="634" y="35"/>
                    </a:lnTo>
                    <a:lnTo>
                      <a:pt x="713" y="240"/>
                    </a:lnTo>
                    <a:lnTo>
                      <a:pt x="720" y="252"/>
                    </a:lnTo>
                    <a:lnTo>
                      <a:pt x="722" y="269"/>
                    </a:lnTo>
                    <a:lnTo>
                      <a:pt x="722" y="274"/>
                    </a:lnTo>
                    <a:lnTo>
                      <a:pt x="721" y="280"/>
                    </a:lnTo>
                    <a:lnTo>
                      <a:pt x="721" y="283"/>
                    </a:lnTo>
                    <a:lnTo>
                      <a:pt x="720" y="283"/>
                    </a:lnTo>
                    <a:lnTo>
                      <a:pt x="717" y="294"/>
                    </a:lnTo>
                    <a:lnTo>
                      <a:pt x="713" y="307"/>
                    </a:lnTo>
                    <a:lnTo>
                      <a:pt x="709" y="326"/>
                    </a:lnTo>
                    <a:lnTo>
                      <a:pt x="703" y="346"/>
                    </a:lnTo>
                    <a:lnTo>
                      <a:pt x="694" y="373"/>
                    </a:lnTo>
                    <a:lnTo>
                      <a:pt x="684" y="403"/>
                    </a:lnTo>
                    <a:lnTo>
                      <a:pt x="678" y="423"/>
                    </a:lnTo>
                    <a:lnTo>
                      <a:pt x="674" y="441"/>
                    </a:lnTo>
                    <a:lnTo>
                      <a:pt x="668" y="459"/>
                    </a:lnTo>
                    <a:lnTo>
                      <a:pt x="663" y="475"/>
                    </a:lnTo>
                    <a:lnTo>
                      <a:pt x="659" y="487"/>
                    </a:lnTo>
                    <a:lnTo>
                      <a:pt x="658" y="494"/>
                    </a:lnTo>
                    <a:lnTo>
                      <a:pt x="657" y="506"/>
                    </a:lnTo>
                    <a:lnTo>
                      <a:pt x="652" y="516"/>
                    </a:lnTo>
                    <a:lnTo>
                      <a:pt x="647" y="522"/>
                    </a:lnTo>
                    <a:lnTo>
                      <a:pt x="641" y="527"/>
                    </a:lnTo>
                    <a:lnTo>
                      <a:pt x="629" y="532"/>
                    </a:lnTo>
                    <a:lnTo>
                      <a:pt x="620" y="533"/>
                    </a:lnTo>
                    <a:lnTo>
                      <a:pt x="301" y="533"/>
                    </a:lnTo>
                    <a:lnTo>
                      <a:pt x="301" y="600"/>
                    </a:lnTo>
                    <a:lnTo>
                      <a:pt x="299" y="615"/>
                    </a:lnTo>
                    <a:lnTo>
                      <a:pt x="295" y="626"/>
                    </a:lnTo>
                    <a:lnTo>
                      <a:pt x="289" y="634"/>
                    </a:lnTo>
                    <a:lnTo>
                      <a:pt x="282" y="638"/>
                    </a:lnTo>
                    <a:lnTo>
                      <a:pt x="275" y="641"/>
                    </a:lnTo>
                    <a:lnTo>
                      <a:pt x="270" y="642"/>
                    </a:lnTo>
                    <a:lnTo>
                      <a:pt x="266" y="642"/>
                    </a:lnTo>
                    <a:lnTo>
                      <a:pt x="255" y="641"/>
                    </a:lnTo>
                    <a:lnTo>
                      <a:pt x="246" y="636"/>
                    </a:lnTo>
                    <a:lnTo>
                      <a:pt x="237" y="630"/>
                    </a:lnTo>
                    <a:lnTo>
                      <a:pt x="232" y="625"/>
                    </a:lnTo>
                    <a:lnTo>
                      <a:pt x="230" y="624"/>
                    </a:lnTo>
                    <a:lnTo>
                      <a:pt x="224" y="618"/>
                    </a:lnTo>
                    <a:lnTo>
                      <a:pt x="213" y="608"/>
                    </a:lnTo>
                    <a:lnTo>
                      <a:pt x="201" y="596"/>
                    </a:lnTo>
                    <a:lnTo>
                      <a:pt x="185" y="580"/>
                    </a:lnTo>
                    <a:lnTo>
                      <a:pt x="168" y="564"/>
                    </a:lnTo>
                    <a:lnTo>
                      <a:pt x="150" y="546"/>
                    </a:lnTo>
                    <a:lnTo>
                      <a:pt x="131" y="527"/>
                    </a:lnTo>
                    <a:lnTo>
                      <a:pt x="111" y="509"/>
                    </a:lnTo>
                    <a:lnTo>
                      <a:pt x="92" y="489"/>
                    </a:lnTo>
                    <a:lnTo>
                      <a:pt x="74" y="472"/>
                    </a:lnTo>
                    <a:lnTo>
                      <a:pt x="57" y="455"/>
                    </a:lnTo>
                    <a:lnTo>
                      <a:pt x="42" y="441"/>
                    </a:lnTo>
                    <a:lnTo>
                      <a:pt x="29" y="429"/>
                    </a:lnTo>
                    <a:lnTo>
                      <a:pt x="19" y="419"/>
                    </a:lnTo>
                    <a:lnTo>
                      <a:pt x="15" y="414"/>
                    </a:lnTo>
                    <a:lnTo>
                      <a:pt x="5" y="402"/>
                    </a:lnTo>
                    <a:lnTo>
                      <a:pt x="1" y="391"/>
                    </a:lnTo>
                    <a:lnTo>
                      <a:pt x="0" y="381"/>
                    </a:lnTo>
                    <a:lnTo>
                      <a:pt x="4" y="368"/>
                    </a:lnTo>
                    <a:lnTo>
                      <a:pt x="9" y="358"/>
                    </a:lnTo>
                    <a:lnTo>
                      <a:pt x="13" y="351"/>
                    </a:lnTo>
                    <a:lnTo>
                      <a:pt x="17" y="347"/>
                    </a:lnTo>
                    <a:lnTo>
                      <a:pt x="226" y="132"/>
                    </a:lnTo>
                    <a:lnTo>
                      <a:pt x="235" y="123"/>
                    </a:lnTo>
                    <a:lnTo>
                      <a:pt x="248" y="116"/>
                    </a:lnTo>
                    <a:lnTo>
                      <a:pt x="262" y="114"/>
                    </a:lnTo>
                    <a:lnTo>
                      <a:pt x="269" y="114"/>
                    </a:lnTo>
                    <a:lnTo>
                      <a:pt x="276" y="116"/>
                    </a:lnTo>
                    <a:lnTo>
                      <a:pt x="283" y="121"/>
                    </a:lnTo>
                    <a:lnTo>
                      <a:pt x="289" y="128"/>
                    </a:lnTo>
                    <a:lnTo>
                      <a:pt x="293" y="138"/>
                    </a:lnTo>
                    <a:lnTo>
                      <a:pt x="294" y="151"/>
                    </a:lnTo>
                    <a:lnTo>
                      <a:pt x="294" y="225"/>
                    </a:lnTo>
                    <a:lnTo>
                      <a:pt x="425" y="225"/>
                    </a:lnTo>
                    <a:lnTo>
                      <a:pt x="382" y="140"/>
                    </a:lnTo>
                    <a:lnTo>
                      <a:pt x="377" y="127"/>
                    </a:lnTo>
                    <a:lnTo>
                      <a:pt x="376" y="116"/>
                    </a:lnTo>
                    <a:lnTo>
                      <a:pt x="379" y="106"/>
                    </a:lnTo>
                    <a:lnTo>
                      <a:pt x="385" y="95"/>
                    </a:lnTo>
                    <a:lnTo>
                      <a:pt x="393" y="87"/>
                    </a:lnTo>
                    <a:lnTo>
                      <a:pt x="402" y="82"/>
                    </a:lnTo>
                    <a:lnTo>
                      <a:pt x="410" y="78"/>
                    </a:lnTo>
                    <a:lnTo>
                      <a:pt x="568" y="4"/>
                    </a:lnTo>
                    <a:lnTo>
                      <a:pt x="579" y="1"/>
                    </a:lnTo>
                    <a:lnTo>
                      <a:pt x="591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6" name="Freeform 11">
                <a:extLst>
                  <a:ext uri="{FF2B5EF4-FFF2-40B4-BE49-F238E27FC236}">
                    <a16:creationId xmlns:a16="http://schemas.microsoft.com/office/drawing/2014/main" xmlns="" id="{9F105B5B-0286-4D73-B957-A23E264D0AD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78519" y="5575495"/>
                <a:ext cx="135360" cy="118980"/>
              </a:xfrm>
              <a:custGeom>
                <a:avLst/>
                <a:gdLst>
                  <a:gd name="T0" fmla="*/ 605 w 726"/>
                  <a:gd name="T1" fmla="*/ 589 h 639"/>
                  <a:gd name="T2" fmla="*/ 606 w 726"/>
                  <a:gd name="T3" fmla="*/ 615 h 639"/>
                  <a:gd name="T4" fmla="*/ 418 w 726"/>
                  <a:gd name="T5" fmla="*/ 0 h 639"/>
                  <a:gd name="T6" fmla="*/ 439 w 726"/>
                  <a:gd name="T7" fmla="*/ 8 h 639"/>
                  <a:gd name="T8" fmla="*/ 450 w 726"/>
                  <a:gd name="T9" fmla="*/ 20 h 639"/>
                  <a:gd name="T10" fmla="*/ 666 w 726"/>
                  <a:gd name="T11" fmla="*/ 265 h 639"/>
                  <a:gd name="T12" fmla="*/ 697 w 726"/>
                  <a:gd name="T13" fmla="*/ 257 h 639"/>
                  <a:gd name="T14" fmla="*/ 718 w 726"/>
                  <a:gd name="T15" fmla="*/ 269 h 639"/>
                  <a:gd name="T16" fmla="*/ 726 w 726"/>
                  <a:gd name="T17" fmla="*/ 294 h 639"/>
                  <a:gd name="T18" fmla="*/ 723 w 726"/>
                  <a:gd name="T19" fmla="*/ 312 h 639"/>
                  <a:gd name="T20" fmla="*/ 720 w 726"/>
                  <a:gd name="T21" fmla="*/ 325 h 639"/>
                  <a:gd name="T22" fmla="*/ 711 w 726"/>
                  <a:gd name="T23" fmla="*/ 359 h 639"/>
                  <a:gd name="T24" fmla="*/ 699 w 726"/>
                  <a:gd name="T25" fmla="*/ 408 h 639"/>
                  <a:gd name="T26" fmla="*/ 684 w 726"/>
                  <a:gd name="T27" fmla="*/ 462 h 639"/>
                  <a:gd name="T28" fmla="*/ 671 w 726"/>
                  <a:gd name="T29" fmla="*/ 518 h 639"/>
                  <a:gd name="T30" fmla="*/ 659 w 726"/>
                  <a:gd name="T31" fmla="*/ 565 h 639"/>
                  <a:gd name="T32" fmla="*/ 651 w 726"/>
                  <a:gd name="T33" fmla="*/ 598 h 639"/>
                  <a:gd name="T34" fmla="*/ 642 w 726"/>
                  <a:gd name="T35" fmla="*/ 621 h 639"/>
                  <a:gd name="T36" fmla="*/ 620 w 726"/>
                  <a:gd name="T37" fmla="*/ 637 h 639"/>
                  <a:gd name="T38" fmla="*/ 600 w 726"/>
                  <a:gd name="T39" fmla="*/ 639 h 639"/>
                  <a:gd name="T40" fmla="*/ 591 w 726"/>
                  <a:gd name="T41" fmla="*/ 638 h 639"/>
                  <a:gd name="T42" fmla="*/ 299 w 726"/>
                  <a:gd name="T43" fmla="*/ 562 h 639"/>
                  <a:gd name="T44" fmla="*/ 282 w 726"/>
                  <a:gd name="T45" fmla="*/ 556 h 639"/>
                  <a:gd name="T46" fmla="*/ 265 w 726"/>
                  <a:gd name="T47" fmla="*/ 541 h 639"/>
                  <a:gd name="T48" fmla="*/ 260 w 726"/>
                  <a:gd name="T49" fmla="*/ 522 h 639"/>
                  <a:gd name="T50" fmla="*/ 270 w 726"/>
                  <a:gd name="T51" fmla="*/ 502 h 639"/>
                  <a:gd name="T52" fmla="*/ 346 w 726"/>
                  <a:gd name="T53" fmla="*/ 456 h 639"/>
                  <a:gd name="T54" fmla="*/ 230 w 726"/>
                  <a:gd name="T55" fmla="*/ 425 h 639"/>
                  <a:gd name="T56" fmla="*/ 213 w 726"/>
                  <a:gd name="T57" fmla="*/ 442 h 639"/>
                  <a:gd name="T58" fmla="*/ 196 w 726"/>
                  <a:gd name="T59" fmla="*/ 445 h 639"/>
                  <a:gd name="T60" fmla="*/ 173 w 726"/>
                  <a:gd name="T61" fmla="*/ 438 h 639"/>
                  <a:gd name="T62" fmla="*/ 21 w 726"/>
                  <a:gd name="T63" fmla="*/ 330 h 639"/>
                  <a:gd name="T64" fmla="*/ 3 w 726"/>
                  <a:gd name="T65" fmla="*/ 307 h 639"/>
                  <a:gd name="T66" fmla="*/ 0 w 726"/>
                  <a:gd name="T67" fmla="*/ 283 h 639"/>
                  <a:gd name="T68" fmla="*/ 11 w 726"/>
                  <a:gd name="T69" fmla="*/ 263 h 639"/>
                  <a:gd name="T70" fmla="*/ 150 w 726"/>
                  <a:gd name="T71" fmla="*/ 85 h 639"/>
                  <a:gd name="T72" fmla="*/ 161 w 726"/>
                  <a:gd name="T73" fmla="*/ 71 h 639"/>
                  <a:gd name="T74" fmla="*/ 178 w 726"/>
                  <a:gd name="T75" fmla="*/ 60 h 639"/>
                  <a:gd name="T76" fmla="*/ 201 w 726"/>
                  <a:gd name="T77" fmla="*/ 52 h 639"/>
                  <a:gd name="T78" fmla="*/ 242 w 726"/>
                  <a:gd name="T79" fmla="*/ 43 h 639"/>
                  <a:gd name="T80" fmla="*/ 306 w 726"/>
                  <a:gd name="T81" fmla="*/ 28 h 639"/>
                  <a:gd name="T82" fmla="*/ 345 w 726"/>
                  <a:gd name="T83" fmla="*/ 20 h 639"/>
                  <a:gd name="T84" fmla="*/ 379 w 726"/>
                  <a:gd name="T85" fmla="*/ 11 h 639"/>
                  <a:gd name="T86" fmla="*/ 398 w 726"/>
                  <a:gd name="T87" fmla="*/ 6 h 639"/>
                  <a:gd name="T88" fmla="*/ 418 w 726"/>
                  <a:gd name="T89" fmla="*/ 0 h 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26" h="639">
                    <a:moveTo>
                      <a:pt x="606" y="589"/>
                    </a:moveTo>
                    <a:lnTo>
                      <a:pt x="605" y="589"/>
                    </a:lnTo>
                    <a:lnTo>
                      <a:pt x="603" y="589"/>
                    </a:lnTo>
                    <a:lnTo>
                      <a:pt x="606" y="615"/>
                    </a:lnTo>
                    <a:lnTo>
                      <a:pt x="606" y="589"/>
                    </a:lnTo>
                    <a:close/>
                    <a:moveTo>
                      <a:pt x="418" y="0"/>
                    </a:moveTo>
                    <a:lnTo>
                      <a:pt x="429" y="3"/>
                    </a:lnTo>
                    <a:lnTo>
                      <a:pt x="439" y="8"/>
                    </a:lnTo>
                    <a:lnTo>
                      <a:pt x="446" y="14"/>
                    </a:lnTo>
                    <a:lnTo>
                      <a:pt x="450" y="20"/>
                    </a:lnTo>
                    <a:lnTo>
                      <a:pt x="610" y="297"/>
                    </a:lnTo>
                    <a:lnTo>
                      <a:pt x="666" y="265"/>
                    </a:lnTo>
                    <a:lnTo>
                      <a:pt x="682" y="259"/>
                    </a:lnTo>
                    <a:lnTo>
                      <a:pt x="697" y="257"/>
                    </a:lnTo>
                    <a:lnTo>
                      <a:pt x="709" y="261"/>
                    </a:lnTo>
                    <a:lnTo>
                      <a:pt x="718" y="269"/>
                    </a:lnTo>
                    <a:lnTo>
                      <a:pt x="724" y="282"/>
                    </a:lnTo>
                    <a:lnTo>
                      <a:pt x="726" y="294"/>
                    </a:lnTo>
                    <a:lnTo>
                      <a:pt x="726" y="305"/>
                    </a:lnTo>
                    <a:lnTo>
                      <a:pt x="723" y="312"/>
                    </a:lnTo>
                    <a:lnTo>
                      <a:pt x="722" y="316"/>
                    </a:lnTo>
                    <a:lnTo>
                      <a:pt x="720" y="325"/>
                    </a:lnTo>
                    <a:lnTo>
                      <a:pt x="716" y="340"/>
                    </a:lnTo>
                    <a:lnTo>
                      <a:pt x="711" y="359"/>
                    </a:lnTo>
                    <a:lnTo>
                      <a:pt x="705" y="382"/>
                    </a:lnTo>
                    <a:lnTo>
                      <a:pt x="699" y="408"/>
                    </a:lnTo>
                    <a:lnTo>
                      <a:pt x="692" y="434"/>
                    </a:lnTo>
                    <a:lnTo>
                      <a:pt x="684" y="462"/>
                    </a:lnTo>
                    <a:lnTo>
                      <a:pt x="678" y="490"/>
                    </a:lnTo>
                    <a:lnTo>
                      <a:pt x="671" y="518"/>
                    </a:lnTo>
                    <a:lnTo>
                      <a:pt x="665" y="542"/>
                    </a:lnTo>
                    <a:lnTo>
                      <a:pt x="659" y="565"/>
                    </a:lnTo>
                    <a:lnTo>
                      <a:pt x="654" y="583"/>
                    </a:lnTo>
                    <a:lnTo>
                      <a:pt x="651" y="598"/>
                    </a:lnTo>
                    <a:lnTo>
                      <a:pt x="648" y="606"/>
                    </a:lnTo>
                    <a:lnTo>
                      <a:pt x="642" y="621"/>
                    </a:lnTo>
                    <a:lnTo>
                      <a:pt x="632" y="631"/>
                    </a:lnTo>
                    <a:lnTo>
                      <a:pt x="620" y="637"/>
                    </a:lnTo>
                    <a:lnTo>
                      <a:pt x="606" y="639"/>
                    </a:lnTo>
                    <a:lnTo>
                      <a:pt x="600" y="639"/>
                    </a:lnTo>
                    <a:lnTo>
                      <a:pt x="595" y="638"/>
                    </a:lnTo>
                    <a:lnTo>
                      <a:pt x="591" y="638"/>
                    </a:lnTo>
                    <a:lnTo>
                      <a:pt x="589" y="637"/>
                    </a:lnTo>
                    <a:lnTo>
                      <a:pt x="299" y="562"/>
                    </a:lnTo>
                    <a:lnTo>
                      <a:pt x="290" y="559"/>
                    </a:lnTo>
                    <a:lnTo>
                      <a:pt x="282" y="556"/>
                    </a:lnTo>
                    <a:lnTo>
                      <a:pt x="272" y="549"/>
                    </a:lnTo>
                    <a:lnTo>
                      <a:pt x="265" y="541"/>
                    </a:lnTo>
                    <a:lnTo>
                      <a:pt x="260" y="529"/>
                    </a:lnTo>
                    <a:lnTo>
                      <a:pt x="260" y="522"/>
                    </a:lnTo>
                    <a:lnTo>
                      <a:pt x="263" y="513"/>
                    </a:lnTo>
                    <a:lnTo>
                      <a:pt x="270" y="502"/>
                    </a:lnTo>
                    <a:lnTo>
                      <a:pt x="282" y="492"/>
                    </a:lnTo>
                    <a:lnTo>
                      <a:pt x="346" y="456"/>
                    </a:lnTo>
                    <a:lnTo>
                      <a:pt x="283" y="347"/>
                    </a:lnTo>
                    <a:lnTo>
                      <a:pt x="230" y="425"/>
                    </a:lnTo>
                    <a:lnTo>
                      <a:pt x="221" y="436"/>
                    </a:lnTo>
                    <a:lnTo>
                      <a:pt x="213" y="442"/>
                    </a:lnTo>
                    <a:lnTo>
                      <a:pt x="203" y="444"/>
                    </a:lnTo>
                    <a:lnTo>
                      <a:pt x="196" y="445"/>
                    </a:lnTo>
                    <a:lnTo>
                      <a:pt x="184" y="443"/>
                    </a:lnTo>
                    <a:lnTo>
                      <a:pt x="173" y="438"/>
                    </a:lnTo>
                    <a:lnTo>
                      <a:pt x="163" y="432"/>
                    </a:lnTo>
                    <a:lnTo>
                      <a:pt x="21" y="330"/>
                    </a:lnTo>
                    <a:lnTo>
                      <a:pt x="9" y="319"/>
                    </a:lnTo>
                    <a:lnTo>
                      <a:pt x="3" y="307"/>
                    </a:lnTo>
                    <a:lnTo>
                      <a:pt x="0" y="297"/>
                    </a:lnTo>
                    <a:lnTo>
                      <a:pt x="0" y="283"/>
                    </a:lnTo>
                    <a:lnTo>
                      <a:pt x="5" y="272"/>
                    </a:lnTo>
                    <a:lnTo>
                      <a:pt x="11" y="263"/>
                    </a:lnTo>
                    <a:lnTo>
                      <a:pt x="15" y="259"/>
                    </a:lnTo>
                    <a:lnTo>
                      <a:pt x="150" y="85"/>
                    </a:lnTo>
                    <a:lnTo>
                      <a:pt x="154" y="78"/>
                    </a:lnTo>
                    <a:lnTo>
                      <a:pt x="161" y="71"/>
                    </a:lnTo>
                    <a:lnTo>
                      <a:pt x="171" y="63"/>
                    </a:lnTo>
                    <a:lnTo>
                      <a:pt x="178" y="60"/>
                    </a:lnTo>
                    <a:lnTo>
                      <a:pt x="188" y="57"/>
                    </a:lnTo>
                    <a:lnTo>
                      <a:pt x="201" y="52"/>
                    </a:lnTo>
                    <a:lnTo>
                      <a:pt x="219" y="49"/>
                    </a:lnTo>
                    <a:lnTo>
                      <a:pt x="242" y="43"/>
                    </a:lnTo>
                    <a:lnTo>
                      <a:pt x="271" y="37"/>
                    </a:lnTo>
                    <a:lnTo>
                      <a:pt x="306" y="28"/>
                    </a:lnTo>
                    <a:lnTo>
                      <a:pt x="325" y="23"/>
                    </a:lnTo>
                    <a:lnTo>
                      <a:pt x="345" y="20"/>
                    </a:lnTo>
                    <a:lnTo>
                      <a:pt x="363" y="15"/>
                    </a:lnTo>
                    <a:lnTo>
                      <a:pt x="379" y="11"/>
                    </a:lnTo>
                    <a:lnTo>
                      <a:pt x="391" y="9"/>
                    </a:lnTo>
                    <a:lnTo>
                      <a:pt x="398" y="6"/>
                    </a:lnTo>
                    <a:lnTo>
                      <a:pt x="408" y="3"/>
                    </a:lnTo>
                    <a:lnTo>
                      <a:pt x="418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7" name="Freeform 12">
                <a:extLst>
                  <a:ext uri="{FF2B5EF4-FFF2-40B4-BE49-F238E27FC236}">
                    <a16:creationId xmlns:a16="http://schemas.microsoft.com/office/drawing/2014/main" xmlns="" id="{A204815F-5B21-4792-8998-5FDC4F845A0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03837" y="5656364"/>
                <a:ext cx="100820" cy="135712"/>
              </a:xfrm>
              <a:custGeom>
                <a:avLst/>
                <a:gdLst>
                  <a:gd name="T0" fmla="*/ 454 w 540"/>
                  <a:gd name="T1" fmla="*/ 677 h 726"/>
                  <a:gd name="T2" fmla="*/ 455 w 540"/>
                  <a:gd name="T3" fmla="*/ 700 h 726"/>
                  <a:gd name="T4" fmla="*/ 387 w 540"/>
                  <a:gd name="T5" fmla="*/ 0 h 726"/>
                  <a:gd name="T6" fmla="*/ 414 w 540"/>
                  <a:gd name="T7" fmla="*/ 10 h 726"/>
                  <a:gd name="T8" fmla="*/ 430 w 540"/>
                  <a:gd name="T9" fmla="*/ 33 h 726"/>
                  <a:gd name="T10" fmla="*/ 537 w 540"/>
                  <a:gd name="T11" fmla="*/ 324 h 726"/>
                  <a:gd name="T12" fmla="*/ 538 w 540"/>
                  <a:gd name="T13" fmla="*/ 349 h 726"/>
                  <a:gd name="T14" fmla="*/ 528 w 540"/>
                  <a:gd name="T15" fmla="*/ 367 h 726"/>
                  <a:gd name="T16" fmla="*/ 508 w 540"/>
                  <a:gd name="T17" fmla="*/ 373 h 726"/>
                  <a:gd name="T18" fmla="*/ 488 w 540"/>
                  <a:gd name="T19" fmla="*/ 368 h 726"/>
                  <a:gd name="T20" fmla="*/ 367 w 540"/>
                  <a:gd name="T21" fmla="*/ 454 h 726"/>
                  <a:gd name="T22" fmla="*/ 472 w 540"/>
                  <a:gd name="T23" fmla="*/ 454 h 726"/>
                  <a:gd name="T24" fmla="*/ 490 w 540"/>
                  <a:gd name="T25" fmla="*/ 464 h 726"/>
                  <a:gd name="T26" fmla="*/ 501 w 540"/>
                  <a:gd name="T27" fmla="*/ 486 h 726"/>
                  <a:gd name="T28" fmla="*/ 501 w 540"/>
                  <a:gd name="T29" fmla="*/ 504 h 726"/>
                  <a:gd name="T30" fmla="*/ 498 w 540"/>
                  <a:gd name="T31" fmla="*/ 694 h 726"/>
                  <a:gd name="T32" fmla="*/ 488 w 540"/>
                  <a:gd name="T33" fmla="*/ 712 h 726"/>
                  <a:gd name="T34" fmla="*/ 467 w 540"/>
                  <a:gd name="T35" fmla="*/ 724 h 726"/>
                  <a:gd name="T36" fmla="*/ 445 w 540"/>
                  <a:gd name="T37" fmla="*/ 724 h 726"/>
                  <a:gd name="T38" fmla="*/ 226 w 540"/>
                  <a:gd name="T39" fmla="*/ 711 h 726"/>
                  <a:gd name="T40" fmla="*/ 211 w 540"/>
                  <a:gd name="T41" fmla="*/ 710 h 726"/>
                  <a:gd name="T42" fmla="*/ 193 w 540"/>
                  <a:gd name="T43" fmla="*/ 701 h 726"/>
                  <a:gd name="T44" fmla="*/ 172 w 540"/>
                  <a:gd name="T45" fmla="*/ 686 h 726"/>
                  <a:gd name="T46" fmla="*/ 141 w 540"/>
                  <a:gd name="T47" fmla="*/ 656 h 726"/>
                  <a:gd name="T48" fmla="*/ 93 w 540"/>
                  <a:gd name="T49" fmla="*/ 614 h 726"/>
                  <a:gd name="T50" fmla="*/ 64 w 540"/>
                  <a:gd name="T51" fmla="*/ 587 h 726"/>
                  <a:gd name="T52" fmla="*/ 39 w 540"/>
                  <a:gd name="T53" fmla="*/ 564 h 726"/>
                  <a:gd name="T54" fmla="*/ 23 w 540"/>
                  <a:gd name="T55" fmla="*/ 551 h 726"/>
                  <a:gd name="T56" fmla="*/ 6 w 540"/>
                  <a:gd name="T57" fmla="*/ 536 h 726"/>
                  <a:gd name="T58" fmla="*/ 0 w 540"/>
                  <a:gd name="T59" fmla="*/ 516 h 726"/>
                  <a:gd name="T60" fmla="*/ 5 w 540"/>
                  <a:gd name="T61" fmla="*/ 500 h 726"/>
                  <a:gd name="T62" fmla="*/ 81 w 540"/>
                  <a:gd name="T63" fmla="*/ 183 h 726"/>
                  <a:gd name="T64" fmla="*/ 58 w 540"/>
                  <a:gd name="T65" fmla="*/ 164 h 726"/>
                  <a:gd name="T66" fmla="*/ 54 w 540"/>
                  <a:gd name="T67" fmla="*/ 145 h 726"/>
                  <a:gd name="T68" fmla="*/ 63 w 540"/>
                  <a:gd name="T69" fmla="*/ 123 h 726"/>
                  <a:gd name="T70" fmla="*/ 80 w 540"/>
                  <a:gd name="T71" fmla="*/ 111 h 726"/>
                  <a:gd name="T72" fmla="*/ 90 w 540"/>
                  <a:gd name="T73" fmla="*/ 107 h 726"/>
                  <a:gd name="T74" fmla="*/ 114 w 540"/>
                  <a:gd name="T75" fmla="*/ 99 h 726"/>
                  <a:gd name="T76" fmla="*/ 154 w 540"/>
                  <a:gd name="T77" fmla="*/ 83 h 726"/>
                  <a:gd name="T78" fmla="*/ 205 w 540"/>
                  <a:gd name="T79" fmla="*/ 64 h 726"/>
                  <a:gd name="T80" fmla="*/ 259 w 540"/>
                  <a:gd name="T81" fmla="*/ 44 h 726"/>
                  <a:gd name="T82" fmla="*/ 310 w 540"/>
                  <a:gd name="T83" fmla="*/ 25 h 726"/>
                  <a:gd name="T84" fmla="*/ 349 w 540"/>
                  <a:gd name="T85" fmla="*/ 10 h 726"/>
                  <a:gd name="T86" fmla="*/ 370 w 540"/>
                  <a:gd name="T87" fmla="*/ 2 h 7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40" h="726">
                    <a:moveTo>
                      <a:pt x="455" y="676"/>
                    </a:moveTo>
                    <a:lnTo>
                      <a:pt x="454" y="677"/>
                    </a:lnTo>
                    <a:lnTo>
                      <a:pt x="451" y="678"/>
                    </a:lnTo>
                    <a:lnTo>
                      <a:pt x="455" y="700"/>
                    </a:lnTo>
                    <a:lnTo>
                      <a:pt x="455" y="676"/>
                    </a:lnTo>
                    <a:close/>
                    <a:moveTo>
                      <a:pt x="387" y="0"/>
                    </a:moveTo>
                    <a:lnTo>
                      <a:pt x="402" y="3"/>
                    </a:lnTo>
                    <a:lnTo>
                      <a:pt x="414" y="10"/>
                    </a:lnTo>
                    <a:lnTo>
                      <a:pt x="424" y="21"/>
                    </a:lnTo>
                    <a:lnTo>
                      <a:pt x="430" y="33"/>
                    </a:lnTo>
                    <a:lnTo>
                      <a:pt x="535" y="315"/>
                    </a:lnTo>
                    <a:lnTo>
                      <a:pt x="537" y="324"/>
                    </a:lnTo>
                    <a:lnTo>
                      <a:pt x="540" y="335"/>
                    </a:lnTo>
                    <a:lnTo>
                      <a:pt x="538" y="349"/>
                    </a:lnTo>
                    <a:lnTo>
                      <a:pt x="534" y="360"/>
                    </a:lnTo>
                    <a:lnTo>
                      <a:pt x="528" y="367"/>
                    </a:lnTo>
                    <a:lnTo>
                      <a:pt x="518" y="372"/>
                    </a:lnTo>
                    <a:lnTo>
                      <a:pt x="508" y="373"/>
                    </a:lnTo>
                    <a:lnTo>
                      <a:pt x="498" y="372"/>
                    </a:lnTo>
                    <a:lnTo>
                      <a:pt x="488" y="368"/>
                    </a:lnTo>
                    <a:lnTo>
                      <a:pt x="421" y="336"/>
                    </a:lnTo>
                    <a:lnTo>
                      <a:pt x="367" y="454"/>
                    </a:lnTo>
                    <a:lnTo>
                      <a:pt x="457" y="453"/>
                    </a:lnTo>
                    <a:lnTo>
                      <a:pt x="472" y="454"/>
                    </a:lnTo>
                    <a:lnTo>
                      <a:pt x="483" y="459"/>
                    </a:lnTo>
                    <a:lnTo>
                      <a:pt x="490" y="464"/>
                    </a:lnTo>
                    <a:lnTo>
                      <a:pt x="497" y="475"/>
                    </a:lnTo>
                    <a:lnTo>
                      <a:pt x="501" y="486"/>
                    </a:lnTo>
                    <a:lnTo>
                      <a:pt x="501" y="495"/>
                    </a:lnTo>
                    <a:lnTo>
                      <a:pt x="501" y="504"/>
                    </a:lnTo>
                    <a:lnTo>
                      <a:pt x="500" y="680"/>
                    </a:lnTo>
                    <a:lnTo>
                      <a:pt x="498" y="694"/>
                    </a:lnTo>
                    <a:lnTo>
                      <a:pt x="494" y="705"/>
                    </a:lnTo>
                    <a:lnTo>
                      <a:pt x="488" y="712"/>
                    </a:lnTo>
                    <a:lnTo>
                      <a:pt x="478" y="720"/>
                    </a:lnTo>
                    <a:lnTo>
                      <a:pt x="467" y="724"/>
                    </a:lnTo>
                    <a:lnTo>
                      <a:pt x="455" y="726"/>
                    </a:lnTo>
                    <a:lnTo>
                      <a:pt x="445" y="724"/>
                    </a:lnTo>
                    <a:lnTo>
                      <a:pt x="231" y="710"/>
                    </a:lnTo>
                    <a:lnTo>
                      <a:pt x="226" y="711"/>
                    </a:lnTo>
                    <a:lnTo>
                      <a:pt x="223" y="711"/>
                    </a:lnTo>
                    <a:lnTo>
                      <a:pt x="211" y="710"/>
                    </a:lnTo>
                    <a:lnTo>
                      <a:pt x="200" y="705"/>
                    </a:lnTo>
                    <a:lnTo>
                      <a:pt x="193" y="701"/>
                    </a:lnTo>
                    <a:lnTo>
                      <a:pt x="184" y="695"/>
                    </a:lnTo>
                    <a:lnTo>
                      <a:pt x="172" y="686"/>
                    </a:lnTo>
                    <a:lnTo>
                      <a:pt x="158" y="672"/>
                    </a:lnTo>
                    <a:lnTo>
                      <a:pt x="141" y="656"/>
                    </a:lnTo>
                    <a:lnTo>
                      <a:pt x="119" y="637"/>
                    </a:lnTo>
                    <a:lnTo>
                      <a:pt x="93" y="614"/>
                    </a:lnTo>
                    <a:lnTo>
                      <a:pt x="79" y="601"/>
                    </a:lnTo>
                    <a:lnTo>
                      <a:pt x="64" y="587"/>
                    </a:lnTo>
                    <a:lnTo>
                      <a:pt x="51" y="575"/>
                    </a:lnTo>
                    <a:lnTo>
                      <a:pt x="39" y="564"/>
                    </a:lnTo>
                    <a:lnTo>
                      <a:pt x="29" y="556"/>
                    </a:lnTo>
                    <a:lnTo>
                      <a:pt x="23" y="551"/>
                    </a:lnTo>
                    <a:lnTo>
                      <a:pt x="14" y="545"/>
                    </a:lnTo>
                    <a:lnTo>
                      <a:pt x="6" y="536"/>
                    </a:lnTo>
                    <a:lnTo>
                      <a:pt x="3" y="529"/>
                    </a:lnTo>
                    <a:lnTo>
                      <a:pt x="0" y="516"/>
                    </a:lnTo>
                    <a:lnTo>
                      <a:pt x="3" y="506"/>
                    </a:lnTo>
                    <a:lnTo>
                      <a:pt x="5" y="500"/>
                    </a:lnTo>
                    <a:lnTo>
                      <a:pt x="141" y="210"/>
                    </a:lnTo>
                    <a:lnTo>
                      <a:pt x="81" y="183"/>
                    </a:lnTo>
                    <a:lnTo>
                      <a:pt x="67" y="174"/>
                    </a:lnTo>
                    <a:lnTo>
                      <a:pt x="58" y="164"/>
                    </a:lnTo>
                    <a:lnTo>
                      <a:pt x="55" y="155"/>
                    </a:lnTo>
                    <a:lnTo>
                      <a:pt x="54" y="145"/>
                    </a:lnTo>
                    <a:lnTo>
                      <a:pt x="57" y="133"/>
                    </a:lnTo>
                    <a:lnTo>
                      <a:pt x="63" y="123"/>
                    </a:lnTo>
                    <a:lnTo>
                      <a:pt x="73" y="116"/>
                    </a:lnTo>
                    <a:lnTo>
                      <a:pt x="80" y="111"/>
                    </a:lnTo>
                    <a:lnTo>
                      <a:pt x="87" y="109"/>
                    </a:lnTo>
                    <a:lnTo>
                      <a:pt x="90" y="107"/>
                    </a:lnTo>
                    <a:lnTo>
                      <a:pt x="99" y="104"/>
                    </a:lnTo>
                    <a:lnTo>
                      <a:pt x="114" y="99"/>
                    </a:lnTo>
                    <a:lnTo>
                      <a:pt x="132" y="92"/>
                    </a:lnTo>
                    <a:lnTo>
                      <a:pt x="154" y="83"/>
                    </a:lnTo>
                    <a:lnTo>
                      <a:pt x="179" y="75"/>
                    </a:lnTo>
                    <a:lnTo>
                      <a:pt x="205" y="64"/>
                    </a:lnTo>
                    <a:lnTo>
                      <a:pt x="232" y="54"/>
                    </a:lnTo>
                    <a:lnTo>
                      <a:pt x="259" y="44"/>
                    </a:lnTo>
                    <a:lnTo>
                      <a:pt x="284" y="35"/>
                    </a:lnTo>
                    <a:lnTo>
                      <a:pt x="310" y="25"/>
                    </a:lnTo>
                    <a:lnTo>
                      <a:pt x="330" y="16"/>
                    </a:lnTo>
                    <a:lnTo>
                      <a:pt x="349" y="10"/>
                    </a:lnTo>
                    <a:lnTo>
                      <a:pt x="363" y="6"/>
                    </a:lnTo>
                    <a:lnTo>
                      <a:pt x="370" y="2"/>
                    </a:lnTo>
                    <a:lnTo>
                      <a:pt x="387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49D14179-D02A-4572-AA4A-6FEB05DA4D11}"/>
                </a:ext>
              </a:extLst>
            </p:cNvPr>
            <p:cNvSpPr txBox="1"/>
            <p:nvPr/>
          </p:nvSpPr>
          <p:spPr>
            <a:xfrm>
              <a:off x="9069970" y="854402"/>
              <a:ext cx="23577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z="1400" spc="-300" dirty="0">
                  <a:solidFill>
                    <a:schemeClr val="bg2">
                      <a:lumMod val="50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카테고리화</a:t>
              </a:r>
              <a:endParaRPr lang="en-US" altLang="ko-KR" sz="1400" spc="-300" dirty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B26B99BD-F89C-41DF-93E7-F3FAA7D9628F}"/>
              </a:ext>
            </a:extLst>
          </p:cNvPr>
          <p:cNvSpPr/>
          <p:nvPr/>
        </p:nvSpPr>
        <p:spPr>
          <a:xfrm>
            <a:off x="1713535" y="396736"/>
            <a:ext cx="70704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박소희</a:t>
            </a:r>
            <a:endParaRPr lang="en-US" altLang="ko-KR" sz="2400" spc="-150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카테고리화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2 ) Doc2Vec</a:t>
            </a:r>
            <a:endParaRPr lang="ko-KR" altLang="en-US" sz="3200" dirty="0"/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xmlns="" id="{55C93E52-4B7A-45E9-83E7-472291CCEC08}"/>
              </a:ext>
            </a:extLst>
          </p:cNvPr>
          <p:cNvGrpSpPr/>
          <p:nvPr/>
        </p:nvGrpSpPr>
        <p:grpSpPr>
          <a:xfrm>
            <a:off x="750221" y="420889"/>
            <a:ext cx="831154" cy="827088"/>
            <a:chOff x="6784954" y="3032825"/>
            <a:chExt cx="960782" cy="9566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xmlns="" id="{36366A1D-666D-49B0-A018-F9061A101E82}"/>
                </a:ext>
              </a:extLst>
            </p:cNvPr>
            <p:cNvSpPr/>
            <p:nvPr/>
          </p:nvSpPr>
          <p:spPr>
            <a:xfrm>
              <a:off x="6784954" y="3032825"/>
              <a:ext cx="960782" cy="956678"/>
            </a:xfrm>
            <a:prstGeom prst="rect">
              <a:avLst/>
            </a:prstGeom>
            <a:solidFill>
              <a:srgbClr val="FFE6C1"/>
            </a:solidFill>
            <a:ln>
              <a:solidFill>
                <a:srgbClr val="FFE6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xmlns="" id="{CC6E7372-A32C-4722-A6F1-8517C6FFECB0}"/>
                </a:ext>
              </a:extLst>
            </p:cNvPr>
            <p:cNvGrpSpPr/>
            <p:nvPr/>
          </p:nvGrpSpPr>
          <p:grpSpPr>
            <a:xfrm>
              <a:off x="6921877" y="3182368"/>
              <a:ext cx="686934" cy="676315"/>
              <a:chOff x="6921877" y="3182368"/>
              <a:chExt cx="686934" cy="676315"/>
            </a:xfrm>
          </p:grpSpPr>
          <p:sp>
            <p:nvSpPr>
              <p:cNvPr id="98" name="Rectangle 16">
                <a:extLst>
                  <a:ext uri="{FF2B5EF4-FFF2-40B4-BE49-F238E27FC236}">
                    <a16:creationId xmlns:a16="http://schemas.microsoft.com/office/drawing/2014/main" xmlns="" id="{E8BBC1DD-5C3D-4A10-94F5-5D0433F1CD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1146" y="3495932"/>
                <a:ext cx="265512" cy="52261"/>
              </a:xfrm>
              <a:prstGeom prst="rect">
                <a:avLst/>
              </a:pr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9" name="Freeform 17">
                <a:extLst>
                  <a:ext uri="{FF2B5EF4-FFF2-40B4-BE49-F238E27FC236}">
                    <a16:creationId xmlns:a16="http://schemas.microsoft.com/office/drawing/2014/main" xmlns="" id="{C0B66B4D-F923-4E5F-98D6-9D423CC478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21877" y="3182368"/>
                <a:ext cx="637536" cy="627128"/>
              </a:xfrm>
              <a:custGeom>
                <a:avLst/>
                <a:gdLst>
                  <a:gd name="T0" fmla="*/ 413 w 3302"/>
                  <a:gd name="T1" fmla="*/ 0 h 3264"/>
                  <a:gd name="T2" fmla="*/ 2890 w 3302"/>
                  <a:gd name="T3" fmla="*/ 0 h 3264"/>
                  <a:gd name="T4" fmla="*/ 2941 w 3302"/>
                  <a:gd name="T5" fmla="*/ 3 h 3264"/>
                  <a:gd name="T6" fmla="*/ 2992 w 3302"/>
                  <a:gd name="T7" fmla="*/ 12 h 3264"/>
                  <a:gd name="T8" fmla="*/ 3039 w 3302"/>
                  <a:gd name="T9" fmla="*/ 27 h 3264"/>
                  <a:gd name="T10" fmla="*/ 3083 w 3302"/>
                  <a:gd name="T11" fmla="*/ 48 h 3264"/>
                  <a:gd name="T12" fmla="*/ 3126 w 3302"/>
                  <a:gd name="T13" fmla="*/ 73 h 3264"/>
                  <a:gd name="T14" fmla="*/ 3164 w 3302"/>
                  <a:gd name="T15" fmla="*/ 103 h 3264"/>
                  <a:gd name="T16" fmla="*/ 3198 w 3302"/>
                  <a:gd name="T17" fmla="*/ 137 h 3264"/>
                  <a:gd name="T18" fmla="*/ 3228 w 3302"/>
                  <a:gd name="T19" fmla="*/ 175 h 3264"/>
                  <a:gd name="T20" fmla="*/ 3254 w 3302"/>
                  <a:gd name="T21" fmla="*/ 216 h 3264"/>
                  <a:gd name="T22" fmla="*/ 3275 w 3302"/>
                  <a:gd name="T23" fmla="*/ 261 h 3264"/>
                  <a:gd name="T24" fmla="*/ 3290 w 3302"/>
                  <a:gd name="T25" fmla="*/ 307 h 3264"/>
                  <a:gd name="T26" fmla="*/ 3299 w 3302"/>
                  <a:gd name="T27" fmla="*/ 357 h 3264"/>
                  <a:gd name="T28" fmla="*/ 3302 w 3302"/>
                  <a:gd name="T29" fmla="*/ 408 h 3264"/>
                  <a:gd name="T30" fmla="*/ 3302 w 3302"/>
                  <a:gd name="T31" fmla="*/ 1658 h 3264"/>
                  <a:gd name="T32" fmla="*/ 3258 w 3302"/>
                  <a:gd name="T33" fmla="*/ 1650 h 3264"/>
                  <a:gd name="T34" fmla="*/ 3212 w 3302"/>
                  <a:gd name="T35" fmla="*/ 1648 h 3264"/>
                  <a:gd name="T36" fmla="*/ 3164 w 3302"/>
                  <a:gd name="T37" fmla="*/ 1650 h 3264"/>
                  <a:gd name="T38" fmla="*/ 3117 w 3302"/>
                  <a:gd name="T39" fmla="*/ 1659 h 3264"/>
                  <a:gd name="T40" fmla="*/ 3071 w 3302"/>
                  <a:gd name="T41" fmla="*/ 1673 h 3264"/>
                  <a:gd name="T42" fmla="*/ 3027 w 3302"/>
                  <a:gd name="T43" fmla="*/ 1691 h 3264"/>
                  <a:gd name="T44" fmla="*/ 3027 w 3302"/>
                  <a:gd name="T45" fmla="*/ 544 h 3264"/>
                  <a:gd name="T46" fmla="*/ 275 w 3302"/>
                  <a:gd name="T47" fmla="*/ 544 h 3264"/>
                  <a:gd name="T48" fmla="*/ 275 w 3302"/>
                  <a:gd name="T49" fmla="*/ 2856 h 3264"/>
                  <a:gd name="T50" fmla="*/ 279 w 3302"/>
                  <a:gd name="T51" fmla="*/ 2883 h 3264"/>
                  <a:gd name="T52" fmla="*/ 287 w 3302"/>
                  <a:gd name="T53" fmla="*/ 2909 h 3264"/>
                  <a:gd name="T54" fmla="*/ 299 w 3302"/>
                  <a:gd name="T55" fmla="*/ 2932 h 3264"/>
                  <a:gd name="T56" fmla="*/ 315 w 3302"/>
                  <a:gd name="T57" fmla="*/ 2952 h 3264"/>
                  <a:gd name="T58" fmla="*/ 336 w 3302"/>
                  <a:gd name="T59" fmla="*/ 2969 h 3264"/>
                  <a:gd name="T60" fmla="*/ 359 w 3302"/>
                  <a:gd name="T61" fmla="*/ 2982 h 3264"/>
                  <a:gd name="T62" fmla="*/ 385 w 3302"/>
                  <a:gd name="T63" fmla="*/ 2990 h 3264"/>
                  <a:gd name="T64" fmla="*/ 413 w 3302"/>
                  <a:gd name="T65" fmla="*/ 2992 h 3264"/>
                  <a:gd name="T66" fmla="*/ 1790 w 3302"/>
                  <a:gd name="T67" fmla="*/ 2992 h 3264"/>
                  <a:gd name="T68" fmla="*/ 1710 w 3302"/>
                  <a:gd name="T69" fmla="*/ 3264 h 3264"/>
                  <a:gd name="T70" fmla="*/ 413 w 3302"/>
                  <a:gd name="T71" fmla="*/ 3264 h 3264"/>
                  <a:gd name="T72" fmla="*/ 361 w 3302"/>
                  <a:gd name="T73" fmla="*/ 3261 h 3264"/>
                  <a:gd name="T74" fmla="*/ 311 w 3302"/>
                  <a:gd name="T75" fmla="*/ 3252 h 3264"/>
                  <a:gd name="T76" fmla="*/ 264 w 3302"/>
                  <a:gd name="T77" fmla="*/ 3237 h 3264"/>
                  <a:gd name="T78" fmla="*/ 219 w 3302"/>
                  <a:gd name="T79" fmla="*/ 3216 h 3264"/>
                  <a:gd name="T80" fmla="*/ 177 w 3302"/>
                  <a:gd name="T81" fmla="*/ 3190 h 3264"/>
                  <a:gd name="T82" fmla="*/ 139 w 3302"/>
                  <a:gd name="T83" fmla="*/ 3161 h 3264"/>
                  <a:gd name="T84" fmla="*/ 104 w 3302"/>
                  <a:gd name="T85" fmla="*/ 3127 h 3264"/>
                  <a:gd name="T86" fmla="*/ 73 w 3302"/>
                  <a:gd name="T87" fmla="*/ 3089 h 3264"/>
                  <a:gd name="T88" fmla="*/ 48 w 3302"/>
                  <a:gd name="T89" fmla="*/ 3048 h 3264"/>
                  <a:gd name="T90" fmla="*/ 28 w 3302"/>
                  <a:gd name="T91" fmla="*/ 3003 h 3264"/>
                  <a:gd name="T92" fmla="*/ 13 w 3302"/>
                  <a:gd name="T93" fmla="*/ 2957 h 3264"/>
                  <a:gd name="T94" fmla="*/ 3 w 3302"/>
                  <a:gd name="T95" fmla="*/ 2907 h 3264"/>
                  <a:gd name="T96" fmla="*/ 0 w 3302"/>
                  <a:gd name="T97" fmla="*/ 2856 h 3264"/>
                  <a:gd name="T98" fmla="*/ 0 w 3302"/>
                  <a:gd name="T99" fmla="*/ 408 h 3264"/>
                  <a:gd name="T100" fmla="*/ 3 w 3302"/>
                  <a:gd name="T101" fmla="*/ 357 h 3264"/>
                  <a:gd name="T102" fmla="*/ 13 w 3302"/>
                  <a:gd name="T103" fmla="*/ 307 h 3264"/>
                  <a:gd name="T104" fmla="*/ 28 w 3302"/>
                  <a:gd name="T105" fmla="*/ 261 h 3264"/>
                  <a:gd name="T106" fmla="*/ 48 w 3302"/>
                  <a:gd name="T107" fmla="*/ 216 h 3264"/>
                  <a:gd name="T108" fmla="*/ 73 w 3302"/>
                  <a:gd name="T109" fmla="*/ 175 h 3264"/>
                  <a:gd name="T110" fmla="*/ 104 w 3302"/>
                  <a:gd name="T111" fmla="*/ 137 h 3264"/>
                  <a:gd name="T112" fmla="*/ 139 w 3302"/>
                  <a:gd name="T113" fmla="*/ 103 h 3264"/>
                  <a:gd name="T114" fmla="*/ 177 w 3302"/>
                  <a:gd name="T115" fmla="*/ 73 h 3264"/>
                  <a:gd name="T116" fmla="*/ 219 w 3302"/>
                  <a:gd name="T117" fmla="*/ 48 h 3264"/>
                  <a:gd name="T118" fmla="*/ 264 w 3302"/>
                  <a:gd name="T119" fmla="*/ 27 h 3264"/>
                  <a:gd name="T120" fmla="*/ 311 w 3302"/>
                  <a:gd name="T121" fmla="*/ 12 h 3264"/>
                  <a:gd name="T122" fmla="*/ 361 w 3302"/>
                  <a:gd name="T123" fmla="*/ 3 h 3264"/>
                  <a:gd name="T124" fmla="*/ 413 w 3302"/>
                  <a:gd name="T125" fmla="*/ 0 h 3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302" h="3264">
                    <a:moveTo>
                      <a:pt x="413" y="0"/>
                    </a:moveTo>
                    <a:lnTo>
                      <a:pt x="2890" y="0"/>
                    </a:lnTo>
                    <a:lnTo>
                      <a:pt x="2941" y="3"/>
                    </a:lnTo>
                    <a:lnTo>
                      <a:pt x="2992" y="12"/>
                    </a:lnTo>
                    <a:lnTo>
                      <a:pt x="3039" y="27"/>
                    </a:lnTo>
                    <a:lnTo>
                      <a:pt x="3083" y="48"/>
                    </a:lnTo>
                    <a:lnTo>
                      <a:pt x="3126" y="73"/>
                    </a:lnTo>
                    <a:lnTo>
                      <a:pt x="3164" y="103"/>
                    </a:lnTo>
                    <a:lnTo>
                      <a:pt x="3198" y="137"/>
                    </a:lnTo>
                    <a:lnTo>
                      <a:pt x="3228" y="175"/>
                    </a:lnTo>
                    <a:lnTo>
                      <a:pt x="3254" y="216"/>
                    </a:lnTo>
                    <a:lnTo>
                      <a:pt x="3275" y="261"/>
                    </a:lnTo>
                    <a:lnTo>
                      <a:pt x="3290" y="307"/>
                    </a:lnTo>
                    <a:lnTo>
                      <a:pt x="3299" y="357"/>
                    </a:lnTo>
                    <a:lnTo>
                      <a:pt x="3302" y="408"/>
                    </a:lnTo>
                    <a:lnTo>
                      <a:pt x="3302" y="1658"/>
                    </a:lnTo>
                    <a:lnTo>
                      <a:pt x="3258" y="1650"/>
                    </a:lnTo>
                    <a:lnTo>
                      <a:pt x="3212" y="1648"/>
                    </a:lnTo>
                    <a:lnTo>
                      <a:pt x="3164" y="1650"/>
                    </a:lnTo>
                    <a:lnTo>
                      <a:pt x="3117" y="1659"/>
                    </a:lnTo>
                    <a:lnTo>
                      <a:pt x="3071" y="1673"/>
                    </a:lnTo>
                    <a:lnTo>
                      <a:pt x="3027" y="1691"/>
                    </a:lnTo>
                    <a:lnTo>
                      <a:pt x="3027" y="544"/>
                    </a:lnTo>
                    <a:lnTo>
                      <a:pt x="275" y="544"/>
                    </a:lnTo>
                    <a:lnTo>
                      <a:pt x="275" y="2856"/>
                    </a:lnTo>
                    <a:lnTo>
                      <a:pt x="279" y="2883"/>
                    </a:lnTo>
                    <a:lnTo>
                      <a:pt x="287" y="2909"/>
                    </a:lnTo>
                    <a:lnTo>
                      <a:pt x="299" y="2932"/>
                    </a:lnTo>
                    <a:lnTo>
                      <a:pt x="315" y="2952"/>
                    </a:lnTo>
                    <a:lnTo>
                      <a:pt x="336" y="2969"/>
                    </a:lnTo>
                    <a:lnTo>
                      <a:pt x="359" y="2982"/>
                    </a:lnTo>
                    <a:lnTo>
                      <a:pt x="385" y="2990"/>
                    </a:lnTo>
                    <a:lnTo>
                      <a:pt x="413" y="2992"/>
                    </a:lnTo>
                    <a:lnTo>
                      <a:pt x="1790" y="2992"/>
                    </a:lnTo>
                    <a:lnTo>
                      <a:pt x="1710" y="3264"/>
                    </a:lnTo>
                    <a:lnTo>
                      <a:pt x="413" y="3264"/>
                    </a:lnTo>
                    <a:lnTo>
                      <a:pt x="361" y="3261"/>
                    </a:lnTo>
                    <a:lnTo>
                      <a:pt x="311" y="3252"/>
                    </a:lnTo>
                    <a:lnTo>
                      <a:pt x="264" y="3237"/>
                    </a:lnTo>
                    <a:lnTo>
                      <a:pt x="219" y="3216"/>
                    </a:lnTo>
                    <a:lnTo>
                      <a:pt x="177" y="3190"/>
                    </a:lnTo>
                    <a:lnTo>
                      <a:pt x="139" y="3161"/>
                    </a:lnTo>
                    <a:lnTo>
                      <a:pt x="104" y="3127"/>
                    </a:lnTo>
                    <a:lnTo>
                      <a:pt x="73" y="3089"/>
                    </a:lnTo>
                    <a:lnTo>
                      <a:pt x="48" y="3048"/>
                    </a:lnTo>
                    <a:lnTo>
                      <a:pt x="28" y="3003"/>
                    </a:lnTo>
                    <a:lnTo>
                      <a:pt x="13" y="2957"/>
                    </a:lnTo>
                    <a:lnTo>
                      <a:pt x="3" y="2907"/>
                    </a:lnTo>
                    <a:lnTo>
                      <a:pt x="0" y="2856"/>
                    </a:lnTo>
                    <a:lnTo>
                      <a:pt x="0" y="408"/>
                    </a:lnTo>
                    <a:lnTo>
                      <a:pt x="3" y="357"/>
                    </a:lnTo>
                    <a:lnTo>
                      <a:pt x="13" y="307"/>
                    </a:lnTo>
                    <a:lnTo>
                      <a:pt x="28" y="261"/>
                    </a:lnTo>
                    <a:lnTo>
                      <a:pt x="48" y="216"/>
                    </a:lnTo>
                    <a:lnTo>
                      <a:pt x="73" y="175"/>
                    </a:lnTo>
                    <a:lnTo>
                      <a:pt x="104" y="137"/>
                    </a:lnTo>
                    <a:lnTo>
                      <a:pt x="139" y="103"/>
                    </a:lnTo>
                    <a:lnTo>
                      <a:pt x="177" y="73"/>
                    </a:lnTo>
                    <a:lnTo>
                      <a:pt x="219" y="48"/>
                    </a:lnTo>
                    <a:lnTo>
                      <a:pt x="264" y="27"/>
                    </a:lnTo>
                    <a:lnTo>
                      <a:pt x="311" y="12"/>
                    </a:lnTo>
                    <a:lnTo>
                      <a:pt x="361" y="3"/>
                    </a:lnTo>
                    <a:lnTo>
                      <a:pt x="413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0" name="Rectangle 18">
                <a:extLst>
                  <a:ext uri="{FF2B5EF4-FFF2-40B4-BE49-F238E27FC236}">
                    <a16:creationId xmlns:a16="http://schemas.microsoft.com/office/drawing/2014/main" xmlns="" id="{0C99152C-289C-4B67-AE46-5CD21DD1C5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1146" y="3391411"/>
                <a:ext cx="265512" cy="52261"/>
              </a:xfrm>
              <a:prstGeom prst="rect">
                <a:avLst/>
              </a:pr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1" name="Freeform 19">
                <a:extLst>
                  <a:ext uri="{FF2B5EF4-FFF2-40B4-BE49-F238E27FC236}">
                    <a16:creationId xmlns:a16="http://schemas.microsoft.com/office/drawing/2014/main" xmlns="" id="{A715BCED-8D73-41DF-83C2-65FE10FD97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61146" y="3600454"/>
                <a:ext cx="241585" cy="52261"/>
              </a:xfrm>
              <a:custGeom>
                <a:avLst/>
                <a:gdLst>
                  <a:gd name="T0" fmla="*/ 0 w 1254"/>
                  <a:gd name="T1" fmla="*/ 0 h 272"/>
                  <a:gd name="T2" fmla="*/ 1254 w 1254"/>
                  <a:gd name="T3" fmla="*/ 0 h 272"/>
                  <a:gd name="T4" fmla="*/ 976 w 1254"/>
                  <a:gd name="T5" fmla="*/ 272 h 272"/>
                  <a:gd name="T6" fmla="*/ 0 w 1254"/>
                  <a:gd name="T7" fmla="*/ 272 h 272"/>
                  <a:gd name="T8" fmla="*/ 0 w 1254"/>
                  <a:gd name="T9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4" h="272">
                    <a:moveTo>
                      <a:pt x="0" y="0"/>
                    </a:moveTo>
                    <a:lnTo>
                      <a:pt x="1254" y="0"/>
                    </a:lnTo>
                    <a:lnTo>
                      <a:pt x="976" y="272"/>
                    </a:lnTo>
                    <a:lnTo>
                      <a:pt x="0" y="2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2" name="Rectangle 20">
                <a:extLst>
                  <a:ext uri="{FF2B5EF4-FFF2-40B4-BE49-F238E27FC236}">
                    <a16:creationId xmlns:a16="http://schemas.microsoft.com/office/drawing/2014/main" xmlns="" id="{7FD15F1C-7BF4-45F8-9384-CD72EAC69A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4633" y="3495932"/>
                <a:ext cx="53257" cy="52261"/>
              </a:xfrm>
              <a:prstGeom prst="rect">
                <a:avLst/>
              </a:pr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3" name="Rectangle 21">
                <a:extLst>
                  <a:ext uri="{FF2B5EF4-FFF2-40B4-BE49-F238E27FC236}">
                    <a16:creationId xmlns:a16="http://schemas.microsoft.com/office/drawing/2014/main" xmlns="" id="{868C4B75-8538-456C-99CD-EDA014C1EE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4633" y="3391411"/>
                <a:ext cx="53257" cy="52261"/>
              </a:xfrm>
              <a:prstGeom prst="rect">
                <a:avLst/>
              </a:pr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4" name="Rectangle 22">
                <a:extLst>
                  <a:ext uri="{FF2B5EF4-FFF2-40B4-BE49-F238E27FC236}">
                    <a16:creationId xmlns:a16="http://schemas.microsoft.com/office/drawing/2014/main" xmlns="" id="{AC051232-A6E2-42C2-9759-F4C4A0F00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4633" y="3600454"/>
                <a:ext cx="53257" cy="52261"/>
              </a:xfrm>
              <a:prstGeom prst="rect">
                <a:avLst/>
              </a:pr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5" name="Freeform 23">
                <a:extLst>
                  <a:ext uri="{FF2B5EF4-FFF2-40B4-BE49-F238E27FC236}">
                    <a16:creationId xmlns:a16="http://schemas.microsoft.com/office/drawing/2014/main" xmlns="" id="{155A304E-A03E-41A3-B10E-B17A6CE1FD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87633" y="3550499"/>
                <a:ext cx="121178" cy="119124"/>
              </a:xfrm>
              <a:custGeom>
                <a:avLst/>
                <a:gdLst>
                  <a:gd name="T0" fmla="*/ 272 w 629"/>
                  <a:gd name="T1" fmla="*/ 0 h 624"/>
                  <a:gd name="T2" fmla="*/ 299 w 629"/>
                  <a:gd name="T3" fmla="*/ 4 h 624"/>
                  <a:gd name="T4" fmla="*/ 327 w 629"/>
                  <a:gd name="T5" fmla="*/ 12 h 624"/>
                  <a:gd name="T6" fmla="*/ 352 w 629"/>
                  <a:gd name="T7" fmla="*/ 25 h 624"/>
                  <a:gd name="T8" fmla="*/ 376 w 629"/>
                  <a:gd name="T9" fmla="*/ 45 h 624"/>
                  <a:gd name="T10" fmla="*/ 585 w 629"/>
                  <a:gd name="T11" fmla="*/ 251 h 624"/>
                  <a:gd name="T12" fmla="*/ 603 w 629"/>
                  <a:gd name="T13" fmla="*/ 274 h 624"/>
                  <a:gd name="T14" fmla="*/ 617 w 629"/>
                  <a:gd name="T15" fmla="*/ 300 h 624"/>
                  <a:gd name="T16" fmla="*/ 625 w 629"/>
                  <a:gd name="T17" fmla="*/ 326 h 624"/>
                  <a:gd name="T18" fmla="*/ 629 w 629"/>
                  <a:gd name="T19" fmla="*/ 354 h 624"/>
                  <a:gd name="T20" fmla="*/ 625 w 629"/>
                  <a:gd name="T21" fmla="*/ 381 h 624"/>
                  <a:gd name="T22" fmla="*/ 617 w 629"/>
                  <a:gd name="T23" fmla="*/ 408 h 624"/>
                  <a:gd name="T24" fmla="*/ 604 w 629"/>
                  <a:gd name="T25" fmla="*/ 435 h 624"/>
                  <a:gd name="T26" fmla="*/ 586 w 629"/>
                  <a:gd name="T27" fmla="*/ 457 h 624"/>
                  <a:gd name="T28" fmla="*/ 418 w 629"/>
                  <a:gd name="T29" fmla="*/ 624 h 624"/>
                  <a:gd name="T30" fmla="*/ 0 w 629"/>
                  <a:gd name="T31" fmla="*/ 210 h 624"/>
                  <a:gd name="T32" fmla="*/ 169 w 629"/>
                  <a:gd name="T33" fmla="*/ 42 h 624"/>
                  <a:gd name="T34" fmla="*/ 192 w 629"/>
                  <a:gd name="T35" fmla="*/ 24 h 624"/>
                  <a:gd name="T36" fmla="*/ 217 w 629"/>
                  <a:gd name="T37" fmla="*/ 12 h 624"/>
                  <a:gd name="T38" fmla="*/ 244 w 629"/>
                  <a:gd name="T39" fmla="*/ 4 h 624"/>
                  <a:gd name="T40" fmla="*/ 272 w 629"/>
                  <a:gd name="T41" fmla="*/ 0 h 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29" h="624">
                    <a:moveTo>
                      <a:pt x="272" y="0"/>
                    </a:moveTo>
                    <a:lnTo>
                      <a:pt x="299" y="4"/>
                    </a:lnTo>
                    <a:lnTo>
                      <a:pt x="327" y="12"/>
                    </a:lnTo>
                    <a:lnTo>
                      <a:pt x="352" y="25"/>
                    </a:lnTo>
                    <a:lnTo>
                      <a:pt x="376" y="45"/>
                    </a:lnTo>
                    <a:lnTo>
                      <a:pt x="585" y="251"/>
                    </a:lnTo>
                    <a:lnTo>
                      <a:pt x="603" y="274"/>
                    </a:lnTo>
                    <a:lnTo>
                      <a:pt x="617" y="300"/>
                    </a:lnTo>
                    <a:lnTo>
                      <a:pt x="625" y="326"/>
                    </a:lnTo>
                    <a:lnTo>
                      <a:pt x="629" y="354"/>
                    </a:lnTo>
                    <a:lnTo>
                      <a:pt x="625" y="381"/>
                    </a:lnTo>
                    <a:lnTo>
                      <a:pt x="617" y="408"/>
                    </a:lnTo>
                    <a:lnTo>
                      <a:pt x="604" y="435"/>
                    </a:lnTo>
                    <a:lnTo>
                      <a:pt x="586" y="457"/>
                    </a:lnTo>
                    <a:lnTo>
                      <a:pt x="418" y="624"/>
                    </a:lnTo>
                    <a:lnTo>
                      <a:pt x="0" y="210"/>
                    </a:lnTo>
                    <a:lnTo>
                      <a:pt x="169" y="42"/>
                    </a:lnTo>
                    <a:lnTo>
                      <a:pt x="192" y="24"/>
                    </a:lnTo>
                    <a:lnTo>
                      <a:pt x="217" y="12"/>
                    </a:lnTo>
                    <a:lnTo>
                      <a:pt x="244" y="4"/>
                    </a:lnTo>
                    <a:lnTo>
                      <a:pt x="27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6" name="Freeform 24">
                <a:extLst>
                  <a:ext uri="{FF2B5EF4-FFF2-40B4-BE49-F238E27FC236}">
                    <a16:creationId xmlns:a16="http://schemas.microsoft.com/office/drawing/2014/main" xmlns="" id="{C5125142-1FC2-43D5-87D0-671BFD3743B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96989" y="3615824"/>
                <a:ext cx="246988" cy="242859"/>
              </a:xfrm>
              <a:custGeom>
                <a:avLst/>
                <a:gdLst>
                  <a:gd name="T0" fmla="*/ 260 w 1284"/>
                  <a:gd name="T1" fmla="*/ 754 h 1264"/>
                  <a:gd name="T2" fmla="*/ 177 w 1284"/>
                  <a:gd name="T3" fmla="*/ 1032 h 1264"/>
                  <a:gd name="T4" fmla="*/ 236 w 1284"/>
                  <a:gd name="T5" fmla="*/ 1090 h 1264"/>
                  <a:gd name="T6" fmla="*/ 513 w 1284"/>
                  <a:gd name="T7" fmla="*/ 1009 h 1264"/>
                  <a:gd name="T8" fmla="*/ 471 w 1284"/>
                  <a:gd name="T9" fmla="*/ 796 h 1264"/>
                  <a:gd name="T10" fmla="*/ 260 w 1284"/>
                  <a:gd name="T11" fmla="*/ 754 h 1264"/>
                  <a:gd name="T12" fmla="*/ 848 w 1284"/>
                  <a:gd name="T13" fmla="*/ 0 h 1264"/>
                  <a:gd name="T14" fmla="*/ 1284 w 1284"/>
                  <a:gd name="T15" fmla="*/ 430 h 1264"/>
                  <a:gd name="T16" fmla="*/ 604 w 1284"/>
                  <a:gd name="T17" fmla="*/ 1099 h 1264"/>
                  <a:gd name="T18" fmla="*/ 596 w 1284"/>
                  <a:gd name="T19" fmla="*/ 1107 h 1264"/>
                  <a:gd name="T20" fmla="*/ 586 w 1284"/>
                  <a:gd name="T21" fmla="*/ 1114 h 1264"/>
                  <a:gd name="T22" fmla="*/ 576 w 1284"/>
                  <a:gd name="T23" fmla="*/ 1118 h 1264"/>
                  <a:gd name="T24" fmla="*/ 80 w 1284"/>
                  <a:gd name="T25" fmla="*/ 1262 h 1264"/>
                  <a:gd name="T26" fmla="*/ 74 w 1284"/>
                  <a:gd name="T27" fmla="*/ 1263 h 1264"/>
                  <a:gd name="T28" fmla="*/ 68 w 1284"/>
                  <a:gd name="T29" fmla="*/ 1264 h 1264"/>
                  <a:gd name="T30" fmla="*/ 62 w 1284"/>
                  <a:gd name="T31" fmla="*/ 1264 h 1264"/>
                  <a:gd name="T32" fmla="*/ 46 w 1284"/>
                  <a:gd name="T33" fmla="*/ 1263 h 1264"/>
                  <a:gd name="T34" fmla="*/ 31 w 1284"/>
                  <a:gd name="T35" fmla="*/ 1256 h 1264"/>
                  <a:gd name="T36" fmla="*/ 19 w 1284"/>
                  <a:gd name="T37" fmla="*/ 1247 h 1264"/>
                  <a:gd name="T38" fmla="*/ 8 w 1284"/>
                  <a:gd name="T39" fmla="*/ 1234 h 1264"/>
                  <a:gd name="T40" fmla="*/ 3 w 1284"/>
                  <a:gd name="T41" fmla="*/ 1219 h 1264"/>
                  <a:gd name="T42" fmla="*/ 0 w 1284"/>
                  <a:gd name="T43" fmla="*/ 1203 h 1264"/>
                  <a:gd name="T44" fmla="*/ 3 w 1284"/>
                  <a:gd name="T45" fmla="*/ 1187 h 1264"/>
                  <a:gd name="T46" fmla="*/ 148 w 1284"/>
                  <a:gd name="T47" fmla="*/ 695 h 1264"/>
                  <a:gd name="T48" fmla="*/ 154 w 1284"/>
                  <a:gd name="T49" fmla="*/ 684 h 1264"/>
                  <a:gd name="T50" fmla="*/ 161 w 1284"/>
                  <a:gd name="T51" fmla="*/ 675 h 1264"/>
                  <a:gd name="T52" fmla="*/ 170 w 1284"/>
                  <a:gd name="T53" fmla="*/ 666 h 1264"/>
                  <a:gd name="T54" fmla="*/ 848 w 1284"/>
                  <a:gd name="T55" fmla="*/ 0 h 1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84" h="1264">
                    <a:moveTo>
                      <a:pt x="260" y="754"/>
                    </a:moveTo>
                    <a:lnTo>
                      <a:pt x="177" y="1032"/>
                    </a:lnTo>
                    <a:lnTo>
                      <a:pt x="236" y="1090"/>
                    </a:lnTo>
                    <a:lnTo>
                      <a:pt x="513" y="1009"/>
                    </a:lnTo>
                    <a:lnTo>
                      <a:pt x="471" y="796"/>
                    </a:lnTo>
                    <a:lnTo>
                      <a:pt x="260" y="754"/>
                    </a:lnTo>
                    <a:close/>
                    <a:moveTo>
                      <a:pt x="848" y="0"/>
                    </a:moveTo>
                    <a:lnTo>
                      <a:pt x="1284" y="430"/>
                    </a:lnTo>
                    <a:lnTo>
                      <a:pt x="604" y="1099"/>
                    </a:lnTo>
                    <a:lnTo>
                      <a:pt x="596" y="1107"/>
                    </a:lnTo>
                    <a:lnTo>
                      <a:pt x="586" y="1114"/>
                    </a:lnTo>
                    <a:lnTo>
                      <a:pt x="576" y="1118"/>
                    </a:lnTo>
                    <a:lnTo>
                      <a:pt x="80" y="1262"/>
                    </a:lnTo>
                    <a:lnTo>
                      <a:pt x="74" y="1263"/>
                    </a:lnTo>
                    <a:lnTo>
                      <a:pt x="68" y="1264"/>
                    </a:lnTo>
                    <a:lnTo>
                      <a:pt x="62" y="1264"/>
                    </a:lnTo>
                    <a:lnTo>
                      <a:pt x="46" y="1263"/>
                    </a:lnTo>
                    <a:lnTo>
                      <a:pt x="31" y="1256"/>
                    </a:lnTo>
                    <a:lnTo>
                      <a:pt x="19" y="1247"/>
                    </a:lnTo>
                    <a:lnTo>
                      <a:pt x="8" y="1234"/>
                    </a:lnTo>
                    <a:lnTo>
                      <a:pt x="3" y="1219"/>
                    </a:lnTo>
                    <a:lnTo>
                      <a:pt x="0" y="1203"/>
                    </a:lnTo>
                    <a:lnTo>
                      <a:pt x="3" y="1187"/>
                    </a:lnTo>
                    <a:lnTo>
                      <a:pt x="148" y="695"/>
                    </a:lnTo>
                    <a:lnTo>
                      <a:pt x="154" y="684"/>
                    </a:lnTo>
                    <a:lnTo>
                      <a:pt x="161" y="675"/>
                    </a:lnTo>
                    <a:lnTo>
                      <a:pt x="170" y="666"/>
                    </a:lnTo>
                    <a:lnTo>
                      <a:pt x="848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289619"/>
              </p:ext>
            </p:extLst>
          </p:nvPr>
        </p:nvGraphicFramePr>
        <p:xfrm>
          <a:off x="6771898" y="1851498"/>
          <a:ext cx="2867660" cy="44905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3805"/>
                <a:gridCol w="1633855"/>
              </a:tblGrid>
              <a:tr h="4824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기존 </a:t>
                      </a:r>
                      <a:r>
                        <a:rPr lang="ko-KR" altLang="en-US" sz="1600" dirty="0" err="1" smtClean="0"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상품군</a:t>
                      </a:r>
                      <a:endParaRPr lang="ko-KR" altLang="en-US" sz="1600" dirty="0"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대분류</a:t>
                      </a:r>
                      <a:endParaRPr lang="ko-KR" altLang="en-US" sz="1600" dirty="0"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이미용</a:t>
                      </a:r>
                      <a:endParaRPr lang="ko-KR" altLang="en-US" sz="1600" dirty="0"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패션</a:t>
                      </a:r>
                      <a:r>
                        <a:rPr lang="en-US" altLang="ko-KR" sz="1600" dirty="0" smtClean="0"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/</a:t>
                      </a:r>
                      <a:r>
                        <a:rPr lang="ko-KR" altLang="en-US" sz="1600" dirty="0" err="1" smtClean="0"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뷰티</a:t>
                      </a:r>
                      <a:endParaRPr lang="ko-KR" altLang="en-US" sz="1600" dirty="0"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잡화</a:t>
                      </a:r>
                      <a:endParaRPr lang="ko-KR" altLang="en-US" sz="1600" dirty="0"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패션</a:t>
                      </a:r>
                      <a:r>
                        <a:rPr lang="en-US" altLang="ko-KR" sz="1600" dirty="0" smtClean="0"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/</a:t>
                      </a:r>
                      <a:r>
                        <a:rPr lang="ko-KR" altLang="en-US" sz="1600" dirty="0" err="1" smtClean="0"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뷰티</a:t>
                      </a:r>
                      <a:endParaRPr lang="ko-KR" altLang="en-US" sz="1600" dirty="0"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의류</a:t>
                      </a:r>
                      <a:endParaRPr lang="ko-KR" altLang="en-US" sz="1600" dirty="0"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패션</a:t>
                      </a:r>
                      <a:r>
                        <a:rPr lang="en-US" altLang="ko-KR" sz="1600" dirty="0" smtClean="0"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/</a:t>
                      </a:r>
                      <a:r>
                        <a:rPr lang="ko-KR" altLang="en-US" sz="1600" dirty="0" err="1" smtClean="0"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뷰티</a:t>
                      </a:r>
                      <a:endParaRPr lang="ko-KR" altLang="en-US" sz="1600" dirty="0"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속옷</a:t>
                      </a:r>
                      <a:endParaRPr lang="ko-KR" altLang="en-US" sz="1600" dirty="0"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패션</a:t>
                      </a:r>
                      <a:r>
                        <a:rPr lang="en-US" altLang="ko-KR" sz="1600" dirty="0" smtClean="0"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/</a:t>
                      </a:r>
                      <a:r>
                        <a:rPr lang="ko-KR" altLang="en-US" sz="1600" dirty="0" err="1" smtClean="0"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뷰티</a:t>
                      </a:r>
                      <a:endParaRPr lang="ko-KR" altLang="en-US" sz="1600" dirty="0"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주방</a:t>
                      </a:r>
                      <a:endParaRPr lang="ko-KR" altLang="en-US" sz="1600" dirty="0"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홈</a:t>
                      </a:r>
                      <a:r>
                        <a:rPr lang="en-US" altLang="ko-KR" sz="1600" dirty="0" smtClean="0"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/</a:t>
                      </a:r>
                      <a:r>
                        <a:rPr lang="ko-KR" altLang="en-US" sz="1600" dirty="0" smtClean="0"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라이프스타일</a:t>
                      </a:r>
                      <a:endParaRPr lang="ko-KR" altLang="en-US" sz="1600" dirty="0"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가구</a:t>
                      </a:r>
                      <a:endParaRPr lang="ko-KR" altLang="en-US" sz="1600" dirty="0"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홈</a:t>
                      </a:r>
                      <a:r>
                        <a:rPr lang="en-US" altLang="ko-KR" sz="1600" dirty="0" smtClean="0"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/</a:t>
                      </a:r>
                      <a:r>
                        <a:rPr lang="ko-KR" altLang="en-US" sz="1600" dirty="0" smtClean="0"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라이프스타일</a:t>
                      </a:r>
                      <a:endParaRPr lang="ko-KR" altLang="en-US" sz="1600" dirty="0"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침구</a:t>
                      </a:r>
                      <a:endParaRPr lang="ko-KR" altLang="en-US" sz="1600" dirty="0"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홈</a:t>
                      </a:r>
                      <a:r>
                        <a:rPr lang="en-US" altLang="ko-KR" sz="1600" dirty="0" smtClean="0"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/</a:t>
                      </a:r>
                      <a:r>
                        <a:rPr lang="ko-KR" altLang="en-US" sz="1600" dirty="0" smtClean="0"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라이프스타일</a:t>
                      </a:r>
                      <a:endParaRPr lang="ko-KR" altLang="en-US" sz="1600" dirty="0"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가전</a:t>
                      </a:r>
                      <a:endParaRPr lang="ko-KR" altLang="en-US" sz="1600" dirty="0"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홈</a:t>
                      </a:r>
                      <a:r>
                        <a:rPr lang="en-US" altLang="ko-KR" sz="1600" dirty="0" smtClean="0"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/</a:t>
                      </a:r>
                      <a:r>
                        <a:rPr lang="ko-KR" altLang="en-US" sz="1600" dirty="0" smtClean="0"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라이프스타일</a:t>
                      </a:r>
                      <a:endParaRPr lang="ko-KR" altLang="en-US" sz="1600" dirty="0"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생활용품</a:t>
                      </a:r>
                      <a:endParaRPr lang="ko-KR" altLang="en-US" sz="1600" dirty="0"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홈</a:t>
                      </a:r>
                      <a:r>
                        <a:rPr lang="en-US" altLang="ko-KR" sz="1600" dirty="0" smtClean="0"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/</a:t>
                      </a:r>
                      <a:r>
                        <a:rPr lang="ko-KR" altLang="en-US" sz="1600" dirty="0" smtClean="0"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라이프스타일</a:t>
                      </a:r>
                      <a:endParaRPr lang="ko-KR" altLang="en-US" sz="1600" dirty="0"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건강기능</a:t>
                      </a:r>
                      <a:endParaRPr lang="ko-KR" altLang="en-US" sz="1600" dirty="0"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푸드</a:t>
                      </a:r>
                      <a:r>
                        <a:rPr lang="en-US" altLang="ko-KR" sz="1600" dirty="0" smtClean="0"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/</a:t>
                      </a:r>
                      <a:r>
                        <a:rPr lang="ko-KR" altLang="en-US" sz="1600" dirty="0" smtClean="0"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헬스</a:t>
                      </a:r>
                      <a:endParaRPr lang="ko-KR" altLang="en-US" sz="1600" dirty="0"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농수축</a:t>
                      </a:r>
                      <a:endParaRPr lang="ko-KR" altLang="en-US" sz="1600" dirty="0"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푸드</a:t>
                      </a:r>
                      <a:r>
                        <a:rPr lang="en-US" altLang="ko-KR" sz="1600" dirty="0" smtClean="0"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/</a:t>
                      </a:r>
                      <a:r>
                        <a:rPr lang="ko-KR" altLang="en-US" sz="1600" dirty="0" smtClean="0"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헬스</a:t>
                      </a:r>
                      <a:endParaRPr lang="ko-KR" altLang="en-US" sz="1600" dirty="0"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8" name="직사각형 107"/>
          <p:cNvSpPr/>
          <p:nvPr/>
        </p:nvSpPr>
        <p:spPr>
          <a:xfrm>
            <a:off x="1845895" y="3201753"/>
            <a:ext cx="909389" cy="42970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상품명</a:t>
            </a:r>
            <a:endParaRPr lang="ko-KR" altLang="en-US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2910190" y="3262122"/>
            <a:ext cx="2961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ko-KR" altLang="en-US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뽕셰프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 이봉원 </a:t>
            </a:r>
            <a:r>
              <a:rPr lang="ko-KR" altLang="en-US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특갈비탕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12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팩</a:t>
            </a:r>
            <a:endParaRPr lang="ko-KR" altLang="en-US" dirty="0">
              <a:solidFill>
                <a:srgbClr val="000000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1845895" y="3774777"/>
            <a:ext cx="909389" cy="42970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상품군</a:t>
            </a:r>
            <a:endParaRPr lang="ko-KR" altLang="en-US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3980997" y="3835146"/>
            <a:ext cx="819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ko-KR" altLang="en-US" dirty="0" err="1" smtClean="0">
                <a:solidFill>
                  <a:srgbClr val="00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농수축</a:t>
            </a:r>
            <a:endParaRPr lang="ko-KR" altLang="en-US" dirty="0">
              <a:solidFill>
                <a:srgbClr val="000000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1845895" y="4335609"/>
            <a:ext cx="909389" cy="42970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대분류</a:t>
            </a:r>
            <a:endParaRPr lang="ko-KR" altLang="en-US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3764593" y="4395978"/>
            <a:ext cx="1252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ko-KR" altLang="en-US" dirty="0" err="1" smtClean="0">
                <a:solidFill>
                  <a:srgbClr val="00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푸드</a:t>
            </a:r>
            <a:r>
              <a:rPr lang="en-US" altLang="ko-KR" dirty="0">
                <a:solidFill>
                  <a:srgbClr val="00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/ </a:t>
            </a:r>
            <a:r>
              <a:rPr lang="ko-KR" altLang="en-US" dirty="0" smtClean="0">
                <a:solidFill>
                  <a:srgbClr val="00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헬스</a:t>
            </a:r>
            <a:endParaRPr lang="ko-KR" altLang="en-US" dirty="0">
              <a:solidFill>
                <a:srgbClr val="000000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724123" y="1809669"/>
            <a:ext cx="4372133" cy="490073"/>
          </a:xfrm>
          <a:prstGeom prst="rect">
            <a:avLst/>
          </a:prstGeom>
          <a:solidFill>
            <a:srgbClr val="FFE6C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A. </a:t>
            </a:r>
            <a:r>
              <a:rPr lang="ko-KR" altLang="en-US" dirty="0" err="1" smtClean="0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대분류</a:t>
            </a:r>
            <a:r>
              <a:rPr lang="ko-KR" altLang="en-US" dirty="0" smtClean="0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기존 </a:t>
            </a:r>
            <a:r>
              <a:rPr lang="ko-KR" altLang="en-US" dirty="0" err="1" smtClean="0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상품군</a:t>
            </a:r>
            <a:r>
              <a:rPr lang="ko-KR" altLang="en-US" dirty="0" smtClean="0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정보 활용</a:t>
            </a:r>
            <a:endParaRPr lang="ko-KR" altLang="en-US" dirty="0">
              <a:solidFill>
                <a:schemeClr val="tx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8240109" y="5975673"/>
            <a:ext cx="1226366" cy="457004"/>
          </a:xfrm>
          <a:prstGeom prst="roundRect">
            <a:avLst/>
          </a:prstGeom>
          <a:noFill/>
          <a:ln w="38100">
            <a:solidFill>
              <a:srgbClr val="FFB8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312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764284" y="1576651"/>
            <a:ext cx="10663432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xmlns="" id="{A8BD3529-54A5-4054-BA80-BEFCFB0B2252}"/>
              </a:ext>
            </a:extLst>
          </p:cNvPr>
          <p:cNvGrpSpPr>
            <a:grpSpLocks noChangeAspect="1"/>
          </p:cNvGrpSpPr>
          <p:nvPr/>
        </p:nvGrpSpPr>
        <p:grpSpPr>
          <a:xfrm>
            <a:off x="9068400" y="550800"/>
            <a:ext cx="2357746" cy="804783"/>
            <a:chOff x="9069970" y="357396"/>
            <a:chExt cx="2357746" cy="804783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xmlns="" id="{1B418433-71E4-4984-895A-0632DABACAE2}"/>
                </a:ext>
              </a:extLst>
            </p:cNvPr>
            <p:cNvGrpSpPr/>
            <p:nvPr/>
          </p:nvGrpSpPr>
          <p:grpSpPr>
            <a:xfrm>
              <a:off x="9136710" y="357396"/>
              <a:ext cx="2246400" cy="385200"/>
              <a:chOff x="2358175" y="5338576"/>
              <a:chExt cx="5590003" cy="956678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xmlns="" id="{3BC5DB8F-75B5-4E8E-818C-9E310FB0160A}"/>
                  </a:ext>
                </a:extLst>
              </p:cNvPr>
              <p:cNvSpPr/>
              <p:nvPr/>
            </p:nvSpPr>
            <p:spPr>
              <a:xfrm>
                <a:off x="2358175" y="5338576"/>
                <a:ext cx="960782" cy="956678"/>
              </a:xfrm>
              <a:prstGeom prst="rect">
                <a:avLst/>
              </a:prstGeom>
              <a:solidFill>
                <a:srgbClr val="FF565A"/>
              </a:solidFill>
              <a:ln>
                <a:solidFill>
                  <a:srgbClr val="FF565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xmlns="" id="{E4EEDEF5-1CCC-4A57-B405-701856215E1D}"/>
                  </a:ext>
                </a:extLst>
              </p:cNvPr>
              <p:cNvSpPr/>
              <p:nvPr/>
            </p:nvSpPr>
            <p:spPr>
              <a:xfrm>
                <a:off x="3515480" y="5338576"/>
                <a:ext cx="960782" cy="956678"/>
              </a:xfrm>
              <a:prstGeom prst="rect">
                <a:avLst/>
              </a:prstGeom>
              <a:solidFill>
                <a:srgbClr val="FF8878"/>
              </a:solidFill>
              <a:ln>
                <a:solidFill>
                  <a:srgbClr val="FF88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xmlns="" id="{811286E5-1487-41B7-A7CB-677BA544C698}"/>
                  </a:ext>
                </a:extLst>
              </p:cNvPr>
              <p:cNvSpPr/>
              <p:nvPr/>
            </p:nvSpPr>
            <p:spPr>
              <a:xfrm>
                <a:off x="4672786" y="5338576"/>
                <a:ext cx="960782" cy="956678"/>
              </a:xfrm>
              <a:prstGeom prst="rect">
                <a:avLst/>
              </a:prstGeom>
              <a:solidFill>
                <a:srgbClr val="FFB89B"/>
              </a:solidFill>
              <a:ln>
                <a:solidFill>
                  <a:srgbClr val="FFB89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xmlns="" id="{4BE5A1DE-DC2F-42B9-8ECF-2F80F8A1F05E}"/>
                  </a:ext>
                </a:extLst>
              </p:cNvPr>
              <p:cNvSpPr/>
              <p:nvPr/>
            </p:nvSpPr>
            <p:spPr>
              <a:xfrm>
                <a:off x="6987396" y="5338576"/>
                <a:ext cx="960782" cy="956678"/>
              </a:xfrm>
              <a:prstGeom prst="rect">
                <a:avLst/>
              </a:prstGeom>
              <a:solidFill>
                <a:srgbClr val="84CDC2"/>
              </a:solidFill>
              <a:ln>
                <a:solidFill>
                  <a:srgbClr val="84CD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Freeform 6">
                <a:extLst>
                  <a:ext uri="{FF2B5EF4-FFF2-40B4-BE49-F238E27FC236}">
                    <a16:creationId xmlns:a16="http://schemas.microsoft.com/office/drawing/2014/main" xmlns="" id="{D2E022BD-7207-4C5A-8E0C-0DAFB85886A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94452" y="5469396"/>
                <a:ext cx="688227" cy="695038"/>
              </a:xfrm>
              <a:custGeom>
                <a:avLst/>
                <a:gdLst>
                  <a:gd name="T0" fmla="*/ 651 w 3938"/>
                  <a:gd name="T1" fmla="*/ 2980 h 3989"/>
                  <a:gd name="T2" fmla="*/ 1140 w 3938"/>
                  <a:gd name="T3" fmla="*/ 3510 h 3989"/>
                  <a:gd name="T4" fmla="*/ 1628 w 3938"/>
                  <a:gd name="T5" fmla="*/ 3561 h 3989"/>
                  <a:gd name="T6" fmla="*/ 1174 w 3938"/>
                  <a:gd name="T7" fmla="*/ 2873 h 3989"/>
                  <a:gd name="T8" fmla="*/ 2354 w 3938"/>
                  <a:gd name="T9" fmla="*/ 3497 h 3989"/>
                  <a:gd name="T10" fmla="*/ 2700 w 3938"/>
                  <a:gd name="T11" fmla="*/ 3562 h 3989"/>
                  <a:gd name="T12" fmla="*/ 3330 w 3938"/>
                  <a:gd name="T13" fmla="*/ 2984 h 3989"/>
                  <a:gd name="T14" fmla="*/ 2763 w 3938"/>
                  <a:gd name="T15" fmla="*/ 2859 h 3989"/>
                  <a:gd name="T16" fmla="*/ 1358 w 3938"/>
                  <a:gd name="T17" fmla="*/ 3027 h 3989"/>
                  <a:gd name="T18" fmla="*/ 1783 w 3938"/>
                  <a:gd name="T19" fmla="*/ 3606 h 3989"/>
                  <a:gd name="T20" fmla="*/ 2036 w 3938"/>
                  <a:gd name="T21" fmla="*/ 3726 h 3989"/>
                  <a:gd name="T22" fmla="*/ 2433 w 3938"/>
                  <a:gd name="T23" fmla="*/ 3245 h 3989"/>
                  <a:gd name="T24" fmla="*/ 2259 w 3938"/>
                  <a:gd name="T25" fmla="*/ 2828 h 3989"/>
                  <a:gd name="T26" fmla="*/ 2801 w 3938"/>
                  <a:gd name="T27" fmla="*/ 2777 h 3989"/>
                  <a:gd name="T28" fmla="*/ 3377 w 3938"/>
                  <a:gd name="T29" fmla="*/ 2910 h 3989"/>
                  <a:gd name="T30" fmla="*/ 3673 w 3938"/>
                  <a:gd name="T31" fmla="*/ 2146 h 3989"/>
                  <a:gd name="T32" fmla="*/ 2537 w 3938"/>
                  <a:gd name="T33" fmla="*/ 2752 h 3989"/>
                  <a:gd name="T34" fmla="*/ 2892 w 3938"/>
                  <a:gd name="T35" fmla="*/ 2038 h 3989"/>
                  <a:gd name="T36" fmla="*/ 1229 w 3938"/>
                  <a:gd name="T37" fmla="*/ 2779 h 3989"/>
                  <a:gd name="T38" fmla="*/ 1039 w 3938"/>
                  <a:gd name="T39" fmla="*/ 2038 h 3989"/>
                  <a:gd name="T40" fmla="*/ 479 w 3938"/>
                  <a:gd name="T41" fmla="*/ 2844 h 3989"/>
                  <a:gd name="T42" fmla="*/ 959 w 3938"/>
                  <a:gd name="T43" fmla="*/ 2816 h 3989"/>
                  <a:gd name="T44" fmla="*/ 952 w 3938"/>
                  <a:gd name="T45" fmla="*/ 2038 h 3989"/>
                  <a:gd name="T46" fmla="*/ 2011 w 3938"/>
                  <a:gd name="T47" fmla="*/ 1260 h 3989"/>
                  <a:gd name="T48" fmla="*/ 2712 w 3938"/>
                  <a:gd name="T49" fmla="*/ 1232 h 3989"/>
                  <a:gd name="T50" fmla="*/ 1926 w 3938"/>
                  <a:gd name="T51" fmla="*/ 1952 h 3989"/>
                  <a:gd name="T52" fmla="*/ 3415 w 3938"/>
                  <a:gd name="T53" fmla="*/ 1071 h 3989"/>
                  <a:gd name="T54" fmla="*/ 2897 w 3938"/>
                  <a:gd name="T55" fmla="*/ 1210 h 3989"/>
                  <a:gd name="T56" fmla="*/ 3679 w 3938"/>
                  <a:gd name="T57" fmla="*/ 1952 h 3989"/>
                  <a:gd name="T58" fmla="*/ 3415 w 3938"/>
                  <a:gd name="T59" fmla="*/ 1071 h 3989"/>
                  <a:gd name="T60" fmla="*/ 266 w 3938"/>
                  <a:gd name="T61" fmla="*/ 1844 h 3989"/>
                  <a:gd name="T62" fmla="*/ 1131 w 3938"/>
                  <a:gd name="T63" fmla="*/ 1209 h 3989"/>
                  <a:gd name="T64" fmla="*/ 559 w 3938"/>
                  <a:gd name="T65" fmla="*/ 1079 h 3989"/>
                  <a:gd name="T66" fmla="*/ 1044 w 3938"/>
                  <a:gd name="T67" fmla="*/ 538 h 3989"/>
                  <a:gd name="T68" fmla="*/ 686 w 3938"/>
                  <a:gd name="T69" fmla="*/ 1030 h 3989"/>
                  <a:gd name="T70" fmla="*/ 1264 w 3938"/>
                  <a:gd name="T71" fmla="*/ 947 h 3989"/>
                  <a:gd name="T72" fmla="*/ 1722 w 3938"/>
                  <a:gd name="T73" fmla="*/ 321 h 3989"/>
                  <a:gd name="T74" fmla="*/ 2515 w 3938"/>
                  <a:gd name="T75" fmla="*/ 708 h 3989"/>
                  <a:gd name="T76" fmla="*/ 3090 w 3938"/>
                  <a:gd name="T77" fmla="*/ 1088 h 3989"/>
                  <a:gd name="T78" fmla="*/ 3170 w 3938"/>
                  <a:gd name="T79" fmla="*/ 763 h 3989"/>
                  <a:gd name="T80" fmla="*/ 2374 w 3938"/>
                  <a:gd name="T81" fmla="*/ 311 h 3989"/>
                  <a:gd name="T82" fmla="*/ 2581 w 3938"/>
                  <a:gd name="T83" fmla="*/ 1158 h 3989"/>
                  <a:gd name="T84" fmla="*/ 2287 w 3938"/>
                  <a:gd name="T85" fmla="*/ 551 h 3989"/>
                  <a:gd name="T86" fmla="*/ 1894 w 3938"/>
                  <a:gd name="T87" fmla="*/ 265 h 3989"/>
                  <a:gd name="T88" fmla="*/ 1498 w 3938"/>
                  <a:gd name="T89" fmla="*/ 743 h 3989"/>
                  <a:gd name="T90" fmla="*/ 1676 w 3938"/>
                  <a:gd name="T91" fmla="*/ 1165 h 3989"/>
                  <a:gd name="T92" fmla="*/ 2454 w 3938"/>
                  <a:gd name="T93" fmla="*/ 61 h 3989"/>
                  <a:gd name="T94" fmla="*/ 3361 w 3938"/>
                  <a:gd name="T95" fmla="*/ 586 h 3989"/>
                  <a:gd name="T96" fmla="*/ 3877 w 3938"/>
                  <a:gd name="T97" fmla="*/ 1505 h 3989"/>
                  <a:gd name="T98" fmla="*/ 3845 w 3938"/>
                  <a:gd name="T99" fmla="*/ 2602 h 3989"/>
                  <a:gd name="T100" fmla="*/ 3276 w 3938"/>
                  <a:gd name="T101" fmla="*/ 3486 h 3989"/>
                  <a:gd name="T102" fmla="*/ 2335 w 3938"/>
                  <a:gd name="T103" fmla="*/ 3954 h 3989"/>
                  <a:gd name="T104" fmla="*/ 1258 w 3938"/>
                  <a:gd name="T105" fmla="*/ 3856 h 3989"/>
                  <a:gd name="T106" fmla="*/ 423 w 3938"/>
                  <a:gd name="T107" fmla="*/ 3229 h 3989"/>
                  <a:gd name="T108" fmla="*/ 16 w 3938"/>
                  <a:gd name="T109" fmla="*/ 2245 h 3989"/>
                  <a:gd name="T110" fmla="*/ 180 w 3938"/>
                  <a:gd name="T111" fmla="*/ 1165 h 3989"/>
                  <a:gd name="T112" fmla="*/ 845 w 3938"/>
                  <a:gd name="T113" fmla="*/ 359 h 3989"/>
                  <a:gd name="T114" fmla="*/ 1845 w 3938"/>
                  <a:gd name="T115" fmla="*/ 5 h 39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938" h="3989">
                    <a:moveTo>
                      <a:pt x="1174" y="2873"/>
                    </a:moveTo>
                    <a:lnTo>
                      <a:pt x="1083" y="2885"/>
                    </a:lnTo>
                    <a:lnTo>
                      <a:pt x="1001" y="2898"/>
                    </a:lnTo>
                    <a:lnTo>
                      <a:pt x="925" y="2912"/>
                    </a:lnTo>
                    <a:lnTo>
                      <a:pt x="858" y="2925"/>
                    </a:lnTo>
                    <a:lnTo>
                      <a:pt x="796" y="2939"/>
                    </a:lnTo>
                    <a:lnTo>
                      <a:pt x="742" y="2953"/>
                    </a:lnTo>
                    <a:lnTo>
                      <a:pt x="692" y="2967"/>
                    </a:lnTo>
                    <a:lnTo>
                      <a:pt x="651" y="2980"/>
                    </a:lnTo>
                    <a:lnTo>
                      <a:pt x="614" y="2994"/>
                    </a:lnTo>
                    <a:lnTo>
                      <a:pt x="582" y="3007"/>
                    </a:lnTo>
                    <a:lnTo>
                      <a:pt x="647" y="3093"/>
                    </a:lnTo>
                    <a:lnTo>
                      <a:pt x="718" y="3175"/>
                    </a:lnTo>
                    <a:lnTo>
                      <a:pt x="793" y="3253"/>
                    </a:lnTo>
                    <a:lnTo>
                      <a:pt x="874" y="3325"/>
                    </a:lnTo>
                    <a:lnTo>
                      <a:pt x="959" y="3392"/>
                    </a:lnTo>
                    <a:lnTo>
                      <a:pt x="1047" y="3454"/>
                    </a:lnTo>
                    <a:lnTo>
                      <a:pt x="1140" y="3510"/>
                    </a:lnTo>
                    <a:lnTo>
                      <a:pt x="1236" y="3561"/>
                    </a:lnTo>
                    <a:lnTo>
                      <a:pt x="1336" y="3605"/>
                    </a:lnTo>
                    <a:lnTo>
                      <a:pt x="1439" y="3642"/>
                    </a:lnTo>
                    <a:lnTo>
                      <a:pt x="1544" y="3673"/>
                    </a:lnTo>
                    <a:lnTo>
                      <a:pt x="1653" y="3698"/>
                    </a:lnTo>
                    <a:lnTo>
                      <a:pt x="1765" y="3716"/>
                    </a:lnTo>
                    <a:lnTo>
                      <a:pt x="1722" y="3668"/>
                    </a:lnTo>
                    <a:lnTo>
                      <a:pt x="1676" y="3617"/>
                    </a:lnTo>
                    <a:lnTo>
                      <a:pt x="1628" y="3561"/>
                    </a:lnTo>
                    <a:lnTo>
                      <a:pt x="1577" y="3500"/>
                    </a:lnTo>
                    <a:lnTo>
                      <a:pt x="1527" y="3435"/>
                    </a:lnTo>
                    <a:lnTo>
                      <a:pt x="1474" y="3365"/>
                    </a:lnTo>
                    <a:lnTo>
                      <a:pt x="1422" y="3291"/>
                    </a:lnTo>
                    <a:lnTo>
                      <a:pt x="1370" y="3215"/>
                    </a:lnTo>
                    <a:lnTo>
                      <a:pt x="1319" y="3134"/>
                    </a:lnTo>
                    <a:lnTo>
                      <a:pt x="1268" y="3050"/>
                    </a:lnTo>
                    <a:lnTo>
                      <a:pt x="1220" y="2963"/>
                    </a:lnTo>
                    <a:lnTo>
                      <a:pt x="1174" y="2873"/>
                    </a:lnTo>
                    <a:close/>
                    <a:moveTo>
                      <a:pt x="2763" y="2859"/>
                    </a:moveTo>
                    <a:lnTo>
                      <a:pt x="2716" y="2952"/>
                    </a:lnTo>
                    <a:lnTo>
                      <a:pt x="2668" y="3040"/>
                    </a:lnTo>
                    <a:lnTo>
                      <a:pt x="2618" y="3125"/>
                    </a:lnTo>
                    <a:lnTo>
                      <a:pt x="2565" y="3208"/>
                    </a:lnTo>
                    <a:lnTo>
                      <a:pt x="2512" y="3286"/>
                    </a:lnTo>
                    <a:lnTo>
                      <a:pt x="2459" y="3361"/>
                    </a:lnTo>
                    <a:lnTo>
                      <a:pt x="2406" y="3431"/>
                    </a:lnTo>
                    <a:lnTo>
                      <a:pt x="2354" y="3497"/>
                    </a:lnTo>
                    <a:lnTo>
                      <a:pt x="2303" y="3560"/>
                    </a:lnTo>
                    <a:lnTo>
                      <a:pt x="2254" y="3617"/>
                    </a:lnTo>
                    <a:lnTo>
                      <a:pt x="2208" y="3670"/>
                    </a:lnTo>
                    <a:lnTo>
                      <a:pt x="2164" y="3717"/>
                    </a:lnTo>
                    <a:lnTo>
                      <a:pt x="2277" y="3701"/>
                    </a:lnTo>
                    <a:lnTo>
                      <a:pt x="2387" y="3676"/>
                    </a:lnTo>
                    <a:lnTo>
                      <a:pt x="2494" y="3645"/>
                    </a:lnTo>
                    <a:lnTo>
                      <a:pt x="2599" y="3606"/>
                    </a:lnTo>
                    <a:lnTo>
                      <a:pt x="2700" y="3562"/>
                    </a:lnTo>
                    <a:lnTo>
                      <a:pt x="2798" y="3511"/>
                    </a:lnTo>
                    <a:lnTo>
                      <a:pt x="2892" y="3454"/>
                    </a:lnTo>
                    <a:lnTo>
                      <a:pt x="2982" y="3391"/>
                    </a:lnTo>
                    <a:lnTo>
                      <a:pt x="3067" y="3322"/>
                    </a:lnTo>
                    <a:lnTo>
                      <a:pt x="3149" y="3249"/>
                    </a:lnTo>
                    <a:lnTo>
                      <a:pt x="3225" y="3170"/>
                    </a:lnTo>
                    <a:lnTo>
                      <a:pt x="3297" y="3086"/>
                    </a:lnTo>
                    <a:lnTo>
                      <a:pt x="3362" y="2998"/>
                    </a:lnTo>
                    <a:lnTo>
                      <a:pt x="3330" y="2984"/>
                    </a:lnTo>
                    <a:lnTo>
                      <a:pt x="3293" y="2970"/>
                    </a:lnTo>
                    <a:lnTo>
                      <a:pt x="3250" y="2955"/>
                    </a:lnTo>
                    <a:lnTo>
                      <a:pt x="3201" y="2940"/>
                    </a:lnTo>
                    <a:lnTo>
                      <a:pt x="3145" y="2925"/>
                    </a:lnTo>
                    <a:lnTo>
                      <a:pt x="3083" y="2910"/>
                    </a:lnTo>
                    <a:lnTo>
                      <a:pt x="3014" y="2897"/>
                    </a:lnTo>
                    <a:lnTo>
                      <a:pt x="2938" y="2883"/>
                    </a:lnTo>
                    <a:lnTo>
                      <a:pt x="2854" y="2870"/>
                    </a:lnTo>
                    <a:lnTo>
                      <a:pt x="2763" y="2859"/>
                    </a:lnTo>
                    <a:close/>
                    <a:moveTo>
                      <a:pt x="1926" y="2827"/>
                    </a:moveTo>
                    <a:lnTo>
                      <a:pt x="1799" y="2829"/>
                    </a:lnTo>
                    <a:lnTo>
                      <a:pt x="1678" y="2834"/>
                    </a:lnTo>
                    <a:lnTo>
                      <a:pt x="1565" y="2839"/>
                    </a:lnTo>
                    <a:lnTo>
                      <a:pt x="1459" y="2847"/>
                    </a:lnTo>
                    <a:lnTo>
                      <a:pt x="1360" y="2854"/>
                    </a:lnTo>
                    <a:lnTo>
                      <a:pt x="1268" y="2863"/>
                    </a:lnTo>
                    <a:lnTo>
                      <a:pt x="1312" y="2947"/>
                    </a:lnTo>
                    <a:lnTo>
                      <a:pt x="1358" y="3027"/>
                    </a:lnTo>
                    <a:lnTo>
                      <a:pt x="1405" y="3105"/>
                    </a:lnTo>
                    <a:lnTo>
                      <a:pt x="1453" y="3180"/>
                    </a:lnTo>
                    <a:lnTo>
                      <a:pt x="1502" y="3251"/>
                    </a:lnTo>
                    <a:lnTo>
                      <a:pt x="1551" y="3320"/>
                    </a:lnTo>
                    <a:lnTo>
                      <a:pt x="1600" y="3385"/>
                    </a:lnTo>
                    <a:lnTo>
                      <a:pt x="1648" y="3446"/>
                    </a:lnTo>
                    <a:lnTo>
                      <a:pt x="1694" y="3503"/>
                    </a:lnTo>
                    <a:lnTo>
                      <a:pt x="1740" y="3556"/>
                    </a:lnTo>
                    <a:lnTo>
                      <a:pt x="1783" y="3606"/>
                    </a:lnTo>
                    <a:lnTo>
                      <a:pt x="1823" y="3650"/>
                    </a:lnTo>
                    <a:lnTo>
                      <a:pt x="1861" y="3689"/>
                    </a:lnTo>
                    <a:lnTo>
                      <a:pt x="1894" y="3726"/>
                    </a:lnTo>
                    <a:lnTo>
                      <a:pt x="1926" y="3727"/>
                    </a:lnTo>
                    <a:lnTo>
                      <a:pt x="1926" y="2827"/>
                    </a:lnTo>
                    <a:close/>
                    <a:moveTo>
                      <a:pt x="2139" y="2826"/>
                    </a:moveTo>
                    <a:lnTo>
                      <a:pt x="2011" y="2826"/>
                    </a:lnTo>
                    <a:lnTo>
                      <a:pt x="2011" y="3727"/>
                    </a:lnTo>
                    <a:lnTo>
                      <a:pt x="2036" y="3726"/>
                    </a:lnTo>
                    <a:lnTo>
                      <a:pt x="2069" y="3689"/>
                    </a:lnTo>
                    <a:lnTo>
                      <a:pt x="2107" y="3650"/>
                    </a:lnTo>
                    <a:lnTo>
                      <a:pt x="2148" y="3605"/>
                    </a:lnTo>
                    <a:lnTo>
                      <a:pt x="2192" y="3555"/>
                    </a:lnTo>
                    <a:lnTo>
                      <a:pt x="2238" y="3501"/>
                    </a:lnTo>
                    <a:lnTo>
                      <a:pt x="2285" y="3442"/>
                    </a:lnTo>
                    <a:lnTo>
                      <a:pt x="2334" y="3380"/>
                    </a:lnTo>
                    <a:lnTo>
                      <a:pt x="2383" y="3314"/>
                    </a:lnTo>
                    <a:lnTo>
                      <a:pt x="2433" y="3245"/>
                    </a:lnTo>
                    <a:lnTo>
                      <a:pt x="2482" y="3171"/>
                    </a:lnTo>
                    <a:lnTo>
                      <a:pt x="2531" y="3095"/>
                    </a:lnTo>
                    <a:lnTo>
                      <a:pt x="2579" y="3017"/>
                    </a:lnTo>
                    <a:lnTo>
                      <a:pt x="2625" y="2934"/>
                    </a:lnTo>
                    <a:lnTo>
                      <a:pt x="2669" y="2849"/>
                    </a:lnTo>
                    <a:lnTo>
                      <a:pt x="2577" y="2842"/>
                    </a:lnTo>
                    <a:lnTo>
                      <a:pt x="2477" y="2836"/>
                    </a:lnTo>
                    <a:lnTo>
                      <a:pt x="2372" y="2831"/>
                    </a:lnTo>
                    <a:lnTo>
                      <a:pt x="2259" y="2828"/>
                    </a:lnTo>
                    <a:lnTo>
                      <a:pt x="2139" y="2826"/>
                    </a:lnTo>
                    <a:close/>
                    <a:moveTo>
                      <a:pt x="2977" y="2038"/>
                    </a:moveTo>
                    <a:lnTo>
                      <a:pt x="2970" y="2149"/>
                    </a:lnTo>
                    <a:lnTo>
                      <a:pt x="2957" y="2259"/>
                    </a:lnTo>
                    <a:lnTo>
                      <a:pt x="2936" y="2366"/>
                    </a:lnTo>
                    <a:lnTo>
                      <a:pt x="2910" y="2472"/>
                    </a:lnTo>
                    <a:lnTo>
                      <a:pt x="2878" y="2576"/>
                    </a:lnTo>
                    <a:lnTo>
                      <a:pt x="2842" y="2677"/>
                    </a:lnTo>
                    <a:lnTo>
                      <a:pt x="2801" y="2777"/>
                    </a:lnTo>
                    <a:lnTo>
                      <a:pt x="2892" y="2788"/>
                    </a:lnTo>
                    <a:lnTo>
                      <a:pt x="2976" y="2802"/>
                    </a:lnTo>
                    <a:lnTo>
                      <a:pt x="3054" y="2816"/>
                    </a:lnTo>
                    <a:lnTo>
                      <a:pt x="3123" y="2832"/>
                    </a:lnTo>
                    <a:lnTo>
                      <a:pt x="3187" y="2847"/>
                    </a:lnTo>
                    <a:lnTo>
                      <a:pt x="3244" y="2863"/>
                    </a:lnTo>
                    <a:lnTo>
                      <a:pt x="3293" y="2879"/>
                    </a:lnTo>
                    <a:lnTo>
                      <a:pt x="3339" y="2894"/>
                    </a:lnTo>
                    <a:lnTo>
                      <a:pt x="3377" y="2910"/>
                    </a:lnTo>
                    <a:lnTo>
                      <a:pt x="3411" y="2925"/>
                    </a:lnTo>
                    <a:lnTo>
                      <a:pt x="3463" y="2838"/>
                    </a:lnTo>
                    <a:lnTo>
                      <a:pt x="3510" y="2747"/>
                    </a:lnTo>
                    <a:lnTo>
                      <a:pt x="3551" y="2653"/>
                    </a:lnTo>
                    <a:lnTo>
                      <a:pt x="3588" y="2557"/>
                    </a:lnTo>
                    <a:lnTo>
                      <a:pt x="3617" y="2457"/>
                    </a:lnTo>
                    <a:lnTo>
                      <a:pt x="3642" y="2356"/>
                    </a:lnTo>
                    <a:lnTo>
                      <a:pt x="3660" y="2252"/>
                    </a:lnTo>
                    <a:lnTo>
                      <a:pt x="3673" y="2146"/>
                    </a:lnTo>
                    <a:lnTo>
                      <a:pt x="3679" y="2038"/>
                    </a:lnTo>
                    <a:lnTo>
                      <a:pt x="2977" y="2038"/>
                    </a:lnTo>
                    <a:close/>
                    <a:moveTo>
                      <a:pt x="2011" y="2038"/>
                    </a:moveTo>
                    <a:lnTo>
                      <a:pt x="2011" y="2739"/>
                    </a:lnTo>
                    <a:lnTo>
                      <a:pt x="2128" y="2739"/>
                    </a:lnTo>
                    <a:lnTo>
                      <a:pt x="2239" y="2741"/>
                    </a:lnTo>
                    <a:lnTo>
                      <a:pt x="2344" y="2743"/>
                    </a:lnTo>
                    <a:lnTo>
                      <a:pt x="2444" y="2747"/>
                    </a:lnTo>
                    <a:lnTo>
                      <a:pt x="2537" y="2752"/>
                    </a:lnTo>
                    <a:lnTo>
                      <a:pt x="2626" y="2759"/>
                    </a:lnTo>
                    <a:lnTo>
                      <a:pt x="2709" y="2767"/>
                    </a:lnTo>
                    <a:lnTo>
                      <a:pt x="2751" y="2668"/>
                    </a:lnTo>
                    <a:lnTo>
                      <a:pt x="2789" y="2568"/>
                    </a:lnTo>
                    <a:lnTo>
                      <a:pt x="2822" y="2466"/>
                    </a:lnTo>
                    <a:lnTo>
                      <a:pt x="2849" y="2361"/>
                    </a:lnTo>
                    <a:lnTo>
                      <a:pt x="2870" y="2255"/>
                    </a:lnTo>
                    <a:lnTo>
                      <a:pt x="2885" y="2148"/>
                    </a:lnTo>
                    <a:lnTo>
                      <a:pt x="2892" y="2038"/>
                    </a:lnTo>
                    <a:lnTo>
                      <a:pt x="2011" y="2038"/>
                    </a:lnTo>
                    <a:close/>
                    <a:moveTo>
                      <a:pt x="1039" y="2038"/>
                    </a:moveTo>
                    <a:lnTo>
                      <a:pt x="1046" y="2149"/>
                    </a:lnTo>
                    <a:lnTo>
                      <a:pt x="1062" y="2259"/>
                    </a:lnTo>
                    <a:lnTo>
                      <a:pt x="1083" y="2367"/>
                    </a:lnTo>
                    <a:lnTo>
                      <a:pt x="1111" y="2473"/>
                    </a:lnTo>
                    <a:lnTo>
                      <a:pt x="1146" y="2577"/>
                    </a:lnTo>
                    <a:lnTo>
                      <a:pt x="1184" y="2679"/>
                    </a:lnTo>
                    <a:lnTo>
                      <a:pt x="1229" y="2779"/>
                    </a:lnTo>
                    <a:lnTo>
                      <a:pt x="1311" y="2771"/>
                    </a:lnTo>
                    <a:lnTo>
                      <a:pt x="1400" y="2763"/>
                    </a:lnTo>
                    <a:lnTo>
                      <a:pt x="1494" y="2757"/>
                    </a:lnTo>
                    <a:lnTo>
                      <a:pt x="1592" y="2751"/>
                    </a:lnTo>
                    <a:lnTo>
                      <a:pt x="1698" y="2747"/>
                    </a:lnTo>
                    <a:lnTo>
                      <a:pt x="1809" y="2743"/>
                    </a:lnTo>
                    <a:lnTo>
                      <a:pt x="1926" y="2741"/>
                    </a:lnTo>
                    <a:lnTo>
                      <a:pt x="1926" y="2038"/>
                    </a:lnTo>
                    <a:lnTo>
                      <a:pt x="1039" y="2038"/>
                    </a:lnTo>
                    <a:close/>
                    <a:moveTo>
                      <a:pt x="260" y="2038"/>
                    </a:moveTo>
                    <a:lnTo>
                      <a:pt x="266" y="2148"/>
                    </a:lnTo>
                    <a:lnTo>
                      <a:pt x="278" y="2254"/>
                    </a:lnTo>
                    <a:lnTo>
                      <a:pt x="297" y="2359"/>
                    </a:lnTo>
                    <a:lnTo>
                      <a:pt x="321" y="2461"/>
                    </a:lnTo>
                    <a:lnTo>
                      <a:pt x="352" y="2561"/>
                    </a:lnTo>
                    <a:lnTo>
                      <a:pt x="389" y="2658"/>
                    </a:lnTo>
                    <a:lnTo>
                      <a:pt x="431" y="2753"/>
                    </a:lnTo>
                    <a:lnTo>
                      <a:pt x="479" y="2844"/>
                    </a:lnTo>
                    <a:lnTo>
                      <a:pt x="531" y="2933"/>
                    </a:lnTo>
                    <a:lnTo>
                      <a:pt x="564" y="2918"/>
                    </a:lnTo>
                    <a:lnTo>
                      <a:pt x="602" y="2904"/>
                    </a:lnTo>
                    <a:lnTo>
                      <a:pt x="646" y="2889"/>
                    </a:lnTo>
                    <a:lnTo>
                      <a:pt x="695" y="2874"/>
                    </a:lnTo>
                    <a:lnTo>
                      <a:pt x="752" y="2859"/>
                    </a:lnTo>
                    <a:lnTo>
                      <a:pt x="813" y="2844"/>
                    </a:lnTo>
                    <a:lnTo>
                      <a:pt x="882" y="2829"/>
                    </a:lnTo>
                    <a:lnTo>
                      <a:pt x="959" y="2816"/>
                    </a:lnTo>
                    <a:lnTo>
                      <a:pt x="1044" y="2803"/>
                    </a:lnTo>
                    <a:lnTo>
                      <a:pt x="1135" y="2791"/>
                    </a:lnTo>
                    <a:lnTo>
                      <a:pt x="1093" y="2689"/>
                    </a:lnTo>
                    <a:lnTo>
                      <a:pt x="1055" y="2586"/>
                    </a:lnTo>
                    <a:lnTo>
                      <a:pt x="1023" y="2481"/>
                    </a:lnTo>
                    <a:lnTo>
                      <a:pt x="996" y="2372"/>
                    </a:lnTo>
                    <a:lnTo>
                      <a:pt x="973" y="2262"/>
                    </a:lnTo>
                    <a:lnTo>
                      <a:pt x="960" y="2151"/>
                    </a:lnTo>
                    <a:lnTo>
                      <a:pt x="952" y="2038"/>
                    </a:lnTo>
                    <a:lnTo>
                      <a:pt x="260" y="2038"/>
                    </a:lnTo>
                    <a:close/>
                    <a:moveTo>
                      <a:pt x="2712" y="1232"/>
                    </a:moveTo>
                    <a:lnTo>
                      <a:pt x="2623" y="1240"/>
                    </a:lnTo>
                    <a:lnTo>
                      <a:pt x="2528" y="1247"/>
                    </a:lnTo>
                    <a:lnTo>
                      <a:pt x="2425" y="1252"/>
                    </a:lnTo>
                    <a:lnTo>
                      <a:pt x="2318" y="1256"/>
                    </a:lnTo>
                    <a:lnTo>
                      <a:pt x="2202" y="1260"/>
                    </a:lnTo>
                    <a:lnTo>
                      <a:pt x="2081" y="1260"/>
                    </a:lnTo>
                    <a:lnTo>
                      <a:pt x="2011" y="1260"/>
                    </a:lnTo>
                    <a:lnTo>
                      <a:pt x="2011" y="1952"/>
                    </a:lnTo>
                    <a:lnTo>
                      <a:pt x="2891" y="1952"/>
                    </a:lnTo>
                    <a:lnTo>
                      <a:pt x="2885" y="1844"/>
                    </a:lnTo>
                    <a:lnTo>
                      <a:pt x="2870" y="1738"/>
                    </a:lnTo>
                    <a:lnTo>
                      <a:pt x="2849" y="1633"/>
                    </a:lnTo>
                    <a:lnTo>
                      <a:pt x="2823" y="1530"/>
                    </a:lnTo>
                    <a:lnTo>
                      <a:pt x="2791" y="1428"/>
                    </a:lnTo>
                    <a:lnTo>
                      <a:pt x="2753" y="1329"/>
                    </a:lnTo>
                    <a:lnTo>
                      <a:pt x="2712" y="1232"/>
                    </a:lnTo>
                    <a:close/>
                    <a:moveTo>
                      <a:pt x="1224" y="1219"/>
                    </a:moveTo>
                    <a:lnTo>
                      <a:pt x="1182" y="1317"/>
                    </a:lnTo>
                    <a:lnTo>
                      <a:pt x="1144" y="1419"/>
                    </a:lnTo>
                    <a:lnTo>
                      <a:pt x="1110" y="1522"/>
                    </a:lnTo>
                    <a:lnTo>
                      <a:pt x="1082" y="1627"/>
                    </a:lnTo>
                    <a:lnTo>
                      <a:pt x="1061" y="1733"/>
                    </a:lnTo>
                    <a:lnTo>
                      <a:pt x="1046" y="1842"/>
                    </a:lnTo>
                    <a:lnTo>
                      <a:pt x="1039" y="1952"/>
                    </a:lnTo>
                    <a:lnTo>
                      <a:pt x="1926" y="1952"/>
                    </a:lnTo>
                    <a:lnTo>
                      <a:pt x="1926" y="1259"/>
                    </a:lnTo>
                    <a:lnTo>
                      <a:pt x="1808" y="1256"/>
                    </a:lnTo>
                    <a:lnTo>
                      <a:pt x="1697" y="1252"/>
                    </a:lnTo>
                    <a:lnTo>
                      <a:pt x="1591" y="1247"/>
                    </a:lnTo>
                    <a:lnTo>
                      <a:pt x="1491" y="1242"/>
                    </a:lnTo>
                    <a:lnTo>
                      <a:pt x="1396" y="1235"/>
                    </a:lnTo>
                    <a:lnTo>
                      <a:pt x="1307" y="1227"/>
                    </a:lnTo>
                    <a:lnTo>
                      <a:pt x="1224" y="1219"/>
                    </a:lnTo>
                    <a:close/>
                    <a:moveTo>
                      <a:pt x="3415" y="1071"/>
                    </a:moveTo>
                    <a:lnTo>
                      <a:pt x="3382" y="1086"/>
                    </a:lnTo>
                    <a:lnTo>
                      <a:pt x="3342" y="1103"/>
                    </a:lnTo>
                    <a:lnTo>
                      <a:pt x="3298" y="1118"/>
                    </a:lnTo>
                    <a:lnTo>
                      <a:pt x="3249" y="1134"/>
                    </a:lnTo>
                    <a:lnTo>
                      <a:pt x="3192" y="1150"/>
                    </a:lnTo>
                    <a:lnTo>
                      <a:pt x="3129" y="1166"/>
                    </a:lnTo>
                    <a:lnTo>
                      <a:pt x="3059" y="1181"/>
                    </a:lnTo>
                    <a:lnTo>
                      <a:pt x="2981" y="1196"/>
                    </a:lnTo>
                    <a:lnTo>
                      <a:pt x="2897" y="1210"/>
                    </a:lnTo>
                    <a:lnTo>
                      <a:pt x="2805" y="1222"/>
                    </a:lnTo>
                    <a:lnTo>
                      <a:pt x="2844" y="1320"/>
                    </a:lnTo>
                    <a:lnTo>
                      <a:pt x="2880" y="1420"/>
                    </a:lnTo>
                    <a:lnTo>
                      <a:pt x="2911" y="1523"/>
                    </a:lnTo>
                    <a:lnTo>
                      <a:pt x="2937" y="1627"/>
                    </a:lnTo>
                    <a:lnTo>
                      <a:pt x="2957" y="1734"/>
                    </a:lnTo>
                    <a:lnTo>
                      <a:pt x="2970" y="1842"/>
                    </a:lnTo>
                    <a:lnTo>
                      <a:pt x="2977" y="1952"/>
                    </a:lnTo>
                    <a:lnTo>
                      <a:pt x="3679" y="1952"/>
                    </a:lnTo>
                    <a:lnTo>
                      <a:pt x="3673" y="1844"/>
                    </a:lnTo>
                    <a:lnTo>
                      <a:pt x="3660" y="1739"/>
                    </a:lnTo>
                    <a:lnTo>
                      <a:pt x="3643" y="1637"/>
                    </a:lnTo>
                    <a:lnTo>
                      <a:pt x="3618" y="1536"/>
                    </a:lnTo>
                    <a:lnTo>
                      <a:pt x="3589" y="1437"/>
                    </a:lnTo>
                    <a:lnTo>
                      <a:pt x="3553" y="1341"/>
                    </a:lnTo>
                    <a:lnTo>
                      <a:pt x="3512" y="1249"/>
                    </a:lnTo>
                    <a:lnTo>
                      <a:pt x="3467" y="1158"/>
                    </a:lnTo>
                    <a:lnTo>
                      <a:pt x="3415" y="1071"/>
                    </a:lnTo>
                    <a:close/>
                    <a:moveTo>
                      <a:pt x="527" y="1065"/>
                    </a:moveTo>
                    <a:lnTo>
                      <a:pt x="476" y="1153"/>
                    </a:lnTo>
                    <a:lnTo>
                      <a:pt x="429" y="1242"/>
                    </a:lnTo>
                    <a:lnTo>
                      <a:pt x="387" y="1337"/>
                    </a:lnTo>
                    <a:lnTo>
                      <a:pt x="351" y="1433"/>
                    </a:lnTo>
                    <a:lnTo>
                      <a:pt x="320" y="1532"/>
                    </a:lnTo>
                    <a:lnTo>
                      <a:pt x="296" y="1634"/>
                    </a:lnTo>
                    <a:lnTo>
                      <a:pt x="277" y="1738"/>
                    </a:lnTo>
                    <a:lnTo>
                      <a:pt x="266" y="1844"/>
                    </a:lnTo>
                    <a:lnTo>
                      <a:pt x="260" y="1952"/>
                    </a:lnTo>
                    <a:lnTo>
                      <a:pt x="952" y="1952"/>
                    </a:lnTo>
                    <a:lnTo>
                      <a:pt x="960" y="1839"/>
                    </a:lnTo>
                    <a:lnTo>
                      <a:pt x="973" y="1729"/>
                    </a:lnTo>
                    <a:lnTo>
                      <a:pt x="994" y="1621"/>
                    </a:lnTo>
                    <a:lnTo>
                      <a:pt x="1022" y="1515"/>
                    </a:lnTo>
                    <a:lnTo>
                      <a:pt x="1054" y="1410"/>
                    </a:lnTo>
                    <a:lnTo>
                      <a:pt x="1091" y="1309"/>
                    </a:lnTo>
                    <a:lnTo>
                      <a:pt x="1131" y="1209"/>
                    </a:lnTo>
                    <a:lnTo>
                      <a:pt x="1039" y="1196"/>
                    </a:lnTo>
                    <a:lnTo>
                      <a:pt x="955" y="1183"/>
                    </a:lnTo>
                    <a:lnTo>
                      <a:pt x="877" y="1169"/>
                    </a:lnTo>
                    <a:lnTo>
                      <a:pt x="808" y="1154"/>
                    </a:lnTo>
                    <a:lnTo>
                      <a:pt x="745" y="1139"/>
                    </a:lnTo>
                    <a:lnTo>
                      <a:pt x="690" y="1124"/>
                    </a:lnTo>
                    <a:lnTo>
                      <a:pt x="641" y="1108"/>
                    </a:lnTo>
                    <a:lnTo>
                      <a:pt x="598" y="1093"/>
                    </a:lnTo>
                    <a:lnTo>
                      <a:pt x="559" y="1079"/>
                    </a:lnTo>
                    <a:lnTo>
                      <a:pt x="527" y="1065"/>
                    </a:lnTo>
                    <a:close/>
                    <a:moveTo>
                      <a:pt x="1765" y="275"/>
                    </a:moveTo>
                    <a:lnTo>
                      <a:pt x="1653" y="291"/>
                    </a:lnTo>
                    <a:lnTo>
                      <a:pt x="1543" y="316"/>
                    </a:lnTo>
                    <a:lnTo>
                      <a:pt x="1437" y="349"/>
                    </a:lnTo>
                    <a:lnTo>
                      <a:pt x="1333" y="386"/>
                    </a:lnTo>
                    <a:lnTo>
                      <a:pt x="1233" y="431"/>
                    </a:lnTo>
                    <a:lnTo>
                      <a:pt x="1136" y="482"/>
                    </a:lnTo>
                    <a:lnTo>
                      <a:pt x="1044" y="538"/>
                    </a:lnTo>
                    <a:lnTo>
                      <a:pt x="954" y="601"/>
                    </a:lnTo>
                    <a:lnTo>
                      <a:pt x="869" y="669"/>
                    </a:lnTo>
                    <a:lnTo>
                      <a:pt x="789" y="742"/>
                    </a:lnTo>
                    <a:lnTo>
                      <a:pt x="713" y="820"/>
                    </a:lnTo>
                    <a:lnTo>
                      <a:pt x="642" y="903"/>
                    </a:lnTo>
                    <a:lnTo>
                      <a:pt x="577" y="990"/>
                    </a:lnTo>
                    <a:lnTo>
                      <a:pt x="607" y="1003"/>
                    </a:lnTo>
                    <a:lnTo>
                      <a:pt x="644" y="1016"/>
                    </a:lnTo>
                    <a:lnTo>
                      <a:pt x="686" y="1030"/>
                    </a:lnTo>
                    <a:lnTo>
                      <a:pt x="736" y="1044"/>
                    </a:lnTo>
                    <a:lnTo>
                      <a:pt x="790" y="1059"/>
                    </a:lnTo>
                    <a:lnTo>
                      <a:pt x="851" y="1073"/>
                    </a:lnTo>
                    <a:lnTo>
                      <a:pt x="919" y="1086"/>
                    </a:lnTo>
                    <a:lnTo>
                      <a:pt x="996" y="1100"/>
                    </a:lnTo>
                    <a:lnTo>
                      <a:pt x="1078" y="1113"/>
                    </a:lnTo>
                    <a:lnTo>
                      <a:pt x="1171" y="1125"/>
                    </a:lnTo>
                    <a:lnTo>
                      <a:pt x="1216" y="1034"/>
                    </a:lnTo>
                    <a:lnTo>
                      <a:pt x="1264" y="947"/>
                    </a:lnTo>
                    <a:lnTo>
                      <a:pt x="1315" y="862"/>
                    </a:lnTo>
                    <a:lnTo>
                      <a:pt x="1367" y="781"/>
                    </a:lnTo>
                    <a:lnTo>
                      <a:pt x="1420" y="702"/>
                    </a:lnTo>
                    <a:lnTo>
                      <a:pt x="1471" y="628"/>
                    </a:lnTo>
                    <a:lnTo>
                      <a:pt x="1524" y="558"/>
                    </a:lnTo>
                    <a:lnTo>
                      <a:pt x="1576" y="492"/>
                    </a:lnTo>
                    <a:lnTo>
                      <a:pt x="1627" y="431"/>
                    </a:lnTo>
                    <a:lnTo>
                      <a:pt x="1675" y="374"/>
                    </a:lnTo>
                    <a:lnTo>
                      <a:pt x="1722" y="321"/>
                    </a:lnTo>
                    <a:lnTo>
                      <a:pt x="1765" y="275"/>
                    </a:lnTo>
                    <a:close/>
                    <a:moveTo>
                      <a:pt x="2164" y="274"/>
                    </a:moveTo>
                    <a:lnTo>
                      <a:pt x="2208" y="321"/>
                    </a:lnTo>
                    <a:lnTo>
                      <a:pt x="2255" y="374"/>
                    </a:lnTo>
                    <a:lnTo>
                      <a:pt x="2305" y="432"/>
                    </a:lnTo>
                    <a:lnTo>
                      <a:pt x="2355" y="495"/>
                    </a:lnTo>
                    <a:lnTo>
                      <a:pt x="2408" y="562"/>
                    </a:lnTo>
                    <a:lnTo>
                      <a:pt x="2461" y="633"/>
                    </a:lnTo>
                    <a:lnTo>
                      <a:pt x="2515" y="708"/>
                    </a:lnTo>
                    <a:lnTo>
                      <a:pt x="2568" y="788"/>
                    </a:lnTo>
                    <a:lnTo>
                      <a:pt x="2620" y="870"/>
                    </a:lnTo>
                    <a:lnTo>
                      <a:pt x="2672" y="958"/>
                    </a:lnTo>
                    <a:lnTo>
                      <a:pt x="2720" y="1046"/>
                    </a:lnTo>
                    <a:lnTo>
                      <a:pt x="2767" y="1140"/>
                    </a:lnTo>
                    <a:lnTo>
                      <a:pt x="2859" y="1128"/>
                    </a:lnTo>
                    <a:lnTo>
                      <a:pt x="2944" y="1115"/>
                    </a:lnTo>
                    <a:lnTo>
                      <a:pt x="3021" y="1101"/>
                    </a:lnTo>
                    <a:lnTo>
                      <a:pt x="3090" y="1088"/>
                    </a:lnTo>
                    <a:lnTo>
                      <a:pt x="3151" y="1073"/>
                    </a:lnTo>
                    <a:lnTo>
                      <a:pt x="3207" y="1058"/>
                    </a:lnTo>
                    <a:lnTo>
                      <a:pt x="3256" y="1041"/>
                    </a:lnTo>
                    <a:lnTo>
                      <a:pt x="3299" y="1026"/>
                    </a:lnTo>
                    <a:lnTo>
                      <a:pt x="3336" y="1013"/>
                    </a:lnTo>
                    <a:lnTo>
                      <a:pt x="3368" y="999"/>
                    </a:lnTo>
                    <a:lnTo>
                      <a:pt x="3307" y="915"/>
                    </a:lnTo>
                    <a:lnTo>
                      <a:pt x="3240" y="837"/>
                    </a:lnTo>
                    <a:lnTo>
                      <a:pt x="3170" y="763"/>
                    </a:lnTo>
                    <a:lnTo>
                      <a:pt x="3096" y="692"/>
                    </a:lnTo>
                    <a:lnTo>
                      <a:pt x="3017" y="627"/>
                    </a:lnTo>
                    <a:lnTo>
                      <a:pt x="2936" y="566"/>
                    </a:lnTo>
                    <a:lnTo>
                      <a:pt x="2849" y="510"/>
                    </a:lnTo>
                    <a:lnTo>
                      <a:pt x="2761" y="458"/>
                    </a:lnTo>
                    <a:lnTo>
                      <a:pt x="2668" y="413"/>
                    </a:lnTo>
                    <a:lnTo>
                      <a:pt x="2572" y="374"/>
                    </a:lnTo>
                    <a:lnTo>
                      <a:pt x="2473" y="339"/>
                    </a:lnTo>
                    <a:lnTo>
                      <a:pt x="2374" y="311"/>
                    </a:lnTo>
                    <a:lnTo>
                      <a:pt x="2270" y="289"/>
                    </a:lnTo>
                    <a:lnTo>
                      <a:pt x="2164" y="274"/>
                    </a:lnTo>
                    <a:close/>
                    <a:moveTo>
                      <a:pt x="2011" y="264"/>
                    </a:moveTo>
                    <a:lnTo>
                      <a:pt x="2011" y="1173"/>
                    </a:lnTo>
                    <a:lnTo>
                      <a:pt x="2141" y="1174"/>
                    </a:lnTo>
                    <a:lnTo>
                      <a:pt x="2261" y="1171"/>
                    </a:lnTo>
                    <a:lnTo>
                      <a:pt x="2375" y="1168"/>
                    </a:lnTo>
                    <a:lnTo>
                      <a:pt x="2481" y="1164"/>
                    </a:lnTo>
                    <a:lnTo>
                      <a:pt x="2581" y="1158"/>
                    </a:lnTo>
                    <a:lnTo>
                      <a:pt x="2673" y="1149"/>
                    </a:lnTo>
                    <a:lnTo>
                      <a:pt x="2630" y="1064"/>
                    </a:lnTo>
                    <a:lnTo>
                      <a:pt x="2583" y="982"/>
                    </a:lnTo>
                    <a:lnTo>
                      <a:pt x="2535" y="902"/>
                    </a:lnTo>
                    <a:lnTo>
                      <a:pt x="2486" y="824"/>
                    </a:lnTo>
                    <a:lnTo>
                      <a:pt x="2436" y="751"/>
                    </a:lnTo>
                    <a:lnTo>
                      <a:pt x="2386" y="681"/>
                    </a:lnTo>
                    <a:lnTo>
                      <a:pt x="2337" y="613"/>
                    </a:lnTo>
                    <a:lnTo>
                      <a:pt x="2287" y="551"/>
                    </a:lnTo>
                    <a:lnTo>
                      <a:pt x="2239" y="492"/>
                    </a:lnTo>
                    <a:lnTo>
                      <a:pt x="2194" y="437"/>
                    </a:lnTo>
                    <a:lnTo>
                      <a:pt x="2149" y="387"/>
                    </a:lnTo>
                    <a:lnTo>
                      <a:pt x="2109" y="341"/>
                    </a:lnTo>
                    <a:lnTo>
                      <a:pt x="2070" y="300"/>
                    </a:lnTo>
                    <a:lnTo>
                      <a:pt x="2036" y="264"/>
                    </a:lnTo>
                    <a:lnTo>
                      <a:pt x="2011" y="264"/>
                    </a:lnTo>
                    <a:close/>
                    <a:moveTo>
                      <a:pt x="1926" y="264"/>
                    </a:moveTo>
                    <a:lnTo>
                      <a:pt x="1894" y="265"/>
                    </a:lnTo>
                    <a:lnTo>
                      <a:pt x="1861" y="300"/>
                    </a:lnTo>
                    <a:lnTo>
                      <a:pt x="1823" y="341"/>
                    </a:lnTo>
                    <a:lnTo>
                      <a:pt x="1782" y="386"/>
                    </a:lnTo>
                    <a:lnTo>
                      <a:pt x="1739" y="435"/>
                    </a:lnTo>
                    <a:lnTo>
                      <a:pt x="1693" y="488"/>
                    </a:lnTo>
                    <a:lnTo>
                      <a:pt x="1646" y="547"/>
                    </a:lnTo>
                    <a:lnTo>
                      <a:pt x="1597" y="608"/>
                    </a:lnTo>
                    <a:lnTo>
                      <a:pt x="1549" y="674"/>
                    </a:lnTo>
                    <a:lnTo>
                      <a:pt x="1498" y="743"/>
                    </a:lnTo>
                    <a:lnTo>
                      <a:pt x="1449" y="815"/>
                    </a:lnTo>
                    <a:lnTo>
                      <a:pt x="1401" y="892"/>
                    </a:lnTo>
                    <a:lnTo>
                      <a:pt x="1353" y="970"/>
                    </a:lnTo>
                    <a:lnTo>
                      <a:pt x="1307" y="1051"/>
                    </a:lnTo>
                    <a:lnTo>
                      <a:pt x="1263" y="1136"/>
                    </a:lnTo>
                    <a:lnTo>
                      <a:pt x="1357" y="1145"/>
                    </a:lnTo>
                    <a:lnTo>
                      <a:pt x="1457" y="1153"/>
                    </a:lnTo>
                    <a:lnTo>
                      <a:pt x="1563" y="1159"/>
                    </a:lnTo>
                    <a:lnTo>
                      <a:pt x="1676" y="1165"/>
                    </a:lnTo>
                    <a:lnTo>
                      <a:pt x="1798" y="1169"/>
                    </a:lnTo>
                    <a:lnTo>
                      <a:pt x="1926" y="1173"/>
                    </a:lnTo>
                    <a:lnTo>
                      <a:pt x="1926" y="264"/>
                    </a:lnTo>
                    <a:close/>
                    <a:moveTo>
                      <a:pt x="1969" y="0"/>
                    </a:moveTo>
                    <a:lnTo>
                      <a:pt x="1969" y="0"/>
                    </a:lnTo>
                    <a:lnTo>
                      <a:pt x="2094" y="5"/>
                    </a:lnTo>
                    <a:lnTo>
                      <a:pt x="2216" y="16"/>
                    </a:lnTo>
                    <a:lnTo>
                      <a:pt x="2335" y="35"/>
                    </a:lnTo>
                    <a:lnTo>
                      <a:pt x="2454" y="61"/>
                    </a:lnTo>
                    <a:lnTo>
                      <a:pt x="2568" y="95"/>
                    </a:lnTo>
                    <a:lnTo>
                      <a:pt x="2680" y="135"/>
                    </a:lnTo>
                    <a:lnTo>
                      <a:pt x="2789" y="181"/>
                    </a:lnTo>
                    <a:lnTo>
                      <a:pt x="2894" y="235"/>
                    </a:lnTo>
                    <a:lnTo>
                      <a:pt x="2996" y="294"/>
                    </a:lnTo>
                    <a:lnTo>
                      <a:pt x="3093" y="359"/>
                    </a:lnTo>
                    <a:lnTo>
                      <a:pt x="3187" y="428"/>
                    </a:lnTo>
                    <a:lnTo>
                      <a:pt x="3276" y="505"/>
                    </a:lnTo>
                    <a:lnTo>
                      <a:pt x="3361" y="586"/>
                    </a:lnTo>
                    <a:lnTo>
                      <a:pt x="3441" y="671"/>
                    </a:lnTo>
                    <a:lnTo>
                      <a:pt x="3515" y="762"/>
                    </a:lnTo>
                    <a:lnTo>
                      <a:pt x="3585" y="857"/>
                    </a:lnTo>
                    <a:lnTo>
                      <a:pt x="3649" y="955"/>
                    </a:lnTo>
                    <a:lnTo>
                      <a:pt x="3707" y="1058"/>
                    </a:lnTo>
                    <a:lnTo>
                      <a:pt x="3759" y="1165"/>
                    </a:lnTo>
                    <a:lnTo>
                      <a:pt x="3806" y="1275"/>
                    </a:lnTo>
                    <a:lnTo>
                      <a:pt x="3845" y="1389"/>
                    </a:lnTo>
                    <a:lnTo>
                      <a:pt x="3877" y="1505"/>
                    </a:lnTo>
                    <a:lnTo>
                      <a:pt x="3903" y="1623"/>
                    </a:lnTo>
                    <a:lnTo>
                      <a:pt x="3923" y="1746"/>
                    </a:lnTo>
                    <a:lnTo>
                      <a:pt x="3934" y="1869"/>
                    </a:lnTo>
                    <a:lnTo>
                      <a:pt x="3938" y="1995"/>
                    </a:lnTo>
                    <a:lnTo>
                      <a:pt x="3934" y="2121"/>
                    </a:lnTo>
                    <a:lnTo>
                      <a:pt x="3923" y="2245"/>
                    </a:lnTo>
                    <a:lnTo>
                      <a:pt x="3903" y="2366"/>
                    </a:lnTo>
                    <a:lnTo>
                      <a:pt x="3877" y="2486"/>
                    </a:lnTo>
                    <a:lnTo>
                      <a:pt x="3845" y="2602"/>
                    </a:lnTo>
                    <a:lnTo>
                      <a:pt x="3806" y="2716"/>
                    </a:lnTo>
                    <a:lnTo>
                      <a:pt x="3759" y="2826"/>
                    </a:lnTo>
                    <a:lnTo>
                      <a:pt x="3707" y="2932"/>
                    </a:lnTo>
                    <a:lnTo>
                      <a:pt x="3649" y="3035"/>
                    </a:lnTo>
                    <a:lnTo>
                      <a:pt x="3585" y="3134"/>
                    </a:lnTo>
                    <a:lnTo>
                      <a:pt x="3515" y="3229"/>
                    </a:lnTo>
                    <a:lnTo>
                      <a:pt x="3441" y="3319"/>
                    </a:lnTo>
                    <a:lnTo>
                      <a:pt x="3361" y="3405"/>
                    </a:lnTo>
                    <a:lnTo>
                      <a:pt x="3276" y="3486"/>
                    </a:lnTo>
                    <a:lnTo>
                      <a:pt x="3187" y="3561"/>
                    </a:lnTo>
                    <a:lnTo>
                      <a:pt x="3093" y="3632"/>
                    </a:lnTo>
                    <a:lnTo>
                      <a:pt x="2996" y="3697"/>
                    </a:lnTo>
                    <a:lnTo>
                      <a:pt x="2894" y="3756"/>
                    </a:lnTo>
                    <a:lnTo>
                      <a:pt x="2789" y="3808"/>
                    </a:lnTo>
                    <a:lnTo>
                      <a:pt x="2680" y="3856"/>
                    </a:lnTo>
                    <a:lnTo>
                      <a:pt x="2568" y="3895"/>
                    </a:lnTo>
                    <a:lnTo>
                      <a:pt x="2454" y="3928"/>
                    </a:lnTo>
                    <a:lnTo>
                      <a:pt x="2335" y="3954"/>
                    </a:lnTo>
                    <a:lnTo>
                      <a:pt x="2216" y="3974"/>
                    </a:lnTo>
                    <a:lnTo>
                      <a:pt x="2094" y="3985"/>
                    </a:lnTo>
                    <a:lnTo>
                      <a:pt x="1969" y="3989"/>
                    </a:lnTo>
                    <a:lnTo>
                      <a:pt x="1845" y="3985"/>
                    </a:lnTo>
                    <a:lnTo>
                      <a:pt x="1723" y="3974"/>
                    </a:lnTo>
                    <a:lnTo>
                      <a:pt x="1602" y="3954"/>
                    </a:lnTo>
                    <a:lnTo>
                      <a:pt x="1485" y="3928"/>
                    </a:lnTo>
                    <a:lnTo>
                      <a:pt x="1370" y="3895"/>
                    </a:lnTo>
                    <a:lnTo>
                      <a:pt x="1258" y="3856"/>
                    </a:lnTo>
                    <a:lnTo>
                      <a:pt x="1150" y="3808"/>
                    </a:lnTo>
                    <a:lnTo>
                      <a:pt x="1044" y="3756"/>
                    </a:lnTo>
                    <a:lnTo>
                      <a:pt x="943" y="3697"/>
                    </a:lnTo>
                    <a:lnTo>
                      <a:pt x="845" y="3632"/>
                    </a:lnTo>
                    <a:lnTo>
                      <a:pt x="752" y="3561"/>
                    </a:lnTo>
                    <a:lnTo>
                      <a:pt x="662" y="3486"/>
                    </a:lnTo>
                    <a:lnTo>
                      <a:pt x="578" y="3405"/>
                    </a:lnTo>
                    <a:lnTo>
                      <a:pt x="498" y="3319"/>
                    </a:lnTo>
                    <a:lnTo>
                      <a:pt x="423" y="3229"/>
                    </a:lnTo>
                    <a:lnTo>
                      <a:pt x="353" y="3134"/>
                    </a:lnTo>
                    <a:lnTo>
                      <a:pt x="289" y="3035"/>
                    </a:lnTo>
                    <a:lnTo>
                      <a:pt x="231" y="2932"/>
                    </a:lnTo>
                    <a:lnTo>
                      <a:pt x="178" y="2826"/>
                    </a:lnTo>
                    <a:lnTo>
                      <a:pt x="133" y="2716"/>
                    </a:lnTo>
                    <a:lnTo>
                      <a:pt x="93" y="2602"/>
                    </a:lnTo>
                    <a:lnTo>
                      <a:pt x="60" y="2486"/>
                    </a:lnTo>
                    <a:lnTo>
                      <a:pt x="34" y="2366"/>
                    </a:lnTo>
                    <a:lnTo>
                      <a:pt x="16" y="2245"/>
                    </a:lnTo>
                    <a:lnTo>
                      <a:pt x="5" y="2121"/>
                    </a:lnTo>
                    <a:lnTo>
                      <a:pt x="0" y="1995"/>
                    </a:lnTo>
                    <a:lnTo>
                      <a:pt x="5" y="1869"/>
                    </a:lnTo>
                    <a:lnTo>
                      <a:pt x="16" y="1746"/>
                    </a:lnTo>
                    <a:lnTo>
                      <a:pt x="34" y="1623"/>
                    </a:lnTo>
                    <a:lnTo>
                      <a:pt x="60" y="1505"/>
                    </a:lnTo>
                    <a:lnTo>
                      <a:pt x="93" y="1389"/>
                    </a:lnTo>
                    <a:lnTo>
                      <a:pt x="133" y="1275"/>
                    </a:lnTo>
                    <a:lnTo>
                      <a:pt x="180" y="1165"/>
                    </a:lnTo>
                    <a:lnTo>
                      <a:pt x="231" y="1058"/>
                    </a:lnTo>
                    <a:lnTo>
                      <a:pt x="289" y="955"/>
                    </a:lnTo>
                    <a:lnTo>
                      <a:pt x="353" y="857"/>
                    </a:lnTo>
                    <a:lnTo>
                      <a:pt x="423" y="762"/>
                    </a:lnTo>
                    <a:lnTo>
                      <a:pt x="498" y="671"/>
                    </a:lnTo>
                    <a:lnTo>
                      <a:pt x="578" y="586"/>
                    </a:lnTo>
                    <a:lnTo>
                      <a:pt x="663" y="505"/>
                    </a:lnTo>
                    <a:lnTo>
                      <a:pt x="752" y="428"/>
                    </a:lnTo>
                    <a:lnTo>
                      <a:pt x="845" y="359"/>
                    </a:lnTo>
                    <a:lnTo>
                      <a:pt x="943" y="294"/>
                    </a:lnTo>
                    <a:lnTo>
                      <a:pt x="1045" y="235"/>
                    </a:lnTo>
                    <a:lnTo>
                      <a:pt x="1150" y="181"/>
                    </a:lnTo>
                    <a:lnTo>
                      <a:pt x="1258" y="135"/>
                    </a:lnTo>
                    <a:lnTo>
                      <a:pt x="1370" y="95"/>
                    </a:lnTo>
                    <a:lnTo>
                      <a:pt x="1485" y="61"/>
                    </a:lnTo>
                    <a:lnTo>
                      <a:pt x="1602" y="35"/>
                    </a:lnTo>
                    <a:lnTo>
                      <a:pt x="1723" y="16"/>
                    </a:lnTo>
                    <a:lnTo>
                      <a:pt x="1845" y="5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" name="Freeform 11">
                <a:extLst>
                  <a:ext uri="{FF2B5EF4-FFF2-40B4-BE49-F238E27FC236}">
                    <a16:creationId xmlns:a16="http://schemas.microsoft.com/office/drawing/2014/main" xmlns="" id="{D09AF5D3-907F-4EF0-A57E-8A01815476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20705" y="5490883"/>
                <a:ext cx="686934" cy="694800"/>
              </a:xfrm>
              <a:custGeom>
                <a:avLst/>
                <a:gdLst>
                  <a:gd name="T0" fmla="*/ 2319 w 3259"/>
                  <a:gd name="T1" fmla="*/ 2118 h 3338"/>
                  <a:gd name="T2" fmla="*/ 1028 w 3259"/>
                  <a:gd name="T3" fmla="*/ 809 h 3338"/>
                  <a:gd name="T4" fmla="*/ 1285 w 3259"/>
                  <a:gd name="T5" fmla="*/ 1018 h 3338"/>
                  <a:gd name="T6" fmla="*/ 1336 w 3259"/>
                  <a:gd name="T7" fmla="*/ 1045 h 3338"/>
                  <a:gd name="T8" fmla="*/ 1535 w 3259"/>
                  <a:gd name="T9" fmla="*/ 1237 h 3338"/>
                  <a:gd name="T10" fmla="*/ 1580 w 3259"/>
                  <a:gd name="T11" fmla="*/ 1267 h 3338"/>
                  <a:gd name="T12" fmla="*/ 1642 w 3259"/>
                  <a:gd name="T13" fmla="*/ 1450 h 3338"/>
                  <a:gd name="T14" fmla="*/ 2013 w 3259"/>
                  <a:gd name="T15" fmla="*/ 1446 h 3338"/>
                  <a:gd name="T16" fmla="*/ 2036 w 3259"/>
                  <a:gd name="T17" fmla="*/ 1497 h 3338"/>
                  <a:gd name="T18" fmla="*/ 1619 w 3259"/>
                  <a:gd name="T19" fmla="*/ 1527 h 3338"/>
                  <a:gd name="T20" fmla="*/ 1535 w 3259"/>
                  <a:gd name="T21" fmla="*/ 1376 h 3338"/>
                  <a:gd name="T22" fmla="*/ 1428 w 3259"/>
                  <a:gd name="T23" fmla="*/ 1521 h 3338"/>
                  <a:gd name="T24" fmla="*/ 1293 w 3259"/>
                  <a:gd name="T25" fmla="*/ 1178 h 3338"/>
                  <a:gd name="T26" fmla="*/ 1138 w 3259"/>
                  <a:gd name="T27" fmla="*/ 1525 h 3338"/>
                  <a:gd name="T28" fmla="*/ 1094 w 3259"/>
                  <a:gd name="T29" fmla="*/ 1496 h 3338"/>
                  <a:gd name="T30" fmla="*/ 834 w 3259"/>
                  <a:gd name="T31" fmla="*/ 1516 h 3338"/>
                  <a:gd name="T32" fmla="*/ 784 w 3259"/>
                  <a:gd name="T33" fmla="*/ 1499 h 3338"/>
                  <a:gd name="T34" fmla="*/ 600 w 3259"/>
                  <a:gd name="T35" fmla="*/ 1524 h 3338"/>
                  <a:gd name="T36" fmla="*/ 407 w 3259"/>
                  <a:gd name="T37" fmla="*/ 1509 h 3338"/>
                  <a:gd name="T38" fmla="*/ 414 w 3259"/>
                  <a:gd name="T39" fmla="*/ 1453 h 3338"/>
                  <a:gd name="T40" fmla="*/ 566 w 3259"/>
                  <a:gd name="T41" fmla="*/ 1428 h 3338"/>
                  <a:gd name="T42" fmla="*/ 676 w 3259"/>
                  <a:gd name="T43" fmla="*/ 1179 h 3338"/>
                  <a:gd name="T44" fmla="*/ 726 w 3259"/>
                  <a:gd name="T45" fmla="*/ 1195 h 3338"/>
                  <a:gd name="T46" fmla="*/ 972 w 3259"/>
                  <a:gd name="T47" fmla="*/ 782 h 3338"/>
                  <a:gd name="T48" fmla="*/ 1075 w 3259"/>
                  <a:gd name="T49" fmla="*/ 322 h 3338"/>
                  <a:gd name="T50" fmla="*/ 741 w 3259"/>
                  <a:gd name="T51" fmla="*/ 448 h 3338"/>
                  <a:gd name="T52" fmla="*/ 484 w 3259"/>
                  <a:gd name="T53" fmla="*/ 688 h 3338"/>
                  <a:gd name="T54" fmla="*/ 333 w 3259"/>
                  <a:gd name="T55" fmla="*/ 1011 h 3338"/>
                  <a:gd name="T56" fmla="*/ 319 w 3259"/>
                  <a:gd name="T57" fmla="*/ 1383 h 3338"/>
                  <a:gd name="T58" fmla="*/ 444 w 3259"/>
                  <a:gd name="T59" fmla="*/ 1720 h 3338"/>
                  <a:gd name="T60" fmla="*/ 682 w 3259"/>
                  <a:gd name="T61" fmla="*/ 1979 h 3338"/>
                  <a:gd name="T62" fmla="*/ 1004 w 3259"/>
                  <a:gd name="T63" fmla="*/ 2131 h 3338"/>
                  <a:gd name="T64" fmla="*/ 1372 w 3259"/>
                  <a:gd name="T65" fmla="*/ 2146 h 3338"/>
                  <a:gd name="T66" fmla="*/ 1706 w 3259"/>
                  <a:gd name="T67" fmla="*/ 2019 h 3338"/>
                  <a:gd name="T68" fmla="*/ 1963 w 3259"/>
                  <a:gd name="T69" fmla="*/ 1779 h 3338"/>
                  <a:gd name="T70" fmla="*/ 2113 w 3259"/>
                  <a:gd name="T71" fmla="*/ 1455 h 3338"/>
                  <a:gd name="T72" fmla="*/ 2128 w 3259"/>
                  <a:gd name="T73" fmla="*/ 1084 h 3338"/>
                  <a:gd name="T74" fmla="*/ 2002 w 3259"/>
                  <a:gd name="T75" fmla="*/ 747 h 3338"/>
                  <a:gd name="T76" fmla="*/ 1765 w 3259"/>
                  <a:gd name="T77" fmla="*/ 489 h 3338"/>
                  <a:gd name="T78" fmla="*/ 1444 w 3259"/>
                  <a:gd name="T79" fmla="*/ 337 h 3338"/>
                  <a:gd name="T80" fmla="*/ 1224 w 3259"/>
                  <a:gd name="T81" fmla="*/ 0 h 3338"/>
                  <a:gd name="T82" fmla="*/ 1660 w 3259"/>
                  <a:gd name="T83" fmla="*/ 81 h 3338"/>
                  <a:gd name="T84" fmla="*/ 2026 w 3259"/>
                  <a:gd name="T85" fmla="*/ 303 h 3338"/>
                  <a:gd name="T86" fmla="*/ 2295 w 3259"/>
                  <a:gd name="T87" fmla="*/ 636 h 3338"/>
                  <a:gd name="T88" fmla="*/ 2434 w 3259"/>
                  <a:gd name="T89" fmla="*/ 1051 h 3338"/>
                  <a:gd name="T90" fmla="*/ 2418 w 3259"/>
                  <a:gd name="T91" fmla="*/ 1503 h 3338"/>
                  <a:gd name="T92" fmla="*/ 2250 w 3259"/>
                  <a:gd name="T93" fmla="*/ 1905 h 3338"/>
                  <a:gd name="T94" fmla="*/ 1959 w 3259"/>
                  <a:gd name="T95" fmla="*/ 2218 h 3338"/>
                  <a:gd name="T96" fmla="*/ 1577 w 3259"/>
                  <a:gd name="T97" fmla="*/ 2415 h 3338"/>
                  <a:gd name="T98" fmla="*/ 1133 w 3259"/>
                  <a:gd name="T99" fmla="*/ 2463 h 3338"/>
                  <a:gd name="T100" fmla="*/ 708 w 3259"/>
                  <a:gd name="T101" fmla="*/ 2353 h 3338"/>
                  <a:gd name="T102" fmla="*/ 358 w 3259"/>
                  <a:gd name="T103" fmla="*/ 2105 h 3338"/>
                  <a:gd name="T104" fmla="*/ 113 w 3259"/>
                  <a:gd name="T105" fmla="*/ 1753 h 3338"/>
                  <a:gd name="T106" fmla="*/ 3 w 3259"/>
                  <a:gd name="T107" fmla="*/ 1325 h 3338"/>
                  <a:gd name="T108" fmla="*/ 51 w 3259"/>
                  <a:gd name="T109" fmla="*/ 877 h 3338"/>
                  <a:gd name="T110" fmla="*/ 246 w 3259"/>
                  <a:gd name="T111" fmla="*/ 492 h 3338"/>
                  <a:gd name="T112" fmla="*/ 557 w 3259"/>
                  <a:gd name="T113" fmla="*/ 199 h 3338"/>
                  <a:gd name="T114" fmla="*/ 956 w 3259"/>
                  <a:gd name="T115" fmla="*/ 30 h 3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259" h="3338">
                    <a:moveTo>
                      <a:pt x="2319" y="2118"/>
                    </a:moveTo>
                    <a:lnTo>
                      <a:pt x="3259" y="3065"/>
                    </a:lnTo>
                    <a:lnTo>
                      <a:pt x="2988" y="3338"/>
                    </a:lnTo>
                    <a:lnTo>
                      <a:pt x="2047" y="2391"/>
                    </a:lnTo>
                    <a:lnTo>
                      <a:pt x="2319" y="2118"/>
                    </a:lnTo>
                    <a:close/>
                    <a:moveTo>
                      <a:pt x="995" y="779"/>
                    </a:moveTo>
                    <a:lnTo>
                      <a:pt x="1006" y="782"/>
                    </a:lnTo>
                    <a:lnTo>
                      <a:pt x="1015" y="787"/>
                    </a:lnTo>
                    <a:lnTo>
                      <a:pt x="1023" y="796"/>
                    </a:lnTo>
                    <a:lnTo>
                      <a:pt x="1028" y="809"/>
                    </a:lnTo>
                    <a:lnTo>
                      <a:pt x="1144" y="1344"/>
                    </a:lnTo>
                    <a:lnTo>
                      <a:pt x="1257" y="1045"/>
                    </a:lnTo>
                    <a:lnTo>
                      <a:pt x="1265" y="1032"/>
                    </a:lnTo>
                    <a:lnTo>
                      <a:pt x="1274" y="1024"/>
                    </a:lnTo>
                    <a:lnTo>
                      <a:pt x="1285" y="1018"/>
                    </a:lnTo>
                    <a:lnTo>
                      <a:pt x="1297" y="1016"/>
                    </a:lnTo>
                    <a:lnTo>
                      <a:pt x="1309" y="1018"/>
                    </a:lnTo>
                    <a:lnTo>
                      <a:pt x="1320" y="1023"/>
                    </a:lnTo>
                    <a:lnTo>
                      <a:pt x="1329" y="1032"/>
                    </a:lnTo>
                    <a:lnTo>
                      <a:pt x="1336" y="1045"/>
                    </a:lnTo>
                    <a:lnTo>
                      <a:pt x="1442" y="1378"/>
                    </a:lnTo>
                    <a:lnTo>
                      <a:pt x="1507" y="1257"/>
                    </a:lnTo>
                    <a:lnTo>
                      <a:pt x="1514" y="1247"/>
                    </a:lnTo>
                    <a:lnTo>
                      <a:pt x="1524" y="1241"/>
                    </a:lnTo>
                    <a:lnTo>
                      <a:pt x="1535" y="1237"/>
                    </a:lnTo>
                    <a:lnTo>
                      <a:pt x="1546" y="1237"/>
                    </a:lnTo>
                    <a:lnTo>
                      <a:pt x="1557" y="1242"/>
                    </a:lnTo>
                    <a:lnTo>
                      <a:pt x="1566" y="1248"/>
                    </a:lnTo>
                    <a:lnTo>
                      <a:pt x="1575" y="1256"/>
                    </a:lnTo>
                    <a:lnTo>
                      <a:pt x="1580" y="1267"/>
                    </a:lnTo>
                    <a:lnTo>
                      <a:pt x="1634" y="1409"/>
                    </a:lnTo>
                    <a:lnTo>
                      <a:pt x="1638" y="1423"/>
                    </a:lnTo>
                    <a:lnTo>
                      <a:pt x="1641" y="1434"/>
                    </a:lnTo>
                    <a:lnTo>
                      <a:pt x="1642" y="1443"/>
                    </a:lnTo>
                    <a:lnTo>
                      <a:pt x="1642" y="1450"/>
                    </a:lnTo>
                    <a:lnTo>
                      <a:pt x="1648" y="1446"/>
                    </a:lnTo>
                    <a:lnTo>
                      <a:pt x="1658" y="1445"/>
                    </a:lnTo>
                    <a:lnTo>
                      <a:pt x="1670" y="1444"/>
                    </a:lnTo>
                    <a:lnTo>
                      <a:pt x="1998" y="1444"/>
                    </a:lnTo>
                    <a:lnTo>
                      <a:pt x="2013" y="1446"/>
                    </a:lnTo>
                    <a:lnTo>
                      <a:pt x="2023" y="1453"/>
                    </a:lnTo>
                    <a:lnTo>
                      <a:pt x="2032" y="1462"/>
                    </a:lnTo>
                    <a:lnTo>
                      <a:pt x="2036" y="1473"/>
                    </a:lnTo>
                    <a:lnTo>
                      <a:pt x="2038" y="1486"/>
                    </a:lnTo>
                    <a:lnTo>
                      <a:pt x="2036" y="1497"/>
                    </a:lnTo>
                    <a:lnTo>
                      <a:pt x="2032" y="1509"/>
                    </a:lnTo>
                    <a:lnTo>
                      <a:pt x="2023" y="1517"/>
                    </a:lnTo>
                    <a:lnTo>
                      <a:pt x="2013" y="1524"/>
                    </a:lnTo>
                    <a:lnTo>
                      <a:pt x="1998" y="1527"/>
                    </a:lnTo>
                    <a:lnTo>
                      <a:pt x="1619" y="1527"/>
                    </a:lnTo>
                    <a:lnTo>
                      <a:pt x="1605" y="1524"/>
                    </a:lnTo>
                    <a:lnTo>
                      <a:pt x="1595" y="1517"/>
                    </a:lnTo>
                    <a:lnTo>
                      <a:pt x="1585" y="1508"/>
                    </a:lnTo>
                    <a:lnTo>
                      <a:pt x="1579" y="1496"/>
                    </a:lnTo>
                    <a:lnTo>
                      <a:pt x="1535" y="1376"/>
                    </a:lnTo>
                    <a:lnTo>
                      <a:pt x="1467" y="1502"/>
                    </a:lnTo>
                    <a:lnTo>
                      <a:pt x="1460" y="1512"/>
                    </a:lnTo>
                    <a:lnTo>
                      <a:pt x="1450" y="1518"/>
                    </a:lnTo>
                    <a:lnTo>
                      <a:pt x="1440" y="1521"/>
                    </a:lnTo>
                    <a:lnTo>
                      <a:pt x="1428" y="1521"/>
                    </a:lnTo>
                    <a:lnTo>
                      <a:pt x="1417" y="1518"/>
                    </a:lnTo>
                    <a:lnTo>
                      <a:pt x="1407" y="1512"/>
                    </a:lnTo>
                    <a:lnTo>
                      <a:pt x="1399" y="1503"/>
                    </a:lnTo>
                    <a:lnTo>
                      <a:pt x="1394" y="1492"/>
                    </a:lnTo>
                    <a:lnTo>
                      <a:pt x="1293" y="1178"/>
                    </a:lnTo>
                    <a:lnTo>
                      <a:pt x="1173" y="1496"/>
                    </a:lnTo>
                    <a:lnTo>
                      <a:pt x="1166" y="1507"/>
                    </a:lnTo>
                    <a:lnTo>
                      <a:pt x="1159" y="1515"/>
                    </a:lnTo>
                    <a:lnTo>
                      <a:pt x="1148" y="1521"/>
                    </a:lnTo>
                    <a:lnTo>
                      <a:pt x="1138" y="1525"/>
                    </a:lnTo>
                    <a:lnTo>
                      <a:pt x="1126" y="1526"/>
                    </a:lnTo>
                    <a:lnTo>
                      <a:pt x="1116" y="1522"/>
                    </a:lnTo>
                    <a:lnTo>
                      <a:pt x="1106" y="1517"/>
                    </a:lnTo>
                    <a:lnTo>
                      <a:pt x="1099" y="1509"/>
                    </a:lnTo>
                    <a:lnTo>
                      <a:pt x="1094" y="1496"/>
                    </a:lnTo>
                    <a:lnTo>
                      <a:pt x="986" y="993"/>
                    </a:lnTo>
                    <a:lnTo>
                      <a:pt x="857" y="1490"/>
                    </a:lnTo>
                    <a:lnTo>
                      <a:pt x="853" y="1501"/>
                    </a:lnTo>
                    <a:lnTo>
                      <a:pt x="845" y="1510"/>
                    </a:lnTo>
                    <a:lnTo>
                      <a:pt x="834" y="1516"/>
                    </a:lnTo>
                    <a:lnTo>
                      <a:pt x="824" y="1519"/>
                    </a:lnTo>
                    <a:lnTo>
                      <a:pt x="812" y="1519"/>
                    </a:lnTo>
                    <a:lnTo>
                      <a:pt x="801" y="1516"/>
                    </a:lnTo>
                    <a:lnTo>
                      <a:pt x="791" y="1510"/>
                    </a:lnTo>
                    <a:lnTo>
                      <a:pt x="784" y="1499"/>
                    </a:lnTo>
                    <a:lnTo>
                      <a:pt x="696" y="1317"/>
                    </a:lnTo>
                    <a:lnTo>
                      <a:pt x="627" y="1496"/>
                    </a:lnTo>
                    <a:lnTo>
                      <a:pt x="620" y="1508"/>
                    </a:lnTo>
                    <a:lnTo>
                      <a:pt x="611" y="1517"/>
                    </a:lnTo>
                    <a:lnTo>
                      <a:pt x="600" y="1524"/>
                    </a:lnTo>
                    <a:lnTo>
                      <a:pt x="587" y="1527"/>
                    </a:lnTo>
                    <a:lnTo>
                      <a:pt x="439" y="1527"/>
                    </a:lnTo>
                    <a:lnTo>
                      <a:pt x="425" y="1524"/>
                    </a:lnTo>
                    <a:lnTo>
                      <a:pt x="414" y="1517"/>
                    </a:lnTo>
                    <a:lnTo>
                      <a:pt x="407" y="1509"/>
                    </a:lnTo>
                    <a:lnTo>
                      <a:pt x="401" y="1497"/>
                    </a:lnTo>
                    <a:lnTo>
                      <a:pt x="400" y="1486"/>
                    </a:lnTo>
                    <a:lnTo>
                      <a:pt x="401" y="1473"/>
                    </a:lnTo>
                    <a:lnTo>
                      <a:pt x="407" y="1462"/>
                    </a:lnTo>
                    <a:lnTo>
                      <a:pt x="414" y="1453"/>
                    </a:lnTo>
                    <a:lnTo>
                      <a:pt x="425" y="1446"/>
                    </a:lnTo>
                    <a:lnTo>
                      <a:pt x="439" y="1444"/>
                    </a:lnTo>
                    <a:lnTo>
                      <a:pt x="558" y="1444"/>
                    </a:lnTo>
                    <a:lnTo>
                      <a:pt x="562" y="1438"/>
                    </a:lnTo>
                    <a:lnTo>
                      <a:pt x="566" y="1428"/>
                    </a:lnTo>
                    <a:lnTo>
                      <a:pt x="570" y="1416"/>
                    </a:lnTo>
                    <a:lnTo>
                      <a:pt x="652" y="1205"/>
                    </a:lnTo>
                    <a:lnTo>
                      <a:pt x="658" y="1194"/>
                    </a:lnTo>
                    <a:lnTo>
                      <a:pt x="666" y="1186"/>
                    </a:lnTo>
                    <a:lnTo>
                      <a:pt x="676" y="1179"/>
                    </a:lnTo>
                    <a:lnTo>
                      <a:pt x="687" y="1176"/>
                    </a:lnTo>
                    <a:lnTo>
                      <a:pt x="698" y="1175"/>
                    </a:lnTo>
                    <a:lnTo>
                      <a:pt x="709" y="1177"/>
                    </a:lnTo>
                    <a:lnTo>
                      <a:pt x="719" y="1185"/>
                    </a:lnTo>
                    <a:lnTo>
                      <a:pt x="726" y="1195"/>
                    </a:lnTo>
                    <a:lnTo>
                      <a:pt x="807" y="1362"/>
                    </a:lnTo>
                    <a:lnTo>
                      <a:pt x="949" y="809"/>
                    </a:lnTo>
                    <a:lnTo>
                      <a:pt x="955" y="797"/>
                    </a:lnTo>
                    <a:lnTo>
                      <a:pt x="963" y="789"/>
                    </a:lnTo>
                    <a:lnTo>
                      <a:pt x="972" y="782"/>
                    </a:lnTo>
                    <a:lnTo>
                      <a:pt x="984" y="779"/>
                    </a:lnTo>
                    <a:lnTo>
                      <a:pt x="995" y="779"/>
                    </a:lnTo>
                    <a:close/>
                    <a:moveTo>
                      <a:pt x="1224" y="310"/>
                    </a:moveTo>
                    <a:lnTo>
                      <a:pt x="1148" y="312"/>
                    </a:lnTo>
                    <a:lnTo>
                      <a:pt x="1075" y="322"/>
                    </a:lnTo>
                    <a:lnTo>
                      <a:pt x="1004" y="337"/>
                    </a:lnTo>
                    <a:lnTo>
                      <a:pt x="934" y="357"/>
                    </a:lnTo>
                    <a:lnTo>
                      <a:pt x="868" y="382"/>
                    </a:lnTo>
                    <a:lnTo>
                      <a:pt x="803" y="413"/>
                    </a:lnTo>
                    <a:lnTo>
                      <a:pt x="741" y="448"/>
                    </a:lnTo>
                    <a:lnTo>
                      <a:pt x="682" y="489"/>
                    </a:lnTo>
                    <a:lnTo>
                      <a:pt x="628" y="532"/>
                    </a:lnTo>
                    <a:lnTo>
                      <a:pt x="575" y="580"/>
                    </a:lnTo>
                    <a:lnTo>
                      <a:pt x="528" y="632"/>
                    </a:lnTo>
                    <a:lnTo>
                      <a:pt x="484" y="688"/>
                    </a:lnTo>
                    <a:lnTo>
                      <a:pt x="444" y="747"/>
                    </a:lnTo>
                    <a:lnTo>
                      <a:pt x="410" y="810"/>
                    </a:lnTo>
                    <a:lnTo>
                      <a:pt x="379" y="874"/>
                    </a:lnTo>
                    <a:lnTo>
                      <a:pt x="354" y="942"/>
                    </a:lnTo>
                    <a:lnTo>
                      <a:pt x="333" y="1011"/>
                    </a:lnTo>
                    <a:lnTo>
                      <a:pt x="319" y="1084"/>
                    </a:lnTo>
                    <a:lnTo>
                      <a:pt x="310" y="1158"/>
                    </a:lnTo>
                    <a:lnTo>
                      <a:pt x="307" y="1233"/>
                    </a:lnTo>
                    <a:lnTo>
                      <a:pt x="310" y="1309"/>
                    </a:lnTo>
                    <a:lnTo>
                      <a:pt x="319" y="1383"/>
                    </a:lnTo>
                    <a:lnTo>
                      <a:pt x="333" y="1455"/>
                    </a:lnTo>
                    <a:lnTo>
                      <a:pt x="354" y="1526"/>
                    </a:lnTo>
                    <a:lnTo>
                      <a:pt x="379" y="1592"/>
                    </a:lnTo>
                    <a:lnTo>
                      <a:pt x="410" y="1658"/>
                    </a:lnTo>
                    <a:lnTo>
                      <a:pt x="444" y="1720"/>
                    </a:lnTo>
                    <a:lnTo>
                      <a:pt x="484" y="1779"/>
                    </a:lnTo>
                    <a:lnTo>
                      <a:pt x="528" y="1834"/>
                    </a:lnTo>
                    <a:lnTo>
                      <a:pt x="575" y="1887"/>
                    </a:lnTo>
                    <a:lnTo>
                      <a:pt x="628" y="1934"/>
                    </a:lnTo>
                    <a:lnTo>
                      <a:pt x="682" y="1979"/>
                    </a:lnTo>
                    <a:lnTo>
                      <a:pt x="741" y="2019"/>
                    </a:lnTo>
                    <a:lnTo>
                      <a:pt x="803" y="2054"/>
                    </a:lnTo>
                    <a:lnTo>
                      <a:pt x="868" y="2084"/>
                    </a:lnTo>
                    <a:lnTo>
                      <a:pt x="934" y="2110"/>
                    </a:lnTo>
                    <a:lnTo>
                      <a:pt x="1004" y="2131"/>
                    </a:lnTo>
                    <a:lnTo>
                      <a:pt x="1075" y="2146"/>
                    </a:lnTo>
                    <a:lnTo>
                      <a:pt x="1148" y="2154"/>
                    </a:lnTo>
                    <a:lnTo>
                      <a:pt x="1224" y="2157"/>
                    </a:lnTo>
                    <a:lnTo>
                      <a:pt x="1298" y="2154"/>
                    </a:lnTo>
                    <a:lnTo>
                      <a:pt x="1372" y="2146"/>
                    </a:lnTo>
                    <a:lnTo>
                      <a:pt x="1444" y="2131"/>
                    </a:lnTo>
                    <a:lnTo>
                      <a:pt x="1513" y="2110"/>
                    </a:lnTo>
                    <a:lnTo>
                      <a:pt x="1580" y="2084"/>
                    </a:lnTo>
                    <a:lnTo>
                      <a:pt x="1644" y="2054"/>
                    </a:lnTo>
                    <a:lnTo>
                      <a:pt x="1706" y="2019"/>
                    </a:lnTo>
                    <a:lnTo>
                      <a:pt x="1765" y="1979"/>
                    </a:lnTo>
                    <a:lnTo>
                      <a:pt x="1820" y="1934"/>
                    </a:lnTo>
                    <a:lnTo>
                      <a:pt x="1871" y="1887"/>
                    </a:lnTo>
                    <a:lnTo>
                      <a:pt x="1920" y="1834"/>
                    </a:lnTo>
                    <a:lnTo>
                      <a:pt x="1963" y="1779"/>
                    </a:lnTo>
                    <a:lnTo>
                      <a:pt x="2002" y="1720"/>
                    </a:lnTo>
                    <a:lnTo>
                      <a:pt x="2038" y="1658"/>
                    </a:lnTo>
                    <a:lnTo>
                      <a:pt x="2068" y="1592"/>
                    </a:lnTo>
                    <a:lnTo>
                      <a:pt x="2094" y="1526"/>
                    </a:lnTo>
                    <a:lnTo>
                      <a:pt x="2113" y="1455"/>
                    </a:lnTo>
                    <a:lnTo>
                      <a:pt x="2128" y="1383"/>
                    </a:lnTo>
                    <a:lnTo>
                      <a:pt x="2138" y="1309"/>
                    </a:lnTo>
                    <a:lnTo>
                      <a:pt x="2140" y="1233"/>
                    </a:lnTo>
                    <a:lnTo>
                      <a:pt x="2138" y="1158"/>
                    </a:lnTo>
                    <a:lnTo>
                      <a:pt x="2128" y="1084"/>
                    </a:lnTo>
                    <a:lnTo>
                      <a:pt x="2113" y="1011"/>
                    </a:lnTo>
                    <a:lnTo>
                      <a:pt x="2094" y="942"/>
                    </a:lnTo>
                    <a:lnTo>
                      <a:pt x="2068" y="874"/>
                    </a:lnTo>
                    <a:lnTo>
                      <a:pt x="2038" y="810"/>
                    </a:lnTo>
                    <a:lnTo>
                      <a:pt x="2002" y="747"/>
                    </a:lnTo>
                    <a:lnTo>
                      <a:pt x="1963" y="688"/>
                    </a:lnTo>
                    <a:lnTo>
                      <a:pt x="1920" y="632"/>
                    </a:lnTo>
                    <a:lnTo>
                      <a:pt x="1871" y="580"/>
                    </a:lnTo>
                    <a:lnTo>
                      <a:pt x="1820" y="532"/>
                    </a:lnTo>
                    <a:lnTo>
                      <a:pt x="1765" y="489"/>
                    </a:lnTo>
                    <a:lnTo>
                      <a:pt x="1706" y="448"/>
                    </a:lnTo>
                    <a:lnTo>
                      <a:pt x="1644" y="413"/>
                    </a:lnTo>
                    <a:lnTo>
                      <a:pt x="1580" y="382"/>
                    </a:lnTo>
                    <a:lnTo>
                      <a:pt x="1513" y="357"/>
                    </a:lnTo>
                    <a:lnTo>
                      <a:pt x="1444" y="337"/>
                    </a:lnTo>
                    <a:lnTo>
                      <a:pt x="1372" y="322"/>
                    </a:lnTo>
                    <a:lnTo>
                      <a:pt x="1298" y="312"/>
                    </a:lnTo>
                    <a:lnTo>
                      <a:pt x="1224" y="310"/>
                    </a:lnTo>
                    <a:close/>
                    <a:moveTo>
                      <a:pt x="1224" y="0"/>
                    </a:moveTo>
                    <a:lnTo>
                      <a:pt x="1224" y="0"/>
                    </a:lnTo>
                    <a:lnTo>
                      <a:pt x="1315" y="4"/>
                    </a:lnTo>
                    <a:lnTo>
                      <a:pt x="1404" y="13"/>
                    </a:lnTo>
                    <a:lnTo>
                      <a:pt x="1491" y="30"/>
                    </a:lnTo>
                    <a:lnTo>
                      <a:pt x="1577" y="52"/>
                    </a:lnTo>
                    <a:lnTo>
                      <a:pt x="1660" y="81"/>
                    </a:lnTo>
                    <a:lnTo>
                      <a:pt x="1739" y="115"/>
                    </a:lnTo>
                    <a:lnTo>
                      <a:pt x="1816" y="154"/>
                    </a:lnTo>
                    <a:lnTo>
                      <a:pt x="1889" y="199"/>
                    </a:lnTo>
                    <a:lnTo>
                      <a:pt x="1959" y="249"/>
                    </a:lnTo>
                    <a:lnTo>
                      <a:pt x="2026" y="303"/>
                    </a:lnTo>
                    <a:lnTo>
                      <a:pt x="2088" y="362"/>
                    </a:lnTo>
                    <a:lnTo>
                      <a:pt x="2147" y="424"/>
                    </a:lnTo>
                    <a:lnTo>
                      <a:pt x="2200" y="492"/>
                    </a:lnTo>
                    <a:lnTo>
                      <a:pt x="2250" y="563"/>
                    </a:lnTo>
                    <a:lnTo>
                      <a:pt x="2295" y="636"/>
                    </a:lnTo>
                    <a:lnTo>
                      <a:pt x="2333" y="714"/>
                    </a:lnTo>
                    <a:lnTo>
                      <a:pt x="2367" y="795"/>
                    </a:lnTo>
                    <a:lnTo>
                      <a:pt x="2395" y="877"/>
                    </a:lnTo>
                    <a:lnTo>
                      <a:pt x="2418" y="964"/>
                    </a:lnTo>
                    <a:lnTo>
                      <a:pt x="2434" y="1051"/>
                    </a:lnTo>
                    <a:lnTo>
                      <a:pt x="2444" y="1141"/>
                    </a:lnTo>
                    <a:lnTo>
                      <a:pt x="2448" y="1233"/>
                    </a:lnTo>
                    <a:lnTo>
                      <a:pt x="2444" y="1325"/>
                    </a:lnTo>
                    <a:lnTo>
                      <a:pt x="2434" y="1416"/>
                    </a:lnTo>
                    <a:lnTo>
                      <a:pt x="2418" y="1503"/>
                    </a:lnTo>
                    <a:lnTo>
                      <a:pt x="2395" y="1589"/>
                    </a:lnTo>
                    <a:lnTo>
                      <a:pt x="2367" y="1672"/>
                    </a:lnTo>
                    <a:lnTo>
                      <a:pt x="2333" y="1753"/>
                    </a:lnTo>
                    <a:lnTo>
                      <a:pt x="2295" y="1831"/>
                    </a:lnTo>
                    <a:lnTo>
                      <a:pt x="2250" y="1905"/>
                    </a:lnTo>
                    <a:lnTo>
                      <a:pt x="2200" y="1976"/>
                    </a:lnTo>
                    <a:lnTo>
                      <a:pt x="2147" y="2042"/>
                    </a:lnTo>
                    <a:lnTo>
                      <a:pt x="2088" y="2105"/>
                    </a:lnTo>
                    <a:lnTo>
                      <a:pt x="2026" y="2165"/>
                    </a:lnTo>
                    <a:lnTo>
                      <a:pt x="1959" y="2218"/>
                    </a:lnTo>
                    <a:lnTo>
                      <a:pt x="1889" y="2268"/>
                    </a:lnTo>
                    <a:lnTo>
                      <a:pt x="1816" y="2312"/>
                    </a:lnTo>
                    <a:lnTo>
                      <a:pt x="1739" y="2353"/>
                    </a:lnTo>
                    <a:lnTo>
                      <a:pt x="1660" y="2386"/>
                    </a:lnTo>
                    <a:lnTo>
                      <a:pt x="1577" y="2415"/>
                    </a:lnTo>
                    <a:lnTo>
                      <a:pt x="1491" y="2437"/>
                    </a:lnTo>
                    <a:lnTo>
                      <a:pt x="1404" y="2454"/>
                    </a:lnTo>
                    <a:lnTo>
                      <a:pt x="1315" y="2463"/>
                    </a:lnTo>
                    <a:lnTo>
                      <a:pt x="1224" y="2467"/>
                    </a:lnTo>
                    <a:lnTo>
                      <a:pt x="1133" y="2463"/>
                    </a:lnTo>
                    <a:lnTo>
                      <a:pt x="1043" y="2454"/>
                    </a:lnTo>
                    <a:lnTo>
                      <a:pt x="956" y="2437"/>
                    </a:lnTo>
                    <a:lnTo>
                      <a:pt x="871" y="2415"/>
                    </a:lnTo>
                    <a:lnTo>
                      <a:pt x="788" y="2386"/>
                    </a:lnTo>
                    <a:lnTo>
                      <a:pt x="708" y="2353"/>
                    </a:lnTo>
                    <a:lnTo>
                      <a:pt x="632" y="2312"/>
                    </a:lnTo>
                    <a:lnTo>
                      <a:pt x="557" y="2268"/>
                    </a:lnTo>
                    <a:lnTo>
                      <a:pt x="487" y="2218"/>
                    </a:lnTo>
                    <a:lnTo>
                      <a:pt x="421" y="2165"/>
                    </a:lnTo>
                    <a:lnTo>
                      <a:pt x="358" y="2105"/>
                    </a:lnTo>
                    <a:lnTo>
                      <a:pt x="301" y="2042"/>
                    </a:lnTo>
                    <a:lnTo>
                      <a:pt x="246" y="1976"/>
                    </a:lnTo>
                    <a:lnTo>
                      <a:pt x="197" y="1905"/>
                    </a:lnTo>
                    <a:lnTo>
                      <a:pt x="153" y="1831"/>
                    </a:lnTo>
                    <a:lnTo>
                      <a:pt x="113" y="1753"/>
                    </a:lnTo>
                    <a:lnTo>
                      <a:pt x="80" y="1672"/>
                    </a:lnTo>
                    <a:lnTo>
                      <a:pt x="51" y="1589"/>
                    </a:lnTo>
                    <a:lnTo>
                      <a:pt x="29" y="1503"/>
                    </a:lnTo>
                    <a:lnTo>
                      <a:pt x="13" y="1416"/>
                    </a:lnTo>
                    <a:lnTo>
                      <a:pt x="3" y="1325"/>
                    </a:lnTo>
                    <a:lnTo>
                      <a:pt x="0" y="1233"/>
                    </a:lnTo>
                    <a:lnTo>
                      <a:pt x="3" y="1141"/>
                    </a:lnTo>
                    <a:lnTo>
                      <a:pt x="13" y="1051"/>
                    </a:lnTo>
                    <a:lnTo>
                      <a:pt x="29" y="964"/>
                    </a:lnTo>
                    <a:lnTo>
                      <a:pt x="51" y="877"/>
                    </a:lnTo>
                    <a:lnTo>
                      <a:pt x="80" y="795"/>
                    </a:lnTo>
                    <a:lnTo>
                      <a:pt x="113" y="714"/>
                    </a:lnTo>
                    <a:lnTo>
                      <a:pt x="153" y="636"/>
                    </a:lnTo>
                    <a:lnTo>
                      <a:pt x="197" y="563"/>
                    </a:lnTo>
                    <a:lnTo>
                      <a:pt x="246" y="492"/>
                    </a:lnTo>
                    <a:lnTo>
                      <a:pt x="301" y="424"/>
                    </a:lnTo>
                    <a:lnTo>
                      <a:pt x="358" y="362"/>
                    </a:lnTo>
                    <a:lnTo>
                      <a:pt x="421" y="303"/>
                    </a:lnTo>
                    <a:lnTo>
                      <a:pt x="487" y="249"/>
                    </a:lnTo>
                    <a:lnTo>
                      <a:pt x="557" y="199"/>
                    </a:lnTo>
                    <a:lnTo>
                      <a:pt x="632" y="154"/>
                    </a:lnTo>
                    <a:lnTo>
                      <a:pt x="708" y="115"/>
                    </a:lnTo>
                    <a:lnTo>
                      <a:pt x="788" y="81"/>
                    </a:lnTo>
                    <a:lnTo>
                      <a:pt x="871" y="52"/>
                    </a:lnTo>
                    <a:lnTo>
                      <a:pt x="956" y="30"/>
                    </a:lnTo>
                    <a:lnTo>
                      <a:pt x="1043" y="13"/>
                    </a:lnTo>
                    <a:lnTo>
                      <a:pt x="1133" y="4"/>
                    </a:lnTo>
                    <a:lnTo>
                      <a:pt x="122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xmlns="" id="{C66650CA-2FC6-49DD-A31E-5CF0CAC5BEC5}"/>
                  </a:ext>
                </a:extLst>
              </p:cNvPr>
              <p:cNvGrpSpPr/>
              <p:nvPr/>
            </p:nvGrpSpPr>
            <p:grpSpPr>
              <a:xfrm>
                <a:off x="5830091" y="5338576"/>
                <a:ext cx="960782" cy="956678"/>
                <a:chOff x="6784954" y="3032825"/>
                <a:chExt cx="960782" cy="956678"/>
              </a:xfrm>
            </p:grpSpPr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xmlns="" id="{10F2FD5A-FDB2-41B8-9AA4-1E2C003BBAA4}"/>
                    </a:ext>
                  </a:extLst>
                </p:cNvPr>
                <p:cNvSpPr/>
                <p:nvPr/>
              </p:nvSpPr>
              <p:spPr>
                <a:xfrm>
                  <a:off x="6784954" y="3032825"/>
                  <a:ext cx="960782" cy="956678"/>
                </a:xfrm>
                <a:prstGeom prst="rect">
                  <a:avLst/>
                </a:prstGeom>
                <a:solidFill>
                  <a:srgbClr val="FFE6C1"/>
                </a:solidFill>
                <a:ln>
                  <a:solidFill>
                    <a:srgbClr val="FFE6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69" name="그룹 68">
                  <a:extLst>
                    <a:ext uri="{FF2B5EF4-FFF2-40B4-BE49-F238E27FC236}">
                      <a16:creationId xmlns:a16="http://schemas.microsoft.com/office/drawing/2014/main" xmlns="" id="{BA159241-E86A-4A44-B641-F82CE45FAF90}"/>
                    </a:ext>
                  </a:extLst>
                </p:cNvPr>
                <p:cNvGrpSpPr/>
                <p:nvPr/>
              </p:nvGrpSpPr>
              <p:grpSpPr>
                <a:xfrm>
                  <a:off x="6921877" y="3182368"/>
                  <a:ext cx="686934" cy="676315"/>
                  <a:chOff x="6921877" y="3182368"/>
                  <a:chExt cx="686934" cy="676315"/>
                </a:xfrm>
              </p:grpSpPr>
              <p:sp>
                <p:nvSpPr>
                  <p:cNvPr id="70" name="Rectangle 16">
                    <a:extLst>
                      <a:ext uri="{FF2B5EF4-FFF2-40B4-BE49-F238E27FC236}">
                        <a16:creationId xmlns:a16="http://schemas.microsoft.com/office/drawing/2014/main" xmlns="" id="{F20273BD-8A69-4F35-9226-F61883BE74A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161146" y="3495932"/>
                    <a:ext cx="265512" cy="52261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71" name="Freeform 17">
                    <a:extLst>
                      <a:ext uri="{FF2B5EF4-FFF2-40B4-BE49-F238E27FC236}">
                        <a16:creationId xmlns:a16="http://schemas.microsoft.com/office/drawing/2014/main" xmlns="" id="{30678520-57A5-4CED-AD04-6FF40647A26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921877" y="3182368"/>
                    <a:ext cx="637536" cy="627128"/>
                  </a:xfrm>
                  <a:custGeom>
                    <a:avLst/>
                    <a:gdLst>
                      <a:gd name="T0" fmla="*/ 413 w 3302"/>
                      <a:gd name="T1" fmla="*/ 0 h 3264"/>
                      <a:gd name="T2" fmla="*/ 2890 w 3302"/>
                      <a:gd name="T3" fmla="*/ 0 h 3264"/>
                      <a:gd name="T4" fmla="*/ 2941 w 3302"/>
                      <a:gd name="T5" fmla="*/ 3 h 3264"/>
                      <a:gd name="T6" fmla="*/ 2992 w 3302"/>
                      <a:gd name="T7" fmla="*/ 12 h 3264"/>
                      <a:gd name="T8" fmla="*/ 3039 w 3302"/>
                      <a:gd name="T9" fmla="*/ 27 h 3264"/>
                      <a:gd name="T10" fmla="*/ 3083 w 3302"/>
                      <a:gd name="T11" fmla="*/ 48 h 3264"/>
                      <a:gd name="T12" fmla="*/ 3126 w 3302"/>
                      <a:gd name="T13" fmla="*/ 73 h 3264"/>
                      <a:gd name="T14" fmla="*/ 3164 w 3302"/>
                      <a:gd name="T15" fmla="*/ 103 h 3264"/>
                      <a:gd name="T16" fmla="*/ 3198 w 3302"/>
                      <a:gd name="T17" fmla="*/ 137 h 3264"/>
                      <a:gd name="T18" fmla="*/ 3228 w 3302"/>
                      <a:gd name="T19" fmla="*/ 175 h 3264"/>
                      <a:gd name="T20" fmla="*/ 3254 w 3302"/>
                      <a:gd name="T21" fmla="*/ 216 h 3264"/>
                      <a:gd name="T22" fmla="*/ 3275 w 3302"/>
                      <a:gd name="T23" fmla="*/ 261 h 3264"/>
                      <a:gd name="T24" fmla="*/ 3290 w 3302"/>
                      <a:gd name="T25" fmla="*/ 307 h 3264"/>
                      <a:gd name="T26" fmla="*/ 3299 w 3302"/>
                      <a:gd name="T27" fmla="*/ 357 h 3264"/>
                      <a:gd name="T28" fmla="*/ 3302 w 3302"/>
                      <a:gd name="T29" fmla="*/ 408 h 3264"/>
                      <a:gd name="T30" fmla="*/ 3302 w 3302"/>
                      <a:gd name="T31" fmla="*/ 1658 h 3264"/>
                      <a:gd name="T32" fmla="*/ 3258 w 3302"/>
                      <a:gd name="T33" fmla="*/ 1650 h 3264"/>
                      <a:gd name="T34" fmla="*/ 3212 w 3302"/>
                      <a:gd name="T35" fmla="*/ 1648 h 3264"/>
                      <a:gd name="T36" fmla="*/ 3164 w 3302"/>
                      <a:gd name="T37" fmla="*/ 1650 h 3264"/>
                      <a:gd name="T38" fmla="*/ 3117 w 3302"/>
                      <a:gd name="T39" fmla="*/ 1659 h 3264"/>
                      <a:gd name="T40" fmla="*/ 3071 w 3302"/>
                      <a:gd name="T41" fmla="*/ 1673 h 3264"/>
                      <a:gd name="T42" fmla="*/ 3027 w 3302"/>
                      <a:gd name="T43" fmla="*/ 1691 h 3264"/>
                      <a:gd name="T44" fmla="*/ 3027 w 3302"/>
                      <a:gd name="T45" fmla="*/ 544 h 3264"/>
                      <a:gd name="T46" fmla="*/ 275 w 3302"/>
                      <a:gd name="T47" fmla="*/ 544 h 3264"/>
                      <a:gd name="T48" fmla="*/ 275 w 3302"/>
                      <a:gd name="T49" fmla="*/ 2856 h 3264"/>
                      <a:gd name="T50" fmla="*/ 279 w 3302"/>
                      <a:gd name="T51" fmla="*/ 2883 h 3264"/>
                      <a:gd name="T52" fmla="*/ 287 w 3302"/>
                      <a:gd name="T53" fmla="*/ 2909 h 3264"/>
                      <a:gd name="T54" fmla="*/ 299 w 3302"/>
                      <a:gd name="T55" fmla="*/ 2932 h 3264"/>
                      <a:gd name="T56" fmla="*/ 315 w 3302"/>
                      <a:gd name="T57" fmla="*/ 2952 h 3264"/>
                      <a:gd name="T58" fmla="*/ 336 w 3302"/>
                      <a:gd name="T59" fmla="*/ 2969 h 3264"/>
                      <a:gd name="T60" fmla="*/ 359 w 3302"/>
                      <a:gd name="T61" fmla="*/ 2982 h 3264"/>
                      <a:gd name="T62" fmla="*/ 385 w 3302"/>
                      <a:gd name="T63" fmla="*/ 2990 h 3264"/>
                      <a:gd name="T64" fmla="*/ 413 w 3302"/>
                      <a:gd name="T65" fmla="*/ 2992 h 3264"/>
                      <a:gd name="T66" fmla="*/ 1790 w 3302"/>
                      <a:gd name="T67" fmla="*/ 2992 h 3264"/>
                      <a:gd name="T68" fmla="*/ 1710 w 3302"/>
                      <a:gd name="T69" fmla="*/ 3264 h 3264"/>
                      <a:gd name="T70" fmla="*/ 413 w 3302"/>
                      <a:gd name="T71" fmla="*/ 3264 h 3264"/>
                      <a:gd name="T72" fmla="*/ 361 w 3302"/>
                      <a:gd name="T73" fmla="*/ 3261 h 3264"/>
                      <a:gd name="T74" fmla="*/ 311 w 3302"/>
                      <a:gd name="T75" fmla="*/ 3252 h 3264"/>
                      <a:gd name="T76" fmla="*/ 264 w 3302"/>
                      <a:gd name="T77" fmla="*/ 3237 h 3264"/>
                      <a:gd name="T78" fmla="*/ 219 w 3302"/>
                      <a:gd name="T79" fmla="*/ 3216 h 3264"/>
                      <a:gd name="T80" fmla="*/ 177 w 3302"/>
                      <a:gd name="T81" fmla="*/ 3190 h 3264"/>
                      <a:gd name="T82" fmla="*/ 139 w 3302"/>
                      <a:gd name="T83" fmla="*/ 3161 h 3264"/>
                      <a:gd name="T84" fmla="*/ 104 w 3302"/>
                      <a:gd name="T85" fmla="*/ 3127 h 3264"/>
                      <a:gd name="T86" fmla="*/ 73 w 3302"/>
                      <a:gd name="T87" fmla="*/ 3089 h 3264"/>
                      <a:gd name="T88" fmla="*/ 48 w 3302"/>
                      <a:gd name="T89" fmla="*/ 3048 h 3264"/>
                      <a:gd name="T90" fmla="*/ 28 w 3302"/>
                      <a:gd name="T91" fmla="*/ 3003 h 3264"/>
                      <a:gd name="T92" fmla="*/ 13 w 3302"/>
                      <a:gd name="T93" fmla="*/ 2957 h 3264"/>
                      <a:gd name="T94" fmla="*/ 3 w 3302"/>
                      <a:gd name="T95" fmla="*/ 2907 h 3264"/>
                      <a:gd name="T96" fmla="*/ 0 w 3302"/>
                      <a:gd name="T97" fmla="*/ 2856 h 3264"/>
                      <a:gd name="T98" fmla="*/ 0 w 3302"/>
                      <a:gd name="T99" fmla="*/ 408 h 3264"/>
                      <a:gd name="T100" fmla="*/ 3 w 3302"/>
                      <a:gd name="T101" fmla="*/ 357 h 3264"/>
                      <a:gd name="T102" fmla="*/ 13 w 3302"/>
                      <a:gd name="T103" fmla="*/ 307 h 3264"/>
                      <a:gd name="T104" fmla="*/ 28 w 3302"/>
                      <a:gd name="T105" fmla="*/ 261 h 3264"/>
                      <a:gd name="T106" fmla="*/ 48 w 3302"/>
                      <a:gd name="T107" fmla="*/ 216 h 3264"/>
                      <a:gd name="T108" fmla="*/ 73 w 3302"/>
                      <a:gd name="T109" fmla="*/ 175 h 3264"/>
                      <a:gd name="T110" fmla="*/ 104 w 3302"/>
                      <a:gd name="T111" fmla="*/ 137 h 3264"/>
                      <a:gd name="T112" fmla="*/ 139 w 3302"/>
                      <a:gd name="T113" fmla="*/ 103 h 3264"/>
                      <a:gd name="T114" fmla="*/ 177 w 3302"/>
                      <a:gd name="T115" fmla="*/ 73 h 3264"/>
                      <a:gd name="T116" fmla="*/ 219 w 3302"/>
                      <a:gd name="T117" fmla="*/ 48 h 3264"/>
                      <a:gd name="T118" fmla="*/ 264 w 3302"/>
                      <a:gd name="T119" fmla="*/ 27 h 3264"/>
                      <a:gd name="T120" fmla="*/ 311 w 3302"/>
                      <a:gd name="T121" fmla="*/ 12 h 3264"/>
                      <a:gd name="T122" fmla="*/ 361 w 3302"/>
                      <a:gd name="T123" fmla="*/ 3 h 3264"/>
                      <a:gd name="T124" fmla="*/ 413 w 3302"/>
                      <a:gd name="T125" fmla="*/ 0 h 32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302" h="3264">
                        <a:moveTo>
                          <a:pt x="413" y="0"/>
                        </a:moveTo>
                        <a:lnTo>
                          <a:pt x="2890" y="0"/>
                        </a:lnTo>
                        <a:lnTo>
                          <a:pt x="2941" y="3"/>
                        </a:lnTo>
                        <a:lnTo>
                          <a:pt x="2992" y="12"/>
                        </a:lnTo>
                        <a:lnTo>
                          <a:pt x="3039" y="27"/>
                        </a:lnTo>
                        <a:lnTo>
                          <a:pt x="3083" y="48"/>
                        </a:lnTo>
                        <a:lnTo>
                          <a:pt x="3126" y="73"/>
                        </a:lnTo>
                        <a:lnTo>
                          <a:pt x="3164" y="103"/>
                        </a:lnTo>
                        <a:lnTo>
                          <a:pt x="3198" y="137"/>
                        </a:lnTo>
                        <a:lnTo>
                          <a:pt x="3228" y="175"/>
                        </a:lnTo>
                        <a:lnTo>
                          <a:pt x="3254" y="216"/>
                        </a:lnTo>
                        <a:lnTo>
                          <a:pt x="3275" y="261"/>
                        </a:lnTo>
                        <a:lnTo>
                          <a:pt x="3290" y="307"/>
                        </a:lnTo>
                        <a:lnTo>
                          <a:pt x="3299" y="357"/>
                        </a:lnTo>
                        <a:lnTo>
                          <a:pt x="3302" y="408"/>
                        </a:lnTo>
                        <a:lnTo>
                          <a:pt x="3302" y="1658"/>
                        </a:lnTo>
                        <a:lnTo>
                          <a:pt x="3258" y="1650"/>
                        </a:lnTo>
                        <a:lnTo>
                          <a:pt x="3212" y="1648"/>
                        </a:lnTo>
                        <a:lnTo>
                          <a:pt x="3164" y="1650"/>
                        </a:lnTo>
                        <a:lnTo>
                          <a:pt x="3117" y="1659"/>
                        </a:lnTo>
                        <a:lnTo>
                          <a:pt x="3071" y="1673"/>
                        </a:lnTo>
                        <a:lnTo>
                          <a:pt x="3027" y="1691"/>
                        </a:lnTo>
                        <a:lnTo>
                          <a:pt x="3027" y="544"/>
                        </a:lnTo>
                        <a:lnTo>
                          <a:pt x="275" y="544"/>
                        </a:lnTo>
                        <a:lnTo>
                          <a:pt x="275" y="2856"/>
                        </a:lnTo>
                        <a:lnTo>
                          <a:pt x="279" y="2883"/>
                        </a:lnTo>
                        <a:lnTo>
                          <a:pt x="287" y="2909"/>
                        </a:lnTo>
                        <a:lnTo>
                          <a:pt x="299" y="2932"/>
                        </a:lnTo>
                        <a:lnTo>
                          <a:pt x="315" y="2952"/>
                        </a:lnTo>
                        <a:lnTo>
                          <a:pt x="336" y="2969"/>
                        </a:lnTo>
                        <a:lnTo>
                          <a:pt x="359" y="2982"/>
                        </a:lnTo>
                        <a:lnTo>
                          <a:pt x="385" y="2990"/>
                        </a:lnTo>
                        <a:lnTo>
                          <a:pt x="413" y="2992"/>
                        </a:lnTo>
                        <a:lnTo>
                          <a:pt x="1790" y="2992"/>
                        </a:lnTo>
                        <a:lnTo>
                          <a:pt x="1710" y="3264"/>
                        </a:lnTo>
                        <a:lnTo>
                          <a:pt x="413" y="3264"/>
                        </a:lnTo>
                        <a:lnTo>
                          <a:pt x="361" y="3261"/>
                        </a:lnTo>
                        <a:lnTo>
                          <a:pt x="311" y="3252"/>
                        </a:lnTo>
                        <a:lnTo>
                          <a:pt x="264" y="3237"/>
                        </a:lnTo>
                        <a:lnTo>
                          <a:pt x="219" y="3216"/>
                        </a:lnTo>
                        <a:lnTo>
                          <a:pt x="177" y="3190"/>
                        </a:lnTo>
                        <a:lnTo>
                          <a:pt x="139" y="3161"/>
                        </a:lnTo>
                        <a:lnTo>
                          <a:pt x="104" y="3127"/>
                        </a:lnTo>
                        <a:lnTo>
                          <a:pt x="73" y="3089"/>
                        </a:lnTo>
                        <a:lnTo>
                          <a:pt x="48" y="3048"/>
                        </a:lnTo>
                        <a:lnTo>
                          <a:pt x="28" y="3003"/>
                        </a:lnTo>
                        <a:lnTo>
                          <a:pt x="13" y="2957"/>
                        </a:lnTo>
                        <a:lnTo>
                          <a:pt x="3" y="2907"/>
                        </a:lnTo>
                        <a:lnTo>
                          <a:pt x="0" y="2856"/>
                        </a:lnTo>
                        <a:lnTo>
                          <a:pt x="0" y="408"/>
                        </a:lnTo>
                        <a:lnTo>
                          <a:pt x="3" y="357"/>
                        </a:lnTo>
                        <a:lnTo>
                          <a:pt x="13" y="307"/>
                        </a:lnTo>
                        <a:lnTo>
                          <a:pt x="28" y="261"/>
                        </a:lnTo>
                        <a:lnTo>
                          <a:pt x="48" y="216"/>
                        </a:lnTo>
                        <a:lnTo>
                          <a:pt x="73" y="175"/>
                        </a:lnTo>
                        <a:lnTo>
                          <a:pt x="104" y="137"/>
                        </a:lnTo>
                        <a:lnTo>
                          <a:pt x="139" y="103"/>
                        </a:lnTo>
                        <a:lnTo>
                          <a:pt x="177" y="73"/>
                        </a:lnTo>
                        <a:lnTo>
                          <a:pt x="219" y="48"/>
                        </a:lnTo>
                        <a:lnTo>
                          <a:pt x="264" y="27"/>
                        </a:lnTo>
                        <a:lnTo>
                          <a:pt x="311" y="12"/>
                        </a:lnTo>
                        <a:lnTo>
                          <a:pt x="361" y="3"/>
                        </a:lnTo>
                        <a:lnTo>
                          <a:pt x="413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72" name="Rectangle 18">
                    <a:extLst>
                      <a:ext uri="{FF2B5EF4-FFF2-40B4-BE49-F238E27FC236}">
                        <a16:creationId xmlns:a16="http://schemas.microsoft.com/office/drawing/2014/main" xmlns="" id="{C717846A-9A41-434E-AFBC-D40060D2617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161146" y="3391411"/>
                    <a:ext cx="265512" cy="52261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73" name="Freeform 19">
                    <a:extLst>
                      <a:ext uri="{FF2B5EF4-FFF2-40B4-BE49-F238E27FC236}">
                        <a16:creationId xmlns:a16="http://schemas.microsoft.com/office/drawing/2014/main" xmlns="" id="{34394473-1F88-4B5D-A129-F5417160716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161146" y="3600454"/>
                    <a:ext cx="241585" cy="52261"/>
                  </a:xfrm>
                  <a:custGeom>
                    <a:avLst/>
                    <a:gdLst>
                      <a:gd name="T0" fmla="*/ 0 w 1254"/>
                      <a:gd name="T1" fmla="*/ 0 h 272"/>
                      <a:gd name="T2" fmla="*/ 1254 w 1254"/>
                      <a:gd name="T3" fmla="*/ 0 h 272"/>
                      <a:gd name="T4" fmla="*/ 976 w 1254"/>
                      <a:gd name="T5" fmla="*/ 272 h 272"/>
                      <a:gd name="T6" fmla="*/ 0 w 1254"/>
                      <a:gd name="T7" fmla="*/ 272 h 272"/>
                      <a:gd name="T8" fmla="*/ 0 w 1254"/>
                      <a:gd name="T9" fmla="*/ 0 h 2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54" h="272">
                        <a:moveTo>
                          <a:pt x="0" y="0"/>
                        </a:moveTo>
                        <a:lnTo>
                          <a:pt x="1254" y="0"/>
                        </a:lnTo>
                        <a:lnTo>
                          <a:pt x="976" y="272"/>
                        </a:lnTo>
                        <a:lnTo>
                          <a:pt x="0" y="27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74" name="Rectangle 20">
                    <a:extLst>
                      <a:ext uri="{FF2B5EF4-FFF2-40B4-BE49-F238E27FC236}">
                        <a16:creationId xmlns:a16="http://schemas.microsoft.com/office/drawing/2014/main" xmlns="" id="{5E51D5AD-4C9F-4EE2-A21D-DC16EAB7C46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054633" y="3495932"/>
                    <a:ext cx="53257" cy="52261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75" name="Rectangle 21">
                    <a:extLst>
                      <a:ext uri="{FF2B5EF4-FFF2-40B4-BE49-F238E27FC236}">
                        <a16:creationId xmlns:a16="http://schemas.microsoft.com/office/drawing/2014/main" xmlns="" id="{CF36196E-177D-430E-A876-E9D8D4F85B9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054633" y="3391411"/>
                    <a:ext cx="53257" cy="52261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76" name="Rectangle 22">
                    <a:extLst>
                      <a:ext uri="{FF2B5EF4-FFF2-40B4-BE49-F238E27FC236}">
                        <a16:creationId xmlns:a16="http://schemas.microsoft.com/office/drawing/2014/main" xmlns="" id="{395F0676-919C-464F-BBED-0A3D7B20374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054633" y="3600454"/>
                    <a:ext cx="53257" cy="52261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77" name="Freeform 23">
                    <a:extLst>
                      <a:ext uri="{FF2B5EF4-FFF2-40B4-BE49-F238E27FC236}">
                        <a16:creationId xmlns:a16="http://schemas.microsoft.com/office/drawing/2014/main" xmlns="" id="{15EBA435-D729-47A3-92ED-FBFE7E52B1B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87633" y="3550499"/>
                    <a:ext cx="121178" cy="119124"/>
                  </a:xfrm>
                  <a:custGeom>
                    <a:avLst/>
                    <a:gdLst>
                      <a:gd name="T0" fmla="*/ 272 w 629"/>
                      <a:gd name="T1" fmla="*/ 0 h 624"/>
                      <a:gd name="T2" fmla="*/ 299 w 629"/>
                      <a:gd name="T3" fmla="*/ 4 h 624"/>
                      <a:gd name="T4" fmla="*/ 327 w 629"/>
                      <a:gd name="T5" fmla="*/ 12 h 624"/>
                      <a:gd name="T6" fmla="*/ 352 w 629"/>
                      <a:gd name="T7" fmla="*/ 25 h 624"/>
                      <a:gd name="T8" fmla="*/ 376 w 629"/>
                      <a:gd name="T9" fmla="*/ 45 h 624"/>
                      <a:gd name="T10" fmla="*/ 585 w 629"/>
                      <a:gd name="T11" fmla="*/ 251 h 624"/>
                      <a:gd name="T12" fmla="*/ 603 w 629"/>
                      <a:gd name="T13" fmla="*/ 274 h 624"/>
                      <a:gd name="T14" fmla="*/ 617 w 629"/>
                      <a:gd name="T15" fmla="*/ 300 h 624"/>
                      <a:gd name="T16" fmla="*/ 625 w 629"/>
                      <a:gd name="T17" fmla="*/ 326 h 624"/>
                      <a:gd name="T18" fmla="*/ 629 w 629"/>
                      <a:gd name="T19" fmla="*/ 354 h 624"/>
                      <a:gd name="T20" fmla="*/ 625 w 629"/>
                      <a:gd name="T21" fmla="*/ 381 h 624"/>
                      <a:gd name="T22" fmla="*/ 617 w 629"/>
                      <a:gd name="T23" fmla="*/ 408 h 624"/>
                      <a:gd name="T24" fmla="*/ 604 w 629"/>
                      <a:gd name="T25" fmla="*/ 435 h 624"/>
                      <a:gd name="T26" fmla="*/ 586 w 629"/>
                      <a:gd name="T27" fmla="*/ 457 h 624"/>
                      <a:gd name="T28" fmla="*/ 418 w 629"/>
                      <a:gd name="T29" fmla="*/ 624 h 624"/>
                      <a:gd name="T30" fmla="*/ 0 w 629"/>
                      <a:gd name="T31" fmla="*/ 210 h 624"/>
                      <a:gd name="T32" fmla="*/ 169 w 629"/>
                      <a:gd name="T33" fmla="*/ 42 h 624"/>
                      <a:gd name="T34" fmla="*/ 192 w 629"/>
                      <a:gd name="T35" fmla="*/ 24 h 624"/>
                      <a:gd name="T36" fmla="*/ 217 w 629"/>
                      <a:gd name="T37" fmla="*/ 12 h 624"/>
                      <a:gd name="T38" fmla="*/ 244 w 629"/>
                      <a:gd name="T39" fmla="*/ 4 h 624"/>
                      <a:gd name="T40" fmla="*/ 272 w 629"/>
                      <a:gd name="T41" fmla="*/ 0 h 6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629" h="624">
                        <a:moveTo>
                          <a:pt x="272" y="0"/>
                        </a:moveTo>
                        <a:lnTo>
                          <a:pt x="299" y="4"/>
                        </a:lnTo>
                        <a:lnTo>
                          <a:pt x="327" y="12"/>
                        </a:lnTo>
                        <a:lnTo>
                          <a:pt x="352" y="25"/>
                        </a:lnTo>
                        <a:lnTo>
                          <a:pt x="376" y="45"/>
                        </a:lnTo>
                        <a:lnTo>
                          <a:pt x="585" y="251"/>
                        </a:lnTo>
                        <a:lnTo>
                          <a:pt x="603" y="274"/>
                        </a:lnTo>
                        <a:lnTo>
                          <a:pt x="617" y="300"/>
                        </a:lnTo>
                        <a:lnTo>
                          <a:pt x="625" y="326"/>
                        </a:lnTo>
                        <a:lnTo>
                          <a:pt x="629" y="354"/>
                        </a:lnTo>
                        <a:lnTo>
                          <a:pt x="625" y="381"/>
                        </a:lnTo>
                        <a:lnTo>
                          <a:pt x="617" y="408"/>
                        </a:lnTo>
                        <a:lnTo>
                          <a:pt x="604" y="435"/>
                        </a:lnTo>
                        <a:lnTo>
                          <a:pt x="586" y="457"/>
                        </a:lnTo>
                        <a:lnTo>
                          <a:pt x="418" y="624"/>
                        </a:lnTo>
                        <a:lnTo>
                          <a:pt x="0" y="210"/>
                        </a:lnTo>
                        <a:lnTo>
                          <a:pt x="169" y="42"/>
                        </a:lnTo>
                        <a:lnTo>
                          <a:pt x="192" y="24"/>
                        </a:lnTo>
                        <a:lnTo>
                          <a:pt x="217" y="12"/>
                        </a:lnTo>
                        <a:lnTo>
                          <a:pt x="244" y="4"/>
                        </a:lnTo>
                        <a:lnTo>
                          <a:pt x="272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78" name="Freeform 24">
                    <a:extLst>
                      <a:ext uri="{FF2B5EF4-FFF2-40B4-BE49-F238E27FC236}">
                        <a16:creationId xmlns:a16="http://schemas.microsoft.com/office/drawing/2014/main" xmlns="" id="{C7CBE6F6-1DC7-478D-8679-1DFB898AED20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7296989" y="3615824"/>
                    <a:ext cx="246988" cy="242859"/>
                  </a:xfrm>
                  <a:custGeom>
                    <a:avLst/>
                    <a:gdLst>
                      <a:gd name="T0" fmla="*/ 260 w 1284"/>
                      <a:gd name="T1" fmla="*/ 754 h 1264"/>
                      <a:gd name="T2" fmla="*/ 177 w 1284"/>
                      <a:gd name="T3" fmla="*/ 1032 h 1264"/>
                      <a:gd name="T4" fmla="*/ 236 w 1284"/>
                      <a:gd name="T5" fmla="*/ 1090 h 1264"/>
                      <a:gd name="T6" fmla="*/ 513 w 1284"/>
                      <a:gd name="T7" fmla="*/ 1009 h 1264"/>
                      <a:gd name="T8" fmla="*/ 471 w 1284"/>
                      <a:gd name="T9" fmla="*/ 796 h 1264"/>
                      <a:gd name="T10" fmla="*/ 260 w 1284"/>
                      <a:gd name="T11" fmla="*/ 754 h 1264"/>
                      <a:gd name="T12" fmla="*/ 848 w 1284"/>
                      <a:gd name="T13" fmla="*/ 0 h 1264"/>
                      <a:gd name="T14" fmla="*/ 1284 w 1284"/>
                      <a:gd name="T15" fmla="*/ 430 h 1264"/>
                      <a:gd name="T16" fmla="*/ 604 w 1284"/>
                      <a:gd name="T17" fmla="*/ 1099 h 1264"/>
                      <a:gd name="T18" fmla="*/ 596 w 1284"/>
                      <a:gd name="T19" fmla="*/ 1107 h 1264"/>
                      <a:gd name="T20" fmla="*/ 586 w 1284"/>
                      <a:gd name="T21" fmla="*/ 1114 h 1264"/>
                      <a:gd name="T22" fmla="*/ 576 w 1284"/>
                      <a:gd name="T23" fmla="*/ 1118 h 1264"/>
                      <a:gd name="T24" fmla="*/ 80 w 1284"/>
                      <a:gd name="T25" fmla="*/ 1262 h 1264"/>
                      <a:gd name="T26" fmla="*/ 74 w 1284"/>
                      <a:gd name="T27" fmla="*/ 1263 h 1264"/>
                      <a:gd name="T28" fmla="*/ 68 w 1284"/>
                      <a:gd name="T29" fmla="*/ 1264 h 1264"/>
                      <a:gd name="T30" fmla="*/ 62 w 1284"/>
                      <a:gd name="T31" fmla="*/ 1264 h 1264"/>
                      <a:gd name="T32" fmla="*/ 46 w 1284"/>
                      <a:gd name="T33" fmla="*/ 1263 h 1264"/>
                      <a:gd name="T34" fmla="*/ 31 w 1284"/>
                      <a:gd name="T35" fmla="*/ 1256 h 1264"/>
                      <a:gd name="T36" fmla="*/ 19 w 1284"/>
                      <a:gd name="T37" fmla="*/ 1247 h 1264"/>
                      <a:gd name="T38" fmla="*/ 8 w 1284"/>
                      <a:gd name="T39" fmla="*/ 1234 h 1264"/>
                      <a:gd name="T40" fmla="*/ 3 w 1284"/>
                      <a:gd name="T41" fmla="*/ 1219 h 1264"/>
                      <a:gd name="T42" fmla="*/ 0 w 1284"/>
                      <a:gd name="T43" fmla="*/ 1203 h 1264"/>
                      <a:gd name="T44" fmla="*/ 3 w 1284"/>
                      <a:gd name="T45" fmla="*/ 1187 h 1264"/>
                      <a:gd name="T46" fmla="*/ 148 w 1284"/>
                      <a:gd name="T47" fmla="*/ 695 h 1264"/>
                      <a:gd name="T48" fmla="*/ 154 w 1284"/>
                      <a:gd name="T49" fmla="*/ 684 h 1264"/>
                      <a:gd name="T50" fmla="*/ 161 w 1284"/>
                      <a:gd name="T51" fmla="*/ 675 h 1264"/>
                      <a:gd name="T52" fmla="*/ 170 w 1284"/>
                      <a:gd name="T53" fmla="*/ 666 h 1264"/>
                      <a:gd name="T54" fmla="*/ 848 w 1284"/>
                      <a:gd name="T55" fmla="*/ 0 h 12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1284" h="1264">
                        <a:moveTo>
                          <a:pt x="260" y="754"/>
                        </a:moveTo>
                        <a:lnTo>
                          <a:pt x="177" y="1032"/>
                        </a:lnTo>
                        <a:lnTo>
                          <a:pt x="236" y="1090"/>
                        </a:lnTo>
                        <a:lnTo>
                          <a:pt x="513" y="1009"/>
                        </a:lnTo>
                        <a:lnTo>
                          <a:pt x="471" y="796"/>
                        </a:lnTo>
                        <a:lnTo>
                          <a:pt x="260" y="754"/>
                        </a:lnTo>
                        <a:close/>
                        <a:moveTo>
                          <a:pt x="848" y="0"/>
                        </a:moveTo>
                        <a:lnTo>
                          <a:pt x="1284" y="430"/>
                        </a:lnTo>
                        <a:lnTo>
                          <a:pt x="604" y="1099"/>
                        </a:lnTo>
                        <a:lnTo>
                          <a:pt x="596" y="1107"/>
                        </a:lnTo>
                        <a:lnTo>
                          <a:pt x="586" y="1114"/>
                        </a:lnTo>
                        <a:lnTo>
                          <a:pt x="576" y="1118"/>
                        </a:lnTo>
                        <a:lnTo>
                          <a:pt x="80" y="1262"/>
                        </a:lnTo>
                        <a:lnTo>
                          <a:pt x="74" y="1263"/>
                        </a:lnTo>
                        <a:lnTo>
                          <a:pt x="68" y="1264"/>
                        </a:lnTo>
                        <a:lnTo>
                          <a:pt x="62" y="1264"/>
                        </a:lnTo>
                        <a:lnTo>
                          <a:pt x="46" y="1263"/>
                        </a:lnTo>
                        <a:lnTo>
                          <a:pt x="31" y="1256"/>
                        </a:lnTo>
                        <a:lnTo>
                          <a:pt x="19" y="1247"/>
                        </a:lnTo>
                        <a:lnTo>
                          <a:pt x="8" y="1234"/>
                        </a:lnTo>
                        <a:lnTo>
                          <a:pt x="3" y="1219"/>
                        </a:lnTo>
                        <a:lnTo>
                          <a:pt x="0" y="1203"/>
                        </a:lnTo>
                        <a:lnTo>
                          <a:pt x="3" y="1187"/>
                        </a:lnTo>
                        <a:lnTo>
                          <a:pt x="148" y="695"/>
                        </a:lnTo>
                        <a:lnTo>
                          <a:pt x="154" y="684"/>
                        </a:lnTo>
                        <a:lnTo>
                          <a:pt x="161" y="675"/>
                        </a:lnTo>
                        <a:lnTo>
                          <a:pt x="170" y="666"/>
                        </a:lnTo>
                        <a:lnTo>
                          <a:pt x="848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</p:grpSp>
          <p:sp>
            <p:nvSpPr>
              <p:cNvPr id="60" name="Freeform 29">
                <a:extLst>
                  <a:ext uri="{FF2B5EF4-FFF2-40B4-BE49-F238E27FC236}">
                    <a16:creationId xmlns:a16="http://schemas.microsoft.com/office/drawing/2014/main" xmlns="" id="{E6B569D9-5462-4C12-BF9E-59A7670F1FB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13382" y="5480413"/>
                <a:ext cx="717543" cy="694800"/>
              </a:xfrm>
              <a:custGeom>
                <a:avLst/>
                <a:gdLst>
                  <a:gd name="T0" fmla="*/ 2522 w 3590"/>
                  <a:gd name="T1" fmla="*/ 2926 h 3380"/>
                  <a:gd name="T2" fmla="*/ 2480 w 3590"/>
                  <a:gd name="T3" fmla="*/ 3066 h 3380"/>
                  <a:gd name="T4" fmla="*/ 2570 w 3590"/>
                  <a:gd name="T5" fmla="*/ 3176 h 3380"/>
                  <a:gd name="T6" fmla="*/ 2716 w 3590"/>
                  <a:gd name="T7" fmla="*/ 3162 h 3380"/>
                  <a:gd name="T8" fmla="*/ 2784 w 3590"/>
                  <a:gd name="T9" fmla="*/ 3034 h 3380"/>
                  <a:gd name="T10" fmla="*/ 2716 w 3590"/>
                  <a:gd name="T11" fmla="*/ 2907 h 3380"/>
                  <a:gd name="T12" fmla="*/ 1332 w 3590"/>
                  <a:gd name="T13" fmla="*/ 2884 h 3380"/>
                  <a:gd name="T14" fmla="*/ 1222 w 3590"/>
                  <a:gd name="T15" fmla="*/ 2974 h 3380"/>
                  <a:gd name="T16" fmla="*/ 1236 w 3590"/>
                  <a:gd name="T17" fmla="*/ 3120 h 3380"/>
                  <a:gd name="T18" fmla="*/ 1364 w 3590"/>
                  <a:gd name="T19" fmla="*/ 3188 h 3380"/>
                  <a:gd name="T20" fmla="*/ 1490 w 3590"/>
                  <a:gd name="T21" fmla="*/ 3120 h 3380"/>
                  <a:gd name="T22" fmla="*/ 1504 w 3590"/>
                  <a:gd name="T23" fmla="*/ 2974 h 3380"/>
                  <a:gd name="T24" fmla="*/ 1394 w 3590"/>
                  <a:gd name="T25" fmla="*/ 2884 h 3380"/>
                  <a:gd name="T26" fmla="*/ 2991 w 3590"/>
                  <a:gd name="T27" fmla="*/ 1844 h 3380"/>
                  <a:gd name="T28" fmla="*/ 2416 w 3590"/>
                  <a:gd name="T29" fmla="*/ 1844 h 3380"/>
                  <a:gd name="T30" fmla="*/ 1654 w 3590"/>
                  <a:gd name="T31" fmla="*/ 1844 h 3380"/>
                  <a:gd name="T32" fmla="*/ 3160 w 3590"/>
                  <a:gd name="T33" fmla="*/ 1316 h 3380"/>
                  <a:gd name="T34" fmla="*/ 2416 w 3590"/>
                  <a:gd name="T35" fmla="*/ 1316 h 3380"/>
                  <a:gd name="T36" fmla="*/ 1654 w 3590"/>
                  <a:gd name="T37" fmla="*/ 1316 h 3380"/>
                  <a:gd name="T38" fmla="*/ 3317 w 3590"/>
                  <a:gd name="T39" fmla="*/ 826 h 3380"/>
                  <a:gd name="T40" fmla="*/ 2416 w 3590"/>
                  <a:gd name="T41" fmla="*/ 826 h 3380"/>
                  <a:gd name="T42" fmla="*/ 1654 w 3590"/>
                  <a:gd name="T43" fmla="*/ 826 h 3380"/>
                  <a:gd name="T44" fmla="*/ 695 w 3590"/>
                  <a:gd name="T45" fmla="*/ 220 h 3380"/>
                  <a:gd name="T46" fmla="*/ 868 w 3590"/>
                  <a:gd name="T47" fmla="*/ 597 h 3380"/>
                  <a:gd name="T48" fmla="*/ 3517 w 3590"/>
                  <a:gd name="T49" fmla="*/ 604 h 3380"/>
                  <a:gd name="T50" fmla="*/ 3587 w 3590"/>
                  <a:gd name="T51" fmla="*/ 682 h 3380"/>
                  <a:gd name="T52" fmla="*/ 3095 w 3590"/>
                  <a:gd name="T53" fmla="*/ 2266 h 3380"/>
                  <a:gd name="T54" fmla="*/ 2996 w 3590"/>
                  <a:gd name="T55" fmla="*/ 2324 h 3380"/>
                  <a:gd name="T56" fmla="*/ 2996 w 3590"/>
                  <a:gd name="T57" fmla="*/ 2612 h 3380"/>
                  <a:gd name="T58" fmla="*/ 3082 w 3590"/>
                  <a:gd name="T59" fmla="*/ 2665 h 3380"/>
                  <a:gd name="T60" fmla="*/ 3070 w 3590"/>
                  <a:gd name="T61" fmla="*/ 2768 h 3380"/>
                  <a:gd name="T62" fmla="*/ 2888 w 3590"/>
                  <a:gd name="T63" fmla="*/ 2804 h 3380"/>
                  <a:gd name="T64" fmla="*/ 2973 w 3590"/>
                  <a:gd name="T65" fmla="*/ 2991 h 3380"/>
                  <a:gd name="T66" fmla="*/ 2929 w 3590"/>
                  <a:gd name="T67" fmla="*/ 3209 h 3380"/>
                  <a:gd name="T68" fmla="*/ 2764 w 3590"/>
                  <a:gd name="T69" fmla="*/ 3353 h 3380"/>
                  <a:gd name="T70" fmla="*/ 2539 w 3590"/>
                  <a:gd name="T71" fmla="*/ 3368 h 3380"/>
                  <a:gd name="T72" fmla="*/ 2357 w 3590"/>
                  <a:gd name="T73" fmla="*/ 3246 h 3380"/>
                  <a:gd name="T74" fmla="*/ 2284 w 3590"/>
                  <a:gd name="T75" fmla="*/ 3034 h 3380"/>
                  <a:gd name="T76" fmla="*/ 2348 w 3590"/>
                  <a:gd name="T77" fmla="*/ 2836 h 3380"/>
                  <a:gd name="T78" fmla="*/ 1685 w 3590"/>
                  <a:gd name="T79" fmla="*/ 2909 h 3380"/>
                  <a:gd name="T80" fmla="*/ 1696 w 3590"/>
                  <a:gd name="T81" fmla="*/ 3126 h 3380"/>
                  <a:gd name="T82" fmla="*/ 1574 w 3590"/>
                  <a:gd name="T83" fmla="*/ 3308 h 3380"/>
                  <a:gd name="T84" fmla="*/ 1364 w 3590"/>
                  <a:gd name="T85" fmla="*/ 3380 h 3380"/>
                  <a:gd name="T86" fmla="*/ 1152 w 3590"/>
                  <a:gd name="T87" fmla="*/ 3308 h 3380"/>
                  <a:gd name="T88" fmla="*/ 1030 w 3590"/>
                  <a:gd name="T89" fmla="*/ 3126 h 3380"/>
                  <a:gd name="T90" fmla="*/ 1042 w 3590"/>
                  <a:gd name="T91" fmla="*/ 2909 h 3380"/>
                  <a:gd name="T92" fmla="*/ 995 w 3590"/>
                  <a:gd name="T93" fmla="*/ 2801 h 3380"/>
                  <a:gd name="T94" fmla="*/ 923 w 3590"/>
                  <a:gd name="T95" fmla="*/ 2721 h 3380"/>
                  <a:gd name="T96" fmla="*/ 1124 w 3590"/>
                  <a:gd name="T97" fmla="*/ 2159 h 3380"/>
                  <a:gd name="T98" fmla="*/ 52 w 3590"/>
                  <a:gd name="T99" fmla="*/ 212 h 3380"/>
                  <a:gd name="T100" fmla="*/ 0 w 3590"/>
                  <a:gd name="T101" fmla="*/ 119 h 3380"/>
                  <a:gd name="T102" fmla="*/ 50 w 3590"/>
                  <a:gd name="T103" fmla="*/ 21 h 3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590" h="3380">
                    <a:moveTo>
                      <a:pt x="2630" y="2880"/>
                    </a:moveTo>
                    <a:lnTo>
                      <a:pt x="2600" y="2884"/>
                    </a:lnTo>
                    <a:lnTo>
                      <a:pt x="2570" y="2892"/>
                    </a:lnTo>
                    <a:lnTo>
                      <a:pt x="2545" y="2907"/>
                    </a:lnTo>
                    <a:lnTo>
                      <a:pt x="2522" y="2926"/>
                    </a:lnTo>
                    <a:lnTo>
                      <a:pt x="2504" y="2948"/>
                    </a:lnTo>
                    <a:lnTo>
                      <a:pt x="2489" y="2974"/>
                    </a:lnTo>
                    <a:lnTo>
                      <a:pt x="2480" y="3004"/>
                    </a:lnTo>
                    <a:lnTo>
                      <a:pt x="2476" y="3034"/>
                    </a:lnTo>
                    <a:lnTo>
                      <a:pt x="2480" y="3066"/>
                    </a:lnTo>
                    <a:lnTo>
                      <a:pt x="2489" y="3094"/>
                    </a:lnTo>
                    <a:lnTo>
                      <a:pt x="2504" y="3120"/>
                    </a:lnTo>
                    <a:lnTo>
                      <a:pt x="2522" y="3143"/>
                    </a:lnTo>
                    <a:lnTo>
                      <a:pt x="2545" y="3162"/>
                    </a:lnTo>
                    <a:lnTo>
                      <a:pt x="2570" y="3176"/>
                    </a:lnTo>
                    <a:lnTo>
                      <a:pt x="2600" y="3185"/>
                    </a:lnTo>
                    <a:lnTo>
                      <a:pt x="2630" y="3188"/>
                    </a:lnTo>
                    <a:lnTo>
                      <a:pt x="2662" y="3185"/>
                    </a:lnTo>
                    <a:lnTo>
                      <a:pt x="2690" y="3176"/>
                    </a:lnTo>
                    <a:lnTo>
                      <a:pt x="2716" y="3162"/>
                    </a:lnTo>
                    <a:lnTo>
                      <a:pt x="2739" y="3143"/>
                    </a:lnTo>
                    <a:lnTo>
                      <a:pt x="2758" y="3120"/>
                    </a:lnTo>
                    <a:lnTo>
                      <a:pt x="2772" y="3094"/>
                    </a:lnTo>
                    <a:lnTo>
                      <a:pt x="2781" y="3066"/>
                    </a:lnTo>
                    <a:lnTo>
                      <a:pt x="2784" y="3034"/>
                    </a:lnTo>
                    <a:lnTo>
                      <a:pt x="2781" y="3004"/>
                    </a:lnTo>
                    <a:lnTo>
                      <a:pt x="2772" y="2974"/>
                    </a:lnTo>
                    <a:lnTo>
                      <a:pt x="2758" y="2948"/>
                    </a:lnTo>
                    <a:lnTo>
                      <a:pt x="2739" y="2926"/>
                    </a:lnTo>
                    <a:lnTo>
                      <a:pt x="2716" y="2907"/>
                    </a:lnTo>
                    <a:lnTo>
                      <a:pt x="2690" y="2892"/>
                    </a:lnTo>
                    <a:lnTo>
                      <a:pt x="2662" y="2884"/>
                    </a:lnTo>
                    <a:lnTo>
                      <a:pt x="2630" y="2880"/>
                    </a:lnTo>
                    <a:close/>
                    <a:moveTo>
                      <a:pt x="1364" y="2880"/>
                    </a:moveTo>
                    <a:lnTo>
                      <a:pt x="1332" y="2884"/>
                    </a:lnTo>
                    <a:lnTo>
                      <a:pt x="1304" y="2892"/>
                    </a:lnTo>
                    <a:lnTo>
                      <a:pt x="1277" y="2907"/>
                    </a:lnTo>
                    <a:lnTo>
                      <a:pt x="1255" y="2926"/>
                    </a:lnTo>
                    <a:lnTo>
                      <a:pt x="1236" y="2948"/>
                    </a:lnTo>
                    <a:lnTo>
                      <a:pt x="1222" y="2974"/>
                    </a:lnTo>
                    <a:lnTo>
                      <a:pt x="1213" y="3004"/>
                    </a:lnTo>
                    <a:lnTo>
                      <a:pt x="1210" y="3034"/>
                    </a:lnTo>
                    <a:lnTo>
                      <a:pt x="1213" y="3066"/>
                    </a:lnTo>
                    <a:lnTo>
                      <a:pt x="1222" y="3094"/>
                    </a:lnTo>
                    <a:lnTo>
                      <a:pt x="1236" y="3120"/>
                    </a:lnTo>
                    <a:lnTo>
                      <a:pt x="1255" y="3143"/>
                    </a:lnTo>
                    <a:lnTo>
                      <a:pt x="1277" y="3162"/>
                    </a:lnTo>
                    <a:lnTo>
                      <a:pt x="1304" y="3176"/>
                    </a:lnTo>
                    <a:lnTo>
                      <a:pt x="1332" y="3185"/>
                    </a:lnTo>
                    <a:lnTo>
                      <a:pt x="1364" y="3188"/>
                    </a:lnTo>
                    <a:lnTo>
                      <a:pt x="1394" y="3185"/>
                    </a:lnTo>
                    <a:lnTo>
                      <a:pt x="1423" y="3176"/>
                    </a:lnTo>
                    <a:lnTo>
                      <a:pt x="1449" y="3162"/>
                    </a:lnTo>
                    <a:lnTo>
                      <a:pt x="1472" y="3143"/>
                    </a:lnTo>
                    <a:lnTo>
                      <a:pt x="1490" y="3120"/>
                    </a:lnTo>
                    <a:lnTo>
                      <a:pt x="1504" y="3094"/>
                    </a:lnTo>
                    <a:lnTo>
                      <a:pt x="1514" y="3066"/>
                    </a:lnTo>
                    <a:lnTo>
                      <a:pt x="1516" y="3034"/>
                    </a:lnTo>
                    <a:lnTo>
                      <a:pt x="1514" y="3004"/>
                    </a:lnTo>
                    <a:lnTo>
                      <a:pt x="1504" y="2974"/>
                    </a:lnTo>
                    <a:lnTo>
                      <a:pt x="1490" y="2948"/>
                    </a:lnTo>
                    <a:lnTo>
                      <a:pt x="1472" y="2926"/>
                    </a:lnTo>
                    <a:lnTo>
                      <a:pt x="1449" y="2907"/>
                    </a:lnTo>
                    <a:lnTo>
                      <a:pt x="1423" y="2892"/>
                    </a:lnTo>
                    <a:lnTo>
                      <a:pt x="1394" y="2884"/>
                    </a:lnTo>
                    <a:lnTo>
                      <a:pt x="1364" y="2880"/>
                    </a:lnTo>
                    <a:close/>
                    <a:moveTo>
                      <a:pt x="2647" y="1844"/>
                    </a:moveTo>
                    <a:lnTo>
                      <a:pt x="2647" y="2094"/>
                    </a:lnTo>
                    <a:lnTo>
                      <a:pt x="2912" y="2094"/>
                    </a:lnTo>
                    <a:lnTo>
                      <a:pt x="2991" y="1844"/>
                    </a:lnTo>
                    <a:lnTo>
                      <a:pt x="2647" y="1844"/>
                    </a:lnTo>
                    <a:close/>
                    <a:moveTo>
                      <a:pt x="1885" y="1844"/>
                    </a:moveTo>
                    <a:lnTo>
                      <a:pt x="1885" y="2094"/>
                    </a:lnTo>
                    <a:lnTo>
                      <a:pt x="2416" y="2094"/>
                    </a:lnTo>
                    <a:lnTo>
                      <a:pt x="2416" y="1844"/>
                    </a:lnTo>
                    <a:lnTo>
                      <a:pt x="1885" y="1844"/>
                    </a:lnTo>
                    <a:close/>
                    <a:moveTo>
                      <a:pt x="1301" y="1844"/>
                    </a:moveTo>
                    <a:lnTo>
                      <a:pt x="1388" y="2094"/>
                    </a:lnTo>
                    <a:lnTo>
                      <a:pt x="1654" y="2094"/>
                    </a:lnTo>
                    <a:lnTo>
                      <a:pt x="1654" y="1844"/>
                    </a:lnTo>
                    <a:lnTo>
                      <a:pt x="1301" y="1844"/>
                    </a:lnTo>
                    <a:close/>
                    <a:moveTo>
                      <a:pt x="2647" y="1316"/>
                    </a:moveTo>
                    <a:lnTo>
                      <a:pt x="2647" y="1614"/>
                    </a:lnTo>
                    <a:lnTo>
                      <a:pt x="3065" y="1614"/>
                    </a:lnTo>
                    <a:lnTo>
                      <a:pt x="3160" y="1316"/>
                    </a:lnTo>
                    <a:lnTo>
                      <a:pt x="2647" y="1316"/>
                    </a:lnTo>
                    <a:close/>
                    <a:moveTo>
                      <a:pt x="1885" y="1316"/>
                    </a:moveTo>
                    <a:lnTo>
                      <a:pt x="1885" y="1614"/>
                    </a:lnTo>
                    <a:lnTo>
                      <a:pt x="2416" y="1614"/>
                    </a:lnTo>
                    <a:lnTo>
                      <a:pt x="2416" y="1316"/>
                    </a:lnTo>
                    <a:lnTo>
                      <a:pt x="1885" y="1316"/>
                    </a:lnTo>
                    <a:close/>
                    <a:moveTo>
                      <a:pt x="1118" y="1316"/>
                    </a:moveTo>
                    <a:lnTo>
                      <a:pt x="1221" y="1614"/>
                    </a:lnTo>
                    <a:lnTo>
                      <a:pt x="1654" y="1614"/>
                    </a:lnTo>
                    <a:lnTo>
                      <a:pt x="1654" y="1316"/>
                    </a:lnTo>
                    <a:lnTo>
                      <a:pt x="1118" y="1316"/>
                    </a:lnTo>
                    <a:close/>
                    <a:moveTo>
                      <a:pt x="2647" y="826"/>
                    </a:moveTo>
                    <a:lnTo>
                      <a:pt x="2647" y="1086"/>
                    </a:lnTo>
                    <a:lnTo>
                      <a:pt x="3235" y="1086"/>
                    </a:lnTo>
                    <a:lnTo>
                      <a:pt x="3317" y="826"/>
                    </a:lnTo>
                    <a:lnTo>
                      <a:pt x="2647" y="826"/>
                    </a:lnTo>
                    <a:close/>
                    <a:moveTo>
                      <a:pt x="1885" y="826"/>
                    </a:moveTo>
                    <a:lnTo>
                      <a:pt x="1885" y="1086"/>
                    </a:lnTo>
                    <a:lnTo>
                      <a:pt x="2416" y="1086"/>
                    </a:lnTo>
                    <a:lnTo>
                      <a:pt x="2416" y="826"/>
                    </a:lnTo>
                    <a:lnTo>
                      <a:pt x="1885" y="826"/>
                    </a:lnTo>
                    <a:close/>
                    <a:moveTo>
                      <a:pt x="948" y="826"/>
                    </a:moveTo>
                    <a:lnTo>
                      <a:pt x="1037" y="1086"/>
                    </a:lnTo>
                    <a:lnTo>
                      <a:pt x="1654" y="1086"/>
                    </a:lnTo>
                    <a:lnTo>
                      <a:pt x="1654" y="826"/>
                    </a:lnTo>
                    <a:lnTo>
                      <a:pt x="948" y="826"/>
                    </a:lnTo>
                    <a:close/>
                    <a:moveTo>
                      <a:pt x="112" y="0"/>
                    </a:moveTo>
                    <a:lnTo>
                      <a:pt x="135" y="3"/>
                    </a:lnTo>
                    <a:lnTo>
                      <a:pt x="157" y="9"/>
                    </a:lnTo>
                    <a:lnTo>
                      <a:pt x="695" y="220"/>
                    </a:lnTo>
                    <a:lnTo>
                      <a:pt x="717" y="232"/>
                    </a:lnTo>
                    <a:lnTo>
                      <a:pt x="736" y="247"/>
                    </a:lnTo>
                    <a:lnTo>
                      <a:pt x="751" y="267"/>
                    </a:lnTo>
                    <a:lnTo>
                      <a:pt x="761" y="289"/>
                    </a:lnTo>
                    <a:lnTo>
                      <a:pt x="868" y="597"/>
                    </a:lnTo>
                    <a:lnTo>
                      <a:pt x="876" y="596"/>
                    </a:lnTo>
                    <a:lnTo>
                      <a:pt x="884" y="596"/>
                    </a:lnTo>
                    <a:lnTo>
                      <a:pt x="3476" y="596"/>
                    </a:lnTo>
                    <a:lnTo>
                      <a:pt x="3496" y="598"/>
                    </a:lnTo>
                    <a:lnTo>
                      <a:pt x="3517" y="604"/>
                    </a:lnTo>
                    <a:lnTo>
                      <a:pt x="3537" y="613"/>
                    </a:lnTo>
                    <a:lnTo>
                      <a:pt x="3554" y="627"/>
                    </a:lnTo>
                    <a:lnTo>
                      <a:pt x="3568" y="643"/>
                    </a:lnTo>
                    <a:lnTo>
                      <a:pt x="3579" y="663"/>
                    </a:lnTo>
                    <a:lnTo>
                      <a:pt x="3587" y="682"/>
                    </a:lnTo>
                    <a:lnTo>
                      <a:pt x="3590" y="704"/>
                    </a:lnTo>
                    <a:lnTo>
                      <a:pt x="3589" y="725"/>
                    </a:lnTo>
                    <a:lnTo>
                      <a:pt x="3585" y="747"/>
                    </a:lnTo>
                    <a:lnTo>
                      <a:pt x="3105" y="2244"/>
                    </a:lnTo>
                    <a:lnTo>
                      <a:pt x="3095" y="2266"/>
                    </a:lnTo>
                    <a:lnTo>
                      <a:pt x="3081" y="2286"/>
                    </a:lnTo>
                    <a:lnTo>
                      <a:pt x="3063" y="2302"/>
                    </a:lnTo>
                    <a:lnTo>
                      <a:pt x="3043" y="2314"/>
                    </a:lnTo>
                    <a:lnTo>
                      <a:pt x="3020" y="2322"/>
                    </a:lnTo>
                    <a:lnTo>
                      <a:pt x="2996" y="2324"/>
                    </a:lnTo>
                    <a:lnTo>
                      <a:pt x="1306" y="2324"/>
                    </a:lnTo>
                    <a:lnTo>
                      <a:pt x="1283" y="2322"/>
                    </a:lnTo>
                    <a:lnTo>
                      <a:pt x="1261" y="2315"/>
                    </a:lnTo>
                    <a:lnTo>
                      <a:pt x="1154" y="2612"/>
                    </a:lnTo>
                    <a:lnTo>
                      <a:pt x="2996" y="2612"/>
                    </a:lnTo>
                    <a:lnTo>
                      <a:pt x="3017" y="2614"/>
                    </a:lnTo>
                    <a:lnTo>
                      <a:pt x="3037" y="2622"/>
                    </a:lnTo>
                    <a:lnTo>
                      <a:pt x="3056" y="2633"/>
                    </a:lnTo>
                    <a:lnTo>
                      <a:pt x="3070" y="2648"/>
                    </a:lnTo>
                    <a:lnTo>
                      <a:pt x="3082" y="2665"/>
                    </a:lnTo>
                    <a:lnTo>
                      <a:pt x="3088" y="2686"/>
                    </a:lnTo>
                    <a:lnTo>
                      <a:pt x="3092" y="2708"/>
                    </a:lnTo>
                    <a:lnTo>
                      <a:pt x="3088" y="2730"/>
                    </a:lnTo>
                    <a:lnTo>
                      <a:pt x="3082" y="2751"/>
                    </a:lnTo>
                    <a:lnTo>
                      <a:pt x="3070" y="2768"/>
                    </a:lnTo>
                    <a:lnTo>
                      <a:pt x="3056" y="2783"/>
                    </a:lnTo>
                    <a:lnTo>
                      <a:pt x="3037" y="2794"/>
                    </a:lnTo>
                    <a:lnTo>
                      <a:pt x="3017" y="2802"/>
                    </a:lnTo>
                    <a:lnTo>
                      <a:pt x="2996" y="2804"/>
                    </a:lnTo>
                    <a:lnTo>
                      <a:pt x="2888" y="2804"/>
                    </a:lnTo>
                    <a:lnTo>
                      <a:pt x="2913" y="2836"/>
                    </a:lnTo>
                    <a:lnTo>
                      <a:pt x="2935" y="2872"/>
                    </a:lnTo>
                    <a:lnTo>
                      <a:pt x="2952" y="2909"/>
                    </a:lnTo>
                    <a:lnTo>
                      <a:pt x="2965" y="2949"/>
                    </a:lnTo>
                    <a:lnTo>
                      <a:pt x="2973" y="2991"/>
                    </a:lnTo>
                    <a:lnTo>
                      <a:pt x="2976" y="3034"/>
                    </a:lnTo>
                    <a:lnTo>
                      <a:pt x="2973" y="3081"/>
                    </a:lnTo>
                    <a:lnTo>
                      <a:pt x="2964" y="3126"/>
                    </a:lnTo>
                    <a:lnTo>
                      <a:pt x="2949" y="3168"/>
                    </a:lnTo>
                    <a:lnTo>
                      <a:pt x="2929" y="3209"/>
                    </a:lnTo>
                    <a:lnTo>
                      <a:pt x="2904" y="3246"/>
                    </a:lnTo>
                    <a:lnTo>
                      <a:pt x="2875" y="3279"/>
                    </a:lnTo>
                    <a:lnTo>
                      <a:pt x="2842" y="3308"/>
                    </a:lnTo>
                    <a:lnTo>
                      <a:pt x="2805" y="3333"/>
                    </a:lnTo>
                    <a:lnTo>
                      <a:pt x="2764" y="3353"/>
                    </a:lnTo>
                    <a:lnTo>
                      <a:pt x="2722" y="3368"/>
                    </a:lnTo>
                    <a:lnTo>
                      <a:pt x="2677" y="3377"/>
                    </a:lnTo>
                    <a:lnTo>
                      <a:pt x="2630" y="3380"/>
                    </a:lnTo>
                    <a:lnTo>
                      <a:pt x="2583" y="3377"/>
                    </a:lnTo>
                    <a:lnTo>
                      <a:pt x="2539" y="3368"/>
                    </a:lnTo>
                    <a:lnTo>
                      <a:pt x="2496" y="3353"/>
                    </a:lnTo>
                    <a:lnTo>
                      <a:pt x="2456" y="3333"/>
                    </a:lnTo>
                    <a:lnTo>
                      <a:pt x="2420" y="3308"/>
                    </a:lnTo>
                    <a:lnTo>
                      <a:pt x="2386" y="3279"/>
                    </a:lnTo>
                    <a:lnTo>
                      <a:pt x="2357" y="3246"/>
                    </a:lnTo>
                    <a:lnTo>
                      <a:pt x="2332" y="3209"/>
                    </a:lnTo>
                    <a:lnTo>
                      <a:pt x="2312" y="3168"/>
                    </a:lnTo>
                    <a:lnTo>
                      <a:pt x="2297" y="3126"/>
                    </a:lnTo>
                    <a:lnTo>
                      <a:pt x="2288" y="3081"/>
                    </a:lnTo>
                    <a:lnTo>
                      <a:pt x="2284" y="3034"/>
                    </a:lnTo>
                    <a:lnTo>
                      <a:pt x="2288" y="2991"/>
                    </a:lnTo>
                    <a:lnTo>
                      <a:pt x="2295" y="2949"/>
                    </a:lnTo>
                    <a:lnTo>
                      <a:pt x="2308" y="2909"/>
                    </a:lnTo>
                    <a:lnTo>
                      <a:pt x="2326" y="2872"/>
                    </a:lnTo>
                    <a:lnTo>
                      <a:pt x="2348" y="2836"/>
                    </a:lnTo>
                    <a:lnTo>
                      <a:pt x="2374" y="2804"/>
                    </a:lnTo>
                    <a:lnTo>
                      <a:pt x="1620" y="2804"/>
                    </a:lnTo>
                    <a:lnTo>
                      <a:pt x="1646" y="2836"/>
                    </a:lnTo>
                    <a:lnTo>
                      <a:pt x="1668" y="2872"/>
                    </a:lnTo>
                    <a:lnTo>
                      <a:pt x="1685" y="2909"/>
                    </a:lnTo>
                    <a:lnTo>
                      <a:pt x="1699" y="2949"/>
                    </a:lnTo>
                    <a:lnTo>
                      <a:pt x="1706" y="2991"/>
                    </a:lnTo>
                    <a:lnTo>
                      <a:pt x="1708" y="3034"/>
                    </a:lnTo>
                    <a:lnTo>
                      <a:pt x="1706" y="3081"/>
                    </a:lnTo>
                    <a:lnTo>
                      <a:pt x="1696" y="3126"/>
                    </a:lnTo>
                    <a:lnTo>
                      <a:pt x="1682" y="3168"/>
                    </a:lnTo>
                    <a:lnTo>
                      <a:pt x="1661" y="3209"/>
                    </a:lnTo>
                    <a:lnTo>
                      <a:pt x="1636" y="3246"/>
                    </a:lnTo>
                    <a:lnTo>
                      <a:pt x="1608" y="3279"/>
                    </a:lnTo>
                    <a:lnTo>
                      <a:pt x="1574" y="3308"/>
                    </a:lnTo>
                    <a:lnTo>
                      <a:pt x="1537" y="3333"/>
                    </a:lnTo>
                    <a:lnTo>
                      <a:pt x="1498" y="3353"/>
                    </a:lnTo>
                    <a:lnTo>
                      <a:pt x="1455" y="3368"/>
                    </a:lnTo>
                    <a:lnTo>
                      <a:pt x="1409" y="3377"/>
                    </a:lnTo>
                    <a:lnTo>
                      <a:pt x="1364" y="3380"/>
                    </a:lnTo>
                    <a:lnTo>
                      <a:pt x="1317" y="3377"/>
                    </a:lnTo>
                    <a:lnTo>
                      <a:pt x="1271" y="3368"/>
                    </a:lnTo>
                    <a:lnTo>
                      <a:pt x="1228" y="3353"/>
                    </a:lnTo>
                    <a:lnTo>
                      <a:pt x="1189" y="3333"/>
                    </a:lnTo>
                    <a:lnTo>
                      <a:pt x="1152" y="3308"/>
                    </a:lnTo>
                    <a:lnTo>
                      <a:pt x="1119" y="3279"/>
                    </a:lnTo>
                    <a:lnTo>
                      <a:pt x="1090" y="3246"/>
                    </a:lnTo>
                    <a:lnTo>
                      <a:pt x="1065" y="3209"/>
                    </a:lnTo>
                    <a:lnTo>
                      <a:pt x="1045" y="3168"/>
                    </a:lnTo>
                    <a:lnTo>
                      <a:pt x="1030" y="3126"/>
                    </a:lnTo>
                    <a:lnTo>
                      <a:pt x="1021" y="3081"/>
                    </a:lnTo>
                    <a:lnTo>
                      <a:pt x="1018" y="3034"/>
                    </a:lnTo>
                    <a:lnTo>
                      <a:pt x="1020" y="2991"/>
                    </a:lnTo>
                    <a:lnTo>
                      <a:pt x="1029" y="2949"/>
                    </a:lnTo>
                    <a:lnTo>
                      <a:pt x="1042" y="2909"/>
                    </a:lnTo>
                    <a:lnTo>
                      <a:pt x="1059" y="2872"/>
                    </a:lnTo>
                    <a:lnTo>
                      <a:pt x="1081" y="2836"/>
                    </a:lnTo>
                    <a:lnTo>
                      <a:pt x="1106" y="2804"/>
                    </a:lnTo>
                    <a:lnTo>
                      <a:pt x="1018" y="2804"/>
                    </a:lnTo>
                    <a:lnTo>
                      <a:pt x="995" y="2801"/>
                    </a:lnTo>
                    <a:lnTo>
                      <a:pt x="973" y="2793"/>
                    </a:lnTo>
                    <a:lnTo>
                      <a:pt x="955" y="2780"/>
                    </a:lnTo>
                    <a:lnTo>
                      <a:pt x="939" y="2764"/>
                    </a:lnTo>
                    <a:lnTo>
                      <a:pt x="928" y="2743"/>
                    </a:lnTo>
                    <a:lnTo>
                      <a:pt x="923" y="2721"/>
                    </a:lnTo>
                    <a:lnTo>
                      <a:pt x="922" y="2698"/>
                    </a:lnTo>
                    <a:lnTo>
                      <a:pt x="927" y="2675"/>
                    </a:lnTo>
                    <a:lnTo>
                      <a:pt x="1100" y="2195"/>
                    </a:lnTo>
                    <a:lnTo>
                      <a:pt x="1109" y="2176"/>
                    </a:lnTo>
                    <a:lnTo>
                      <a:pt x="1124" y="2159"/>
                    </a:lnTo>
                    <a:lnTo>
                      <a:pt x="1140" y="2146"/>
                    </a:lnTo>
                    <a:lnTo>
                      <a:pt x="1159" y="2137"/>
                    </a:lnTo>
                    <a:lnTo>
                      <a:pt x="562" y="415"/>
                    </a:lnTo>
                    <a:lnTo>
                      <a:pt x="73" y="223"/>
                    </a:lnTo>
                    <a:lnTo>
                      <a:pt x="52" y="212"/>
                    </a:lnTo>
                    <a:lnTo>
                      <a:pt x="35" y="199"/>
                    </a:lnTo>
                    <a:lnTo>
                      <a:pt x="21" y="181"/>
                    </a:lnTo>
                    <a:lnTo>
                      <a:pt x="10" y="162"/>
                    </a:lnTo>
                    <a:lnTo>
                      <a:pt x="3" y="141"/>
                    </a:lnTo>
                    <a:lnTo>
                      <a:pt x="0" y="119"/>
                    </a:lnTo>
                    <a:lnTo>
                      <a:pt x="2" y="96"/>
                    </a:lnTo>
                    <a:lnTo>
                      <a:pt x="8" y="73"/>
                    </a:lnTo>
                    <a:lnTo>
                      <a:pt x="19" y="53"/>
                    </a:lnTo>
                    <a:lnTo>
                      <a:pt x="33" y="35"/>
                    </a:lnTo>
                    <a:lnTo>
                      <a:pt x="50" y="21"/>
                    </a:lnTo>
                    <a:lnTo>
                      <a:pt x="69" y="10"/>
                    </a:lnTo>
                    <a:lnTo>
                      <a:pt x="91" y="4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sp>
            <p:nvSpPr>
              <p:cNvPr id="61" name="Freeform 6">
                <a:extLst>
                  <a:ext uri="{FF2B5EF4-FFF2-40B4-BE49-F238E27FC236}">
                    <a16:creationId xmlns:a16="http://schemas.microsoft.com/office/drawing/2014/main" xmlns="" id="{7C93BDB9-3442-4FEC-9ADB-5229CE7261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2182" y="5587579"/>
                <a:ext cx="139095" cy="139430"/>
              </a:xfrm>
              <a:custGeom>
                <a:avLst/>
                <a:gdLst>
                  <a:gd name="T0" fmla="*/ 373 w 747"/>
                  <a:gd name="T1" fmla="*/ 0 h 749"/>
                  <a:gd name="T2" fmla="*/ 424 w 747"/>
                  <a:gd name="T3" fmla="*/ 4 h 749"/>
                  <a:gd name="T4" fmla="*/ 472 w 747"/>
                  <a:gd name="T5" fmla="*/ 14 h 749"/>
                  <a:gd name="T6" fmla="*/ 518 w 747"/>
                  <a:gd name="T7" fmla="*/ 29 h 749"/>
                  <a:gd name="T8" fmla="*/ 562 w 747"/>
                  <a:gd name="T9" fmla="*/ 51 h 749"/>
                  <a:gd name="T10" fmla="*/ 602 w 747"/>
                  <a:gd name="T11" fmla="*/ 78 h 749"/>
                  <a:gd name="T12" fmla="*/ 638 w 747"/>
                  <a:gd name="T13" fmla="*/ 109 h 749"/>
                  <a:gd name="T14" fmla="*/ 669 w 747"/>
                  <a:gd name="T15" fmla="*/ 146 h 749"/>
                  <a:gd name="T16" fmla="*/ 696 w 747"/>
                  <a:gd name="T17" fmla="*/ 186 h 749"/>
                  <a:gd name="T18" fmla="*/ 718 w 747"/>
                  <a:gd name="T19" fmla="*/ 229 h 749"/>
                  <a:gd name="T20" fmla="*/ 733 w 747"/>
                  <a:gd name="T21" fmla="*/ 276 h 749"/>
                  <a:gd name="T22" fmla="*/ 744 w 747"/>
                  <a:gd name="T23" fmla="*/ 324 h 749"/>
                  <a:gd name="T24" fmla="*/ 747 w 747"/>
                  <a:gd name="T25" fmla="*/ 375 h 749"/>
                  <a:gd name="T26" fmla="*/ 744 w 747"/>
                  <a:gd name="T27" fmla="*/ 426 h 749"/>
                  <a:gd name="T28" fmla="*/ 733 w 747"/>
                  <a:gd name="T29" fmla="*/ 474 h 749"/>
                  <a:gd name="T30" fmla="*/ 718 w 747"/>
                  <a:gd name="T31" fmla="*/ 520 h 749"/>
                  <a:gd name="T32" fmla="*/ 696 w 747"/>
                  <a:gd name="T33" fmla="*/ 564 h 749"/>
                  <a:gd name="T34" fmla="*/ 669 w 747"/>
                  <a:gd name="T35" fmla="*/ 604 h 749"/>
                  <a:gd name="T36" fmla="*/ 638 w 747"/>
                  <a:gd name="T37" fmla="*/ 640 h 749"/>
                  <a:gd name="T38" fmla="*/ 602 w 747"/>
                  <a:gd name="T39" fmla="*/ 672 h 749"/>
                  <a:gd name="T40" fmla="*/ 562 w 747"/>
                  <a:gd name="T41" fmla="*/ 699 h 749"/>
                  <a:gd name="T42" fmla="*/ 518 w 747"/>
                  <a:gd name="T43" fmla="*/ 720 h 749"/>
                  <a:gd name="T44" fmla="*/ 472 w 747"/>
                  <a:gd name="T45" fmla="*/ 736 h 749"/>
                  <a:gd name="T46" fmla="*/ 424 w 747"/>
                  <a:gd name="T47" fmla="*/ 747 h 749"/>
                  <a:gd name="T48" fmla="*/ 373 w 747"/>
                  <a:gd name="T49" fmla="*/ 749 h 749"/>
                  <a:gd name="T50" fmla="*/ 322 w 747"/>
                  <a:gd name="T51" fmla="*/ 747 h 749"/>
                  <a:gd name="T52" fmla="*/ 274 w 747"/>
                  <a:gd name="T53" fmla="*/ 736 h 749"/>
                  <a:gd name="T54" fmla="*/ 228 w 747"/>
                  <a:gd name="T55" fmla="*/ 720 h 749"/>
                  <a:gd name="T56" fmla="*/ 185 w 747"/>
                  <a:gd name="T57" fmla="*/ 699 h 749"/>
                  <a:gd name="T58" fmla="*/ 145 w 747"/>
                  <a:gd name="T59" fmla="*/ 672 h 749"/>
                  <a:gd name="T60" fmla="*/ 108 w 747"/>
                  <a:gd name="T61" fmla="*/ 640 h 749"/>
                  <a:gd name="T62" fmla="*/ 77 w 747"/>
                  <a:gd name="T63" fmla="*/ 604 h 749"/>
                  <a:gd name="T64" fmla="*/ 50 w 747"/>
                  <a:gd name="T65" fmla="*/ 564 h 749"/>
                  <a:gd name="T66" fmla="*/ 29 w 747"/>
                  <a:gd name="T67" fmla="*/ 520 h 749"/>
                  <a:gd name="T68" fmla="*/ 13 w 747"/>
                  <a:gd name="T69" fmla="*/ 474 h 749"/>
                  <a:gd name="T70" fmla="*/ 3 w 747"/>
                  <a:gd name="T71" fmla="*/ 426 h 749"/>
                  <a:gd name="T72" fmla="*/ 0 w 747"/>
                  <a:gd name="T73" fmla="*/ 375 h 749"/>
                  <a:gd name="T74" fmla="*/ 3 w 747"/>
                  <a:gd name="T75" fmla="*/ 324 h 749"/>
                  <a:gd name="T76" fmla="*/ 13 w 747"/>
                  <a:gd name="T77" fmla="*/ 276 h 749"/>
                  <a:gd name="T78" fmla="*/ 29 w 747"/>
                  <a:gd name="T79" fmla="*/ 229 h 749"/>
                  <a:gd name="T80" fmla="*/ 50 w 747"/>
                  <a:gd name="T81" fmla="*/ 186 h 749"/>
                  <a:gd name="T82" fmla="*/ 77 w 747"/>
                  <a:gd name="T83" fmla="*/ 146 h 749"/>
                  <a:gd name="T84" fmla="*/ 108 w 747"/>
                  <a:gd name="T85" fmla="*/ 109 h 749"/>
                  <a:gd name="T86" fmla="*/ 145 w 747"/>
                  <a:gd name="T87" fmla="*/ 78 h 749"/>
                  <a:gd name="T88" fmla="*/ 185 w 747"/>
                  <a:gd name="T89" fmla="*/ 51 h 749"/>
                  <a:gd name="T90" fmla="*/ 228 w 747"/>
                  <a:gd name="T91" fmla="*/ 29 h 749"/>
                  <a:gd name="T92" fmla="*/ 274 w 747"/>
                  <a:gd name="T93" fmla="*/ 14 h 749"/>
                  <a:gd name="T94" fmla="*/ 322 w 747"/>
                  <a:gd name="T95" fmla="*/ 4 h 749"/>
                  <a:gd name="T96" fmla="*/ 373 w 747"/>
                  <a:gd name="T97" fmla="*/ 0 h 7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747" h="749">
                    <a:moveTo>
                      <a:pt x="373" y="0"/>
                    </a:moveTo>
                    <a:lnTo>
                      <a:pt x="424" y="4"/>
                    </a:lnTo>
                    <a:lnTo>
                      <a:pt x="472" y="14"/>
                    </a:lnTo>
                    <a:lnTo>
                      <a:pt x="518" y="29"/>
                    </a:lnTo>
                    <a:lnTo>
                      <a:pt x="562" y="51"/>
                    </a:lnTo>
                    <a:lnTo>
                      <a:pt x="602" y="78"/>
                    </a:lnTo>
                    <a:lnTo>
                      <a:pt x="638" y="109"/>
                    </a:lnTo>
                    <a:lnTo>
                      <a:pt x="669" y="146"/>
                    </a:lnTo>
                    <a:lnTo>
                      <a:pt x="696" y="186"/>
                    </a:lnTo>
                    <a:lnTo>
                      <a:pt x="718" y="229"/>
                    </a:lnTo>
                    <a:lnTo>
                      <a:pt x="733" y="276"/>
                    </a:lnTo>
                    <a:lnTo>
                      <a:pt x="744" y="324"/>
                    </a:lnTo>
                    <a:lnTo>
                      <a:pt x="747" y="375"/>
                    </a:lnTo>
                    <a:lnTo>
                      <a:pt x="744" y="426"/>
                    </a:lnTo>
                    <a:lnTo>
                      <a:pt x="733" y="474"/>
                    </a:lnTo>
                    <a:lnTo>
                      <a:pt x="718" y="520"/>
                    </a:lnTo>
                    <a:lnTo>
                      <a:pt x="696" y="564"/>
                    </a:lnTo>
                    <a:lnTo>
                      <a:pt x="669" y="604"/>
                    </a:lnTo>
                    <a:lnTo>
                      <a:pt x="638" y="640"/>
                    </a:lnTo>
                    <a:lnTo>
                      <a:pt x="602" y="672"/>
                    </a:lnTo>
                    <a:lnTo>
                      <a:pt x="562" y="699"/>
                    </a:lnTo>
                    <a:lnTo>
                      <a:pt x="518" y="720"/>
                    </a:lnTo>
                    <a:lnTo>
                      <a:pt x="472" y="736"/>
                    </a:lnTo>
                    <a:lnTo>
                      <a:pt x="424" y="747"/>
                    </a:lnTo>
                    <a:lnTo>
                      <a:pt x="373" y="749"/>
                    </a:lnTo>
                    <a:lnTo>
                      <a:pt x="322" y="747"/>
                    </a:lnTo>
                    <a:lnTo>
                      <a:pt x="274" y="736"/>
                    </a:lnTo>
                    <a:lnTo>
                      <a:pt x="228" y="720"/>
                    </a:lnTo>
                    <a:lnTo>
                      <a:pt x="185" y="699"/>
                    </a:lnTo>
                    <a:lnTo>
                      <a:pt x="145" y="672"/>
                    </a:lnTo>
                    <a:lnTo>
                      <a:pt x="108" y="640"/>
                    </a:lnTo>
                    <a:lnTo>
                      <a:pt x="77" y="604"/>
                    </a:lnTo>
                    <a:lnTo>
                      <a:pt x="50" y="564"/>
                    </a:lnTo>
                    <a:lnTo>
                      <a:pt x="29" y="520"/>
                    </a:lnTo>
                    <a:lnTo>
                      <a:pt x="13" y="474"/>
                    </a:lnTo>
                    <a:lnTo>
                      <a:pt x="3" y="426"/>
                    </a:lnTo>
                    <a:lnTo>
                      <a:pt x="0" y="375"/>
                    </a:lnTo>
                    <a:lnTo>
                      <a:pt x="3" y="324"/>
                    </a:lnTo>
                    <a:lnTo>
                      <a:pt x="13" y="276"/>
                    </a:lnTo>
                    <a:lnTo>
                      <a:pt x="29" y="229"/>
                    </a:lnTo>
                    <a:lnTo>
                      <a:pt x="50" y="186"/>
                    </a:lnTo>
                    <a:lnTo>
                      <a:pt x="77" y="146"/>
                    </a:lnTo>
                    <a:lnTo>
                      <a:pt x="108" y="109"/>
                    </a:lnTo>
                    <a:lnTo>
                      <a:pt x="145" y="78"/>
                    </a:lnTo>
                    <a:lnTo>
                      <a:pt x="185" y="51"/>
                    </a:lnTo>
                    <a:lnTo>
                      <a:pt x="228" y="29"/>
                    </a:lnTo>
                    <a:lnTo>
                      <a:pt x="274" y="14"/>
                    </a:lnTo>
                    <a:lnTo>
                      <a:pt x="322" y="4"/>
                    </a:lnTo>
                    <a:lnTo>
                      <a:pt x="373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2" name="Freeform 7">
                <a:extLst>
                  <a:ext uri="{FF2B5EF4-FFF2-40B4-BE49-F238E27FC236}">
                    <a16:creationId xmlns:a16="http://schemas.microsoft.com/office/drawing/2014/main" xmlns="" id="{4FACA4C1-DBDC-408C-8C2A-ECDDCEB066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8165" y="5801372"/>
                <a:ext cx="33607" cy="91094"/>
              </a:xfrm>
              <a:custGeom>
                <a:avLst/>
                <a:gdLst>
                  <a:gd name="T0" fmla="*/ 182 w 182"/>
                  <a:gd name="T1" fmla="*/ 0 h 487"/>
                  <a:gd name="T2" fmla="*/ 182 w 182"/>
                  <a:gd name="T3" fmla="*/ 487 h 487"/>
                  <a:gd name="T4" fmla="*/ 0 w 182"/>
                  <a:gd name="T5" fmla="*/ 487 h 487"/>
                  <a:gd name="T6" fmla="*/ 2 w 182"/>
                  <a:gd name="T7" fmla="*/ 452 h 487"/>
                  <a:gd name="T8" fmla="*/ 6 w 182"/>
                  <a:gd name="T9" fmla="*/ 411 h 487"/>
                  <a:gd name="T10" fmla="*/ 10 w 182"/>
                  <a:gd name="T11" fmla="*/ 365 h 487"/>
                  <a:gd name="T12" fmla="*/ 60 w 182"/>
                  <a:gd name="T13" fmla="*/ 365 h 487"/>
                  <a:gd name="T14" fmla="*/ 60 w 182"/>
                  <a:gd name="T15" fmla="*/ 161 h 487"/>
                  <a:gd name="T16" fmla="*/ 78 w 182"/>
                  <a:gd name="T17" fmla="*/ 119 h 487"/>
                  <a:gd name="T18" fmla="*/ 99 w 182"/>
                  <a:gd name="T19" fmla="*/ 79 h 487"/>
                  <a:gd name="T20" fmla="*/ 122 w 182"/>
                  <a:gd name="T21" fmla="*/ 41 h 487"/>
                  <a:gd name="T22" fmla="*/ 150 w 182"/>
                  <a:gd name="T23" fmla="*/ 7 h 487"/>
                  <a:gd name="T24" fmla="*/ 166 w 182"/>
                  <a:gd name="T25" fmla="*/ 5 h 487"/>
                  <a:gd name="T26" fmla="*/ 182 w 182"/>
                  <a:gd name="T27" fmla="*/ 0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2" h="487">
                    <a:moveTo>
                      <a:pt x="182" y="0"/>
                    </a:moveTo>
                    <a:lnTo>
                      <a:pt x="182" y="487"/>
                    </a:lnTo>
                    <a:lnTo>
                      <a:pt x="0" y="487"/>
                    </a:lnTo>
                    <a:lnTo>
                      <a:pt x="2" y="452"/>
                    </a:lnTo>
                    <a:lnTo>
                      <a:pt x="6" y="411"/>
                    </a:lnTo>
                    <a:lnTo>
                      <a:pt x="10" y="365"/>
                    </a:lnTo>
                    <a:lnTo>
                      <a:pt x="60" y="365"/>
                    </a:lnTo>
                    <a:lnTo>
                      <a:pt x="60" y="161"/>
                    </a:lnTo>
                    <a:lnTo>
                      <a:pt x="78" y="119"/>
                    </a:lnTo>
                    <a:lnTo>
                      <a:pt x="99" y="79"/>
                    </a:lnTo>
                    <a:lnTo>
                      <a:pt x="122" y="41"/>
                    </a:lnTo>
                    <a:lnTo>
                      <a:pt x="150" y="7"/>
                    </a:lnTo>
                    <a:lnTo>
                      <a:pt x="166" y="5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3" name="Rectangle 8">
                <a:extLst>
                  <a:ext uri="{FF2B5EF4-FFF2-40B4-BE49-F238E27FC236}">
                    <a16:creationId xmlns:a16="http://schemas.microsoft.com/office/drawing/2014/main" xmlns="" id="{38172757-49AB-4A9C-AEBA-4987941138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93228" y="5933365"/>
                <a:ext cx="303394" cy="193343"/>
              </a:xfrm>
              <a:prstGeom prst="rect">
                <a:avLst/>
              </a:pr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4" name="Freeform 9">
                <a:extLst>
                  <a:ext uri="{FF2B5EF4-FFF2-40B4-BE49-F238E27FC236}">
                    <a16:creationId xmlns:a16="http://schemas.microsoft.com/office/drawing/2014/main" xmlns="" id="{9DA43C44-235A-4475-9858-B5C288F936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101150" y="5488119"/>
                <a:ext cx="741215" cy="637659"/>
              </a:xfrm>
              <a:custGeom>
                <a:avLst/>
                <a:gdLst>
                  <a:gd name="T0" fmla="*/ 1608 w 3972"/>
                  <a:gd name="T1" fmla="*/ 3056 h 3428"/>
                  <a:gd name="T2" fmla="*/ 1156 w 3972"/>
                  <a:gd name="T3" fmla="*/ 3056 h 3428"/>
                  <a:gd name="T4" fmla="*/ 3417 w 3972"/>
                  <a:gd name="T5" fmla="*/ 2201 h 3428"/>
                  <a:gd name="T6" fmla="*/ 3425 w 3972"/>
                  <a:gd name="T7" fmla="*/ 2007 h 3428"/>
                  <a:gd name="T8" fmla="*/ 3001 w 3972"/>
                  <a:gd name="T9" fmla="*/ 1412 h 3428"/>
                  <a:gd name="T10" fmla="*/ 3093 w 3972"/>
                  <a:gd name="T11" fmla="*/ 2017 h 3428"/>
                  <a:gd name="T12" fmla="*/ 2579 w 3972"/>
                  <a:gd name="T13" fmla="*/ 0 h 3428"/>
                  <a:gd name="T14" fmla="*/ 2401 w 3972"/>
                  <a:gd name="T15" fmla="*/ 1274 h 3428"/>
                  <a:gd name="T16" fmla="*/ 2580 w 3972"/>
                  <a:gd name="T17" fmla="*/ 1390 h 3428"/>
                  <a:gd name="T18" fmla="*/ 2719 w 3972"/>
                  <a:gd name="T19" fmla="*/ 1387 h 3428"/>
                  <a:gd name="T20" fmla="*/ 2867 w 3972"/>
                  <a:gd name="T21" fmla="*/ 1318 h 3428"/>
                  <a:gd name="T22" fmla="*/ 3095 w 3972"/>
                  <a:gd name="T23" fmla="*/ 1304 h 3428"/>
                  <a:gd name="T24" fmla="*/ 3237 w 3972"/>
                  <a:gd name="T25" fmla="*/ 1366 h 3428"/>
                  <a:gd name="T26" fmla="*/ 3317 w 3972"/>
                  <a:gd name="T27" fmla="*/ 1417 h 3428"/>
                  <a:gd name="T28" fmla="*/ 3439 w 3972"/>
                  <a:gd name="T29" fmla="*/ 1508 h 3428"/>
                  <a:gd name="T30" fmla="*/ 3563 w 3972"/>
                  <a:gd name="T31" fmla="*/ 1635 h 3428"/>
                  <a:gd name="T32" fmla="*/ 3666 w 3972"/>
                  <a:gd name="T33" fmla="*/ 1801 h 3428"/>
                  <a:gd name="T34" fmla="*/ 3720 w 3972"/>
                  <a:gd name="T35" fmla="*/ 2012 h 3428"/>
                  <a:gd name="T36" fmla="*/ 3713 w 3972"/>
                  <a:gd name="T37" fmla="*/ 2201 h 3428"/>
                  <a:gd name="T38" fmla="*/ 1916 w 3972"/>
                  <a:gd name="T39" fmla="*/ 2201 h 3428"/>
                  <a:gd name="T40" fmla="*/ 2058 w 3972"/>
                  <a:gd name="T41" fmla="*/ 2103 h 3428"/>
                  <a:gd name="T42" fmla="*/ 2084 w 3972"/>
                  <a:gd name="T43" fmla="*/ 1926 h 3428"/>
                  <a:gd name="T44" fmla="*/ 2151 w 3972"/>
                  <a:gd name="T45" fmla="*/ 1735 h 3428"/>
                  <a:gd name="T46" fmla="*/ 2272 w 3972"/>
                  <a:gd name="T47" fmla="*/ 1573 h 3428"/>
                  <a:gd name="T48" fmla="*/ 2407 w 3972"/>
                  <a:gd name="T49" fmla="*/ 1484 h 3428"/>
                  <a:gd name="T50" fmla="*/ 2470 w 3972"/>
                  <a:gd name="T51" fmla="*/ 1496 h 3428"/>
                  <a:gd name="T52" fmla="*/ 2477 w 3972"/>
                  <a:gd name="T53" fmla="*/ 1560 h 3428"/>
                  <a:gd name="T54" fmla="*/ 2330 w 3972"/>
                  <a:gd name="T55" fmla="*/ 1638 h 3428"/>
                  <a:gd name="T56" fmla="*/ 2226 w 3972"/>
                  <a:gd name="T57" fmla="*/ 1749 h 3428"/>
                  <a:gd name="T58" fmla="*/ 2159 w 3972"/>
                  <a:gd name="T59" fmla="*/ 1931 h 3428"/>
                  <a:gd name="T60" fmla="*/ 2132 w 3972"/>
                  <a:gd name="T61" fmla="*/ 2104 h 3428"/>
                  <a:gd name="T62" fmla="*/ 2620 w 3972"/>
                  <a:gd name="T63" fmla="*/ 2201 h 3428"/>
                  <a:gd name="T64" fmla="*/ 2440 w 3972"/>
                  <a:gd name="T65" fmla="*/ 1649 h 3428"/>
                  <a:gd name="T66" fmla="*/ 2520 w 3972"/>
                  <a:gd name="T67" fmla="*/ 1590 h 3428"/>
                  <a:gd name="T68" fmla="*/ 2526 w 3972"/>
                  <a:gd name="T69" fmla="*/ 1489 h 3428"/>
                  <a:gd name="T70" fmla="*/ 2452 w 3972"/>
                  <a:gd name="T71" fmla="*/ 1429 h 3428"/>
                  <a:gd name="T72" fmla="*/ 2278 w 3972"/>
                  <a:gd name="T73" fmla="*/ 1486 h 3428"/>
                  <a:gd name="T74" fmla="*/ 2238 w 3972"/>
                  <a:gd name="T75" fmla="*/ 1519 h 3428"/>
                  <a:gd name="T76" fmla="*/ 2088 w 3972"/>
                  <a:gd name="T77" fmla="*/ 1362 h 3428"/>
                  <a:gd name="T78" fmla="*/ 1976 w 3972"/>
                  <a:gd name="T79" fmla="*/ 1207 h 3428"/>
                  <a:gd name="T80" fmla="*/ 1903 w 3972"/>
                  <a:gd name="T81" fmla="*/ 1085 h 3428"/>
                  <a:gd name="T82" fmla="*/ 1868 w 3972"/>
                  <a:gd name="T83" fmla="*/ 1010 h 3428"/>
                  <a:gd name="T84" fmla="*/ 1884 w 3972"/>
                  <a:gd name="T85" fmla="*/ 901 h 3428"/>
                  <a:gd name="T86" fmla="*/ 1973 w 3972"/>
                  <a:gd name="T87" fmla="*/ 833 h 3428"/>
                  <a:gd name="T88" fmla="*/ 2082 w 3972"/>
                  <a:gd name="T89" fmla="*/ 849 h 3428"/>
                  <a:gd name="T90" fmla="*/ 2153 w 3972"/>
                  <a:gd name="T91" fmla="*/ 936 h 3428"/>
                  <a:gd name="T92" fmla="*/ 2238 w 3972"/>
                  <a:gd name="T93" fmla="*/ 1076 h 3428"/>
                  <a:gd name="T94" fmla="*/ 2008 w 3972"/>
                  <a:gd name="T95" fmla="*/ 2050 h 3428"/>
                  <a:gd name="T96" fmla="*/ 1325 w 3972"/>
                  <a:gd name="T97" fmla="*/ 2172 h 3428"/>
                  <a:gd name="T98" fmla="*/ 738 w 3972"/>
                  <a:gd name="T99" fmla="*/ 3428 h 3428"/>
                  <a:gd name="T100" fmla="*/ 121 w 3972"/>
                  <a:gd name="T101" fmla="*/ 2172 h 3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972" h="3428">
                    <a:moveTo>
                      <a:pt x="860" y="3056"/>
                    </a:moveTo>
                    <a:lnTo>
                      <a:pt x="860" y="3307"/>
                    </a:lnTo>
                    <a:lnTo>
                      <a:pt x="1608" y="3307"/>
                    </a:lnTo>
                    <a:lnTo>
                      <a:pt x="1608" y="3056"/>
                    </a:lnTo>
                    <a:lnTo>
                      <a:pt x="1325" y="3056"/>
                    </a:lnTo>
                    <a:lnTo>
                      <a:pt x="1325" y="3201"/>
                    </a:lnTo>
                    <a:lnTo>
                      <a:pt x="1156" y="3201"/>
                    </a:lnTo>
                    <a:lnTo>
                      <a:pt x="1156" y="3056"/>
                    </a:lnTo>
                    <a:lnTo>
                      <a:pt x="860" y="3056"/>
                    </a:lnTo>
                    <a:close/>
                    <a:moveTo>
                      <a:pt x="3385" y="1890"/>
                    </a:moveTo>
                    <a:lnTo>
                      <a:pt x="3385" y="2201"/>
                    </a:lnTo>
                    <a:lnTo>
                      <a:pt x="3417" y="2201"/>
                    </a:lnTo>
                    <a:lnTo>
                      <a:pt x="3427" y="2148"/>
                    </a:lnTo>
                    <a:lnTo>
                      <a:pt x="3431" y="2098"/>
                    </a:lnTo>
                    <a:lnTo>
                      <a:pt x="3430" y="2051"/>
                    </a:lnTo>
                    <a:lnTo>
                      <a:pt x="3425" y="2007"/>
                    </a:lnTo>
                    <a:lnTo>
                      <a:pt x="3416" y="1965"/>
                    </a:lnTo>
                    <a:lnTo>
                      <a:pt x="3402" y="1926"/>
                    </a:lnTo>
                    <a:lnTo>
                      <a:pt x="3385" y="1890"/>
                    </a:lnTo>
                    <a:close/>
                    <a:moveTo>
                      <a:pt x="3001" y="1412"/>
                    </a:moveTo>
                    <a:lnTo>
                      <a:pt x="2911" y="2017"/>
                    </a:lnTo>
                    <a:lnTo>
                      <a:pt x="3001" y="2141"/>
                    </a:lnTo>
                    <a:lnTo>
                      <a:pt x="3003" y="2141"/>
                    </a:lnTo>
                    <a:lnTo>
                      <a:pt x="3093" y="2017"/>
                    </a:lnTo>
                    <a:lnTo>
                      <a:pt x="3003" y="1412"/>
                    </a:lnTo>
                    <a:lnTo>
                      <a:pt x="3001" y="1412"/>
                    </a:lnTo>
                    <a:close/>
                    <a:moveTo>
                      <a:pt x="0" y="0"/>
                    </a:moveTo>
                    <a:lnTo>
                      <a:pt x="2579" y="0"/>
                    </a:lnTo>
                    <a:lnTo>
                      <a:pt x="2579" y="196"/>
                    </a:lnTo>
                    <a:lnTo>
                      <a:pt x="2360" y="196"/>
                    </a:lnTo>
                    <a:lnTo>
                      <a:pt x="2360" y="1232"/>
                    </a:lnTo>
                    <a:lnTo>
                      <a:pt x="2401" y="1274"/>
                    </a:lnTo>
                    <a:lnTo>
                      <a:pt x="2444" y="1313"/>
                    </a:lnTo>
                    <a:lnTo>
                      <a:pt x="2488" y="1346"/>
                    </a:lnTo>
                    <a:lnTo>
                      <a:pt x="2534" y="1372"/>
                    </a:lnTo>
                    <a:lnTo>
                      <a:pt x="2580" y="1390"/>
                    </a:lnTo>
                    <a:lnTo>
                      <a:pt x="2615" y="1399"/>
                    </a:lnTo>
                    <a:lnTo>
                      <a:pt x="2650" y="1401"/>
                    </a:lnTo>
                    <a:lnTo>
                      <a:pt x="2685" y="1396"/>
                    </a:lnTo>
                    <a:lnTo>
                      <a:pt x="2719" y="1387"/>
                    </a:lnTo>
                    <a:lnTo>
                      <a:pt x="2753" y="1371"/>
                    </a:lnTo>
                    <a:lnTo>
                      <a:pt x="2782" y="1358"/>
                    </a:lnTo>
                    <a:lnTo>
                      <a:pt x="2823" y="1336"/>
                    </a:lnTo>
                    <a:lnTo>
                      <a:pt x="2867" y="1318"/>
                    </a:lnTo>
                    <a:lnTo>
                      <a:pt x="2911" y="1304"/>
                    </a:lnTo>
                    <a:lnTo>
                      <a:pt x="2911" y="1303"/>
                    </a:lnTo>
                    <a:lnTo>
                      <a:pt x="3002" y="1399"/>
                    </a:lnTo>
                    <a:lnTo>
                      <a:pt x="3095" y="1304"/>
                    </a:lnTo>
                    <a:lnTo>
                      <a:pt x="3141" y="1319"/>
                    </a:lnTo>
                    <a:lnTo>
                      <a:pt x="3186" y="1338"/>
                    </a:lnTo>
                    <a:lnTo>
                      <a:pt x="3229" y="1362"/>
                    </a:lnTo>
                    <a:lnTo>
                      <a:pt x="3237" y="1366"/>
                    </a:lnTo>
                    <a:lnTo>
                      <a:pt x="3244" y="1370"/>
                    </a:lnTo>
                    <a:lnTo>
                      <a:pt x="3266" y="1384"/>
                    </a:lnTo>
                    <a:lnTo>
                      <a:pt x="3290" y="1399"/>
                    </a:lnTo>
                    <a:lnTo>
                      <a:pt x="3317" y="1417"/>
                    </a:lnTo>
                    <a:lnTo>
                      <a:pt x="3346" y="1436"/>
                    </a:lnTo>
                    <a:lnTo>
                      <a:pt x="3376" y="1458"/>
                    </a:lnTo>
                    <a:lnTo>
                      <a:pt x="3407" y="1481"/>
                    </a:lnTo>
                    <a:lnTo>
                      <a:pt x="3439" y="1508"/>
                    </a:lnTo>
                    <a:lnTo>
                      <a:pt x="3470" y="1536"/>
                    </a:lnTo>
                    <a:lnTo>
                      <a:pt x="3503" y="1566"/>
                    </a:lnTo>
                    <a:lnTo>
                      <a:pt x="3533" y="1599"/>
                    </a:lnTo>
                    <a:lnTo>
                      <a:pt x="3563" y="1635"/>
                    </a:lnTo>
                    <a:lnTo>
                      <a:pt x="3592" y="1673"/>
                    </a:lnTo>
                    <a:lnTo>
                      <a:pt x="3619" y="1713"/>
                    </a:lnTo>
                    <a:lnTo>
                      <a:pt x="3644" y="1756"/>
                    </a:lnTo>
                    <a:lnTo>
                      <a:pt x="3666" y="1801"/>
                    </a:lnTo>
                    <a:lnTo>
                      <a:pt x="3685" y="1850"/>
                    </a:lnTo>
                    <a:lnTo>
                      <a:pt x="3701" y="1902"/>
                    </a:lnTo>
                    <a:lnTo>
                      <a:pt x="3713" y="1955"/>
                    </a:lnTo>
                    <a:lnTo>
                      <a:pt x="3720" y="2012"/>
                    </a:lnTo>
                    <a:lnTo>
                      <a:pt x="3723" y="2073"/>
                    </a:lnTo>
                    <a:lnTo>
                      <a:pt x="3720" y="2135"/>
                    </a:lnTo>
                    <a:lnTo>
                      <a:pt x="3713" y="2201"/>
                    </a:lnTo>
                    <a:lnTo>
                      <a:pt x="3713" y="2201"/>
                    </a:lnTo>
                    <a:lnTo>
                      <a:pt x="3972" y="2201"/>
                    </a:lnTo>
                    <a:lnTo>
                      <a:pt x="3972" y="2314"/>
                    </a:lnTo>
                    <a:lnTo>
                      <a:pt x="1916" y="2314"/>
                    </a:lnTo>
                    <a:lnTo>
                      <a:pt x="1916" y="2201"/>
                    </a:lnTo>
                    <a:lnTo>
                      <a:pt x="2052" y="2201"/>
                    </a:lnTo>
                    <a:lnTo>
                      <a:pt x="2053" y="2173"/>
                    </a:lnTo>
                    <a:lnTo>
                      <a:pt x="2054" y="2141"/>
                    </a:lnTo>
                    <a:lnTo>
                      <a:pt x="2058" y="2103"/>
                    </a:lnTo>
                    <a:lnTo>
                      <a:pt x="2062" y="2063"/>
                    </a:lnTo>
                    <a:lnTo>
                      <a:pt x="2068" y="2019"/>
                    </a:lnTo>
                    <a:lnTo>
                      <a:pt x="2075" y="1973"/>
                    </a:lnTo>
                    <a:lnTo>
                      <a:pt x="2084" y="1926"/>
                    </a:lnTo>
                    <a:lnTo>
                      <a:pt x="2097" y="1878"/>
                    </a:lnTo>
                    <a:lnTo>
                      <a:pt x="2111" y="1829"/>
                    </a:lnTo>
                    <a:lnTo>
                      <a:pt x="2129" y="1782"/>
                    </a:lnTo>
                    <a:lnTo>
                      <a:pt x="2151" y="1735"/>
                    </a:lnTo>
                    <a:lnTo>
                      <a:pt x="2175" y="1690"/>
                    </a:lnTo>
                    <a:lnTo>
                      <a:pt x="2203" y="1647"/>
                    </a:lnTo>
                    <a:lnTo>
                      <a:pt x="2236" y="1609"/>
                    </a:lnTo>
                    <a:lnTo>
                      <a:pt x="2272" y="1573"/>
                    </a:lnTo>
                    <a:lnTo>
                      <a:pt x="2277" y="1556"/>
                    </a:lnTo>
                    <a:lnTo>
                      <a:pt x="2288" y="1543"/>
                    </a:lnTo>
                    <a:lnTo>
                      <a:pt x="2302" y="1533"/>
                    </a:lnTo>
                    <a:lnTo>
                      <a:pt x="2407" y="1484"/>
                    </a:lnTo>
                    <a:lnTo>
                      <a:pt x="2423" y="1479"/>
                    </a:lnTo>
                    <a:lnTo>
                      <a:pt x="2440" y="1480"/>
                    </a:lnTo>
                    <a:lnTo>
                      <a:pt x="2457" y="1486"/>
                    </a:lnTo>
                    <a:lnTo>
                      <a:pt x="2470" y="1496"/>
                    </a:lnTo>
                    <a:lnTo>
                      <a:pt x="2480" y="1510"/>
                    </a:lnTo>
                    <a:lnTo>
                      <a:pt x="2485" y="1527"/>
                    </a:lnTo>
                    <a:lnTo>
                      <a:pt x="2483" y="1544"/>
                    </a:lnTo>
                    <a:lnTo>
                      <a:pt x="2477" y="1560"/>
                    </a:lnTo>
                    <a:lnTo>
                      <a:pt x="2468" y="1573"/>
                    </a:lnTo>
                    <a:lnTo>
                      <a:pt x="2453" y="1583"/>
                    </a:lnTo>
                    <a:lnTo>
                      <a:pt x="2348" y="1633"/>
                    </a:lnTo>
                    <a:lnTo>
                      <a:pt x="2330" y="1638"/>
                    </a:lnTo>
                    <a:lnTo>
                      <a:pt x="2311" y="1635"/>
                    </a:lnTo>
                    <a:lnTo>
                      <a:pt x="2279" y="1669"/>
                    </a:lnTo>
                    <a:lnTo>
                      <a:pt x="2250" y="1708"/>
                    </a:lnTo>
                    <a:lnTo>
                      <a:pt x="2226" y="1749"/>
                    </a:lnTo>
                    <a:lnTo>
                      <a:pt x="2204" y="1793"/>
                    </a:lnTo>
                    <a:lnTo>
                      <a:pt x="2186" y="1838"/>
                    </a:lnTo>
                    <a:lnTo>
                      <a:pt x="2172" y="1884"/>
                    </a:lnTo>
                    <a:lnTo>
                      <a:pt x="2159" y="1931"/>
                    </a:lnTo>
                    <a:lnTo>
                      <a:pt x="2149" y="1977"/>
                    </a:lnTo>
                    <a:lnTo>
                      <a:pt x="2141" y="2022"/>
                    </a:lnTo>
                    <a:lnTo>
                      <a:pt x="2135" y="2064"/>
                    </a:lnTo>
                    <a:lnTo>
                      <a:pt x="2132" y="2104"/>
                    </a:lnTo>
                    <a:lnTo>
                      <a:pt x="2128" y="2142"/>
                    </a:lnTo>
                    <a:lnTo>
                      <a:pt x="2127" y="2173"/>
                    </a:lnTo>
                    <a:lnTo>
                      <a:pt x="2126" y="2201"/>
                    </a:lnTo>
                    <a:lnTo>
                      <a:pt x="2620" y="2201"/>
                    </a:lnTo>
                    <a:lnTo>
                      <a:pt x="2620" y="1691"/>
                    </a:lnTo>
                    <a:lnTo>
                      <a:pt x="2556" y="1684"/>
                    </a:lnTo>
                    <a:lnTo>
                      <a:pt x="2493" y="1668"/>
                    </a:lnTo>
                    <a:lnTo>
                      <a:pt x="2440" y="1649"/>
                    </a:lnTo>
                    <a:lnTo>
                      <a:pt x="2474" y="1632"/>
                    </a:lnTo>
                    <a:lnTo>
                      <a:pt x="2492" y="1622"/>
                    </a:lnTo>
                    <a:lnTo>
                      <a:pt x="2508" y="1607"/>
                    </a:lnTo>
                    <a:lnTo>
                      <a:pt x="2520" y="1590"/>
                    </a:lnTo>
                    <a:lnTo>
                      <a:pt x="2529" y="1571"/>
                    </a:lnTo>
                    <a:lnTo>
                      <a:pt x="2535" y="1543"/>
                    </a:lnTo>
                    <a:lnTo>
                      <a:pt x="2534" y="1515"/>
                    </a:lnTo>
                    <a:lnTo>
                      <a:pt x="2526" y="1489"/>
                    </a:lnTo>
                    <a:lnTo>
                      <a:pt x="2512" y="1468"/>
                    </a:lnTo>
                    <a:lnTo>
                      <a:pt x="2496" y="1451"/>
                    </a:lnTo>
                    <a:lnTo>
                      <a:pt x="2475" y="1438"/>
                    </a:lnTo>
                    <a:lnTo>
                      <a:pt x="2452" y="1429"/>
                    </a:lnTo>
                    <a:lnTo>
                      <a:pt x="2428" y="1427"/>
                    </a:lnTo>
                    <a:lnTo>
                      <a:pt x="2405" y="1429"/>
                    </a:lnTo>
                    <a:lnTo>
                      <a:pt x="2382" y="1436"/>
                    </a:lnTo>
                    <a:lnTo>
                      <a:pt x="2278" y="1486"/>
                    </a:lnTo>
                    <a:lnTo>
                      <a:pt x="2262" y="1495"/>
                    </a:lnTo>
                    <a:lnTo>
                      <a:pt x="2249" y="1506"/>
                    </a:lnTo>
                    <a:lnTo>
                      <a:pt x="2238" y="1519"/>
                    </a:lnTo>
                    <a:lnTo>
                      <a:pt x="2238" y="1519"/>
                    </a:lnTo>
                    <a:lnTo>
                      <a:pt x="2197" y="1481"/>
                    </a:lnTo>
                    <a:lnTo>
                      <a:pt x="2158" y="1442"/>
                    </a:lnTo>
                    <a:lnTo>
                      <a:pt x="2122" y="1404"/>
                    </a:lnTo>
                    <a:lnTo>
                      <a:pt x="2088" y="1362"/>
                    </a:lnTo>
                    <a:lnTo>
                      <a:pt x="2057" y="1322"/>
                    </a:lnTo>
                    <a:lnTo>
                      <a:pt x="2026" y="1282"/>
                    </a:lnTo>
                    <a:lnTo>
                      <a:pt x="2000" y="1244"/>
                    </a:lnTo>
                    <a:lnTo>
                      <a:pt x="1976" y="1207"/>
                    </a:lnTo>
                    <a:lnTo>
                      <a:pt x="1953" y="1172"/>
                    </a:lnTo>
                    <a:lnTo>
                      <a:pt x="1933" y="1139"/>
                    </a:lnTo>
                    <a:lnTo>
                      <a:pt x="1918" y="1110"/>
                    </a:lnTo>
                    <a:lnTo>
                      <a:pt x="1903" y="1085"/>
                    </a:lnTo>
                    <a:lnTo>
                      <a:pt x="1892" y="1064"/>
                    </a:lnTo>
                    <a:lnTo>
                      <a:pt x="1884" y="1049"/>
                    </a:lnTo>
                    <a:lnTo>
                      <a:pt x="1879" y="1038"/>
                    </a:lnTo>
                    <a:lnTo>
                      <a:pt x="1868" y="1010"/>
                    </a:lnTo>
                    <a:lnTo>
                      <a:pt x="1864" y="982"/>
                    </a:lnTo>
                    <a:lnTo>
                      <a:pt x="1866" y="954"/>
                    </a:lnTo>
                    <a:lnTo>
                      <a:pt x="1872" y="926"/>
                    </a:lnTo>
                    <a:lnTo>
                      <a:pt x="1884" y="901"/>
                    </a:lnTo>
                    <a:lnTo>
                      <a:pt x="1899" y="879"/>
                    </a:lnTo>
                    <a:lnTo>
                      <a:pt x="1921" y="858"/>
                    </a:lnTo>
                    <a:lnTo>
                      <a:pt x="1945" y="844"/>
                    </a:lnTo>
                    <a:lnTo>
                      <a:pt x="1973" y="833"/>
                    </a:lnTo>
                    <a:lnTo>
                      <a:pt x="2001" y="829"/>
                    </a:lnTo>
                    <a:lnTo>
                      <a:pt x="2030" y="830"/>
                    </a:lnTo>
                    <a:lnTo>
                      <a:pt x="2057" y="836"/>
                    </a:lnTo>
                    <a:lnTo>
                      <a:pt x="2082" y="849"/>
                    </a:lnTo>
                    <a:lnTo>
                      <a:pt x="2105" y="864"/>
                    </a:lnTo>
                    <a:lnTo>
                      <a:pt x="2124" y="885"/>
                    </a:lnTo>
                    <a:lnTo>
                      <a:pt x="2140" y="910"/>
                    </a:lnTo>
                    <a:lnTo>
                      <a:pt x="2153" y="936"/>
                    </a:lnTo>
                    <a:lnTo>
                      <a:pt x="2169" y="966"/>
                    </a:lnTo>
                    <a:lnTo>
                      <a:pt x="2190" y="1001"/>
                    </a:lnTo>
                    <a:lnTo>
                      <a:pt x="2213" y="1038"/>
                    </a:lnTo>
                    <a:lnTo>
                      <a:pt x="2238" y="1076"/>
                    </a:lnTo>
                    <a:lnTo>
                      <a:pt x="2238" y="257"/>
                    </a:lnTo>
                    <a:lnTo>
                      <a:pt x="243" y="257"/>
                    </a:lnTo>
                    <a:lnTo>
                      <a:pt x="243" y="2050"/>
                    </a:lnTo>
                    <a:lnTo>
                      <a:pt x="2008" y="2050"/>
                    </a:lnTo>
                    <a:lnTo>
                      <a:pt x="2003" y="2095"/>
                    </a:lnTo>
                    <a:lnTo>
                      <a:pt x="2000" y="2136"/>
                    </a:lnTo>
                    <a:lnTo>
                      <a:pt x="1999" y="2172"/>
                    </a:lnTo>
                    <a:lnTo>
                      <a:pt x="1325" y="2172"/>
                    </a:lnTo>
                    <a:lnTo>
                      <a:pt x="1325" y="2935"/>
                    </a:lnTo>
                    <a:lnTo>
                      <a:pt x="1729" y="2935"/>
                    </a:lnTo>
                    <a:lnTo>
                      <a:pt x="1729" y="3428"/>
                    </a:lnTo>
                    <a:lnTo>
                      <a:pt x="738" y="3428"/>
                    </a:lnTo>
                    <a:lnTo>
                      <a:pt x="738" y="2935"/>
                    </a:lnTo>
                    <a:lnTo>
                      <a:pt x="1156" y="2935"/>
                    </a:lnTo>
                    <a:lnTo>
                      <a:pt x="1156" y="2172"/>
                    </a:lnTo>
                    <a:lnTo>
                      <a:pt x="121" y="2172"/>
                    </a:lnTo>
                    <a:lnTo>
                      <a:pt x="121" y="196"/>
                    </a:lnTo>
                    <a:lnTo>
                      <a:pt x="0" y="1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5" name="Freeform 10">
                <a:extLst>
                  <a:ext uri="{FF2B5EF4-FFF2-40B4-BE49-F238E27FC236}">
                    <a16:creationId xmlns:a16="http://schemas.microsoft.com/office/drawing/2014/main" xmlns="" id="{71D04055-CE7C-4AAC-AA10-84FD819E1A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7458" y="5699123"/>
                <a:ext cx="134427" cy="119910"/>
              </a:xfrm>
              <a:custGeom>
                <a:avLst/>
                <a:gdLst>
                  <a:gd name="T0" fmla="*/ 606 w 722"/>
                  <a:gd name="T1" fmla="*/ 2 h 642"/>
                  <a:gd name="T2" fmla="*/ 628 w 722"/>
                  <a:gd name="T3" fmla="*/ 21 h 642"/>
                  <a:gd name="T4" fmla="*/ 713 w 722"/>
                  <a:gd name="T5" fmla="*/ 240 h 642"/>
                  <a:gd name="T6" fmla="*/ 722 w 722"/>
                  <a:gd name="T7" fmla="*/ 269 h 642"/>
                  <a:gd name="T8" fmla="*/ 721 w 722"/>
                  <a:gd name="T9" fmla="*/ 280 h 642"/>
                  <a:gd name="T10" fmla="*/ 720 w 722"/>
                  <a:gd name="T11" fmla="*/ 283 h 642"/>
                  <a:gd name="T12" fmla="*/ 713 w 722"/>
                  <a:gd name="T13" fmla="*/ 307 h 642"/>
                  <a:gd name="T14" fmla="*/ 703 w 722"/>
                  <a:gd name="T15" fmla="*/ 346 h 642"/>
                  <a:gd name="T16" fmla="*/ 684 w 722"/>
                  <a:gd name="T17" fmla="*/ 403 h 642"/>
                  <a:gd name="T18" fmla="*/ 674 w 722"/>
                  <a:gd name="T19" fmla="*/ 441 h 642"/>
                  <a:gd name="T20" fmla="*/ 663 w 722"/>
                  <a:gd name="T21" fmla="*/ 475 h 642"/>
                  <a:gd name="T22" fmla="*/ 658 w 722"/>
                  <a:gd name="T23" fmla="*/ 494 h 642"/>
                  <a:gd name="T24" fmla="*/ 652 w 722"/>
                  <a:gd name="T25" fmla="*/ 516 h 642"/>
                  <a:gd name="T26" fmla="*/ 641 w 722"/>
                  <a:gd name="T27" fmla="*/ 527 h 642"/>
                  <a:gd name="T28" fmla="*/ 620 w 722"/>
                  <a:gd name="T29" fmla="*/ 533 h 642"/>
                  <a:gd name="T30" fmla="*/ 301 w 722"/>
                  <a:gd name="T31" fmla="*/ 600 h 642"/>
                  <a:gd name="T32" fmla="*/ 295 w 722"/>
                  <a:gd name="T33" fmla="*/ 626 h 642"/>
                  <a:gd name="T34" fmla="*/ 282 w 722"/>
                  <a:gd name="T35" fmla="*/ 638 h 642"/>
                  <a:gd name="T36" fmla="*/ 270 w 722"/>
                  <a:gd name="T37" fmla="*/ 642 h 642"/>
                  <a:gd name="T38" fmla="*/ 255 w 722"/>
                  <a:gd name="T39" fmla="*/ 641 h 642"/>
                  <a:gd name="T40" fmla="*/ 237 w 722"/>
                  <a:gd name="T41" fmla="*/ 630 h 642"/>
                  <a:gd name="T42" fmla="*/ 230 w 722"/>
                  <a:gd name="T43" fmla="*/ 624 h 642"/>
                  <a:gd name="T44" fmla="*/ 213 w 722"/>
                  <a:gd name="T45" fmla="*/ 608 h 642"/>
                  <a:gd name="T46" fmla="*/ 185 w 722"/>
                  <a:gd name="T47" fmla="*/ 580 h 642"/>
                  <a:gd name="T48" fmla="*/ 150 w 722"/>
                  <a:gd name="T49" fmla="*/ 546 h 642"/>
                  <a:gd name="T50" fmla="*/ 111 w 722"/>
                  <a:gd name="T51" fmla="*/ 509 h 642"/>
                  <a:gd name="T52" fmla="*/ 74 w 722"/>
                  <a:gd name="T53" fmla="*/ 472 h 642"/>
                  <a:gd name="T54" fmla="*/ 42 w 722"/>
                  <a:gd name="T55" fmla="*/ 441 h 642"/>
                  <a:gd name="T56" fmla="*/ 19 w 722"/>
                  <a:gd name="T57" fmla="*/ 419 h 642"/>
                  <a:gd name="T58" fmla="*/ 5 w 722"/>
                  <a:gd name="T59" fmla="*/ 402 h 642"/>
                  <a:gd name="T60" fmla="*/ 0 w 722"/>
                  <a:gd name="T61" fmla="*/ 381 h 642"/>
                  <a:gd name="T62" fmla="*/ 9 w 722"/>
                  <a:gd name="T63" fmla="*/ 358 h 642"/>
                  <a:gd name="T64" fmla="*/ 17 w 722"/>
                  <a:gd name="T65" fmla="*/ 347 h 642"/>
                  <a:gd name="T66" fmla="*/ 235 w 722"/>
                  <a:gd name="T67" fmla="*/ 123 h 642"/>
                  <a:gd name="T68" fmla="*/ 262 w 722"/>
                  <a:gd name="T69" fmla="*/ 114 h 642"/>
                  <a:gd name="T70" fmla="*/ 276 w 722"/>
                  <a:gd name="T71" fmla="*/ 116 h 642"/>
                  <a:gd name="T72" fmla="*/ 289 w 722"/>
                  <a:gd name="T73" fmla="*/ 128 h 642"/>
                  <a:gd name="T74" fmla="*/ 294 w 722"/>
                  <a:gd name="T75" fmla="*/ 151 h 642"/>
                  <a:gd name="T76" fmla="*/ 425 w 722"/>
                  <a:gd name="T77" fmla="*/ 225 h 642"/>
                  <a:gd name="T78" fmla="*/ 377 w 722"/>
                  <a:gd name="T79" fmla="*/ 127 h 642"/>
                  <a:gd name="T80" fmla="*/ 379 w 722"/>
                  <a:gd name="T81" fmla="*/ 106 h 642"/>
                  <a:gd name="T82" fmla="*/ 393 w 722"/>
                  <a:gd name="T83" fmla="*/ 87 h 642"/>
                  <a:gd name="T84" fmla="*/ 410 w 722"/>
                  <a:gd name="T85" fmla="*/ 78 h 642"/>
                  <a:gd name="T86" fmla="*/ 579 w 722"/>
                  <a:gd name="T87" fmla="*/ 1 h 6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22" h="642">
                    <a:moveTo>
                      <a:pt x="591" y="0"/>
                    </a:moveTo>
                    <a:lnTo>
                      <a:pt x="606" y="2"/>
                    </a:lnTo>
                    <a:lnTo>
                      <a:pt x="619" y="11"/>
                    </a:lnTo>
                    <a:lnTo>
                      <a:pt x="628" y="21"/>
                    </a:lnTo>
                    <a:lnTo>
                      <a:pt x="634" y="35"/>
                    </a:lnTo>
                    <a:lnTo>
                      <a:pt x="713" y="240"/>
                    </a:lnTo>
                    <a:lnTo>
                      <a:pt x="720" y="252"/>
                    </a:lnTo>
                    <a:lnTo>
                      <a:pt x="722" y="269"/>
                    </a:lnTo>
                    <a:lnTo>
                      <a:pt x="722" y="274"/>
                    </a:lnTo>
                    <a:lnTo>
                      <a:pt x="721" y="280"/>
                    </a:lnTo>
                    <a:lnTo>
                      <a:pt x="721" y="283"/>
                    </a:lnTo>
                    <a:lnTo>
                      <a:pt x="720" y="283"/>
                    </a:lnTo>
                    <a:lnTo>
                      <a:pt x="717" y="294"/>
                    </a:lnTo>
                    <a:lnTo>
                      <a:pt x="713" y="307"/>
                    </a:lnTo>
                    <a:lnTo>
                      <a:pt x="709" y="326"/>
                    </a:lnTo>
                    <a:lnTo>
                      <a:pt x="703" y="346"/>
                    </a:lnTo>
                    <a:lnTo>
                      <a:pt x="694" y="373"/>
                    </a:lnTo>
                    <a:lnTo>
                      <a:pt x="684" y="403"/>
                    </a:lnTo>
                    <a:lnTo>
                      <a:pt x="678" y="423"/>
                    </a:lnTo>
                    <a:lnTo>
                      <a:pt x="674" y="441"/>
                    </a:lnTo>
                    <a:lnTo>
                      <a:pt x="668" y="459"/>
                    </a:lnTo>
                    <a:lnTo>
                      <a:pt x="663" y="475"/>
                    </a:lnTo>
                    <a:lnTo>
                      <a:pt x="659" y="487"/>
                    </a:lnTo>
                    <a:lnTo>
                      <a:pt x="658" y="494"/>
                    </a:lnTo>
                    <a:lnTo>
                      <a:pt x="657" y="506"/>
                    </a:lnTo>
                    <a:lnTo>
                      <a:pt x="652" y="516"/>
                    </a:lnTo>
                    <a:lnTo>
                      <a:pt x="647" y="522"/>
                    </a:lnTo>
                    <a:lnTo>
                      <a:pt x="641" y="527"/>
                    </a:lnTo>
                    <a:lnTo>
                      <a:pt x="629" y="532"/>
                    </a:lnTo>
                    <a:lnTo>
                      <a:pt x="620" y="533"/>
                    </a:lnTo>
                    <a:lnTo>
                      <a:pt x="301" y="533"/>
                    </a:lnTo>
                    <a:lnTo>
                      <a:pt x="301" y="600"/>
                    </a:lnTo>
                    <a:lnTo>
                      <a:pt x="299" y="615"/>
                    </a:lnTo>
                    <a:lnTo>
                      <a:pt x="295" y="626"/>
                    </a:lnTo>
                    <a:lnTo>
                      <a:pt x="289" y="634"/>
                    </a:lnTo>
                    <a:lnTo>
                      <a:pt x="282" y="638"/>
                    </a:lnTo>
                    <a:lnTo>
                      <a:pt x="275" y="641"/>
                    </a:lnTo>
                    <a:lnTo>
                      <a:pt x="270" y="642"/>
                    </a:lnTo>
                    <a:lnTo>
                      <a:pt x="266" y="642"/>
                    </a:lnTo>
                    <a:lnTo>
                      <a:pt x="255" y="641"/>
                    </a:lnTo>
                    <a:lnTo>
                      <a:pt x="246" y="636"/>
                    </a:lnTo>
                    <a:lnTo>
                      <a:pt x="237" y="630"/>
                    </a:lnTo>
                    <a:lnTo>
                      <a:pt x="232" y="625"/>
                    </a:lnTo>
                    <a:lnTo>
                      <a:pt x="230" y="624"/>
                    </a:lnTo>
                    <a:lnTo>
                      <a:pt x="224" y="618"/>
                    </a:lnTo>
                    <a:lnTo>
                      <a:pt x="213" y="608"/>
                    </a:lnTo>
                    <a:lnTo>
                      <a:pt x="201" y="596"/>
                    </a:lnTo>
                    <a:lnTo>
                      <a:pt x="185" y="580"/>
                    </a:lnTo>
                    <a:lnTo>
                      <a:pt x="168" y="564"/>
                    </a:lnTo>
                    <a:lnTo>
                      <a:pt x="150" y="546"/>
                    </a:lnTo>
                    <a:lnTo>
                      <a:pt x="131" y="527"/>
                    </a:lnTo>
                    <a:lnTo>
                      <a:pt x="111" y="509"/>
                    </a:lnTo>
                    <a:lnTo>
                      <a:pt x="92" y="489"/>
                    </a:lnTo>
                    <a:lnTo>
                      <a:pt x="74" y="472"/>
                    </a:lnTo>
                    <a:lnTo>
                      <a:pt x="57" y="455"/>
                    </a:lnTo>
                    <a:lnTo>
                      <a:pt x="42" y="441"/>
                    </a:lnTo>
                    <a:lnTo>
                      <a:pt x="29" y="429"/>
                    </a:lnTo>
                    <a:lnTo>
                      <a:pt x="19" y="419"/>
                    </a:lnTo>
                    <a:lnTo>
                      <a:pt x="15" y="414"/>
                    </a:lnTo>
                    <a:lnTo>
                      <a:pt x="5" y="402"/>
                    </a:lnTo>
                    <a:lnTo>
                      <a:pt x="1" y="391"/>
                    </a:lnTo>
                    <a:lnTo>
                      <a:pt x="0" y="381"/>
                    </a:lnTo>
                    <a:lnTo>
                      <a:pt x="4" y="368"/>
                    </a:lnTo>
                    <a:lnTo>
                      <a:pt x="9" y="358"/>
                    </a:lnTo>
                    <a:lnTo>
                      <a:pt x="13" y="351"/>
                    </a:lnTo>
                    <a:lnTo>
                      <a:pt x="17" y="347"/>
                    </a:lnTo>
                    <a:lnTo>
                      <a:pt x="226" y="132"/>
                    </a:lnTo>
                    <a:lnTo>
                      <a:pt x="235" y="123"/>
                    </a:lnTo>
                    <a:lnTo>
                      <a:pt x="248" y="116"/>
                    </a:lnTo>
                    <a:lnTo>
                      <a:pt x="262" y="114"/>
                    </a:lnTo>
                    <a:lnTo>
                      <a:pt x="269" y="114"/>
                    </a:lnTo>
                    <a:lnTo>
                      <a:pt x="276" y="116"/>
                    </a:lnTo>
                    <a:lnTo>
                      <a:pt x="283" y="121"/>
                    </a:lnTo>
                    <a:lnTo>
                      <a:pt x="289" y="128"/>
                    </a:lnTo>
                    <a:lnTo>
                      <a:pt x="293" y="138"/>
                    </a:lnTo>
                    <a:lnTo>
                      <a:pt x="294" y="151"/>
                    </a:lnTo>
                    <a:lnTo>
                      <a:pt x="294" y="225"/>
                    </a:lnTo>
                    <a:lnTo>
                      <a:pt x="425" y="225"/>
                    </a:lnTo>
                    <a:lnTo>
                      <a:pt x="382" y="140"/>
                    </a:lnTo>
                    <a:lnTo>
                      <a:pt x="377" y="127"/>
                    </a:lnTo>
                    <a:lnTo>
                      <a:pt x="376" y="116"/>
                    </a:lnTo>
                    <a:lnTo>
                      <a:pt x="379" y="106"/>
                    </a:lnTo>
                    <a:lnTo>
                      <a:pt x="385" y="95"/>
                    </a:lnTo>
                    <a:lnTo>
                      <a:pt x="393" y="87"/>
                    </a:lnTo>
                    <a:lnTo>
                      <a:pt x="402" y="82"/>
                    </a:lnTo>
                    <a:lnTo>
                      <a:pt x="410" y="78"/>
                    </a:lnTo>
                    <a:lnTo>
                      <a:pt x="568" y="4"/>
                    </a:lnTo>
                    <a:lnTo>
                      <a:pt x="579" y="1"/>
                    </a:lnTo>
                    <a:lnTo>
                      <a:pt x="591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6" name="Freeform 11">
                <a:extLst>
                  <a:ext uri="{FF2B5EF4-FFF2-40B4-BE49-F238E27FC236}">
                    <a16:creationId xmlns:a16="http://schemas.microsoft.com/office/drawing/2014/main" xmlns="" id="{9F105B5B-0286-4D73-B957-A23E264D0AD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78519" y="5575495"/>
                <a:ext cx="135360" cy="118980"/>
              </a:xfrm>
              <a:custGeom>
                <a:avLst/>
                <a:gdLst>
                  <a:gd name="T0" fmla="*/ 605 w 726"/>
                  <a:gd name="T1" fmla="*/ 589 h 639"/>
                  <a:gd name="T2" fmla="*/ 606 w 726"/>
                  <a:gd name="T3" fmla="*/ 615 h 639"/>
                  <a:gd name="T4" fmla="*/ 418 w 726"/>
                  <a:gd name="T5" fmla="*/ 0 h 639"/>
                  <a:gd name="T6" fmla="*/ 439 w 726"/>
                  <a:gd name="T7" fmla="*/ 8 h 639"/>
                  <a:gd name="T8" fmla="*/ 450 w 726"/>
                  <a:gd name="T9" fmla="*/ 20 h 639"/>
                  <a:gd name="T10" fmla="*/ 666 w 726"/>
                  <a:gd name="T11" fmla="*/ 265 h 639"/>
                  <a:gd name="T12" fmla="*/ 697 w 726"/>
                  <a:gd name="T13" fmla="*/ 257 h 639"/>
                  <a:gd name="T14" fmla="*/ 718 w 726"/>
                  <a:gd name="T15" fmla="*/ 269 h 639"/>
                  <a:gd name="T16" fmla="*/ 726 w 726"/>
                  <a:gd name="T17" fmla="*/ 294 h 639"/>
                  <a:gd name="T18" fmla="*/ 723 w 726"/>
                  <a:gd name="T19" fmla="*/ 312 h 639"/>
                  <a:gd name="T20" fmla="*/ 720 w 726"/>
                  <a:gd name="T21" fmla="*/ 325 h 639"/>
                  <a:gd name="T22" fmla="*/ 711 w 726"/>
                  <a:gd name="T23" fmla="*/ 359 h 639"/>
                  <a:gd name="T24" fmla="*/ 699 w 726"/>
                  <a:gd name="T25" fmla="*/ 408 h 639"/>
                  <a:gd name="T26" fmla="*/ 684 w 726"/>
                  <a:gd name="T27" fmla="*/ 462 h 639"/>
                  <a:gd name="T28" fmla="*/ 671 w 726"/>
                  <a:gd name="T29" fmla="*/ 518 h 639"/>
                  <a:gd name="T30" fmla="*/ 659 w 726"/>
                  <a:gd name="T31" fmla="*/ 565 h 639"/>
                  <a:gd name="T32" fmla="*/ 651 w 726"/>
                  <a:gd name="T33" fmla="*/ 598 h 639"/>
                  <a:gd name="T34" fmla="*/ 642 w 726"/>
                  <a:gd name="T35" fmla="*/ 621 h 639"/>
                  <a:gd name="T36" fmla="*/ 620 w 726"/>
                  <a:gd name="T37" fmla="*/ 637 h 639"/>
                  <a:gd name="T38" fmla="*/ 600 w 726"/>
                  <a:gd name="T39" fmla="*/ 639 h 639"/>
                  <a:gd name="T40" fmla="*/ 591 w 726"/>
                  <a:gd name="T41" fmla="*/ 638 h 639"/>
                  <a:gd name="T42" fmla="*/ 299 w 726"/>
                  <a:gd name="T43" fmla="*/ 562 h 639"/>
                  <a:gd name="T44" fmla="*/ 282 w 726"/>
                  <a:gd name="T45" fmla="*/ 556 h 639"/>
                  <a:gd name="T46" fmla="*/ 265 w 726"/>
                  <a:gd name="T47" fmla="*/ 541 h 639"/>
                  <a:gd name="T48" fmla="*/ 260 w 726"/>
                  <a:gd name="T49" fmla="*/ 522 h 639"/>
                  <a:gd name="T50" fmla="*/ 270 w 726"/>
                  <a:gd name="T51" fmla="*/ 502 h 639"/>
                  <a:gd name="T52" fmla="*/ 346 w 726"/>
                  <a:gd name="T53" fmla="*/ 456 h 639"/>
                  <a:gd name="T54" fmla="*/ 230 w 726"/>
                  <a:gd name="T55" fmla="*/ 425 h 639"/>
                  <a:gd name="T56" fmla="*/ 213 w 726"/>
                  <a:gd name="T57" fmla="*/ 442 h 639"/>
                  <a:gd name="T58" fmla="*/ 196 w 726"/>
                  <a:gd name="T59" fmla="*/ 445 h 639"/>
                  <a:gd name="T60" fmla="*/ 173 w 726"/>
                  <a:gd name="T61" fmla="*/ 438 h 639"/>
                  <a:gd name="T62" fmla="*/ 21 w 726"/>
                  <a:gd name="T63" fmla="*/ 330 h 639"/>
                  <a:gd name="T64" fmla="*/ 3 w 726"/>
                  <a:gd name="T65" fmla="*/ 307 h 639"/>
                  <a:gd name="T66" fmla="*/ 0 w 726"/>
                  <a:gd name="T67" fmla="*/ 283 h 639"/>
                  <a:gd name="T68" fmla="*/ 11 w 726"/>
                  <a:gd name="T69" fmla="*/ 263 h 639"/>
                  <a:gd name="T70" fmla="*/ 150 w 726"/>
                  <a:gd name="T71" fmla="*/ 85 h 639"/>
                  <a:gd name="T72" fmla="*/ 161 w 726"/>
                  <a:gd name="T73" fmla="*/ 71 h 639"/>
                  <a:gd name="T74" fmla="*/ 178 w 726"/>
                  <a:gd name="T75" fmla="*/ 60 h 639"/>
                  <a:gd name="T76" fmla="*/ 201 w 726"/>
                  <a:gd name="T77" fmla="*/ 52 h 639"/>
                  <a:gd name="T78" fmla="*/ 242 w 726"/>
                  <a:gd name="T79" fmla="*/ 43 h 639"/>
                  <a:gd name="T80" fmla="*/ 306 w 726"/>
                  <a:gd name="T81" fmla="*/ 28 h 639"/>
                  <a:gd name="T82" fmla="*/ 345 w 726"/>
                  <a:gd name="T83" fmla="*/ 20 h 639"/>
                  <a:gd name="T84" fmla="*/ 379 w 726"/>
                  <a:gd name="T85" fmla="*/ 11 h 639"/>
                  <a:gd name="T86" fmla="*/ 398 w 726"/>
                  <a:gd name="T87" fmla="*/ 6 h 639"/>
                  <a:gd name="T88" fmla="*/ 418 w 726"/>
                  <a:gd name="T89" fmla="*/ 0 h 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26" h="639">
                    <a:moveTo>
                      <a:pt x="606" y="589"/>
                    </a:moveTo>
                    <a:lnTo>
                      <a:pt x="605" y="589"/>
                    </a:lnTo>
                    <a:lnTo>
                      <a:pt x="603" y="589"/>
                    </a:lnTo>
                    <a:lnTo>
                      <a:pt x="606" y="615"/>
                    </a:lnTo>
                    <a:lnTo>
                      <a:pt x="606" y="589"/>
                    </a:lnTo>
                    <a:close/>
                    <a:moveTo>
                      <a:pt x="418" y="0"/>
                    </a:moveTo>
                    <a:lnTo>
                      <a:pt x="429" y="3"/>
                    </a:lnTo>
                    <a:lnTo>
                      <a:pt x="439" y="8"/>
                    </a:lnTo>
                    <a:lnTo>
                      <a:pt x="446" y="14"/>
                    </a:lnTo>
                    <a:lnTo>
                      <a:pt x="450" y="20"/>
                    </a:lnTo>
                    <a:lnTo>
                      <a:pt x="610" y="297"/>
                    </a:lnTo>
                    <a:lnTo>
                      <a:pt x="666" y="265"/>
                    </a:lnTo>
                    <a:lnTo>
                      <a:pt x="682" y="259"/>
                    </a:lnTo>
                    <a:lnTo>
                      <a:pt x="697" y="257"/>
                    </a:lnTo>
                    <a:lnTo>
                      <a:pt x="709" y="261"/>
                    </a:lnTo>
                    <a:lnTo>
                      <a:pt x="718" y="269"/>
                    </a:lnTo>
                    <a:lnTo>
                      <a:pt x="724" y="282"/>
                    </a:lnTo>
                    <a:lnTo>
                      <a:pt x="726" y="294"/>
                    </a:lnTo>
                    <a:lnTo>
                      <a:pt x="726" y="305"/>
                    </a:lnTo>
                    <a:lnTo>
                      <a:pt x="723" y="312"/>
                    </a:lnTo>
                    <a:lnTo>
                      <a:pt x="722" y="316"/>
                    </a:lnTo>
                    <a:lnTo>
                      <a:pt x="720" y="325"/>
                    </a:lnTo>
                    <a:lnTo>
                      <a:pt x="716" y="340"/>
                    </a:lnTo>
                    <a:lnTo>
                      <a:pt x="711" y="359"/>
                    </a:lnTo>
                    <a:lnTo>
                      <a:pt x="705" y="382"/>
                    </a:lnTo>
                    <a:lnTo>
                      <a:pt x="699" y="408"/>
                    </a:lnTo>
                    <a:lnTo>
                      <a:pt x="692" y="434"/>
                    </a:lnTo>
                    <a:lnTo>
                      <a:pt x="684" y="462"/>
                    </a:lnTo>
                    <a:lnTo>
                      <a:pt x="678" y="490"/>
                    </a:lnTo>
                    <a:lnTo>
                      <a:pt x="671" y="518"/>
                    </a:lnTo>
                    <a:lnTo>
                      <a:pt x="665" y="542"/>
                    </a:lnTo>
                    <a:lnTo>
                      <a:pt x="659" y="565"/>
                    </a:lnTo>
                    <a:lnTo>
                      <a:pt x="654" y="583"/>
                    </a:lnTo>
                    <a:lnTo>
                      <a:pt x="651" y="598"/>
                    </a:lnTo>
                    <a:lnTo>
                      <a:pt x="648" y="606"/>
                    </a:lnTo>
                    <a:lnTo>
                      <a:pt x="642" y="621"/>
                    </a:lnTo>
                    <a:lnTo>
                      <a:pt x="632" y="631"/>
                    </a:lnTo>
                    <a:lnTo>
                      <a:pt x="620" y="637"/>
                    </a:lnTo>
                    <a:lnTo>
                      <a:pt x="606" y="639"/>
                    </a:lnTo>
                    <a:lnTo>
                      <a:pt x="600" y="639"/>
                    </a:lnTo>
                    <a:lnTo>
                      <a:pt x="595" y="638"/>
                    </a:lnTo>
                    <a:lnTo>
                      <a:pt x="591" y="638"/>
                    </a:lnTo>
                    <a:lnTo>
                      <a:pt x="589" y="637"/>
                    </a:lnTo>
                    <a:lnTo>
                      <a:pt x="299" y="562"/>
                    </a:lnTo>
                    <a:lnTo>
                      <a:pt x="290" y="559"/>
                    </a:lnTo>
                    <a:lnTo>
                      <a:pt x="282" y="556"/>
                    </a:lnTo>
                    <a:lnTo>
                      <a:pt x="272" y="549"/>
                    </a:lnTo>
                    <a:lnTo>
                      <a:pt x="265" y="541"/>
                    </a:lnTo>
                    <a:lnTo>
                      <a:pt x="260" y="529"/>
                    </a:lnTo>
                    <a:lnTo>
                      <a:pt x="260" y="522"/>
                    </a:lnTo>
                    <a:lnTo>
                      <a:pt x="263" y="513"/>
                    </a:lnTo>
                    <a:lnTo>
                      <a:pt x="270" y="502"/>
                    </a:lnTo>
                    <a:lnTo>
                      <a:pt x="282" y="492"/>
                    </a:lnTo>
                    <a:lnTo>
                      <a:pt x="346" y="456"/>
                    </a:lnTo>
                    <a:lnTo>
                      <a:pt x="283" y="347"/>
                    </a:lnTo>
                    <a:lnTo>
                      <a:pt x="230" y="425"/>
                    </a:lnTo>
                    <a:lnTo>
                      <a:pt x="221" y="436"/>
                    </a:lnTo>
                    <a:lnTo>
                      <a:pt x="213" y="442"/>
                    </a:lnTo>
                    <a:lnTo>
                      <a:pt x="203" y="444"/>
                    </a:lnTo>
                    <a:lnTo>
                      <a:pt x="196" y="445"/>
                    </a:lnTo>
                    <a:lnTo>
                      <a:pt x="184" y="443"/>
                    </a:lnTo>
                    <a:lnTo>
                      <a:pt x="173" y="438"/>
                    </a:lnTo>
                    <a:lnTo>
                      <a:pt x="163" y="432"/>
                    </a:lnTo>
                    <a:lnTo>
                      <a:pt x="21" y="330"/>
                    </a:lnTo>
                    <a:lnTo>
                      <a:pt x="9" y="319"/>
                    </a:lnTo>
                    <a:lnTo>
                      <a:pt x="3" y="307"/>
                    </a:lnTo>
                    <a:lnTo>
                      <a:pt x="0" y="297"/>
                    </a:lnTo>
                    <a:lnTo>
                      <a:pt x="0" y="283"/>
                    </a:lnTo>
                    <a:lnTo>
                      <a:pt x="5" y="272"/>
                    </a:lnTo>
                    <a:lnTo>
                      <a:pt x="11" y="263"/>
                    </a:lnTo>
                    <a:lnTo>
                      <a:pt x="15" y="259"/>
                    </a:lnTo>
                    <a:lnTo>
                      <a:pt x="150" y="85"/>
                    </a:lnTo>
                    <a:lnTo>
                      <a:pt x="154" y="78"/>
                    </a:lnTo>
                    <a:lnTo>
                      <a:pt x="161" y="71"/>
                    </a:lnTo>
                    <a:lnTo>
                      <a:pt x="171" y="63"/>
                    </a:lnTo>
                    <a:lnTo>
                      <a:pt x="178" y="60"/>
                    </a:lnTo>
                    <a:lnTo>
                      <a:pt x="188" y="57"/>
                    </a:lnTo>
                    <a:lnTo>
                      <a:pt x="201" y="52"/>
                    </a:lnTo>
                    <a:lnTo>
                      <a:pt x="219" y="49"/>
                    </a:lnTo>
                    <a:lnTo>
                      <a:pt x="242" y="43"/>
                    </a:lnTo>
                    <a:lnTo>
                      <a:pt x="271" y="37"/>
                    </a:lnTo>
                    <a:lnTo>
                      <a:pt x="306" y="28"/>
                    </a:lnTo>
                    <a:lnTo>
                      <a:pt x="325" y="23"/>
                    </a:lnTo>
                    <a:lnTo>
                      <a:pt x="345" y="20"/>
                    </a:lnTo>
                    <a:lnTo>
                      <a:pt x="363" y="15"/>
                    </a:lnTo>
                    <a:lnTo>
                      <a:pt x="379" y="11"/>
                    </a:lnTo>
                    <a:lnTo>
                      <a:pt x="391" y="9"/>
                    </a:lnTo>
                    <a:lnTo>
                      <a:pt x="398" y="6"/>
                    </a:lnTo>
                    <a:lnTo>
                      <a:pt x="408" y="3"/>
                    </a:lnTo>
                    <a:lnTo>
                      <a:pt x="418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7" name="Freeform 12">
                <a:extLst>
                  <a:ext uri="{FF2B5EF4-FFF2-40B4-BE49-F238E27FC236}">
                    <a16:creationId xmlns:a16="http://schemas.microsoft.com/office/drawing/2014/main" xmlns="" id="{A204815F-5B21-4792-8998-5FDC4F845A0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03837" y="5656364"/>
                <a:ext cx="100820" cy="135712"/>
              </a:xfrm>
              <a:custGeom>
                <a:avLst/>
                <a:gdLst>
                  <a:gd name="T0" fmla="*/ 454 w 540"/>
                  <a:gd name="T1" fmla="*/ 677 h 726"/>
                  <a:gd name="T2" fmla="*/ 455 w 540"/>
                  <a:gd name="T3" fmla="*/ 700 h 726"/>
                  <a:gd name="T4" fmla="*/ 387 w 540"/>
                  <a:gd name="T5" fmla="*/ 0 h 726"/>
                  <a:gd name="T6" fmla="*/ 414 w 540"/>
                  <a:gd name="T7" fmla="*/ 10 h 726"/>
                  <a:gd name="T8" fmla="*/ 430 w 540"/>
                  <a:gd name="T9" fmla="*/ 33 h 726"/>
                  <a:gd name="T10" fmla="*/ 537 w 540"/>
                  <a:gd name="T11" fmla="*/ 324 h 726"/>
                  <a:gd name="T12" fmla="*/ 538 w 540"/>
                  <a:gd name="T13" fmla="*/ 349 h 726"/>
                  <a:gd name="T14" fmla="*/ 528 w 540"/>
                  <a:gd name="T15" fmla="*/ 367 h 726"/>
                  <a:gd name="T16" fmla="*/ 508 w 540"/>
                  <a:gd name="T17" fmla="*/ 373 h 726"/>
                  <a:gd name="T18" fmla="*/ 488 w 540"/>
                  <a:gd name="T19" fmla="*/ 368 h 726"/>
                  <a:gd name="T20" fmla="*/ 367 w 540"/>
                  <a:gd name="T21" fmla="*/ 454 h 726"/>
                  <a:gd name="T22" fmla="*/ 472 w 540"/>
                  <a:gd name="T23" fmla="*/ 454 h 726"/>
                  <a:gd name="T24" fmla="*/ 490 w 540"/>
                  <a:gd name="T25" fmla="*/ 464 h 726"/>
                  <a:gd name="T26" fmla="*/ 501 w 540"/>
                  <a:gd name="T27" fmla="*/ 486 h 726"/>
                  <a:gd name="T28" fmla="*/ 501 w 540"/>
                  <a:gd name="T29" fmla="*/ 504 h 726"/>
                  <a:gd name="T30" fmla="*/ 498 w 540"/>
                  <a:gd name="T31" fmla="*/ 694 h 726"/>
                  <a:gd name="T32" fmla="*/ 488 w 540"/>
                  <a:gd name="T33" fmla="*/ 712 h 726"/>
                  <a:gd name="T34" fmla="*/ 467 w 540"/>
                  <a:gd name="T35" fmla="*/ 724 h 726"/>
                  <a:gd name="T36" fmla="*/ 445 w 540"/>
                  <a:gd name="T37" fmla="*/ 724 h 726"/>
                  <a:gd name="T38" fmla="*/ 226 w 540"/>
                  <a:gd name="T39" fmla="*/ 711 h 726"/>
                  <a:gd name="T40" fmla="*/ 211 w 540"/>
                  <a:gd name="T41" fmla="*/ 710 h 726"/>
                  <a:gd name="T42" fmla="*/ 193 w 540"/>
                  <a:gd name="T43" fmla="*/ 701 h 726"/>
                  <a:gd name="T44" fmla="*/ 172 w 540"/>
                  <a:gd name="T45" fmla="*/ 686 h 726"/>
                  <a:gd name="T46" fmla="*/ 141 w 540"/>
                  <a:gd name="T47" fmla="*/ 656 h 726"/>
                  <a:gd name="T48" fmla="*/ 93 w 540"/>
                  <a:gd name="T49" fmla="*/ 614 h 726"/>
                  <a:gd name="T50" fmla="*/ 64 w 540"/>
                  <a:gd name="T51" fmla="*/ 587 h 726"/>
                  <a:gd name="T52" fmla="*/ 39 w 540"/>
                  <a:gd name="T53" fmla="*/ 564 h 726"/>
                  <a:gd name="T54" fmla="*/ 23 w 540"/>
                  <a:gd name="T55" fmla="*/ 551 h 726"/>
                  <a:gd name="T56" fmla="*/ 6 w 540"/>
                  <a:gd name="T57" fmla="*/ 536 h 726"/>
                  <a:gd name="T58" fmla="*/ 0 w 540"/>
                  <a:gd name="T59" fmla="*/ 516 h 726"/>
                  <a:gd name="T60" fmla="*/ 5 w 540"/>
                  <a:gd name="T61" fmla="*/ 500 h 726"/>
                  <a:gd name="T62" fmla="*/ 81 w 540"/>
                  <a:gd name="T63" fmla="*/ 183 h 726"/>
                  <a:gd name="T64" fmla="*/ 58 w 540"/>
                  <a:gd name="T65" fmla="*/ 164 h 726"/>
                  <a:gd name="T66" fmla="*/ 54 w 540"/>
                  <a:gd name="T67" fmla="*/ 145 h 726"/>
                  <a:gd name="T68" fmla="*/ 63 w 540"/>
                  <a:gd name="T69" fmla="*/ 123 h 726"/>
                  <a:gd name="T70" fmla="*/ 80 w 540"/>
                  <a:gd name="T71" fmla="*/ 111 h 726"/>
                  <a:gd name="T72" fmla="*/ 90 w 540"/>
                  <a:gd name="T73" fmla="*/ 107 h 726"/>
                  <a:gd name="T74" fmla="*/ 114 w 540"/>
                  <a:gd name="T75" fmla="*/ 99 h 726"/>
                  <a:gd name="T76" fmla="*/ 154 w 540"/>
                  <a:gd name="T77" fmla="*/ 83 h 726"/>
                  <a:gd name="T78" fmla="*/ 205 w 540"/>
                  <a:gd name="T79" fmla="*/ 64 h 726"/>
                  <a:gd name="T80" fmla="*/ 259 w 540"/>
                  <a:gd name="T81" fmla="*/ 44 h 726"/>
                  <a:gd name="T82" fmla="*/ 310 w 540"/>
                  <a:gd name="T83" fmla="*/ 25 h 726"/>
                  <a:gd name="T84" fmla="*/ 349 w 540"/>
                  <a:gd name="T85" fmla="*/ 10 h 726"/>
                  <a:gd name="T86" fmla="*/ 370 w 540"/>
                  <a:gd name="T87" fmla="*/ 2 h 7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40" h="726">
                    <a:moveTo>
                      <a:pt x="455" y="676"/>
                    </a:moveTo>
                    <a:lnTo>
                      <a:pt x="454" y="677"/>
                    </a:lnTo>
                    <a:lnTo>
                      <a:pt x="451" y="678"/>
                    </a:lnTo>
                    <a:lnTo>
                      <a:pt x="455" y="700"/>
                    </a:lnTo>
                    <a:lnTo>
                      <a:pt x="455" y="676"/>
                    </a:lnTo>
                    <a:close/>
                    <a:moveTo>
                      <a:pt x="387" y="0"/>
                    </a:moveTo>
                    <a:lnTo>
                      <a:pt x="402" y="3"/>
                    </a:lnTo>
                    <a:lnTo>
                      <a:pt x="414" y="10"/>
                    </a:lnTo>
                    <a:lnTo>
                      <a:pt x="424" y="21"/>
                    </a:lnTo>
                    <a:lnTo>
                      <a:pt x="430" y="33"/>
                    </a:lnTo>
                    <a:lnTo>
                      <a:pt x="535" y="315"/>
                    </a:lnTo>
                    <a:lnTo>
                      <a:pt x="537" y="324"/>
                    </a:lnTo>
                    <a:lnTo>
                      <a:pt x="540" y="335"/>
                    </a:lnTo>
                    <a:lnTo>
                      <a:pt x="538" y="349"/>
                    </a:lnTo>
                    <a:lnTo>
                      <a:pt x="534" y="360"/>
                    </a:lnTo>
                    <a:lnTo>
                      <a:pt x="528" y="367"/>
                    </a:lnTo>
                    <a:lnTo>
                      <a:pt x="518" y="372"/>
                    </a:lnTo>
                    <a:lnTo>
                      <a:pt x="508" y="373"/>
                    </a:lnTo>
                    <a:lnTo>
                      <a:pt x="498" y="372"/>
                    </a:lnTo>
                    <a:lnTo>
                      <a:pt x="488" y="368"/>
                    </a:lnTo>
                    <a:lnTo>
                      <a:pt x="421" y="336"/>
                    </a:lnTo>
                    <a:lnTo>
                      <a:pt x="367" y="454"/>
                    </a:lnTo>
                    <a:lnTo>
                      <a:pt x="457" y="453"/>
                    </a:lnTo>
                    <a:lnTo>
                      <a:pt x="472" y="454"/>
                    </a:lnTo>
                    <a:lnTo>
                      <a:pt x="483" y="459"/>
                    </a:lnTo>
                    <a:lnTo>
                      <a:pt x="490" y="464"/>
                    </a:lnTo>
                    <a:lnTo>
                      <a:pt x="497" y="475"/>
                    </a:lnTo>
                    <a:lnTo>
                      <a:pt x="501" y="486"/>
                    </a:lnTo>
                    <a:lnTo>
                      <a:pt x="501" y="495"/>
                    </a:lnTo>
                    <a:lnTo>
                      <a:pt x="501" y="504"/>
                    </a:lnTo>
                    <a:lnTo>
                      <a:pt x="500" y="680"/>
                    </a:lnTo>
                    <a:lnTo>
                      <a:pt x="498" y="694"/>
                    </a:lnTo>
                    <a:lnTo>
                      <a:pt x="494" y="705"/>
                    </a:lnTo>
                    <a:lnTo>
                      <a:pt x="488" y="712"/>
                    </a:lnTo>
                    <a:lnTo>
                      <a:pt x="478" y="720"/>
                    </a:lnTo>
                    <a:lnTo>
                      <a:pt x="467" y="724"/>
                    </a:lnTo>
                    <a:lnTo>
                      <a:pt x="455" y="726"/>
                    </a:lnTo>
                    <a:lnTo>
                      <a:pt x="445" y="724"/>
                    </a:lnTo>
                    <a:lnTo>
                      <a:pt x="231" y="710"/>
                    </a:lnTo>
                    <a:lnTo>
                      <a:pt x="226" y="711"/>
                    </a:lnTo>
                    <a:lnTo>
                      <a:pt x="223" y="711"/>
                    </a:lnTo>
                    <a:lnTo>
                      <a:pt x="211" y="710"/>
                    </a:lnTo>
                    <a:lnTo>
                      <a:pt x="200" y="705"/>
                    </a:lnTo>
                    <a:lnTo>
                      <a:pt x="193" y="701"/>
                    </a:lnTo>
                    <a:lnTo>
                      <a:pt x="184" y="695"/>
                    </a:lnTo>
                    <a:lnTo>
                      <a:pt x="172" y="686"/>
                    </a:lnTo>
                    <a:lnTo>
                      <a:pt x="158" y="672"/>
                    </a:lnTo>
                    <a:lnTo>
                      <a:pt x="141" y="656"/>
                    </a:lnTo>
                    <a:lnTo>
                      <a:pt x="119" y="637"/>
                    </a:lnTo>
                    <a:lnTo>
                      <a:pt x="93" y="614"/>
                    </a:lnTo>
                    <a:lnTo>
                      <a:pt x="79" y="601"/>
                    </a:lnTo>
                    <a:lnTo>
                      <a:pt x="64" y="587"/>
                    </a:lnTo>
                    <a:lnTo>
                      <a:pt x="51" y="575"/>
                    </a:lnTo>
                    <a:lnTo>
                      <a:pt x="39" y="564"/>
                    </a:lnTo>
                    <a:lnTo>
                      <a:pt x="29" y="556"/>
                    </a:lnTo>
                    <a:lnTo>
                      <a:pt x="23" y="551"/>
                    </a:lnTo>
                    <a:lnTo>
                      <a:pt x="14" y="545"/>
                    </a:lnTo>
                    <a:lnTo>
                      <a:pt x="6" y="536"/>
                    </a:lnTo>
                    <a:lnTo>
                      <a:pt x="3" y="529"/>
                    </a:lnTo>
                    <a:lnTo>
                      <a:pt x="0" y="516"/>
                    </a:lnTo>
                    <a:lnTo>
                      <a:pt x="3" y="506"/>
                    </a:lnTo>
                    <a:lnTo>
                      <a:pt x="5" y="500"/>
                    </a:lnTo>
                    <a:lnTo>
                      <a:pt x="141" y="210"/>
                    </a:lnTo>
                    <a:lnTo>
                      <a:pt x="81" y="183"/>
                    </a:lnTo>
                    <a:lnTo>
                      <a:pt x="67" y="174"/>
                    </a:lnTo>
                    <a:lnTo>
                      <a:pt x="58" y="164"/>
                    </a:lnTo>
                    <a:lnTo>
                      <a:pt x="55" y="155"/>
                    </a:lnTo>
                    <a:lnTo>
                      <a:pt x="54" y="145"/>
                    </a:lnTo>
                    <a:lnTo>
                      <a:pt x="57" y="133"/>
                    </a:lnTo>
                    <a:lnTo>
                      <a:pt x="63" y="123"/>
                    </a:lnTo>
                    <a:lnTo>
                      <a:pt x="73" y="116"/>
                    </a:lnTo>
                    <a:lnTo>
                      <a:pt x="80" y="111"/>
                    </a:lnTo>
                    <a:lnTo>
                      <a:pt x="87" y="109"/>
                    </a:lnTo>
                    <a:lnTo>
                      <a:pt x="90" y="107"/>
                    </a:lnTo>
                    <a:lnTo>
                      <a:pt x="99" y="104"/>
                    </a:lnTo>
                    <a:lnTo>
                      <a:pt x="114" y="99"/>
                    </a:lnTo>
                    <a:lnTo>
                      <a:pt x="132" y="92"/>
                    </a:lnTo>
                    <a:lnTo>
                      <a:pt x="154" y="83"/>
                    </a:lnTo>
                    <a:lnTo>
                      <a:pt x="179" y="75"/>
                    </a:lnTo>
                    <a:lnTo>
                      <a:pt x="205" y="64"/>
                    </a:lnTo>
                    <a:lnTo>
                      <a:pt x="232" y="54"/>
                    </a:lnTo>
                    <a:lnTo>
                      <a:pt x="259" y="44"/>
                    </a:lnTo>
                    <a:lnTo>
                      <a:pt x="284" y="35"/>
                    </a:lnTo>
                    <a:lnTo>
                      <a:pt x="310" y="25"/>
                    </a:lnTo>
                    <a:lnTo>
                      <a:pt x="330" y="16"/>
                    </a:lnTo>
                    <a:lnTo>
                      <a:pt x="349" y="10"/>
                    </a:lnTo>
                    <a:lnTo>
                      <a:pt x="363" y="6"/>
                    </a:lnTo>
                    <a:lnTo>
                      <a:pt x="370" y="2"/>
                    </a:lnTo>
                    <a:lnTo>
                      <a:pt x="387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49D14179-D02A-4572-AA4A-6FEB05DA4D11}"/>
                </a:ext>
              </a:extLst>
            </p:cNvPr>
            <p:cNvSpPr txBox="1"/>
            <p:nvPr/>
          </p:nvSpPr>
          <p:spPr>
            <a:xfrm>
              <a:off x="9069970" y="854402"/>
              <a:ext cx="23577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z="1400" spc="-300" dirty="0">
                  <a:solidFill>
                    <a:schemeClr val="bg2">
                      <a:lumMod val="50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카테고리화</a:t>
              </a:r>
              <a:endParaRPr lang="en-US" altLang="ko-KR" sz="1400" spc="-300" dirty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B26B99BD-F89C-41DF-93E7-F3FAA7D9628F}"/>
              </a:ext>
            </a:extLst>
          </p:cNvPr>
          <p:cNvSpPr/>
          <p:nvPr/>
        </p:nvSpPr>
        <p:spPr>
          <a:xfrm>
            <a:off x="1713535" y="396736"/>
            <a:ext cx="70704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박소희</a:t>
            </a:r>
            <a:endParaRPr lang="en-US" altLang="ko-KR" sz="2400" spc="-150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카테고리화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2 ) Doc2Vec</a:t>
            </a:r>
            <a:endParaRPr lang="ko-KR" altLang="en-US" sz="3200" dirty="0"/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xmlns="" id="{55C93E52-4B7A-45E9-83E7-472291CCEC08}"/>
              </a:ext>
            </a:extLst>
          </p:cNvPr>
          <p:cNvGrpSpPr/>
          <p:nvPr/>
        </p:nvGrpSpPr>
        <p:grpSpPr>
          <a:xfrm>
            <a:off x="750221" y="420889"/>
            <a:ext cx="831154" cy="827088"/>
            <a:chOff x="6784954" y="3032825"/>
            <a:chExt cx="960782" cy="9566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xmlns="" id="{36366A1D-666D-49B0-A018-F9061A101E82}"/>
                </a:ext>
              </a:extLst>
            </p:cNvPr>
            <p:cNvSpPr/>
            <p:nvPr/>
          </p:nvSpPr>
          <p:spPr>
            <a:xfrm>
              <a:off x="6784954" y="3032825"/>
              <a:ext cx="960782" cy="956678"/>
            </a:xfrm>
            <a:prstGeom prst="rect">
              <a:avLst/>
            </a:prstGeom>
            <a:solidFill>
              <a:srgbClr val="FFE6C1"/>
            </a:solidFill>
            <a:ln>
              <a:solidFill>
                <a:srgbClr val="FFE6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xmlns="" id="{CC6E7372-A32C-4722-A6F1-8517C6FFECB0}"/>
                </a:ext>
              </a:extLst>
            </p:cNvPr>
            <p:cNvGrpSpPr/>
            <p:nvPr/>
          </p:nvGrpSpPr>
          <p:grpSpPr>
            <a:xfrm>
              <a:off x="6921877" y="3182368"/>
              <a:ext cx="686934" cy="676315"/>
              <a:chOff x="6921877" y="3182368"/>
              <a:chExt cx="686934" cy="676315"/>
            </a:xfrm>
          </p:grpSpPr>
          <p:sp>
            <p:nvSpPr>
              <p:cNvPr id="98" name="Rectangle 16">
                <a:extLst>
                  <a:ext uri="{FF2B5EF4-FFF2-40B4-BE49-F238E27FC236}">
                    <a16:creationId xmlns:a16="http://schemas.microsoft.com/office/drawing/2014/main" xmlns="" id="{E8BBC1DD-5C3D-4A10-94F5-5D0433F1CD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1146" y="3495932"/>
                <a:ext cx="265512" cy="52261"/>
              </a:xfrm>
              <a:prstGeom prst="rect">
                <a:avLst/>
              </a:pr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9" name="Freeform 17">
                <a:extLst>
                  <a:ext uri="{FF2B5EF4-FFF2-40B4-BE49-F238E27FC236}">
                    <a16:creationId xmlns:a16="http://schemas.microsoft.com/office/drawing/2014/main" xmlns="" id="{C0B66B4D-F923-4E5F-98D6-9D423CC478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21877" y="3182368"/>
                <a:ext cx="637536" cy="627128"/>
              </a:xfrm>
              <a:custGeom>
                <a:avLst/>
                <a:gdLst>
                  <a:gd name="T0" fmla="*/ 413 w 3302"/>
                  <a:gd name="T1" fmla="*/ 0 h 3264"/>
                  <a:gd name="T2" fmla="*/ 2890 w 3302"/>
                  <a:gd name="T3" fmla="*/ 0 h 3264"/>
                  <a:gd name="T4" fmla="*/ 2941 w 3302"/>
                  <a:gd name="T5" fmla="*/ 3 h 3264"/>
                  <a:gd name="T6" fmla="*/ 2992 w 3302"/>
                  <a:gd name="T7" fmla="*/ 12 h 3264"/>
                  <a:gd name="T8" fmla="*/ 3039 w 3302"/>
                  <a:gd name="T9" fmla="*/ 27 h 3264"/>
                  <a:gd name="T10" fmla="*/ 3083 w 3302"/>
                  <a:gd name="T11" fmla="*/ 48 h 3264"/>
                  <a:gd name="T12" fmla="*/ 3126 w 3302"/>
                  <a:gd name="T13" fmla="*/ 73 h 3264"/>
                  <a:gd name="T14" fmla="*/ 3164 w 3302"/>
                  <a:gd name="T15" fmla="*/ 103 h 3264"/>
                  <a:gd name="T16" fmla="*/ 3198 w 3302"/>
                  <a:gd name="T17" fmla="*/ 137 h 3264"/>
                  <a:gd name="T18" fmla="*/ 3228 w 3302"/>
                  <a:gd name="T19" fmla="*/ 175 h 3264"/>
                  <a:gd name="T20" fmla="*/ 3254 w 3302"/>
                  <a:gd name="T21" fmla="*/ 216 h 3264"/>
                  <a:gd name="T22" fmla="*/ 3275 w 3302"/>
                  <a:gd name="T23" fmla="*/ 261 h 3264"/>
                  <a:gd name="T24" fmla="*/ 3290 w 3302"/>
                  <a:gd name="T25" fmla="*/ 307 h 3264"/>
                  <a:gd name="T26" fmla="*/ 3299 w 3302"/>
                  <a:gd name="T27" fmla="*/ 357 h 3264"/>
                  <a:gd name="T28" fmla="*/ 3302 w 3302"/>
                  <a:gd name="T29" fmla="*/ 408 h 3264"/>
                  <a:gd name="T30" fmla="*/ 3302 w 3302"/>
                  <a:gd name="T31" fmla="*/ 1658 h 3264"/>
                  <a:gd name="T32" fmla="*/ 3258 w 3302"/>
                  <a:gd name="T33" fmla="*/ 1650 h 3264"/>
                  <a:gd name="T34" fmla="*/ 3212 w 3302"/>
                  <a:gd name="T35" fmla="*/ 1648 h 3264"/>
                  <a:gd name="T36" fmla="*/ 3164 w 3302"/>
                  <a:gd name="T37" fmla="*/ 1650 h 3264"/>
                  <a:gd name="T38" fmla="*/ 3117 w 3302"/>
                  <a:gd name="T39" fmla="*/ 1659 h 3264"/>
                  <a:gd name="T40" fmla="*/ 3071 w 3302"/>
                  <a:gd name="T41" fmla="*/ 1673 h 3264"/>
                  <a:gd name="T42" fmla="*/ 3027 w 3302"/>
                  <a:gd name="T43" fmla="*/ 1691 h 3264"/>
                  <a:gd name="T44" fmla="*/ 3027 w 3302"/>
                  <a:gd name="T45" fmla="*/ 544 h 3264"/>
                  <a:gd name="T46" fmla="*/ 275 w 3302"/>
                  <a:gd name="T47" fmla="*/ 544 h 3264"/>
                  <a:gd name="T48" fmla="*/ 275 w 3302"/>
                  <a:gd name="T49" fmla="*/ 2856 h 3264"/>
                  <a:gd name="T50" fmla="*/ 279 w 3302"/>
                  <a:gd name="T51" fmla="*/ 2883 h 3264"/>
                  <a:gd name="T52" fmla="*/ 287 w 3302"/>
                  <a:gd name="T53" fmla="*/ 2909 h 3264"/>
                  <a:gd name="T54" fmla="*/ 299 w 3302"/>
                  <a:gd name="T55" fmla="*/ 2932 h 3264"/>
                  <a:gd name="T56" fmla="*/ 315 w 3302"/>
                  <a:gd name="T57" fmla="*/ 2952 h 3264"/>
                  <a:gd name="T58" fmla="*/ 336 w 3302"/>
                  <a:gd name="T59" fmla="*/ 2969 h 3264"/>
                  <a:gd name="T60" fmla="*/ 359 w 3302"/>
                  <a:gd name="T61" fmla="*/ 2982 h 3264"/>
                  <a:gd name="T62" fmla="*/ 385 w 3302"/>
                  <a:gd name="T63" fmla="*/ 2990 h 3264"/>
                  <a:gd name="T64" fmla="*/ 413 w 3302"/>
                  <a:gd name="T65" fmla="*/ 2992 h 3264"/>
                  <a:gd name="T66" fmla="*/ 1790 w 3302"/>
                  <a:gd name="T67" fmla="*/ 2992 h 3264"/>
                  <a:gd name="T68" fmla="*/ 1710 w 3302"/>
                  <a:gd name="T69" fmla="*/ 3264 h 3264"/>
                  <a:gd name="T70" fmla="*/ 413 w 3302"/>
                  <a:gd name="T71" fmla="*/ 3264 h 3264"/>
                  <a:gd name="T72" fmla="*/ 361 w 3302"/>
                  <a:gd name="T73" fmla="*/ 3261 h 3264"/>
                  <a:gd name="T74" fmla="*/ 311 w 3302"/>
                  <a:gd name="T75" fmla="*/ 3252 h 3264"/>
                  <a:gd name="T76" fmla="*/ 264 w 3302"/>
                  <a:gd name="T77" fmla="*/ 3237 h 3264"/>
                  <a:gd name="T78" fmla="*/ 219 w 3302"/>
                  <a:gd name="T79" fmla="*/ 3216 h 3264"/>
                  <a:gd name="T80" fmla="*/ 177 w 3302"/>
                  <a:gd name="T81" fmla="*/ 3190 h 3264"/>
                  <a:gd name="T82" fmla="*/ 139 w 3302"/>
                  <a:gd name="T83" fmla="*/ 3161 h 3264"/>
                  <a:gd name="T84" fmla="*/ 104 w 3302"/>
                  <a:gd name="T85" fmla="*/ 3127 h 3264"/>
                  <a:gd name="T86" fmla="*/ 73 w 3302"/>
                  <a:gd name="T87" fmla="*/ 3089 h 3264"/>
                  <a:gd name="T88" fmla="*/ 48 w 3302"/>
                  <a:gd name="T89" fmla="*/ 3048 h 3264"/>
                  <a:gd name="T90" fmla="*/ 28 w 3302"/>
                  <a:gd name="T91" fmla="*/ 3003 h 3264"/>
                  <a:gd name="T92" fmla="*/ 13 w 3302"/>
                  <a:gd name="T93" fmla="*/ 2957 h 3264"/>
                  <a:gd name="T94" fmla="*/ 3 w 3302"/>
                  <a:gd name="T95" fmla="*/ 2907 h 3264"/>
                  <a:gd name="T96" fmla="*/ 0 w 3302"/>
                  <a:gd name="T97" fmla="*/ 2856 h 3264"/>
                  <a:gd name="T98" fmla="*/ 0 w 3302"/>
                  <a:gd name="T99" fmla="*/ 408 h 3264"/>
                  <a:gd name="T100" fmla="*/ 3 w 3302"/>
                  <a:gd name="T101" fmla="*/ 357 h 3264"/>
                  <a:gd name="T102" fmla="*/ 13 w 3302"/>
                  <a:gd name="T103" fmla="*/ 307 h 3264"/>
                  <a:gd name="T104" fmla="*/ 28 w 3302"/>
                  <a:gd name="T105" fmla="*/ 261 h 3264"/>
                  <a:gd name="T106" fmla="*/ 48 w 3302"/>
                  <a:gd name="T107" fmla="*/ 216 h 3264"/>
                  <a:gd name="T108" fmla="*/ 73 w 3302"/>
                  <a:gd name="T109" fmla="*/ 175 h 3264"/>
                  <a:gd name="T110" fmla="*/ 104 w 3302"/>
                  <a:gd name="T111" fmla="*/ 137 h 3264"/>
                  <a:gd name="T112" fmla="*/ 139 w 3302"/>
                  <a:gd name="T113" fmla="*/ 103 h 3264"/>
                  <a:gd name="T114" fmla="*/ 177 w 3302"/>
                  <a:gd name="T115" fmla="*/ 73 h 3264"/>
                  <a:gd name="T116" fmla="*/ 219 w 3302"/>
                  <a:gd name="T117" fmla="*/ 48 h 3264"/>
                  <a:gd name="T118" fmla="*/ 264 w 3302"/>
                  <a:gd name="T119" fmla="*/ 27 h 3264"/>
                  <a:gd name="T120" fmla="*/ 311 w 3302"/>
                  <a:gd name="T121" fmla="*/ 12 h 3264"/>
                  <a:gd name="T122" fmla="*/ 361 w 3302"/>
                  <a:gd name="T123" fmla="*/ 3 h 3264"/>
                  <a:gd name="T124" fmla="*/ 413 w 3302"/>
                  <a:gd name="T125" fmla="*/ 0 h 3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302" h="3264">
                    <a:moveTo>
                      <a:pt x="413" y="0"/>
                    </a:moveTo>
                    <a:lnTo>
                      <a:pt x="2890" y="0"/>
                    </a:lnTo>
                    <a:lnTo>
                      <a:pt x="2941" y="3"/>
                    </a:lnTo>
                    <a:lnTo>
                      <a:pt x="2992" y="12"/>
                    </a:lnTo>
                    <a:lnTo>
                      <a:pt x="3039" y="27"/>
                    </a:lnTo>
                    <a:lnTo>
                      <a:pt x="3083" y="48"/>
                    </a:lnTo>
                    <a:lnTo>
                      <a:pt x="3126" y="73"/>
                    </a:lnTo>
                    <a:lnTo>
                      <a:pt x="3164" y="103"/>
                    </a:lnTo>
                    <a:lnTo>
                      <a:pt x="3198" y="137"/>
                    </a:lnTo>
                    <a:lnTo>
                      <a:pt x="3228" y="175"/>
                    </a:lnTo>
                    <a:lnTo>
                      <a:pt x="3254" y="216"/>
                    </a:lnTo>
                    <a:lnTo>
                      <a:pt x="3275" y="261"/>
                    </a:lnTo>
                    <a:lnTo>
                      <a:pt x="3290" y="307"/>
                    </a:lnTo>
                    <a:lnTo>
                      <a:pt x="3299" y="357"/>
                    </a:lnTo>
                    <a:lnTo>
                      <a:pt x="3302" y="408"/>
                    </a:lnTo>
                    <a:lnTo>
                      <a:pt x="3302" y="1658"/>
                    </a:lnTo>
                    <a:lnTo>
                      <a:pt x="3258" y="1650"/>
                    </a:lnTo>
                    <a:lnTo>
                      <a:pt x="3212" y="1648"/>
                    </a:lnTo>
                    <a:lnTo>
                      <a:pt x="3164" y="1650"/>
                    </a:lnTo>
                    <a:lnTo>
                      <a:pt x="3117" y="1659"/>
                    </a:lnTo>
                    <a:lnTo>
                      <a:pt x="3071" y="1673"/>
                    </a:lnTo>
                    <a:lnTo>
                      <a:pt x="3027" y="1691"/>
                    </a:lnTo>
                    <a:lnTo>
                      <a:pt x="3027" y="544"/>
                    </a:lnTo>
                    <a:lnTo>
                      <a:pt x="275" y="544"/>
                    </a:lnTo>
                    <a:lnTo>
                      <a:pt x="275" y="2856"/>
                    </a:lnTo>
                    <a:lnTo>
                      <a:pt x="279" y="2883"/>
                    </a:lnTo>
                    <a:lnTo>
                      <a:pt x="287" y="2909"/>
                    </a:lnTo>
                    <a:lnTo>
                      <a:pt x="299" y="2932"/>
                    </a:lnTo>
                    <a:lnTo>
                      <a:pt x="315" y="2952"/>
                    </a:lnTo>
                    <a:lnTo>
                      <a:pt x="336" y="2969"/>
                    </a:lnTo>
                    <a:lnTo>
                      <a:pt x="359" y="2982"/>
                    </a:lnTo>
                    <a:lnTo>
                      <a:pt x="385" y="2990"/>
                    </a:lnTo>
                    <a:lnTo>
                      <a:pt x="413" y="2992"/>
                    </a:lnTo>
                    <a:lnTo>
                      <a:pt x="1790" y="2992"/>
                    </a:lnTo>
                    <a:lnTo>
                      <a:pt x="1710" y="3264"/>
                    </a:lnTo>
                    <a:lnTo>
                      <a:pt x="413" y="3264"/>
                    </a:lnTo>
                    <a:lnTo>
                      <a:pt x="361" y="3261"/>
                    </a:lnTo>
                    <a:lnTo>
                      <a:pt x="311" y="3252"/>
                    </a:lnTo>
                    <a:lnTo>
                      <a:pt x="264" y="3237"/>
                    </a:lnTo>
                    <a:lnTo>
                      <a:pt x="219" y="3216"/>
                    </a:lnTo>
                    <a:lnTo>
                      <a:pt x="177" y="3190"/>
                    </a:lnTo>
                    <a:lnTo>
                      <a:pt x="139" y="3161"/>
                    </a:lnTo>
                    <a:lnTo>
                      <a:pt x="104" y="3127"/>
                    </a:lnTo>
                    <a:lnTo>
                      <a:pt x="73" y="3089"/>
                    </a:lnTo>
                    <a:lnTo>
                      <a:pt x="48" y="3048"/>
                    </a:lnTo>
                    <a:lnTo>
                      <a:pt x="28" y="3003"/>
                    </a:lnTo>
                    <a:lnTo>
                      <a:pt x="13" y="2957"/>
                    </a:lnTo>
                    <a:lnTo>
                      <a:pt x="3" y="2907"/>
                    </a:lnTo>
                    <a:lnTo>
                      <a:pt x="0" y="2856"/>
                    </a:lnTo>
                    <a:lnTo>
                      <a:pt x="0" y="408"/>
                    </a:lnTo>
                    <a:lnTo>
                      <a:pt x="3" y="357"/>
                    </a:lnTo>
                    <a:lnTo>
                      <a:pt x="13" y="307"/>
                    </a:lnTo>
                    <a:lnTo>
                      <a:pt x="28" y="261"/>
                    </a:lnTo>
                    <a:lnTo>
                      <a:pt x="48" y="216"/>
                    </a:lnTo>
                    <a:lnTo>
                      <a:pt x="73" y="175"/>
                    </a:lnTo>
                    <a:lnTo>
                      <a:pt x="104" y="137"/>
                    </a:lnTo>
                    <a:lnTo>
                      <a:pt x="139" y="103"/>
                    </a:lnTo>
                    <a:lnTo>
                      <a:pt x="177" y="73"/>
                    </a:lnTo>
                    <a:lnTo>
                      <a:pt x="219" y="48"/>
                    </a:lnTo>
                    <a:lnTo>
                      <a:pt x="264" y="27"/>
                    </a:lnTo>
                    <a:lnTo>
                      <a:pt x="311" y="12"/>
                    </a:lnTo>
                    <a:lnTo>
                      <a:pt x="361" y="3"/>
                    </a:lnTo>
                    <a:lnTo>
                      <a:pt x="413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0" name="Rectangle 18">
                <a:extLst>
                  <a:ext uri="{FF2B5EF4-FFF2-40B4-BE49-F238E27FC236}">
                    <a16:creationId xmlns:a16="http://schemas.microsoft.com/office/drawing/2014/main" xmlns="" id="{0C99152C-289C-4B67-AE46-5CD21DD1C5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1146" y="3391411"/>
                <a:ext cx="265512" cy="52261"/>
              </a:xfrm>
              <a:prstGeom prst="rect">
                <a:avLst/>
              </a:pr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1" name="Freeform 19">
                <a:extLst>
                  <a:ext uri="{FF2B5EF4-FFF2-40B4-BE49-F238E27FC236}">
                    <a16:creationId xmlns:a16="http://schemas.microsoft.com/office/drawing/2014/main" xmlns="" id="{A715BCED-8D73-41DF-83C2-65FE10FD97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61146" y="3600454"/>
                <a:ext cx="241585" cy="52261"/>
              </a:xfrm>
              <a:custGeom>
                <a:avLst/>
                <a:gdLst>
                  <a:gd name="T0" fmla="*/ 0 w 1254"/>
                  <a:gd name="T1" fmla="*/ 0 h 272"/>
                  <a:gd name="T2" fmla="*/ 1254 w 1254"/>
                  <a:gd name="T3" fmla="*/ 0 h 272"/>
                  <a:gd name="T4" fmla="*/ 976 w 1254"/>
                  <a:gd name="T5" fmla="*/ 272 h 272"/>
                  <a:gd name="T6" fmla="*/ 0 w 1254"/>
                  <a:gd name="T7" fmla="*/ 272 h 272"/>
                  <a:gd name="T8" fmla="*/ 0 w 1254"/>
                  <a:gd name="T9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4" h="272">
                    <a:moveTo>
                      <a:pt x="0" y="0"/>
                    </a:moveTo>
                    <a:lnTo>
                      <a:pt x="1254" y="0"/>
                    </a:lnTo>
                    <a:lnTo>
                      <a:pt x="976" y="272"/>
                    </a:lnTo>
                    <a:lnTo>
                      <a:pt x="0" y="2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2" name="Rectangle 20">
                <a:extLst>
                  <a:ext uri="{FF2B5EF4-FFF2-40B4-BE49-F238E27FC236}">
                    <a16:creationId xmlns:a16="http://schemas.microsoft.com/office/drawing/2014/main" xmlns="" id="{7FD15F1C-7BF4-45F8-9384-CD72EAC69A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4633" y="3495932"/>
                <a:ext cx="53257" cy="52261"/>
              </a:xfrm>
              <a:prstGeom prst="rect">
                <a:avLst/>
              </a:pr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3" name="Rectangle 21">
                <a:extLst>
                  <a:ext uri="{FF2B5EF4-FFF2-40B4-BE49-F238E27FC236}">
                    <a16:creationId xmlns:a16="http://schemas.microsoft.com/office/drawing/2014/main" xmlns="" id="{868C4B75-8538-456C-99CD-EDA014C1EE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4633" y="3391411"/>
                <a:ext cx="53257" cy="52261"/>
              </a:xfrm>
              <a:prstGeom prst="rect">
                <a:avLst/>
              </a:pr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4" name="Rectangle 22">
                <a:extLst>
                  <a:ext uri="{FF2B5EF4-FFF2-40B4-BE49-F238E27FC236}">
                    <a16:creationId xmlns:a16="http://schemas.microsoft.com/office/drawing/2014/main" xmlns="" id="{AC051232-A6E2-42C2-9759-F4C4A0F00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4633" y="3600454"/>
                <a:ext cx="53257" cy="52261"/>
              </a:xfrm>
              <a:prstGeom prst="rect">
                <a:avLst/>
              </a:pr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5" name="Freeform 23">
                <a:extLst>
                  <a:ext uri="{FF2B5EF4-FFF2-40B4-BE49-F238E27FC236}">
                    <a16:creationId xmlns:a16="http://schemas.microsoft.com/office/drawing/2014/main" xmlns="" id="{155A304E-A03E-41A3-B10E-B17A6CE1FD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87633" y="3550499"/>
                <a:ext cx="121178" cy="119124"/>
              </a:xfrm>
              <a:custGeom>
                <a:avLst/>
                <a:gdLst>
                  <a:gd name="T0" fmla="*/ 272 w 629"/>
                  <a:gd name="T1" fmla="*/ 0 h 624"/>
                  <a:gd name="T2" fmla="*/ 299 w 629"/>
                  <a:gd name="T3" fmla="*/ 4 h 624"/>
                  <a:gd name="T4" fmla="*/ 327 w 629"/>
                  <a:gd name="T5" fmla="*/ 12 h 624"/>
                  <a:gd name="T6" fmla="*/ 352 w 629"/>
                  <a:gd name="T7" fmla="*/ 25 h 624"/>
                  <a:gd name="T8" fmla="*/ 376 w 629"/>
                  <a:gd name="T9" fmla="*/ 45 h 624"/>
                  <a:gd name="T10" fmla="*/ 585 w 629"/>
                  <a:gd name="T11" fmla="*/ 251 h 624"/>
                  <a:gd name="T12" fmla="*/ 603 w 629"/>
                  <a:gd name="T13" fmla="*/ 274 h 624"/>
                  <a:gd name="T14" fmla="*/ 617 w 629"/>
                  <a:gd name="T15" fmla="*/ 300 h 624"/>
                  <a:gd name="T16" fmla="*/ 625 w 629"/>
                  <a:gd name="T17" fmla="*/ 326 h 624"/>
                  <a:gd name="T18" fmla="*/ 629 w 629"/>
                  <a:gd name="T19" fmla="*/ 354 h 624"/>
                  <a:gd name="T20" fmla="*/ 625 w 629"/>
                  <a:gd name="T21" fmla="*/ 381 h 624"/>
                  <a:gd name="T22" fmla="*/ 617 w 629"/>
                  <a:gd name="T23" fmla="*/ 408 h 624"/>
                  <a:gd name="T24" fmla="*/ 604 w 629"/>
                  <a:gd name="T25" fmla="*/ 435 h 624"/>
                  <a:gd name="T26" fmla="*/ 586 w 629"/>
                  <a:gd name="T27" fmla="*/ 457 h 624"/>
                  <a:gd name="T28" fmla="*/ 418 w 629"/>
                  <a:gd name="T29" fmla="*/ 624 h 624"/>
                  <a:gd name="T30" fmla="*/ 0 w 629"/>
                  <a:gd name="T31" fmla="*/ 210 h 624"/>
                  <a:gd name="T32" fmla="*/ 169 w 629"/>
                  <a:gd name="T33" fmla="*/ 42 h 624"/>
                  <a:gd name="T34" fmla="*/ 192 w 629"/>
                  <a:gd name="T35" fmla="*/ 24 h 624"/>
                  <a:gd name="T36" fmla="*/ 217 w 629"/>
                  <a:gd name="T37" fmla="*/ 12 h 624"/>
                  <a:gd name="T38" fmla="*/ 244 w 629"/>
                  <a:gd name="T39" fmla="*/ 4 h 624"/>
                  <a:gd name="T40" fmla="*/ 272 w 629"/>
                  <a:gd name="T41" fmla="*/ 0 h 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29" h="624">
                    <a:moveTo>
                      <a:pt x="272" y="0"/>
                    </a:moveTo>
                    <a:lnTo>
                      <a:pt x="299" y="4"/>
                    </a:lnTo>
                    <a:lnTo>
                      <a:pt x="327" y="12"/>
                    </a:lnTo>
                    <a:lnTo>
                      <a:pt x="352" y="25"/>
                    </a:lnTo>
                    <a:lnTo>
                      <a:pt x="376" y="45"/>
                    </a:lnTo>
                    <a:lnTo>
                      <a:pt x="585" y="251"/>
                    </a:lnTo>
                    <a:lnTo>
                      <a:pt x="603" y="274"/>
                    </a:lnTo>
                    <a:lnTo>
                      <a:pt x="617" y="300"/>
                    </a:lnTo>
                    <a:lnTo>
                      <a:pt x="625" y="326"/>
                    </a:lnTo>
                    <a:lnTo>
                      <a:pt x="629" y="354"/>
                    </a:lnTo>
                    <a:lnTo>
                      <a:pt x="625" y="381"/>
                    </a:lnTo>
                    <a:lnTo>
                      <a:pt x="617" y="408"/>
                    </a:lnTo>
                    <a:lnTo>
                      <a:pt x="604" y="435"/>
                    </a:lnTo>
                    <a:lnTo>
                      <a:pt x="586" y="457"/>
                    </a:lnTo>
                    <a:lnTo>
                      <a:pt x="418" y="624"/>
                    </a:lnTo>
                    <a:lnTo>
                      <a:pt x="0" y="210"/>
                    </a:lnTo>
                    <a:lnTo>
                      <a:pt x="169" y="42"/>
                    </a:lnTo>
                    <a:lnTo>
                      <a:pt x="192" y="24"/>
                    </a:lnTo>
                    <a:lnTo>
                      <a:pt x="217" y="12"/>
                    </a:lnTo>
                    <a:lnTo>
                      <a:pt x="244" y="4"/>
                    </a:lnTo>
                    <a:lnTo>
                      <a:pt x="27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6" name="Freeform 24">
                <a:extLst>
                  <a:ext uri="{FF2B5EF4-FFF2-40B4-BE49-F238E27FC236}">
                    <a16:creationId xmlns:a16="http://schemas.microsoft.com/office/drawing/2014/main" xmlns="" id="{C5125142-1FC2-43D5-87D0-671BFD3743B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96989" y="3615824"/>
                <a:ext cx="246988" cy="242859"/>
              </a:xfrm>
              <a:custGeom>
                <a:avLst/>
                <a:gdLst>
                  <a:gd name="T0" fmla="*/ 260 w 1284"/>
                  <a:gd name="T1" fmla="*/ 754 h 1264"/>
                  <a:gd name="T2" fmla="*/ 177 w 1284"/>
                  <a:gd name="T3" fmla="*/ 1032 h 1264"/>
                  <a:gd name="T4" fmla="*/ 236 w 1284"/>
                  <a:gd name="T5" fmla="*/ 1090 h 1264"/>
                  <a:gd name="T6" fmla="*/ 513 w 1284"/>
                  <a:gd name="T7" fmla="*/ 1009 h 1264"/>
                  <a:gd name="T8" fmla="*/ 471 w 1284"/>
                  <a:gd name="T9" fmla="*/ 796 h 1264"/>
                  <a:gd name="T10" fmla="*/ 260 w 1284"/>
                  <a:gd name="T11" fmla="*/ 754 h 1264"/>
                  <a:gd name="T12" fmla="*/ 848 w 1284"/>
                  <a:gd name="T13" fmla="*/ 0 h 1264"/>
                  <a:gd name="T14" fmla="*/ 1284 w 1284"/>
                  <a:gd name="T15" fmla="*/ 430 h 1264"/>
                  <a:gd name="T16" fmla="*/ 604 w 1284"/>
                  <a:gd name="T17" fmla="*/ 1099 h 1264"/>
                  <a:gd name="T18" fmla="*/ 596 w 1284"/>
                  <a:gd name="T19" fmla="*/ 1107 h 1264"/>
                  <a:gd name="T20" fmla="*/ 586 w 1284"/>
                  <a:gd name="T21" fmla="*/ 1114 h 1264"/>
                  <a:gd name="T22" fmla="*/ 576 w 1284"/>
                  <a:gd name="T23" fmla="*/ 1118 h 1264"/>
                  <a:gd name="T24" fmla="*/ 80 w 1284"/>
                  <a:gd name="T25" fmla="*/ 1262 h 1264"/>
                  <a:gd name="T26" fmla="*/ 74 w 1284"/>
                  <a:gd name="T27" fmla="*/ 1263 h 1264"/>
                  <a:gd name="T28" fmla="*/ 68 w 1284"/>
                  <a:gd name="T29" fmla="*/ 1264 h 1264"/>
                  <a:gd name="T30" fmla="*/ 62 w 1284"/>
                  <a:gd name="T31" fmla="*/ 1264 h 1264"/>
                  <a:gd name="T32" fmla="*/ 46 w 1284"/>
                  <a:gd name="T33" fmla="*/ 1263 h 1264"/>
                  <a:gd name="T34" fmla="*/ 31 w 1284"/>
                  <a:gd name="T35" fmla="*/ 1256 h 1264"/>
                  <a:gd name="T36" fmla="*/ 19 w 1284"/>
                  <a:gd name="T37" fmla="*/ 1247 h 1264"/>
                  <a:gd name="T38" fmla="*/ 8 w 1284"/>
                  <a:gd name="T39" fmla="*/ 1234 h 1264"/>
                  <a:gd name="T40" fmla="*/ 3 w 1284"/>
                  <a:gd name="T41" fmla="*/ 1219 h 1264"/>
                  <a:gd name="T42" fmla="*/ 0 w 1284"/>
                  <a:gd name="T43" fmla="*/ 1203 h 1264"/>
                  <a:gd name="T44" fmla="*/ 3 w 1284"/>
                  <a:gd name="T45" fmla="*/ 1187 h 1264"/>
                  <a:gd name="T46" fmla="*/ 148 w 1284"/>
                  <a:gd name="T47" fmla="*/ 695 h 1264"/>
                  <a:gd name="T48" fmla="*/ 154 w 1284"/>
                  <a:gd name="T49" fmla="*/ 684 h 1264"/>
                  <a:gd name="T50" fmla="*/ 161 w 1284"/>
                  <a:gd name="T51" fmla="*/ 675 h 1264"/>
                  <a:gd name="T52" fmla="*/ 170 w 1284"/>
                  <a:gd name="T53" fmla="*/ 666 h 1264"/>
                  <a:gd name="T54" fmla="*/ 848 w 1284"/>
                  <a:gd name="T55" fmla="*/ 0 h 1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84" h="1264">
                    <a:moveTo>
                      <a:pt x="260" y="754"/>
                    </a:moveTo>
                    <a:lnTo>
                      <a:pt x="177" y="1032"/>
                    </a:lnTo>
                    <a:lnTo>
                      <a:pt x="236" y="1090"/>
                    </a:lnTo>
                    <a:lnTo>
                      <a:pt x="513" y="1009"/>
                    </a:lnTo>
                    <a:lnTo>
                      <a:pt x="471" y="796"/>
                    </a:lnTo>
                    <a:lnTo>
                      <a:pt x="260" y="754"/>
                    </a:lnTo>
                    <a:close/>
                    <a:moveTo>
                      <a:pt x="848" y="0"/>
                    </a:moveTo>
                    <a:lnTo>
                      <a:pt x="1284" y="430"/>
                    </a:lnTo>
                    <a:lnTo>
                      <a:pt x="604" y="1099"/>
                    </a:lnTo>
                    <a:lnTo>
                      <a:pt x="596" y="1107"/>
                    </a:lnTo>
                    <a:lnTo>
                      <a:pt x="586" y="1114"/>
                    </a:lnTo>
                    <a:lnTo>
                      <a:pt x="576" y="1118"/>
                    </a:lnTo>
                    <a:lnTo>
                      <a:pt x="80" y="1262"/>
                    </a:lnTo>
                    <a:lnTo>
                      <a:pt x="74" y="1263"/>
                    </a:lnTo>
                    <a:lnTo>
                      <a:pt x="68" y="1264"/>
                    </a:lnTo>
                    <a:lnTo>
                      <a:pt x="62" y="1264"/>
                    </a:lnTo>
                    <a:lnTo>
                      <a:pt x="46" y="1263"/>
                    </a:lnTo>
                    <a:lnTo>
                      <a:pt x="31" y="1256"/>
                    </a:lnTo>
                    <a:lnTo>
                      <a:pt x="19" y="1247"/>
                    </a:lnTo>
                    <a:lnTo>
                      <a:pt x="8" y="1234"/>
                    </a:lnTo>
                    <a:lnTo>
                      <a:pt x="3" y="1219"/>
                    </a:lnTo>
                    <a:lnTo>
                      <a:pt x="0" y="1203"/>
                    </a:lnTo>
                    <a:lnTo>
                      <a:pt x="3" y="1187"/>
                    </a:lnTo>
                    <a:lnTo>
                      <a:pt x="148" y="695"/>
                    </a:lnTo>
                    <a:lnTo>
                      <a:pt x="154" y="684"/>
                    </a:lnTo>
                    <a:lnTo>
                      <a:pt x="161" y="675"/>
                    </a:lnTo>
                    <a:lnTo>
                      <a:pt x="170" y="666"/>
                    </a:lnTo>
                    <a:lnTo>
                      <a:pt x="848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49" name="직사각형 48"/>
          <p:cNvSpPr/>
          <p:nvPr/>
        </p:nvSpPr>
        <p:spPr>
          <a:xfrm>
            <a:off x="724124" y="2455080"/>
            <a:ext cx="4372132" cy="490073"/>
          </a:xfrm>
          <a:prstGeom prst="rect">
            <a:avLst/>
          </a:prstGeom>
          <a:solidFill>
            <a:srgbClr val="FFE6C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B. </a:t>
            </a:r>
            <a:r>
              <a:rPr lang="ko-KR" altLang="en-US" dirty="0" smtClean="0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중분류 </a:t>
            </a:r>
            <a:r>
              <a:rPr lang="en-US" altLang="ko-KR" dirty="0" smtClean="0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: </a:t>
            </a:r>
            <a:r>
              <a:rPr lang="ko-KR" altLang="en-US" dirty="0" err="1" smtClean="0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대분류</a:t>
            </a:r>
            <a:r>
              <a:rPr lang="ko-KR" altLang="en-US" dirty="0" smtClean="0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해당 카테고리 활용</a:t>
            </a:r>
            <a:endParaRPr lang="ko-KR" altLang="en-US" dirty="0">
              <a:solidFill>
                <a:schemeClr val="tx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1845895" y="3201753"/>
            <a:ext cx="909389" cy="42970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상품명</a:t>
            </a:r>
            <a:endParaRPr lang="ko-KR" altLang="en-US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910190" y="3262122"/>
            <a:ext cx="2961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ko-KR" altLang="en-US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뽕셰프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 이봉원 </a:t>
            </a:r>
            <a:r>
              <a:rPr lang="ko-KR" altLang="en-US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특갈비탕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12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팩</a:t>
            </a:r>
            <a:endParaRPr lang="ko-KR" altLang="en-US" dirty="0">
              <a:solidFill>
                <a:srgbClr val="000000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845895" y="3774777"/>
            <a:ext cx="909389" cy="42970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상품군</a:t>
            </a:r>
            <a:endParaRPr lang="ko-KR" altLang="en-US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3980997" y="3835146"/>
            <a:ext cx="819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ko-KR" altLang="en-US" dirty="0" err="1" smtClean="0">
                <a:solidFill>
                  <a:srgbClr val="00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농수축</a:t>
            </a:r>
            <a:endParaRPr lang="ko-KR" altLang="en-US" dirty="0">
              <a:solidFill>
                <a:srgbClr val="000000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1845895" y="4335609"/>
            <a:ext cx="909389" cy="42970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대분류</a:t>
            </a:r>
            <a:endParaRPr lang="ko-KR" altLang="en-US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764593" y="4395978"/>
            <a:ext cx="1252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ko-KR" altLang="en-US" dirty="0" err="1" smtClean="0">
                <a:solidFill>
                  <a:srgbClr val="00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푸드</a:t>
            </a:r>
            <a:r>
              <a:rPr lang="en-US" altLang="ko-KR" dirty="0">
                <a:solidFill>
                  <a:srgbClr val="00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/ </a:t>
            </a:r>
            <a:r>
              <a:rPr lang="ko-KR" altLang="en-US" dirty="0" smtClean="0">
                <a:solidFill>
                  <a:srgbClr val="00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헬스</a:t>
            </a:r>
            <a:endParaRPr lang="ko-KR" altLang="en-US" dirty="0">
              <a:solidFill>
                <a:srgbClr val="000000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724123" y="1809669"/>
            <a:ext cx="4372133" cy="4900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595959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A. </a:t>
            </a:r>
            <a:r>
              <a:rPr lang="ko-KR" altLang="en-US" dirty="0" err="1">
                <a:solidFill>
                  <a:srgbClr val="595959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대분류</a:t>
            </a:r>
            <a:r>
              <a:rPr lang="ko-KR" altLang="en-US" dirty="0">
                <a:solidFill>
                  <a:srgbClr val="595959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dirty="0">
                <a:solidFill>
                  <a:srgbClr val="595959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: </a:t>
            </a:r>
            <a:r>
              <a:rPr lang="ko-KR" altLang="en-US" dirty="0">
                <a:solidFill>
                  <a:srgbClr val="595959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기존 </a:t>
            </a:r>
            <a:r>
              <a:rPr lang="ko-KR" altLang="en-US" dirty="0" err="1">
                <a:solidFill>
                  <a:srgbClr val="595959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상품군</a:t>
            </a:r>
            <a:r>
              <a:rPr lang="ko-KR" altLang="en-US" dirty="0">
                <a:solidFill>
                  <a:srgbClr val="595959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정보 활용</a:t>
            </a:r>
            <a:endParaRPr lang="ko-KR" altLang="en-US" dirty="0">
              <a:solidFill>
                <a:srgbClr val="595959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301" y="4906137"/>
            <a:ext cx="2220849" cy="14709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직사각형 88"/>
          <p:cNvSpPr/>
          <p:nvPr/>
        </p:nvSpPr>
        <p:spPr>
          <a:xfrm>
            <a:off x="1845895" y="5426762"/>
            <a:ext cx="909389" cy="42970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중분류</a:t>
            </a:r>
            <a:endParaRPr lang="ko-KR" altLang="en-US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2365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764284" y="1576651"/>
            <a:ext cx="10663432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6316810" y="3147732"/>
            <a:ext cx="751647" cy="457004"/>
          </a:xfrm>
          <a:prstGeom prst="roundRect">
            <a:avLst/>
          </a:prstGeom>
          <a:solidFill>
            <a:srgbClr val="FFE6C1"/>
          </a:solidFill>
          <a:ln w="38100">
            <a:solidFill>
              <a:srgbClr val="FFE6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예상</a:t>
            </a:r>
            <a:endParaRPr lang="ko-KR" altLang="en-US" dirty="0">
              <a:solidFill>
                <a:schemeClr val="tx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xmlns="" id="{A8BD3529-54A5-4054-BA80-BEFCFB0B2252}"/>
              </a:ext>
            </a:extLst>
          </p:cNvPr>
          <p:cNvGrpSpPr>
            <a:grpSpLocks noChangeAspect="1"/>
          </p:cNvGrpSpPr>
          <p:nvPr/>
        </p:nvGrpSpPr>
        <p:grpSpPr>
          <a:xfrm>
            <a:off x="9068400" y="550800"/>
            <a:ext cx="2357746" cy="804783"/>
            <a:chOff x="9069970" y="357396"/>
            <a:chExt cx="2357746" cy="804783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xmlns="" id="{1B418433-71E4-4984-895A-0632DABACAE2}"/>
                </a:ext>
              </a:extLst>
            </p:cNvPr>
            <p:cNvGrpSpPr/>
            <p:nvPr/>
          </p:nvGrpSpPr>
          <p:grpSpPr>
            <a:xfrm>
              <a:off x="9136710" y="357396"/>
              <a:ext cx="2246400" cy="385200"/>
              <a:chOff x="2358175" y="5338576"/>
              <a:chExt cx="5590003" cy="956678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xmlns="" id="{3BC5DB8F-75B5-4E8E-818C-9E310FB0160A}"/>
                  </a:ext>
                </a:extLst>
              </p:cNvPr>
              <p:cNvSpPr/>
              <p:nvPr/>
            </p:nvSpPr>
            <p:spPr>
              <a:xfrm>
                <a:off x="2358175" y="5338576"/>
                <a:ext cx="960782" cy="956678"/>
              </a:xfrm>
              <a:prstGeom prst="rect">
                <a:avLst/>
              </a:prstGeom>
              <a:solidFill>
                <a:srgbClr val="FF565A"/>
              </a:solidFill>
              <a:ln>
                <a:solidFill>
                  <a:srgbClr val="FF565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xmlns="" id="{E4EEDEF5-1CCC-4A57-B405-701856215E1D}"/>
                  </a:ext>
                </a:extLst>
              </p:cNvPr>
              <p:cNvSpPr/>
              <p:nvPr/>
            </p:nvSpPr>
            <p:spPr>
              <a:xfrm>
                <a:off x="3515480" y="5338576"/>
                <a:ext cx="960782" cy="956678"/>
              </a:xfrm>
              <a:prstGeom prst="rect">
                <a:avLst/>
              </a:prstGeom>
              <a:solidFill>
                <a:srgbClr val="FF8878"/>
              </a:solidFill>
              <a:ln>
                <a:solidFill>
                  <a:srgbClr val="FF88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xmlns="" id="{811286E5-1487-41B7-A7CB-677BA544C698}"/>
                  </a:ext>
                </a:extLst>
              </p:cNvPr>
              <p:cNvSpPr/>
              <p:nvPr/>
            </p:nvSpPr>
            <p:spPr>
              <a:xfrm>
                <a:off x="4672786" y="5338576"/>
                <a:ext cx="960782" cy="956678"/>
              </a:xfrm>
              <a:prstGeom prst="rect">
                <a:avLst/>
              </a:prstGeom>
              <a:solidFill>
                <a:srgbClr val="FFB89B"/>
              </a:solidFill>
              <a:ln>
                <a:solidFill>
                  <a:srgbClr val="FFB89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xmlns="" id="{4BE5A1DE-DC2F-42B9-8ECF-2F80F8A1F05E}"/>
                  </a:ext>
                </a:extLst>
              </p:cNvPr>
              <p:cNvSpPr/>
              <p:nvPr/>
            </p:nvSpPr>
            <p:spPr>
              <a:xfrm>
                <a:off x="6987396" y="5338576"/>
                <a:ext cx="960782" cy="956678"/>
              </a:xfrm>
              <a:prstGeom prst="rect">
                <a:avLst/>
              </a:prstGeom>
              <a:solidFill>
                <a:srgbClr val="84CDC2"/>
              </a:solidFill>
              <a:ln>
                <a:solidFill>
                  <a:srgbClr val="84CD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Freeform 6">
                <a:extLst>
                  <a:ext uri="{FF2B5EF4-FFF2-40B4-BE49-F238E27FC236}">
                    <a16:creationId xmlns:a16="http://schemas.microsoft.com/office/drawing/2014/main" xmlns="" id="{D2E022BD-7207-4C5A-8E0C-0DAFB85886A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94452" y="5469396"/>
                <a:ext cx="688227" cy="695038"/>
              </a:xfrm>
              <a:custGeom>
                <a:avLst/>
                <a:gdLst>
                  <a:gd name="T0" fmla="*/ 651 w 3938"/>
                  <a:gd name="T1" fmla="*/ 2980 h 3989"/>
                  <a:gd name="T2" fmla="*/ 1140 w 3938"/>
                  <a:gd name="T3" fmla="*/ 3510 h 3989"/>
                  <a:gd name="T4" fmla="*/ 1628 w 3938"/>
                  <a:gd name="T5" fmla="*/ 3561 h 3989"/>
                  <a:gd name="T6" fmla="*/ 1174 w 3938"/>
                  <a:gd name="T7" fmla="*/ 2873 h 3989"/>
                  <a:gd name="T8" fmla="*/ 2354 w 3938"/>
                  <a:gd name="T9" fmla="*/ 3497 h 3989"/>
                  <a:gd name="T10" fmla="*/ 2700 w 3938"/>
                  <a:gd name="T11" fmla="*/ 3562 h 3989"/>
                  <a:gd name="T12" fmla="*/ 3330 w 3938"/>
                  <a:gd name="T13" fmla="*/ 2984 h 3989"/>
                  <a:gd name="T14" fmla="*/ 2763 w 3938"/>
                  <a:gd name="T15" fmla="*/ 2859 h 3989"/>
                  <a:gd name="T16" fmla="*/ 1358 w 3938"/>
                  <a:gd name="T17" fmla="*/ 3027 h 3989"/>
                  <a:gd name="T18" fmla="*/ 1783 w 3938"/>
                  <a:gd name="T19" fmla="*/ 3606 h 3989"/>
                  <a:gd name="T20" fmla="*/ 2036 w 3938"/>
                  <a:gd name="T21" fmla="*/ 3726 h 3989"/>
                  <a:gd name="T22" fmla="*/ 2433 w 3938"/>
                  <a:gd name="T23" fmla="*/ 3245 h 3989"/>
                  <a:gd name="T24" fmla="*/ 2259 w 3938"/>
                  <a:gd name="T25" fmla="*/ 2828 h 3989"/>
                  <a:gd name="T26" fmla="*/ 2801 w 3938"/>
                  <a:gd name="T27" fmla="*/ 2777 h 3989"/>
                  <a:gd name="T28" fmla="*/ 3377 w 3938"/>
                  <a:gd name="T29" fmla="*/ 2910 h 3989"/>
                  <a:gd name="T30" fmla="*/ 3673 w 3938"/>
                  <a:gd name="T31" fmla="*/ 2146 h 3989"/>
                  <a:gd name="T32" fmla="*/ 2537 w 3938"/>
                  <a:gd name="T33" fmla="*/ 2752 h 3989"/>
                  <a:gd name="T34" fmla="*/ 2892 w 3938"/>
                  <a:gd name="T35" fmla="*/ 2038 h 3989"/>
                  <a:gd name="T36" fmla="*/ 1229 w 3938"/>
                  <a:gd name="T37" fmla="*/ 2779 h 3989"/>
                  <a:gd name="T38" fmla="*/ 1039 w 3938"/>
                  <a:gd name="T39" fmla="*/ 2038 h 3989"/>
                  <a:gd name="T40" fmla="*/ 479 w 3938"/>
                  <a:gd name="T41" fmla="*/ 2844 h 3989"/>
                  <a:gd name="T42" fmla="*/ 959 w 3938"/>
                  <a:gd name="T43" fmla="*/ 2816 h 3989"/>
                  <a:gd name="T44" fmla="*/ 952 w 3938"/>
                  <a:gd name="T45" fmla="*/ 2038 h 3989"/>
                  <a:gd name="T46" fmla="*/ 2011 w 3938"/>
                  <a:gd name="T47" fmla="*/ 1260 h 3989"/>
                  <a:gd name="T48" fmla="*/ 2712 w 3938"/>
                  <a:gd name="T49" fmla="*/ 1232 h 3989"/>
                  <a:gd name="T50" fmla="*/ 1926 w 3938"/>
                  <a:gd name="T51" fmla="*/ 1952 h 3989"/>
                  <a:gd name="T52" fmla="*/ 3415 w 3938"/>
                  <a:gd name="T53" fmla="*/ 1071 h 3989"/>
                  <a:gd name="T54" fmla="*/ 2897 w 3938"/>
                  <a:gd name="T55" fmla="*/ 1210 h 3989"/>
                  <a:gd name="T56" fmla="*/ 3679 w 3938"/>
                  <a:gd name="T57" fmla="*/ 1952 h 3989"/>
                  <a:gd name="T58" fmla="*/ 3415 w 3938"/>
                  <a:gd name="T59" fmla="*/ 1071 h 3989"/>
                  <a:gd name="T60" fmla="*/ 266 w 3938"/>
                  <a:gd name="T61" fmla="*/ 1844 h 3989"/>
                  <a:gd name="T62" fmla="*/ 1131 w 3938"/>
                  <a:gd name="T63" fmla="*/ 1209 h 3989"/>
                  <a:gd name="T64" fmla="*/ 559 w 3938"/>
                  <a:gd name="T65" fmla="*/ 1079 h 3989"/>
                  <a:gd name="T66" fmla="*/ 1044 w 3938"/>
                  <a:gd name="T67" fmla="*/ 538 h 3989"/>
                  <a:gd name="T68" fmla="*/ 686 w 3938"/>
                  <a:gd name="T69" fmla="*/ 1030 h 3989"/>
                  <a:gd name="T70" fmla="*/ 1264 w 3938"/>
                  <a:gd name="T71" fmla="*/ 947 h 3989"/>
                  <a:gd name="T72" fmla="*/ 1722 w 3938"/>
                  <a:gd name="T73" fmla="*/ 321 h 3989"/>
                  <a:gd name="T74" fmla="*/ 2515 w 3938"/>
                  <a:gd name="T75" fmla="*/ 708 h 3989"/>
                  <a:gd name="T76" fmla="*/ 3090 w 3938"/>
                  <a:gd name="T77" fmla="*/ 1088 h 3989"/>
                  <a:gd name="T78" fmla="*/ 3170 w 3938"/>
                  <a:gd name="T79" fmla="*/ 763 h 3989"/>
                  <a:gd name="T80" fmla="*/ 2374 w 3938"/>
                  <a:gd name="T81" fmla="*/ 311 h 3989"/>
                  <a:gd name="T82" fmla="*/ 2581 w 3938"/>
                  <a:gd name="T83" fmla="*/ 1158 h 3989"/>
                  <a:gd name="T84" fmla="*/ 2287 w 3938"/>
                  <a:gd name="T85" fmla="*/ 551 h 3989"/>
                  <a:gd name="T86" fmla="*/ 1894 w 3938"/>
                  <a:gd name="T87" fmla="*/ 265 h 3989"/>
                  <a:gd name="T88" fmla="*/ 1498 w 3938"/>
                  <a:gd name="T89" fmla="*/ 743 h 3989"/>
                  <a:gd name="T90" fmla="*/ 1676 w 3938"/>
                  <a:gd name="T91" fmla="*/ 1165 h 3989"/>
                  <a:gd name="T92" fmla="*/ 2454 w 3938"/>
                  <a:gd name="T93" fmla="*/ 61 h 3989"/>
                  <a:gd name="T94" fmla="*/ 3361 w 3938"/>
                  <a:gd name="T95" fmla="*/ 586 h 3989"/>
                  <a:gd name="T96" fmla="*/ 3877 w 3938"/>
                  <a:gd name="T97" fmla="*/ 1505 h 3989"/>
                  <a:gd name="T98" fmla="*/ 3845 w 3938"/>
                  <a:gd name="T99" fmla="*/ 2602 h 3989"/>
                  <a:gd name="T100" fmla="*/ 3276 w 3938"/>
                  <a:gd name="T101" fmla="*/ 3486 h 3989"/>
                  <a:gd name="T102" fmla="*/ 2335 w 3938"/>
                  <a:gd name="T103" fmla="*/ 3954 h 3989"/>
                  <a:gd name="T104" fmla="*/ 1258 w 3938"/>
                  <a:gd name="T105" fmla="*/ 3856 h 3989"/>
                  <a:gd name="T106" fmla="*/ 423 w 3938"/>
                  <a:gd name="T107" fmla="*/ 3229 h 3989"/>
                  <a:gd name="T108" fmla="*/ 16 w 3938"/>
                  <a:gd name="T109" fmla="*/ 2245 h 3989"/>
                  <a:gd name="T110" fmla="*/ 180 w 3938"/>
                  <a:gd name="T111" fmla="*/ 1165 h 3989"/>
                  <a:gd name="T112" fmla="*/ 845 w 3938"/>
                  <a:gd name="T113" fmla="*/ 359 h 3989"/>
                  <a:gd name="T114" fmla="*/ 1845 w 3938"/>
                  <a:gd name="T115" fmla="*/ 5 h 39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938" h="3989">
                    <a:moveTo>
                      <a:pt x="1174" y="2873"/>
                    </a:moveTo>
                    <a:lnTo>
                      <a:pt x="1083" y="2885"/>
                    </a:lnTo>
                    <a:lnTo>
                      <a:pt x="1001" y="2898"/>
                    </a:lnTo>
                    <a:lnTo>
                      <a:pt x="925" y="2912"/>
                    </a:lnTo>
                    <a:lnTo>
                      <a:pt x="858" y="2925"/>
                    </a:lnTo>
                    <a:lnTo>
                      <a:pt x="796" y="2939"/>
                    </a:lnTo>
                    <a:lnTo>
                      <a:pt x="742" y="2953"/>
                    </a:lnTo>
                    <a:lnTo>
                      <a:pt x="692" y="2967"/>
                    </a:lnTo>
                    <a:lnTo>
                      <a:pt x="651" y="2980"/>
                    </a:lnTo>
                    <a:lnTo>
                      <a:pt x="614" y="2994"/>
                    </a:lnTo>
                    <a:lnTo>
                      <a:pt x="582" y="3007"/>
                    </a:lnTo>
                    <a:lnTo>
                      <a:pt x="647" y="3093"/>
                    </a:lnTo>
                    <a:lnTo>
                      <a:pt x="718" y="3175"/>
                    </a:lnTo>
                    <a:lnTo>
                      <a:pt x="793" y="3253"/>
                    </a:lnTo>
                    <a:lnTo>
                      <a:pt x="874" y="3325"/>
                    </a:lnTo>
                    <a:lnTo>
                      <a:pt x="959" y="3392"/>
                    </a:lnTo>
                    <a:lnTo>
                      <a:pt x="1047" y="3454"/>
                    </a:lnTo>
                    <a:lnTo>
                      <a:pt x="1140" y="3510"/>
                    </a:lnTo>
                    <a:lnTo>
                      <a:pt x="1236" y="3561"/>
                    </a:lnTo>
                    <a:lnTo>
                      <a:pt x="1336" y="3605"/>
                    </a:lnTo>
                    <a:lnTo>
                      <a:pt x="1439" y="3642"/>
                    </a:lnTo>
                    <a:lnTo>
                      <a:pt x="1544" y="3673"/>
                    </a:lnTo>
                    <a:lnTo>
                      <a:pt x="1653" y="3698"/>
                    </a:lnTo>
                    <a:lnTo>
                      <a:pt x="1765" y="3716"/>
                    </a:lnTo>
                    <a:lnTo>
                      <a:pt x="1722" y="3668"/>
                    </a:lnTo>
                    <a:lnTo>
                      <a:pt x="1676" y="3617"/>
                    </a:lnTo>
                    <a:lnTo>
                      <a:pt x="1628" y="3561"/>
                    </a:lnTo>
                    <a:lnTo>
                      <a:pt x="1577" y="3500"/>
                    </a:lnTo>
                    <a:lnTo>
                      <a:pt x="1527" y="3435"/>
                    </a:lnTo>
                    <a:lnTo>
                      <a:pt x="1474" y="3365"/>
                    </a:lnTo>
                    <a:lnTo>
                      <a:pt x="1422" y="3291"/>
                    </a:lnTo>
                    <a:lnTo>
                      <a:pt x="1370" y="3215"/>
                    </a:lnTo>
                    <a:lnTo>
                      <a:pt x="1319" y="3134"/>
                    </a:lnTo>
                    <a:lnTo>
                      <a:pt x="1268" y="3050"/>
                    </a:lnTo>
                    <a:lnTo>
                      <a:pt x="1220" y="2963"/>
                    </a:lnTo>
                    <a:lnTo>
                      <a:pt x="1174" y="2873"/>
                    </a:lnTo>
                    <a:close/>
                    <a:moveTo>
                      <a:pt x="2763" y="2859"/>
                    </a:moveTo>
                    <a:lnTo>
                      <a:pt x="2716" y="2952"/>
                    </a:lnTo>
                    <a:lnTo>
                      <a:pt x="2668" y="3040"/>
                    </a:lnTo>
                    <a:lnTo>
                      <a:pt x="2618" y="3125"/>
                    </a:lnTo>
                    <a:lnTo>
                      <a:pt x="2565" y="3208"/>
                    </a:lnTo>
                    <a:lnTo>
                      <a:pt x="2512" y="3286"/>
                    </a:lnTo>
                    <a:lnTo>
                      <a:pt x="2459" y="3361"/>
                    </a:lnTo>
                    <a:lnTo>
                      <a:pt x="2406" y="3431"/>
                    </a:lnTo>
                    <a:lnTo>
                      <a:pt x="2354" y="3497"/>
                    </a:lnTo>
                    <a:lnTo>
                      <a:pt x="2303" y="3560"/>
                    </a:lnTo>
                    <a:lnTo>
                      <a:pt x="2254" y="3617"/>
                    </a:lnTo>
                    <a:lnTo>
                      <a:pt x="2208" y="3670"/>
                    </a:lnTo>
                    <a:lnTo>
                      <a:pt x="2164" y="3717"/>
                    </a:lnTo>
                    <a:lnTo>
                      <a:pt x="2277" y="3701"/>
                    </a:lnTo>
                    <a:lnTo>
                      <a:pt x="2387" y="3676"/>
                    </a:lnTo>
                    <a:lnTo>
                      <a:pt x="2494" y="3645"/>
                    </a:lnTo>
                    <a:lnTo>
                      <a:pt x="2599" y="3606"/>
                    </a:lnTo>
                    <a:lnTo>
                      <a:pt x="2700" y="3562"/>
                    </a:lnTo>
                    <a:lnTo>
                      <a:pt x="2798" y="3511"/>
                    </a:lnTo>
                    <a:lnTo>
                      <a:pt x="2892" y="3454"/>
                    </a:lnTo>
                    <a:lnTo>
                      <a:pt x="2982" y="3391"/>
                    </a:lnTo>
                    <a:lnTo>
                      <a:pt x="3067" y="3322"/>
                    </a:lnTo>
                    <a:lnTo>
                      <a:pt x="3149" y="3249"/>
                    </a:lnTo>
                    <a:lnTo>
                      <a:pt x="3225" y="3170"/>
                    </a:lnTo>
                    <a:lnTo>
                      <a:pt x="3297" y="3086"/>
                    </a:lnTo>
                    <a:lnTo>
                      <a:pt x="3362" y="2998"/>
                    </a:lnTo>
                    <a:lnTo>
                      <a:pt x="3330" y="2984"/>
                    </a:lnTo>
                    <a:lnTo>
                      <a:pt x="3293" y="2970"/>
                    </a:lnTo>
                    <a:lnTo>
                      <a:pt x="3250" y="2955"/>
                    </a:lnTo>
                    <a:lnTo>
                      <a:pt x="3201" y="2940"/>
                    </a:lnTo>
                    <a:lnTo>
                      <a:pt x="3145" y="2925"/>
                    </a:lnTo>
                    <a:lnTo>
                      <a:pt x="3083" y="2910"/>
                    </a:lnTo>
                    <a:lnTo>
                      <a:pt x="3014" y="2897"/>
                    </a:lnTo>
                    <a:lnTo>
                      <a:pt x="2938" y="2883"/>
                    </a:lnTo>
                    <a:lnTo>
                      <a:pt x="2854" y="2870"/>
                    </a:lnTo>
                    <a:lnTo>
                      <a:pt x="2763" y="2859"/>
                    </a:lnTo>
                    <a:close/>
                    <a:moveTo>
                      <a:pt x="1926" y="2827"/>
                    </a:moveTo>
                    <a:lnTo>
                      <a:pt x="1799" y="2829"/>
                    </a:lnTo>
                    <a:lnTo>
                      <a:pt x="1678" y="2834"/>
                    </a:lnTo>
                    <a:lnTo>
                      <a:pt x="1565" y="2839"/>
                    </a:lnTo>
                    <a:lnTo>
                      <a:pt x="1459" y="2847"/>
                    </a:lnTo>
                    <a:lnTo>
                      <a:pt x="1360" y="2854"/>
                    </a:lnTo>
                    <a:lnTo>
                      <a:pt x="1268" y="2863"/>
                    </a:lnTo>
                    <a:lnTo>
                      <a:pt x="1312" y="2947"/>
                    </a:lnTo>
                    <a:lnTo>
                      <a:pt x="1358" y="3027"/>
                    </a:lnTo>
                    <a:lnTo>
                      <a:pt x="1405" y="3105"/>
                    </a:lnTo>
                    <a:lnTo>
                      <a:pt x="1453" y="3180"/>
                    </a:lnTo>
                    <a:lnTo>
                      <a:pt x="1502" y="3251"/>
                    </a:lnTo>
                    <a:lnTo>
                      <a:pt x="1551" y="3320"/>
                    </a:lnTo>
                    <a:lnTo>
                      <a:pt x="1600" y="3385"/>
                    </a:lnTo>
                    <a:lnTo>
                      <a:pt x="1648" y="3446"/>
                    </a:lnTo>
                    <a:lnTo>
                      <a:pt x="1694" y="3503"/>
                    </a:lnTo>
                    <a:lnTo>
                      <a:pt x="1740" y="3556"/>
                    </a:lnTo>
                    <a:lnTo>
                      <a:pt x="1783" y="3606"/>
                    </a:lnTo>
                    <a:lnTo>
                      <a:pt x="1823" y="3650"/>
                    </a:lnTo>
                    <a:lnTo>
                      <a:pt x="1861" y="3689"/>
                    </a:lnTo>
                    <a:lnTo>
                      <a:pt x="1894" y="3726"/>
                    </a:lnTo>
                    <a:lnTo>
                      <a:pt x="1926" y="3727"/>
                    </a:lnTo>
                    <a:lnTo>
                      <a:pt x="1926" y="2827"/>
                    </a:lnTo>
                    <a:close/>
                    <a:moveTo>
                      <a:pt x="2139" y="2826"/>
                    </a:moveTo>
                    <a:lnTo>
                      <a:pt x="2011" y="2826"/>
                    </a:lnTo>
                    <a:lnTo>
                      <a:pt x="2011" y="3727"/>
                    </a:lnTo>
                    <a:lnTo>
                      <a:pt x="2036" y="3726"/>
                    </a:lnTo>
                    <a:lnTo>
                      <a:pt x="2069" y="3689"/>
                    </a:lnTo>
                    <a:lnTo>
                      <a:pt x="2107" y="3650"/>
                    </a:lnTo>
                    <a:lnTo>
                      <a:pt x="2148" y="3605"/>
                    </a:lnTo>
                    <a:lnTo>
                      <a:pt x="2192" y="3555"/>
                    </a:lnTo>
                    <a:lnTo>
                      <a:pt x="2238" y="3501"/>
                    </a:lnTo>
                    <a:lnTo>
                      <a:pt x="2285" y="3442"/>
                    </a:lnTo>
                    <a:lnTo>
                      <a:pt x="2334" y="3380"/>
                    </a:lnTo>
                    <a:lnTo>
                      <a:pt x="2383" y="3314"/>
                    </a:lnTo>
                    <a:lnTo>
                      <a:pt x="2433" y="3245"/>
                    </a:lnTo>
                    <a:lnTo>
                      <a:pt x="2482" y="3171"/>
                    </a:lnTo>
                    <a:lnTo>
                      <a:pt x="2531" y="3095"/>
                    </a:lnTo>
                    <a:lnTo>
                      <a:pt x="2579" y="3017"/>
                    </a:lnTo>
                    <a:lnTo>
                      <a:pt x="2625" y="2934"/>
                    </a:lnTo>
                    <a:lnTo>
                      <a:pt x="2669" y="2849"/>
                    </a:lnTo>
                    <a:lnTo>
                      <a:pt x="2577" y="2842"/>
                    </a:lnTo>
                    <a:lnTo>
                      <a:pt x="2477" y="2836"/>
                    </a:lnTo>
                    <a:lnTo>
                      <a:pt x="2372" y="2831"/>
                    </a:lnTo>
                    <a:lnTo>
                      <a:pt x="2259" y="2828"/>
                    </a:lnTo>
                    <a:lnTo>
                      <a:pt x="2139" y="2826"/>
                    </a:lnTo>
                    <a:close/>
                    <a:moveTo>
                      <a:pt x="2977" y="2038"/>
                    </a:moveTo>
                    <a:lnTo>
                      <a:pt x="2970" y="2149"/>
                    </a:lnTo>
                    <a:lnTo>
                      <a:pt x="2957" y="2259"/>
                    </a:lnTo>
                    <a:lnTo>
                      <a:pt x="2936" y="2366"/>
                    </a:lnTo>
                    <a:lnTo>
                      <a:pt x="2910" y="2472"/>
                    </a:lnTo>
                    <a:lnTo>
                      <a:pt x="2878" y="2576"/>
                    </a:lnTo>
                    <a:lnTo>
                      <a:pt x="2842" y="2677"/>
                    </a:lnTo>
                    <a:lnTo>
                      <a:pt x="2801" y="2777"/>
                    </a:lnTo>
                    <a:lnTo>
                      <a:pt x="2892" y="2788"/>
                    </a:lnTo>
                    <a:lnTo>
                      <a:pt x="2976" y="2802"/>
                    </a:lnTo>
                    <a:lnTo>
                      <a:pt x="3054" y="2816"/>
                    </a:lnTo>
                    <a:lnTo>
                      <a:pt x="3123" y="2832"/>
                    </a:lnTo>
                    <a:lnTo>
                      <a:pt x="3187" y="2847"/>
                    </a:lnTo>
                    <a:lnTo>
                      <a:pt x="3244" y="2863"/>
                    </a:lnTo>
                    <a:lnTo>
                      <a:pt x="3293" y="2879"/>
                    </a:lnTo>
                    <a:lnTo>
                      <a:pt x="3339" y="2894"/>
                    </a:lnTo>
                    <a:lnTo>
                      <a:pt x="3377" y="2910"/>
                    </a:lnTo>
                    <a:lnTo>
                      <a:pt x="3411" y="2925"/>
                    </a:lnTo>
                    <a:lnTo>
                      <a:pt x="3463" y="2838"/>
                    </a:lnTo>
                    <a:lnTo>
                      <a:pt x="3510" y="2747"/>
                    </a:lnTo>
                    <a:lnTo>
                      <a:pt x="3551" y="2653"/>
                    </a:lnTo>
                    <a:lnTo>
                      <a:pt x="3588" y="2557"/>
                    </a:lnTo>
                    <a:lnTo>
                      <a:pt x="3617" y="2457"/>
                    </a:lnTo>
                    <a:lnTo>
                      <a:pt x="3642" y="2356"/>
                    </a:lnTo>
                    <a:lnTo>
                      <a:pt x="3660" y="2252"/>
                    </a:lnTo>
                    <a:lnTo>
                      <a:pt x="3673" y="2146"/>
                    </a:lnTo>
                    <a:lnTo>
                      <a:pt x="3679" y="2038"/>
                    </a:lnTo>
                    <a:lnTo>
                      <a:pt x="2977" y="2038"/>
                    </a:lnTo>
                    <a:close/>
                    <a:moveTo>
                      <a:pt x="2011" y="2038"/>
                    </a:moveTo>
                    <a:lnTo>
                      <a:pt x="2011" y="2739"/>
                    </a:lnTo>
                    <a:lnTo>
                      <a:pt x="2128" y="2739"/>
                    </a:lnTo>
                    <a:lnTo>
                      <a:pt x="2239" y="2741"/>
                    </a:lnTo>
                    <a:lnTo>
                      <a:pt x="2344" y="2743"/>
                    </a:lnTo>
                    <a:lnTo>
                      <a:pt x="2444" y="2747"/>
                    </a:lnTo>
                    <a:lnTo>
                      <a:pt x="2537" y="2752"/>
                    </a:lnTo>
                    <a:lnTo>
                      <a:pt x="2626" y="2759"/>
                    </a:lnTo>
                    <a:lnTo>
                      <a:pt x="2709" y="2767"/>
                    </a:lnTo>
                    <a:lnTo>
                      <a:pt x="2751" y="2668"/>
                    </a:lnTo>
                    <a:lnTo>
                      <a:pt x="2789" y="2568"/>
                    </a:lnTo>
                    <a:lnTo>
                      <a:pt x="2822" y="2466"/>
                    </a:lnTo>
                    <a:lnTo>
                      <a:pt x="2849" y="2361"/>
                    </a:lnTo>
                    <a:lnTo>
                      <a:pt x="2870" y="2255"/>
                    </a:lnTo>
                    <a:lnTo>
                      <a:pt x="2885" y="2148"/>
                    </a:lnTo>
                    <a:lnTo>
                      <a:pt x="2892" y="2038"/>
                    </a:lnTo>
                    <a:lnTo>
                      <a:pt x="2011" y="2038"/>
                    </a:lnTo>
                    <a:close/>
                    <a:moveTo>
                      <a:pt x="1039" y="2038"/>
                    </a:moveTo>
                    <a:lnTo>
                      <a:pt x="1046" y="2149"/>
                    </a:lnTo>
                    <a:lnTo>
                      <a:pt x="1062" y="2259"/>
                    </a:lnTo>
                    <a:lnTo>
                      <a:pt x="1083" y="2367"/>
                    </a:lnTo>
                    <a:lnTo>
                      <a:pt x="1111" y="2473"/>
                    </a:lnTo>
                    <a:lnTo>
                      <a:pt x="1146" y="2577"/>
                    </a:lnTo>
                    <a:lnTo>
                      <a:pt x="1184" y="2679"/>
                    </a:lnTo>
                    <a:lnTo>
                      <a:pt x="1229" y="2779"/>
                    </a:lnTo>
                    <a:lnTo>
                      <a:pt x="1311" y="2771"/>
                    </a:lnTo>
                    <a:lnTo>
                      <a:pt x="1400" y="2763"/>
                    </a:lnTo>
                    <a:lnTo>
                      <a:pt x="1494" y="2757"/>
                    </a:lnTo>
                    <a:lnTo>
                      <a:pt x="1592" y="2751"/>
                    </a:lnTo>
                    <a:lnTo>
                      <a:pt x="1698" y="2747"/>
                    </a:lnTo>
                    <a:lnTo>
                      <a:pt x="1809" y="2743"/>
                    </a:lnTo>
                    <a:lnTo>
                      <a:pt x="1926" y="2741"/>
                    </a:lnTo>
                    <a:lnTo>
                      <a:pt x="1926" y="2038"/>
                    </a:lnTo>
                    <a:lnTo>
                      <a:pt x="1039" y="2038"/>
                    </a:lnTo>
                    <a:close/>
                    <a:moveTo>
                      <a:pt x="260" y="2038"/>
                    </a:moveTo>
                    <a:lnTo>
                      <a:pt x="266" y="2148"/>
                    </a:lnTo>
                    <a:lnTo>
                      <a:pt x="278" y="2254"/>
                    </a:lnTo>
                    <a:lnTo>
                      <a:pt x="297" y="2359"/>
                    </a:lnTo>
                    <a:lnTo>
                      <a:pt x="321" y="2461"/>
                    </a:lnTo>
                    <a:lnTo>
                      <a:pt x="352" y="2561"/>
                    </a:lnTo>
                    <a:lnTo>
                      <a:pt x="389" y="2658"/>
                    </a:lnTo>
                    <a:lnTo>
                      <a:pt x="431" y="2753"/>
                    </a:lnTo>
                    <a:lnTo>
                      <a:pt x="479" y="2844"/>
                    </a:lnTo>
                    <a:lnTo>
                      <a:pt x="531" y="2933"/>
                    </a:lnTo>
                    <a:lnTo>
                      <a:pt x="564" y="2918"/>
                    </a:lnTo>
                    <a:lnTo>
                      <a:pt x="602" y="2904"/>
                    </a:lnTo>
                    <a:lnTo>
                      <a:pt x="646" y="2889"/>
                    </a:lnTo>
                    <a:lnTo>
                      <a:pt x="695" y="2874"/>
                    </a:lnTo>
                    <a:lnTo>
                      <a:pt x="752" y="2859"/>
                    </a:lnTo>
                    <a:lnTo>
                      <a:pt x="813" y="2844"/>
                    </a:lnTo>
                    <a:lnTo>
                      <a:pt x="882" y="2829"/>
                    </a:lnTo>
                    <a:lnTo>
                      <a:pt x="959" y="2816"/>
                    </a:lnTo>
                    <a:lnTo>
                      <a:pt x="1044" y="2803"/>
                    </a:lnTo>
                    <a:lnTo>
                      <a:pt x="1135" y="2791"/>
                    </a:lnTo>
                    <a:lnTo>
                      <a:pt x="1093" y="2689"/>
                    </a:lnTo>
                    <a:lnTo>
                      <a:pt x="1055" y="2586"/>
                    </a:lnTo>
                    <a:lnTo>
                      <a:pt x="1023" y="2481"/>
                    </a:lnTo>
                    <a:lnTo>
                      <a:pt x="996" y="2372"/>
                    </a:lnTo>
                    <a:lnTo>
                      <a:pt x="973" y="2262"/>
                    </a:lnTo>
                    <a:lnTo>
                      <a:pt x="960" y="2151"/>
                    </a:lnTo>
                    <a:lnTo>
                      <a:pt x="952" y="2038"/>
                    </a:lnTo>
                    <a:lnTo>
                      <a:pt x="260" y="2038"/>
                    </a:lnTo>
                    <a:close/>
                    <a:moveTo>
                      <a:pt x="2712" y="1232"/>
                    </a:moveTo>
                    <a:lnTo>
                      <a:pt x="2623" y="1240"/>
                    </a:lnTo>
                    <a:lnTo>
                      <a:pt x="2528" y="1247"/>
                    </a:lnTo>
                    <a:lnTo>
                      <a:pt x="2425" y="1252"/>
                    </a:lnTo>
                    <a:lnTo>
                      <a:pt x="2318" y="1256"/>
                    </a:lnTo>
                    <a:lnTo>
                      <a:pt x="2202" y="1260"/>
                    </a:lnTo>
                    <a:lnTo>
                      <a:pt x="2081" y="1260"/>
                    </a:lnTo>
                    <a:lnTo>
                      <a:pt x="2011" y="1260"/>
                    </a:lnTo>
                    <a:lnTo>
                      <a:pt x="2011" y="1952"/>
                    </a:lnTo>
                    <a:lnTo>
                      <a:pt x="2891" y="1952"/>
                    </a:lnTo>
                    <a:lnTo>
                      <a:pt x="2885" y="1844"/>
                    </a:lnTo>
                    <a:lnTo>
                      <a:pt x="2870" y="1738"/>
                    </a:lnTo>
                    <a:lnTo>
                      <a:pt x="2849" y="1633"/>
                    </a:lnTo>
                    <a:lnTo>
                      <a:pt x="2823" y="1530"/>
                    </a:lnTo>
                    <a:lnTo>
                      <a:pt x="2791" y="1428"/>
                    </a:lnTo>
                    <a:lnTo>
                      <a:pt x="2753" y="1329"/>
                    </a:lnTo>
                    <a:lnTo>
                      <a:pt x="2712" y="1232"/>
                    </a:lnTo>
                    <a:close/>
                    <a:moveTo>
                      <a:pt x="1224" y="1219"/>
                    </a:moveTo>
                    <a:lnTo>
                      <a:pt x="1182" y="1317"/>
                    </a:lnTo>
                    <a:lnTo>
                      <a:pt x="1144" y="1419"/>
                    </a:lnTo>
                    <a:lnTo>
                      <a:pt x="1110" y="1522"/>
                    </a:lnTo>
                    <a:lnTo>
                      <a:pt x="1082" y="1627"/>
                    </a:lnTo>
                    <a:lnTo>
                      <a:pt x="1061" y="1733"/>
                    </a:lnTo>
                    <a:lnTo>
                      <a:pt x="1046" y="1842"/>
                    </a:lnTo>
                    <a:lnTo>
                      <a:pt x="1039" y="1952"/>
                    </a:lnTo>
                    <a:lnTo>
                      <a:pt x="1926" y="1952"/>
                    </a:lnTo>
                    <a:lnTo>
                      <a:pt x="1926" y="1259"/>
                    </a:lnTo>
                    <a:lnTo>
                      <a:pt x="1808" y="1256"/>
                    </a:lnTo>
                    <a:lnTo>
                      <a:pt x="1697" y="1252"/>
                    </a:lnTo>
                    <a:lnTo>
                      <a:pt x="1591" y="1247"/>
                    </a:lnTo>
                    <a:lnTo>
                      <a:pt x="1491" y="1242"/>
                    </a:lnTo>
                    <a:lnTo>
                      <a:pt x="1396" y="1235"/>
                    </a:lnTo>
                    <a:lnTo>
                      <a:pt x="1307" y="1227"/>
                    </a:lnTo>
                    <a:lnTo>
                      <a:pt x="1224" y="1219"/>
                    </a:lnTo>
                    <a:close/>
                    <a:moveTo>
                      <a:pt x="3415" y="1071"/>
                    </a:moveTo>
                    <a:lnTo>
                      <a:pt x="3382" y="1086"/>
                    </a:lnTo>
                    <a:lnTo>
                      <a:pt x="3342" y="1103"/>
                    </a:lnTo>
                    <a:lnTo>
                      <a:pt x="3298" y="1118"/>
                    </a:lnTo>
                    <a:lnTo>
                      <a:pt x="3249" y="1134"/>
                    </a:lnTo>
                    <a:lnTo>
                      <a:pt x="3192" y="1150"/>
                    </a:lnTo>
                    <a:lnTo>
                      <a:pt x="3129" y="1166"/>
                    </a:lnTo>
                    <a:lnTo>
                      <a:pt x="3059" y="1181"/>
                    </a:lnTo>
                    <a:lnTo>
                      <a:pt x="2981" y="1196"/>
                    </a:lnTo>
                    <a:lnTo>
                      <a:pt x="2897" y="1210"/>
                    </a:lnTo>
                    <a:lnTo>
                      <a:pt x="2805" y="1222"/>
                    </a:lnTo>
                    <a:lnTo>
                      <a:pt x="2844" y="1320"/>
                    </a:lnTo>
                    <a:lnTo>
                      <a:pt x="2880" y="1420"/>
                    </a:lnTo>
                    <a:lnTo>
                      <a:pt x="2911" y="1523"/>
                    </a:lnTo>
                    <a:lnTo>
                      <a:pt x="2937" y="1627"/>
                    </a:lnTo>
                    <a:lnTo>
                      <a:pt x="2957" y="1734"/>
                    </a:lnTo>
                    <a:lnTo>
                      <a:pt x="2970" y="1842"/>
                    </a:lnTo>
                    <a:lnTo>
                      <a:pt x="2977" y="1952"/>
                    </a:lnTo>
                    <a:lnTo>
                      <a:pt x="3679" y="1952"/>
                    </a:lnTo>
                    <a:lnTo>
                      <a:pt x="3673" y="1844"/>
                    </a:lnTo>
                    <a:lnTo>
                      <a:pt x="3660" y="1739"/>
                    </a:lnTo>
                    <a:lnTo>
                      <a:pt x="3643" y="1637"/>
                    </a:lnTo>
                    <a:lnTo>
                      <a:pt x="3618" y="1536"/>
                    </a:lnTo>
                    <a:lnTo>
                      <a:pt x="3589" y="1437"/>
                    </a:lnTo>
                    <a:lnTo>
                      <a:pt x="3553" y="1341"/>
                    </a:lnTo>
                    <a:lnTo>
                      <a:pt x="3512" y="1249"/>
                    </a:lnTo>
                    <a:lnTo>
                      <a:pt x="3467" y="1158"/>
                    </a:lnTo>
                    <a:lnTo>
                      <a:pt x="3415" y="1071"/>
                    </a:lnTo>
                    <a:close/>
                    <a:moveTo>
                      <a:pt x="527" y="1065"/>
                    </a:moveTo>
                    <a:lnTo>
                      <a:pt x="476" y="1153"/>
                    </a:lnTo>
                    <a:lnTo>
                      <a:pt x="429" y="1242"/>
                    </a:lnTo>
                    <a:lnTo>
                      <a:pt x="387" y="1337"/>
                    </a:lnTo>
                    <a:lnTo>
                      <a:pt x="351" y="1433"/>
                    </a:lnTo>
                    <a:lnTo>
                      <a:pt x="320" y="1532"/>
                    </a:lnTo>
                    <a:lnTo>
                      <a:pt x="296" y="1634"/>
                    </a:lnTo>
                    <a:lnTo>
                      <a:pt x="277" y="1738"/>
                    </a:lnTo>
                    <a:lnTo>
                      <a:pt x="266" y="1844"/>
                    </a:lnTo>
                    <a:lnTo>
                      <a:pt x="260" y="1952"/>
                    </a:lnTo>
                    <a:lnTo>
                      <a:pt x="952" y="1952"/>
                    </a:lnTo>
                    <a:lnTo>
                      <a:pt x="960" y="1839"/>
                    </a:lnTo>
                    <a:lnTo>
                      <a:pt x="973" y="1729"/>
                    </a:lnTo>
                    <a:lnTo>
                      <a:pt x="994" y="1621"/>
                    </a:lnTo>
                    <a:lnTo>
                      <a:pt x="1022" y="1515"/>
                    </a:lnTo>
                    <a:lnTo>
                      <a:pt x="1054" y="1410"/>
                    </a:lnTo>
                    <a:lnTo>
                      <a:pt x="1091" y="1309"/>
                    </a:lnTo>
                    <a:lnTo>
                      <a:pt x="1131" y="1209"/>
                    </a:lnTo>
                    <a:lnTo>
                      <a:pt x="1039" y="1196"/>
                    </a:lnTo>
                    <a:lnTo>
                      <a:pt x="955" y="1183"/>
                    </a:lnTo>
                    <a:lnTo>
                      <a:pt x="877" y="1169"/>
                    </a:lnTo>
                    <a:lnTo>
                      <a:pt x="808" y="1154"/>
                    </a:lnTo>
                    <a:lnTo>
                      <a:pt x="745" y="1139"/>
                    </a:lnTo>
                    <a:lnTo>
                      <a:pt x="690" y="1124"/>
                    </a:lnTo>
                    <a:lnTo>
                      <a:pt x="641" y="1108"/>
                    </a:lnTo>
                    <a:lnTo>
                      <a:pt x="598" y="1093"/>
                    </a:lnTo>
                    <a:lnTo>
                      <a:pt x="559" y="1079"/>
                    </a:lnTo>
                    <a:lnTo>
                      <a:pt x="527" y="1065"/>
                    </a:lnTo>
                    <a:close/>
                    <a:moveTo>
                      <a:pt x="1765" y="275"/>
                    </a:moveTo>
                    <a:lnTo>
                      <a:pt x="1653" y="291"/>
                    </a:lnTo>
                    <a:lnTo>
                      <a:pt x="1543" y="316"/>
                    </a:lnTo>
                    <a:lnTo>
                      <a:pt x="1437" y="349"/>
                    </a:lnTo>
                    <a:lnTo>
                      <a:pt x="1333" y="386"/>
                    </a:lnTo>
                    <a:lnTo>
                      <a:pt x="1233" y="431"/>
                    </a:lnTo>
                    <a:lnTo>
                      <a:pt x="1136" y="482"/>
                    </a:lnTo>
                    <a:lnTo>
                      <a:pt x="1044" y="538"/>
                    </a:lnTo>
                    <a:lnTo>
                      <a:pt x="954" y="601"/>
                    </a:lnTo>
                    <a:lnTo>
                      <a:pt x="869" y="669"/>
                    </a:lnTo>
                    <a:lnTo>
                      <a:pt x="789" y="742"/>
                    </a:lnTo>
                    <a:lnTo>
                      <a:pt x="713" y="820"/>
                    </a:lnTo>
                    <a:lnTo>
                      <a:pt x="642" y="903"/>
                    </a:lnTo>
                    <a:lnTo>
                      <a:pt x="577" y="990"/>
                    </a:lnTo>
                    <a:lnTo>
                      <a:pt x="607" y="1003"/>
                    </a:lnTo>
                    <a:lnTo>
                      <a:pt x="644" y="1016"/>
                    </a:lnTo>
                    <a:lnTo>
                      <a:pt x="686" y="1030"/>
                    </a:lnTo>
                    <a:lnTo>
                      <a:pt x="736" y="1044"/>
                    </a:lnTo>
                    <a:lnTo>
                      <a:pt x="790" y="1059"/>
                    </a:lnTo>
                    <a:lnTo>
                      <a:pt x="851" y="1073"/>
                    </a:lnTo>
                    <a:lnTo>
                      <a:pt x="919" y="1086"/>
                    </a:lnTo>
                    <a:lnTo>
                      <a:pt x="996" y="1100"/>
                    </a:lnTo>
                    <a:lnTo>
                      <a:pt x="1078" y="1113"/>
                    </a:lnTo>
                    <a:lnTo>
                      <a:pt x="1171" y="1125"/>
                    </a:lnTo>
                    <a:lnTo>
                      <a:pt x="1216" y="1034"/>
                    </a:lnTo>
                    <a:lnTo>
                      <a:pt x="1264" y="947"/>
                    </a:lnTo>
                    <a:lnTo>
                      <a:pt x="1315" y="862"/>
                    </a:lnTo>
                    <a:lnTo>
                      <a:pt x="1367" y="781"/>
                    </a:lnTo>
                    <a:lnTo>
                      <a:pt x="1420" y="702"/>
                    </a:lnTo>
                    <a:lnTo>
                      <a:pt x="1471" y="628"/>
                    </a:lnTo>
                    <a:lnTo>
                      <a:pt x="1524" y="558"/>
                    </a:lnTo>
                    <a:lnTo>
                      <a:pt x="1576" y="492"/>
                    </a:lnTo>
                    <a:lnTo>
                      <a:pt x="1627" y="431"/>
                    </a:lnTo>
                    <a:lnTo>
                      <a:pt x="1675" y="374"/>
                    </a:lnTo>
                    <a:lnTo>
                      <a:pt x="1722" y="321"/>
                    </a:lnTo>
                    <a:lnTo>
                      <a:pt x="1765" y="275"/>
                    </a:lnTo>
                    <a:close/>
                    <a:moveTo>
                      <a:pt x="2164" y="274"/>
                    </a:moveTo>
                    <a:lnTo>
                      <a:pt x="2208" y="321"/>
                    </a:lnTo>
                    <a:lnTo>
                      <a:pt x="2255" y="374"/>
                    </a:lnTo>
                    <a:lnTo>
                      <a:pt x="2305" y="432"/>
                    </a:lnTo>
                    <a:lnTo>
                      <a:pt x="2355" y="495"/>
                    </a:lnTo>
                    <a:lnTo>
                      <a:pt x="2408" y="562"/>
                    </a:lnTo>
                    <a:lnTo>
                      <a:pt x="2461" y="633"/>
                    </a:lnTo>
                    <a:lnTo>
                      <a:pt x="2515" y="708"/>
                    </a:lnTo>
                    <a:lnTo>
                      <a:pt x="2568" y="788"/>
                    </a:lnTo>
                    <a:lnTo>
                      <a:pt x="2620" y="870"/>
                    </a:lnTo>
                    <a:lnTo>
                      <a:pt x="2672" y="958"/>
                    </a:lnTo>
                    <a:lnTo>
                      <a:pt x="2720" y="1046"/>
                    </a:lnTo>
                    <a:lnTo>
                      <a:pt x="2767" y="1140"/>
                    </a:lnTo>
                    <a:lnTo>
                      <a:pt x="2859" y="1128"/>
                    </a:lnTo>
                    <a:lnTo>
                      <a:pt x="2944" y="1115"/>
                    </a:lnTo>
                    <a:lnTo>
                      <a:pt x="3021" y="1101"/>
                    </a:lnTo>
                    <a:lnTo>
                      <a:pt x="3090" y="1088"/>
                    </a:lnTo>
                    <a:lnTo>
                      <a:pt x="3151" y="1073"/>
                    </a:lnTo>
                    <a:lnTo>
                      <a:pt x="3207" y="1058"/>
                    </a:lnTo>
                    <a:lnTo>
                      <a:pt x="3256" y="1041"/>
                    </a:lnTo>
                    <a:lnTo>
                      <a:pt x="3299" y="1026"/>
                    </a:lnTo>
                    <a:lnTo>
                      <a:pt x="3336" y="1013"/>
                    </a:lnTo>
                    <a:lnTo>
                      <a:pt x="3368" y="999"/>
                    </a:lnTo>
                    <a:lnTo>
                      <a:pt x="3307" y="915"/>
                    </a:lnTo>
                    <a:lnTo>
                      <a:pt x="3240" y="837"/>
                    </a:lnTo>
                    <a:lnTo>
                      <a:pt x="3170" y="763"/>
                    </a:lnTo>
                    <a:lnTo>
                      <a:pt x="3096" y="692"/>
                    </a:lnTo>
                    <a:lnTo>
                      <a:pt x="3017" y="627"/>
                    </a:lnTo>
                    <a:lnTo>
                      <a:pt x="2936" y="566"/>
                    </a:lnTo>
                    <a:lnTo>
                      <a:pt x="2849" y="510"/>
                    </a:lnTo>
                    <a:lnTo>
                      <a:pt x="2761" y="458"/>
                    </a:lnTo>
                    <a:lnTo>
                      <a:pt x="2668" y="413"/>
                    </a:lnTo>
                    <a:lnTo>
                      <a:pt x="2572" y="374"/>
                    </a:lnTo>
                    <a:lnTo>
                      <a:pt x="2473" y="339"/>
                    </a:lnTo>
                    <a:lnTo>
                      <a:pt x="2374" y="311"/>
                    </a:lnTo>
                    <a:lnTo>
                      <a:pt x="2270" y="289"/>
                    </a:lnTo>
                    <a:lnTo>
                      <a:pt x="2164" y="274"/>
                    </a:lnTo>
                    <a:close/>
                    <a:moveTo>
                      <a:pt x="2011" y="264"/>
                    </a:moveTo>
                    <a:lnTo>
                      <a:pt x="2011" y="1173"/>
                    </a:lnTo>
                    <a:lnTo>
                      <a:pt x="2141" y="1174"/>
                    </a:lnTo>
                    <a:lnTo>
                      <a:pt x="2261" y="1171"/>
                    </a:lnTo>
                    <a:lnTo>
                      <a:pt x="2375" y="1168"/>
                    </a:lnTo>
                    <a:lnTo>
                      <a:pt x="2481" y="1164"/>
                    </a:lnTo>
                    <a:lnTo>
                      <a:pt x="2581" y="1158"/>
                    </a:lnTo>
                    <a:lnTo>
                      <a:pt x="2673" y="1149"/>
                    </a:lnTo>
                    <a:lnTo>
                      <a:pt x="2630" y="1064"/>
                    </a:lnTo>
                    <a:lnTo>
                      <a:pt x="2583" y="982"/>
                    </a:lnTo>
                    <a:lnTo>
                      <a:pt x="2535" y="902"/>
                    </a:lnTo>
                    <a:lnTo>
                      <a:pt x="2486" y="824"/>
                    </a:lnTo>
                    <a:lnTo>
                      <a:pt x="2436" y="751"/>
                    </a:lnTo>
                    <a:lnTo>
                      <a:pt x="2386" y="681"/>
                    </a:lnTo>
                    <a:lnTo>
                      <a:pt x="2337" y="613"/>
                    </a:lnTo>
                    <a:lnTo>
                      <a:pt x="2287" y="551"/>
                    </a:lnTo>
                    <a:lnTo>
                      <a:pt x="2239" y="492"/>
                    </a:lnTo>
                    <a:lnTo>
                      <a:pt x="2194" y="437"/>
                    </a:lnTo>
                    <a:lnTo>
                      <a:pt x="2149" y="387"/>
                    </a:lnTo>
                    <a:lnTo>
                      <a:pt x="2109" y="341"/>
                    </a:lnTo>
                    <a:lnTo>
                      <a:pt x="2070" y="300"/>
                    </a:lnTo>
                    <a:lnTo>
                      <a:pt x="2036" y="264"/>
                    </a:lnTo>
                    <a:lnTo>
                      <a:pt x="2011" y="264"/>
                    </a:lnTo>
                    <a:close/>
                    <a:moveTo>
                      <a:pt x="1926" y="264"/>
                    </a:moveTo>
                    <a:lnTo>
                      <a:pt x="1894" y="265"/>
                    </a:lnTo>
                    <a:lnTo>
                      <a:pt x="1861" y="300"/>
                    </a:lnTo>
                    <a:lnTo>
                      <a:pt x="1823" y="341"/>
                    </a:lnTo>
                    <a:lnTo>
                      <a:pt x="1782" y="386"/>
                    </a:lnTo>
                    <a:lnTo>
                      <a:pt x="1739" y="435"/>
                    </a:lnTo>
                    <a:lnTo>
                      <a:pt x="1693" y="488"/>
                    </a:lnTo>
                    <a:lnTo>
                      <a:pt x="1646" y="547"/>
                    </a:lnTo>
                    <a:lnTo>
                      <a:pt x="1597" y="608"/>
                    </a:lnTo>
                    <a:lnTo>
                      <a:pt x="1549" y="674"/>
                    </a:lnTo>
                    <a:lnTo>
                      <a:pt x="1498" y="743"/>
                    </a:lnTo>
                    <a:lnTo>
                      <a:pt x="1449" y="815"/>
                    </a:lnTo>
                    <a:lnTo>
                      <a:pt x="1401" y="892"/>
                    </a:lnTo>
                    <a:lnTo>
                      <a:pt x="1353" y="970"/>
                    </a:lnTo>
                    <a:lnTo>
                      <a:pt x="1307" y="1051"/>
                    </a:lnTo>
                    <a:lnTo>
                      <a:pt x="1263" y="1136"/>
                    </a:lnTo>
                    <a:lnTo>
                      <a:pt x="1357" y="1145"/>
                    </a:lnTo>
                    <a:lnTo>
                      <a:pt x="1457" y="1153"/>
                    </a:lnTo>
                    <a:lnTo>
                      <a:pt x="1563" y="1159"/>
                    </a:lnTo>
                    <a:lnTo>
                      <a:pt x="1676" y="1165"/>
                    </a:lnTo>
                    <a:lnTo>
                      <a:pt x="1798" y="1169"/>
                    </a:lnTo>
                    <a:lnTo>
                      <a:pt x="1926" y="1173"/>
                    </a:lnTo>
                    <a:lnTo>
                      <a:pt x="1926" y="264"/>
                    </a:lnTo>
                    <a:close/>
                    <a:moveTo>
                      <a:pt x="1969" y="0"/>
                    </a:moveTo>
                    <a:lnTo>
                      <a:pt x="1969" y="0"/>
                    </a:lnTo>
                    <a:lnTo>
                      <a:pt x="2094" y="5"/>
                    </a:lnTo>
                    <a:lnTo>
                      <a:pt x="2216" y="16"/>
                    </a:lnTo>
                    <a:lnTo>
                      <a:pt x="2335" y="35"/>
                    </a:lnTo>
                    <a:lnTo>
                      <a:pt x="2454" y="61"/>
                    </a:lnTo>
                    <a:lnTo>
                      <a:pt x="2568" y="95"/>
                    </a:lnTo>
                    <a:lnTo>
                      <a:pt x="2680" y="135"/>
                    </a:lnTo>
                    <a:lnTo>
                      <a:pt x="2789" y="181"/>
                    </a:lnTo>
                    <a:lnTo>
                      <a:pt x="2894" y="235"/>
                    </a:lnTo>
                    <a:lnTo>
                      <a:pt x="2996" y="294"/>
                    </a:lnTo>
                    <a:lnTo>
                      <a:pt x="3093" y="359"/>
                    </a:lnTo>
                    <a:lnTo>
                      <a:pt x="3187" y="428"/>
                    </a:lnTo>
                    <a:lnTo>
                      <a:pt x="3276" y="505"/>
                    </a:lnTo>
                    <a:lnTo>
                      <a:pt x="3361" y="586"/>
                    </a:lnTo>
                    <a:lnTo>
                      <a:pt x="3441" y="671"/>
                    </a:lnTo>
                    <a:lnTo>
                      <a:pt x="3515" y="762"/>
                    </a:lnTo>
                    <a:lnTo>
                      <a:pt x="3585" y="857"/>
                    </a:lnTo>
                    <a:lnTo>
                      <a:pt x="3649" y="955"/>
                    </a:lnTo>
                    <a:lnTo>
                      <a:pt x="3707" y="1058"/>
                    </a:lnTo>
                    <a:lnTo>
                      <a:pt x="3759" y="1165"/>
                    </a:lnTo>
                    <a:lnTo>
                      <a:pt x="3806" y="1275"/>
                    </a:lnTo>
                    <a:lnTo>
                      <a:pt x="3845" y="1389"/>
                    </a:lnTo>
                    <a:lnTo>
                      <a:pt x="3877" y="1505"/>
                    </a:lnTo>
                    <a:lnTo>
                      <a:pt x="3903" y="1623"/>
                    </a:lnTo>
                    <a:lnTo>
                      <a:pt x="3923" y="1746"/>
                    </a:lnTo>
                    <a:lnTo>
                      <a:pt x="3934" y="1869"/>
                    </a:lnTo>
                    <a:lnTo>
                      <a:pt x="3938" y="1995"/>
                    </a:lnTo>
                    <a:lnTo>
                      <a:pt x="3934" y="2121"/>
                    </a:lnTo>
                    <a:lnTo>
                      <a:pt x="3923" y="2245"/>
                    </a:lnTo>
                    <a:lnTo>
                      <a:pt x="3903" y="2366"/>
                    </a:lnTo>
                    <a:lnTo>
                      <a:pt x="3877" y="2486"/>
                    </a:lnTo>
                    <a:lnTo>
                      <a:pt x="3845" y="2602"/>
                    </a:lnTo>
                    <a:lnTo>
                      <a:pt x="3806" y="2716"/>
                    </a:lnTo>
                    <a:lnTo>
                      <a:pt x="3759" y="2826"/>
                    </a:lnTo>
                    <a:lnTo>
                      <a:pt x="3707" y="2932"/>
                    </a:lnTo>
                    <a:lnTo>
                      <a:pt x="3649" y="3035"/>
                    </a:lnTo>
                    <a:lnTo>
                      <a:pt x="3585" y="3134"/>
                    </a:lnTo>
                    <a:lnTo>
                      <a:pt x="3515" y="3229"/>
                    </a:lnTo>
                    <a:lnTo>
                      <a:pt x="3441" y="3319"/>
                    </a:lnTo>
                    <a:lnTo>
                      <a:pt x="3361" y="3405"/>
                    </a:lnTo>
                    <a:lnTo>
                      <a:pt x="3276" y="3486"/>
                    </a:lnTo>
                    <a:lnTo>
                      <a:pt x="3187" y="3561"/>
                    </a:lnTo>
                    <a:lnTo>
                      <a:pt x="3093" y="3632"/>
                    </a:lnTo>
                    <a:lnTo>
                      <a:pt x="2996" y="3697"/>
                    </a:lnTo>
                    <a:lnTo>
                      <a:pt x="2894" y="3756"/>
                    </a:lnTo>
                    <a:lnTo>
                      <a:pt x="2789" y="3808"/>
                    </a:lnTo>
                    <a:lnTo>
                      <a:pt x="2680" y="3856"/>
                    </a:lnTo>
                    <a:lnTo>
                      <a:pt x="2568" y="3895"/>
                    </a:lnTo>
                    <a:lnTo>
                      <a:pt x="2454" y="3928"/>
                    </a:lnTo>
                    <a:lnTo>
                      <a:pt x="2335" y="3954"/>
                    </a:lnTo>
                    <a:lnTo>
                      <a:pt x="2216" y="3974"/>
                    </a:lnTo>
                    <a:lnTo>
                      <a:pt x="2094" y="3985"/>
                    </a:lnTo>
                    <a:lnTo>
                      <a:pt x="1969" y="3989"/>
                    </a:lnTo>
                    <a:lnTo>
                      <a:pt x="1845" y="3985"/>
                    </a:lnTo>
                    <a:lnTo>
                      <a:pt x="1723" y="3974"/>
                    </a:lnTo>
                    <a:lnTo>
                      <a:pt x="1602" y="3954"/>
                    </a:lnTo>
                    <a:lnTo>
                      <a:pt x="1485" y="3928"/>
                    </a:lnTo>
                    <a:lnTo>
                      <a:pt x="1370" y="3895"/>
                    </a:lnTo>
                    <a:lnTo>
                      <a:pt x="1258" y="3856"/>
                    </a:lnTo>
                    <a:lnTo>
                      <a:pt x="1150" y="3808"/>
                    </a:lnTo>
                    <a:lnTo>
                      <a:pt x="1044" y="3756"/>
                    </a:lnTo>
                    <a:lnTo>
                      <a:pt x="943" y="3697"/>
                    </a:lnTo>
                    <a:lnTo>
                      <a:pt x="845" y="3632"/>
                    </a:lnTo>
                    <a:lnTo>
                      <a:pt x="752" y="3561"/>
                    </a:lnTo>
                    <a:lnTo>
                      <a:pt x="662" y="3486"/>
                    </a:lnTo>
                    <a:lnTo>
                      <a:pt x="578" y="3405"/>
                    </a:lnTo>
                    <a:lnTo>
                      <a:pt x="498" y="3319"/>
                    </a:lnTo>
                    <a:lnTo>
                      <a:pt x="423" y="3229"/>
                    </a:lnTo>
                    <a:lnTo>
                      <a:pt x="353" y="3134"/>
                    </a:lnTo>
                    <a:lnTo>
                      <a:pt x="289" y="3035"/>
                    </a:lnTo>
                    <a:lnTo>
                      <a:pt x="231" y="2932"/>
                    </a:lnTo>
                    <a:lnTo>
                      <a:pt x="178" y="2826"/>
                    </a:lnTo>
                    <a:lnTo>
                      <a:pt x="133" y="2716"/>
                    </a:lnTo>
                    <a:lnTo>
                      <a:pt x="93" y="2602"/>
                    </a:lnTo>
                    <a:lnTo>
                      <a:pt x="60" y="2486"/>
                    </a:lnTo>
                    <a:lnTo>
                      <a:pt x="34" y="2366"/>
                    </a:lnTo>
                    <a:lnTo>
                      <a:pt x="16" y="2245"/>
                    </a:lnTo>
                    <a:lnTo>
                      <a:pt x="5" y="2121"/>
                    </a:lnTo>
                    <a:lnTo>
                      <a:pt x="0" y="1995"/>
                    </a:lnTo>
                    <a:lnTo>
                      <a:pt x="5" y="1869"/>
                    </a:lnTo>
                    <a:lnTo>
                      <a:pt x="16" y="1746"/>
                    </a:lnTo>
                    <a:lnTo>
                      <a:pt x="34" y="1623"/>
                    </a:lnTo>
                    <a:lnTo>
                      <a:pt x="60" y="1505"/>
                    </a:lnTo>
                    <a:lnTo>
                      <a:pt x="93" y="1389"/>
                    </a:lnTo>
                    <a:lnTo>
                      <a:pt x="133" y="1275"/>
                    </a:lnTo>
                    <a:lnTo>
                      <a:pt x="180" y="1165"/>
                    </a:lnTo>
                    <a:lnTo>
                      <a:pt x="231" y="1058"/>
                    </a:lnTo>
                    <a:lnTo>
                      <a:pt x="289" y="955"/>
                    </a:lnTo>
                    <a:lnTo>
                      <a:pt x="353" y="857"/>
                    </a:lnTo>
                    <a:lnTo>
                      <a:pt x="423" y="762"/>
                    </a:lnTo>
                    <a:lnTo>
                      <a:pt x="498" y="671"/>
                    </a:lnTo>
                    <a:lnTo>
                      <a:pt x="578" y="586"/>
                    </a:lnTo>
                    <a:lnTo>
                      <a:pt x="663" y="505"/>
                    </a:lnTo>
                    <a:lnTo>
                      <a:pt x="752" y="428"/>
                    </a:lnTo>
                    <a:lnTo>
                      <a:pt x="845" y="359"/>
                    </a:lnTo>
                    <a:lnTo>
                      <a:pt x="943" y="294"/>
                    </a:lnTo>
                    <a:lnTo>
                      <a:pt x="1045" y="235"/>
                    </a:lnTo>
                    <a:lnTo>
                      <a:pt x="1150" y="181"/>
                    </a:lnTo>
                    <a:lnTo>
                      <a:pt x="1258" y="135"/>
                    </a:lnTo>
                    <a:lnTo>
                      <a:pt x="1370" y="95"/>
                    </a:lnTo>
                    <a:lnTo>
                      <a:pt x="1485" y="61"/>
                    </a:lnTo>
                    <a:lnTo>
                      <a:pt x="1602" y="35"/>
                    </a:lnTo>
                    <a:lnTo>
                      <a:pt x="1723" y="16"/>
                    </a:lnTo>
                    <a:lnTo>
                      <a:pt x="1845" y="5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" name="Freeform 11">
                <a:extLst>
                  <a:ext uri="{FF2B5EF4-FFF2-40B4-BE49-F238E27FC236}">
                    <a16:creationId xmlns:a16="http://schemas.microsoft.com/office/drawing/2014/main" xmlns="" id="{D09AF5D3-907F-4EF0-A57E-8A01815476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20705" y="5490883"/>
                <a:ext cx="686934" cy="694800"/>
              </a:xfrm>
              <a:custGeom>
                <a:avLst/>
                <a:gdLst>
                  <a:gd name="T0" fmla="*/ 2319 w 3259"/>
                  <a:gd name="T1" fmla="*/ 2118 h 3338"/>
                  <a:gd name="T2" fmla="*/ 1028 w 3259"/>
                  <a:gd name="T3" fmla="*/ 809 h 3338"/>
                  <a:gd name="T4" fmla="*/ 1285 w 3259"/>
                  <a:gd name="T5" fmla="*/ 1018 h 3338"/>
                  <a:gd name="T6" fmla="*/ 1336 w 3259"/>
                  <a:gd name="T7" fmla="*/ 1045 h 3338"/>
                  <a:gd name="T8" fmla="*/ 1535 w 3259"/>
                  <a:gd name="T9" fmla="*/ 1237 h 3338"/>
                  <a:gd name="T10" fmla="*/ 1580 w 3259"/>
                  <a:gd name="T11" fmla="*/ 1267 h 3338"/>
                  <a:gd name="T12" fmla="*/ 1642 w 3259"/>
                  <a:gd name="T13" fmla="*/ 1450 h 3338"/>
                  <a:gd name="T14" fmla="*/ 2013 w 3259"/>
                  <a:gd name="T15" fmla="*/ 1446 h 3338"/>
                  <a:gd name="T16" fmla="*/ 2036 w 3259"/>
                  <a:gd name="T17" fmla="*/ 1497 h 3338"/>
                  <a:gd name="T18" fmla="*/ 1619 w 3259"/>
                  <a:gd name="T19" fmla="*/ 1527 h 3338"/>
                  <a:gd name="T20" fmla="*/ 1535 w 3259"/>
                  <a:gd name="T21" fmla="*/ 1376 h 3338"/>
                  <a:gd name="T22" fmla="*/ 1428 w 3259"/>
                  <a:gd name="T23" fmla="*/ 1521 h 3338"/>
                  <a:gd name="T24" fmla="*/ 1293 w 3259"/>
                  <a:gd name="T25" fmla="*/ 1178 h 3338"/>
                  <a:gd name="T26" fmla="*/ 1138 w 3259"/>
                  <a:gd name="T27" fmla="*/ 1525 h 3338"/>
                  <a:gd name="T28" fmla="*/ 1094 w 3259"/>
                  <a:gd name="T29" fmla="*/ 1496 h 3338"/>
                  <a:gd name="T30" fmla="*/ 834 w 3259"/>
                  <a:gd name="T31" fmla="*/ 1516 h 3338"/>
                  <a:gd name="T32" fmla="*/ 784 w 3259"/>
                  <a:gd name="T33" fmla="*/ 1499 h 3338"/>
                  <a:gd name="T34" fmla="*/ 600 w 3259"/>
                  <a:gd name="T35" fmla="*/ 1524 h 3338"/>
                  <a:gd name="T36" fmla="*/ 407 w 3259"/>
                  <a:gd name="T37" fmla="*/ 1509 h 3338"/>
                  <a:gd name="T38" fmla="*/ 414 w 3259"/>
                  <a:gd name="T39" fmla="*/ 1453 h 3338"/>
                  <a:gd name="T40" fmla="*/ 566 w 3259"/>
                  <a:gd name="T41" fmla="*/ 1428 h 3338"/>
                  <a:gd name="T42" fmla="*/ 676 w 3259"/>
                  <a:gd name="T43" fmla="*/ 1179 h 3338"/>
                  <a:gd name="T44" fmla="*/ 726 w 3259"/>
                  <a:gd name="T45" fmla="*/ 1195 h 3338"/>
                  <a:gd name="T46" fmla="*/ 972 w 3259"/>
                  <a:gd name="T47" fmla="*/ 782 h 3338"/>
                  <a:gd name="T48" fmla="*/ 1075 w 3259"/>
                  <a:gd name="T49" fmla="*/ 322 h 3338"/>
                  <a:gd name="T50" fmla="*/ 741 w 3259"/>
                  <a:gd name="T51" fmla="*/ 448 h 3338"/>
                  <a:gd name="T52" fmla="*/ 484 w 3259"/>
                  <a:gd name="T53" fmla="*/ 688 h 3338"/>
                  <a:gd name="T54" fmla="*/ 333 w 3259"/>
                  <a:gd name="T55" fmla="*/ 1011 h 3338"/>
                  <a:gd name="T56" fmla="*/ 319 w 3259"/>
                  <a:gd name="T57" fmla="*/ 1383 h 3338"/>
                  <a:gd name="T58" fmla="*/ 444 w 3259"/>
                  <a:gd name="T59" fmla="*/ 1720 h 3338"/>
                  <a:gd name="T60" fmla="*/ 682 w 3259"/>
                  <a:gd name="T61" fmla="*/ 1979 h 3338"/>
                  <a:gd name="T62" fmla="*/ 1004 w 3259"/>
                  <a:gd name="T63" fmla="*/ 2131 h 3338"/>
                  <a:gd name="T64" fmla="*/ 1372 w 3259"/>
                  <a:gd name="T65" fmla="*/ 2146 h 3338"/>
                  <a:gd name="T66" fmla="*/ 1706 w 3259"/>
                  <a:gd name="T67" fmla="*/ 2019 h 3338"/>
                  <a:gd name="T68" fmla="*/ 1963 w 3259"/>
                  <a:gd name="T69" fmla="*/ 1779 h 3338"/>
                  <a:gd name="T70" fmla="*/ 2113 w 3259"/>
                  <a:gd name="T71" fmla="*/ 1455 h 3338"/>
                  <a:gd name="T72" fmla="*/ 2128 w 3259"/>
                  <a:gd name="T73" fmla="*/ 1084 h 3338"/>
                  <a:gd name="T74" fmla="*/ 2002 w 3259"/>
                  <a:gd name="T75" fmla="*/ 747 h 3338"/>
                  <a:gd name="T76" fmla="*/ 1765 w 3259"/>
                  <a:gd name="T77" fmla="*/ 489 h 3338"/>
                  <a:gd name="T78" fmla="*/ 1444 w 3259"/>
                  <a:gd name="T79" fmla="*/ 337 h 3338"/>
                  <a:gd name="T80" fmla="*/ 1224 w 3259"/>
                  <a:gd name="T81" fmla="*/ 0 h 3338"/>
                  <a:gd name="T82" fmla="*/ 1660 w 3259"/>
                  <a:gd name="T83" fmla="*/ 81 h 3338"/>
                  <a:gd name="T84" fmla="*/ 2026 w 3259"/>
                  <a:gd name="T85" fmla="*/ 303 h 3338"/>
                  <a:gd name="T86" fmla="*/ 2295 w 3259"/>
                  <a:gd name="T87" fmla="*/ 636 h 3338"/>
                  <a:gd name="T88" fmla="*/ 2434 w 3259"/>
                  <a:gd name="T89" fmla="*/ 1051 h 3338"/>
                  <a:gd name="T90" fmla="*/ 2418 w 3259"/>
                  <a:gd name="T91" fmla="*/ 1503 h 3338"/>
                  <a:gd name="T92" fmla="*/ 2250 w 3259"/>
                  <a:gd name="T93" fmla="*/ 1905 h 3338"/>
                  <a:gd name="T94" fmla="*/ 1959 w 3259"/>
                  <a:gd name="T95" fmla="*/ 2218 h 3338"/>
                  <a:gd name="T96" fmla="*/ 1577 w 3259"/>
                  <a:gd name="T97" fmla="*/ 2415 h 3338"/>
                  <a:gd name="T98" fmla="*/ 1133 w 3259"/>
                  <a:gd name="T99" fmla="*/ 2463 h 3338"/>
                  <a:gd name="T100" fmla="*/ 708 w 3259"/>
                  <a:gd name="T101" fmla="*/ 2353 h 3338"/>
                  <a:gd name="T102" fmla="*/ 358 w 3259"/>
                  <a:gd name="T103" fmla="*/ 2105 h 3338"/>
                  <a:gd name="T104" fmla="*/ 113 w 3259"/>
                  <a:gd name="T105" fmla="*/ 1753 h 3338"/>
                  <a:gd name="T106" fmla="*/ 3 w 3259"/>
                  <a:gd name="T107" fmla="*/ 1325 h 3338"/>
                  <a:gd name="T108" fmla="*/ 51 w 3259"/>
                  <a:gd name="T109" fmla="*/ 877 h 3338"/>
                  <a:gd name="T110" fmla="*/ 246 w 3259"/>
                  <a:gd name="T111" fmla="*/ 492 h 3338"/>
                  <a:gd name="T112" fmla="*/ 557 w 3259"/>
                  <a:gd name="T113" fmla="*/ 199 h 3338"/>
                  <a:gd name="T114" fmla="*/ 956 w 3259"/>
                  <a:gd name="T115" fmla="*/ 30 h 3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259" h="3338">
                    <a:moveTo>
                      <a:pt x="2319" y="2118"/>
                    </a:moveTo>
                    <a:lnTo>
                      <a:pt x="3259" y="3065"/>
                    </a:lnTo>
                    <a:lnTo>
                      <a:pt x="2988" y="3338"/>
                    </a:lnTo>
                    <a:lnTo>
                      <a:pt x="2047" y="2391"/>
                    </a:lnTo>
                    <a:lnTo>
                      <a:pt x="2319" y="2118"/>
                    </a:lnTo>
                    <a:close/>
                    <a:moveTo>
                      <a:pt x="995" y="779"/>
                    </a:moveTo>
                    <a:lnTo>
                      <a:pt x="1006" y="782"/>
                    </a:lnTo>
                    <a:lnTo>
                      <a:pt x="1015" y="787"/>
                    </a:lnTo>
                    <a:lnTo>
                      <a:pt x="1023" y="796"/>
                    </a:lnTo>
                    <a:lnTo>
                      <a:pt x="1028" y="809"/>
                    </a:lnTo>
                    <a:lnTo>
                      <a:pt x="1144" y="1344"/>
                    </a:lnTo>
                    <a:lnTo>
                      <a:pt x="1257" y="1045"/>
                    </a:lnTo>
                    <a:lnTo>
                      <a:pt x="1265" y="1032"/>
                    </a:lnTo>
                    <a:lnTo>
                      <a:pt x="1274" y="1024"/>
                    </a:lnTo>
                    <a:lnTo>
                      <a:pt x="1285" y="1018"/>
                    </a:lnTo>
                    <a:lnTo>
                      <a:pt x="1297" y="1016"/>
                    </a:lnTo>
                    <a:lnTo>
                      <a:pt x="1309" y="1018"/>
                    </a:lnTo>
                    <a:lnTo>
                      <a:pt x="1320" y="1023"/>
                    </a:lnTo>
                    <a:lnTo>
                      <a:pt x="1329" y="1032"/>
                    </a:lnTo>
                    <a:lnTo>
                      <a:pt x="1336" y="1045"/>
                    </a:lnTo>
                    <a:lnTo>
                      <a:pt x="1442" y="1378"/>
                    </a:lnTo>
                    <a:lnTo>
                      <a:pt x="1507" y="1257"/>
                    </a:lnTo>
                    <a:lnTo>
                      <a:pt x="1514" y="1247"/>
                    </a:lnTo>
                    <a:lnTo>
                      <a:pt x="1524" y="1241"/>
                    </a:lnTo>
                    <a:lnTo>
                      <a:pt x="1535" y="1237"/>
                    </a:lnTo>
                    <a:lnTo>
                      <a:pt x="1546" y="1237"/>
                    </a:lnTo>
                    <a:lnTo>
                      <a:pt x="1557" y="1242"/>
                    </a:lnTo>
                    <a:lnTo>
                      <a:pt x="1566" y="1248"/>
                    </a:lnTo>
                    <a:lnTo>
                      <a:pt x="1575" y="1256"/>
                    </a:lnTo>
                    <a:lnTo>
                      <a:pt x="1580" y="1267"/>
                    </a:lnTo>
                    <a:lnTo>
                      <a:pt x="1634" y="1409"/>
                    </a:lnTo>
                    <a:lnTo>
                      <a:pt x="1638" y="1423"/>
                    </a:lnTo>
                    <a:lnTo>
                      <a:pt x="1641" y="1434"/>
                    </a:lnTo>
                    <a:lnTo>
                      <a:pt x="1642" y="1443"/>
                    </a:lnTo>
                    <a:lnTo>
                      <a:pt x="1642" y="1450"/>
                    </a:lnTo>
                    <a:lnTo>
                      <a:pt x="1648" y="1446"/>
                    </a:lnTo>
                    <a:lnTo>
                      <a:pt x="1658" y="1445"/>
                    </a:lnTo>
                    <a:lnTo>
                      <a:pt x="1670" y="1444"/>
                    </a:lnTo>
                    <a:lnTo>
                      <a:pt x="1998" y="1444"/>
                    </a:lnTo>
                    <a:lnTo>
                      <a:pt x="2013" y="1446"/>
                    </a:lnTo>
                    <a:lnTo>
                      <a:pt x="2023" y="1453"/>
                    </a:lnTo>
                    <a:lnTo>
                      <a:pt x="2032" y="1462"/>
                    </a:lnTo>
                    <a:lnTo>
                      <a:pt x="2036" y="1473"/>
                    </a:lnTo>
                    <a:lnTo>
                      <a:pt x="2038" y="1486"/>
                    </a:lnTo>
                    <a:lnTo>
                      <a:pt x="2036" y="1497"/>
                    </a:lnTo>
                    <a:lnTo>
                      <a:pt x="2032" y="1509"/>
                    </a:lnTo>
                    <a:lnTo>
                      <a:pt x="2023" y="1517"/>
                    </a:lnTo>
                    <a:lnTo>
                      <a:pt x="2013" y="1524"/>
                    </a:lnTo>
                    <a:lnTo>
                      <a:pt x="1998" y="1527"/>
                    </a:lnTo>
                    <a:lnTo>
                      <a:pt x="1619" y="1527"/>
                    </a:lnTo>
                    <a:lnTo>
                      <a:pt x="1605" y="1524"/>
                    </a:lnTo>
                    <a:lnTo>
                      <a:pt x="1595" y="1517"/>
                    </a:lnTo>
                    <a:lnTo>
                      <a:pt x="1585" y="1508"/>
                    </a:lnTo>
                    <a:lnTo>
                      <a:pt x="1579" y="1496"/>
                    </a:lnTo>
                    <a:lnTo>
                      <a:pt x="1535" y="1376"/>
                    </a:lnTo>
                    <a:lnTo>
                      <a:pt x="1467" y="1502"/>
                    </a:lnTo>
                    <a:lnTo>
                      <a:pt x="1460" y="1512"/>
                    </a:lnTo>
                    <a:lnTo>
                      <a:pt x="1450" y="1518"/>
                    </a:lnTo>
                    <a:lnTo>
                      <a:pt x="1440" y="1521"/>
                    </a:lnTo>
                    <a:lnTo>
                      <a:pt x="1428" y="1521"/>
                    </a:lnTo>
                    <a:lnTo>
                      <a:pt x="1417" y="1518"/>
                    </a:lnTo>
                    <a:lnTo>
                      <a:pt x="1407" y="1512"/>
                    </a:lnTo>
                    <a:lnTo>
                      <a:pt x="1399" y="1503"/>
                    </a:lnTo>
                    <a:lnTo>
                      <a:pt x="1394" y="1492"/>
                    </a:lnTo>
                    <a:lnTo>
                      <a:pt x="1293" y="1178"/>
                    </a:lnTo>
                    <a:lnTo>
                      <a:pt x="1173" y="1496"/>
                    </a:lnTo>
                    <a:lnTo>
                      <a:pt x="1166" y="1507"/>
                    </a:lnTo>
                    <a:lnTo>
                      <a:pt x="1159" y="1515"/>
                    </a:lnTo>
                    <a:lnTo>
                      <a:pt x="1148" y="1521"/>
                    </a:lnTo>
                    <a:lnTo>
                      <a:pt x="1138" y="1525"/>
                    </a:lnTo>
                    <a:lnTo>
                      <a:pt x="1126" y="1526"/>
                    </a:lnTo>
                    <a:lnTo>
                      <a:pt x="1116" y="1522"/>
                    </a:lnTo>
                    <a:lnTo>
                      <a:pt x="1106" y="1517"/>
                    </a:lnTo>
                    <a:lnTo>
                      <a:pt x="1099" y="1509"/>
                    </a:lnTo>
                    <a:lnTo>
                      <a:pt x="1094" y="1496"/>
                    </a:lnTo>
                    <a:lnTo>
                      <a:pt x="986" y="993"/>
                    </a:lnTo>
                    <a:lnTo>
                      <a:pt x="857" y="1490"/>
                    </a:lnTo>
                    <a:lnTo>
                      <a:pt x="853" y="1501"/>
                    </a:lnTo>
                    <a:lnTo>
                      <a:pt x="845" y="1510"/>
                    </a:lnTo>
                    <a:lnTo>
                      <a:pt x="834" y="1516"/>
                    </a:lnTo>
                    <a:lnTo>
                      <a:pt x="824" y="1519"/>
                    </a:lnTo>
                    <a:lnTo>
                      <a:pt x="812" y="1519"/>
                    </a:lnTo>
                    <a:lnTo>
                      <a:pt x="801" y="1516"/>
                    </a:lnTo>
                    <a:lnTo>
                      <a:pt x="791" y="1510"/>
                    </a:lnTo>
                    <a:lnTo>
                      <a:pt x="784" y="1499"/>
                    </a:lnTo>
                    <a:lnTo>
                      <a:pt x="696" y="1317"/>
                    </a:lnTo>
                    <a:lnTo>
                      <a:pt x="627" y="1496"/>
                    </a:lnTo>
                    <a:lnTo>
                      <a:pt x="620" y="1508"/>
                    </a:lnTo>
                    <a:lnTo>
                      <a:pt x="611" y="1517"/>
                    </a:lnTo>
                    <a:lnTo>
                      <a:pt x="600" y="1524"/>
                    </a:lnTo>
                    <a:lnTo>
                      <a:pt x="587" y="1527"/>
                    </a:lnTo>
                    <a:lnTo>
                      <a:pt x="439" y="1527"/>
                    </a:lnTo>
                    <a:lnTo>
                      <a:pt x="425" y="1524"/>
                    </a:lnTo>
                    <a:lnTo>
                      <a:pt x="414" y="1517"/>
                    </a:lnTo>
                    <a:lnTo>
                      <a:pt x="407" y="1509"/>
                    </a:lnTo>
                    <a:lnTo>
                      <a:pt x="401" y="1497"/>
                    </a:lnTo>
                    <a:lnTo>
                      <a:pt x="400" y="1486"/>
                    </a:lnTo>
                    <a:lnTo>
                      <a:pt x="401" y="1473"/>
                    </a:lnTo>
                    <a:lnTo>
                      <a:pt x="407" y="1462"/>
                    </a:lnTo>
                    <a:lnTo>
                      <a:pt x="414" y="1453"/>
                    </a:lnTo>
                    <a:lnTo>
                      <a:pt x="425" y="1446"/>
                    </a:lnTo>
                    <a:lnTo>
                      <a:pt x="439" y="1444"/>
                    </a:lnTo>
                    <a:lnTo>
                      <a:pt x="558" y="1444"/>
                    </a:lnTo>
                    <a:lnTo>
                      <a:pt x="562" y="1438"/>
                    </a:lnTo>
                    <a:lnTo>
                      <a:pt x="566" y="1428"/>
                    </a:lnTo>
                    <a:lnTo>
                      <a:pt x="570" y="1416"/>
                    </a:lnTo>
                    <a:lnTo>
                      <a:pt x="652" y="1205"/>
                    </a:lnTo>
                    <a:lnTo>
                      <a:pt x="658" y="1194"/>
                    </a:lnTo>
                    <a:lnTo>
                      <a:pt x="666" y="1186"/>
                    </a:lnTo>
                    <a:lnTo>
                      <a:pt x="676" y="1179"/>
                    </a:lnTo>
                    <a:lnTo>
                      <a:pt x="687" y="1176"/>
                    </a:lnTo>
                    <a:lnTo>
                      <a:pt x="698" y="1175"/>
                    </a:lnTo>
                    <a:lnTo>
                      <a:pt x="709" y="1177"/>
                    </a:lnTo>
                    <a:lnTo>
                      <a:pt x="719" y="1185"/>
                    </a:lnTo>
                    <a:lnTo>
                      <a:pt x="726" y="1195"/>
                    </a:lnTo>
                    <a:lnTo>
                      <a:pt x="807" y="1362"/>
                    </a:lnTo>
                    <a:lnTo>
                      <a:pt x="949" y="809"/>
                    </a:lnTo>
                    <a:lnTo>
                      <a:pt x="955" y="797"/>
                    </a:lnTo>
                    <a:lnTo>
                      <a:pt x="963" y="789"/>
                    </a:lnTo>
                    <a:lnTo>
                      <a:pt x="972" y="782"/>
                    </a:lnTo>
                    <a:lnTo>
                      <a:pt x="984" y="779"/>
                    </a:lnTo>
                    <a:lnTo>
                      <a:pt x="995" y="779"/>
                    </a:lnTo>
                    <a:close/>
                    <a:moveTo>
                      <a:pt x="1224" y="310"/>
                    </a:moveTo>
                    <a:lnTo>
                      <a:pt x="1148" y="312"/>
                    </a:lnTo>
                    <a:lnTo>
                      <a:pt x="1075" y="322"/>
                    </a:lnTo>
                    <a:lnTo>
                      <a:pt x="1004" y="337"/>
                    </a:lnTo>
                    <a:lnTo>
                      <a:pt x="934" y="357"/>
                    </a:lnTo>
                    <a:lnTo>
                      <a:pt x="868" y="382"/>
                    </a:lnTo>
                    <a:lnTo>
                      <a:pt x="803" y="413"/>
                    </a:lnTo>
                    <a:lnTo>
                      <a:pt x="741" y="448"/>
                    </a:lnTo>
                    <a:lnTo>
                      <a:pt x="682" y="489"/>
                    </a:lnTo>
                    <a:lnTo>
                      <a:pt x="628" y="532"/>
                    </a:lnTo>
                    <a:lnTo>
                      <a:pt x="575" y="580"/>
                    </a:lnTo>
                    <a:lnTo>
                      <a:pt x="528" y="632"/>
                    </a:lnTo>
                    <a:lnTo>
                      <a:pt x="484" y="688"/>
                    </a:lnTo>
                    <a:lnTo>
                      <a:pt x="444" y="747"/>
                    </a:lnTo>
                    <a:lnTo>
                      <a:pt x="410" y="810"/>
                    </a:lnTo>
                    <a:lnTo>
                      <a:pt x="379" y="874"/>
                    </a:lnTo>
                    <a:lnTo>
                      <a:pt x="354" y="942"/>
                    </a:lnTo>
                    <a:lnTo>
                      <a:pt x="333" y="1011"/>
                    </a:lnTo>
                    <a:lnTo>
                      <a:pt x="319" y="1084"/>
                    </a:lnTo>
                    <a:lnTo>
                      <a:pt x="310" y="1158"/>
                    </a:lnTo>
                    <a:lnTo>
                      <a:pt x="307" y="1233"/>
                    </a:lnTo>
                    <a:lnTo>
                      <a:pt x="310" y="1309"/>
                    </a:lnTo>
                    <a:lnTo>
                      <a:pt x="319" y="1383"/>
                    </a:lnTo>
                    <a:lnTo>
                      <a:pt x="333" y="1455"/>
                    </a:lnTo>
                    <a:lnTo>
                      <a:pt x="354" y="1526"/>
                    </a:lnTo>
                    <a:lnTo>
                      <a:pt x="379" y="1592"/>
                    </a:lnTo>
                    <a:lnTo>
                      <a:pt x="410" y="1658"/>
                    </a:lnTo>
                    <a:lnTo>
                      <a:pt x="444" y="1720"/>
                    </a:lnTo>
                    <a:lnTo>
                      <a:pt x="484" y="1779"/>
                    </a:lnTo>
                    <a:lnTo>
                      <a:pt x="528" y="1834"/>
                    </a:lnTo>
                    <a:lnTo>
                      <a:pt x="575" y="1887"/>
                    </a:lnTo>
                    <a:lnTo>
                      <a:pt x="628" y="1934"/>
                    </a:lnTo>
                    <a:lnTo>
                      <a:pt x="682" y="1979"/>
                    </a:lnTo>
                    <a:lnTo>
                      <a:pt x="741" y="2019"/>
                    </a:lnTo>
                    <a:lnTo>
                      <a:pt x="803" y="2054"/>
                    </a:lnTo>
                    <a:lnTo>
                      <a:pt x="868" y="2084"/>
                    </a:lnTo>
                    <a:lnTo>
                      <a:pt x="934" y="2110"/>
                    </a:lnTo>
                    <a:lnTo>
                      <a:pt x="1004" y="2131"/>
                    </a:lnTo>
                    <a:lnTo>
                      <a:pt x="1075" y="2146"/>
                    </a:lnTo>
                    <a:lnTo>
                      <a:pt x="1148" y="2154"/>
                    </a:lnTo>
                    <a:lnTo>
                      <a:pt x="1224" y="2157"/>
                    </a:lnTo>
                    <a:lnTo>
                      <a:pt x="1298" y="2154"/>
                    </a:lnTo>
                    <a:lnTo>
                      <a:pt x="1372" y="2146"/>
                    </a:lnTo>
                    <a:lnTo>
                      <a:pt x="1444" y="2131"/>
                    </a:lnTo>
                    <a:lnTo>
                      <a:pt x="1513" y="2110"/>
                    </a:lnTo>
                    <a:lnTo>
                      <a:pt x="1580" y="2084"/>
                    </a:lnTo>
                    <a:lnTo>
                      <a:pt x="1644" y="2054"/>
                    </a:lnTo>
                    <a:lnTo>
                      <a:pt x="1706" y="2019"/>
                    </a:lnTo>
                    <a:lnTo>
                      <a:pt x="1765" y="1979"/>
                    </a:lnTo>
                    <a:lnTo>
                      <a:pt x="1820" y="1934"/>
                    </a:lnTo>
                    <a:lnTo>
                      <a:pt x="1871" y="1887"/>
                    </a:lnTo>
                    <a:lnTo>
                      <a:pt x="1920" y="1834"/>
                    </a:lnTo>
                    <a:lnTo>
                      <a:pt x="1963" y="1779"/>
                    </a:lnTo>
                    <a:lnTo>
                      <a:pt x="2002" y="1720"/>
                    </a:lnTo>
                    <a:lnTo>
                      <a:pt x="2038" y="1658"/>
                    </a:lnTo>
                    <a:lnTo>
                      <a:pt x="2068" y="1592"/>
                    </a:lnTo>
                    <a:lnTo>
                      <a:pt x="2094" y="1526"/>
                    </a:lnTo>
                    <a:lnTo>
                      <a:pt x="2113" y="1455"/>
                    </a:lnTo>
                    <a:lnTo>
                      <a:pt x="2128" y="1383"/>
                    </a:lnTo>
                    <a:lnTo>
                      <a:pt x="2138" y="1309"/>
                    </a:lnTo>
                    <a:lnTo>
                      <a:pt x="2140" y="1233"/>
                    </a:lnTo>
                    <a:lnTo>
                      <a:pt x="2138" y="1158"/>
                    </a:lnTo>
                    <a:lnTo>
                      <a:pt x="2128" y="1084"/>
                    </a:lnTo>
                    <a:lnTo>
                      <a:pt x="2113" y="1011"/>
                    </a:lnTo>
                    <a:lnTo>
                      <a:pt x="2094" y="942"/>
                    </a:lnTo>
                    <a:lnTo>
                      <a:pt x="2068" y="874"/>
                    </a:lnTo>
                    <a:lnTo>
                      <a:pt x="2038" y="810"/>
                    </a:lnTo>
                    <a:lnTo>
                      <a:pt x="2002" y="747"/>
                    </a:lnTo>
                    <a:lnTo>
                      <a:pt x="1963" y="688"/>
                    </a:lnTo>
                    <a:lnTo>
                      <a:pt x="1920" y="632"/>
                    </a:lnTo>
                    <a:lnTo>
                      <a:pt x="1871" y="580"/>
                    </a:lnTo>
                    <a:lnTo>
                      <a:pt x="1820" y="532"/>
                    </a:lnTo>
                    <a:lnTo>
                      <a:pt x="1765" y="489"/>
                    </a:lnTo>
                    <a:lnTo>
                      <a:pt x="1706" y="448"/>
                    </a:lnTo>
                    <a:lnTo>
                      <a:pt x="1644" y="413"/>
                    </a:lnTo>
                    <a:lnTo>
                      <a:pt x="1580" y="382"/>
                    </a:lnTo>
                    <a:lnTo>
                      <a:pt x="1513" y="357"/>
                    </a:lnTo>
                    <a:lnTo>
                      <a:pt x="1444" y="337"/>
                    </a:lnTo>
                    <a:lnTo>
                      <a:pt x="1372" y="322"/>
                    </a:lnTo>
                    <a:lnTo>
                      <a:pt x="1298" y="312"/>
                    </a:lnTo>
                    <a:lnTo>
                      <a:pt x="1224" y="310"/>
                    </a:lnTo>
                    <a:close/>
                    <a:moveTo>
                      <a:pt x="1224" y="0"/>
                    </a:moveTo>
                    <a:lnTo>
                      <a:pt x="1224" y="0"/>
                    </a:lnTo>
                    <a:lnTo>
                      <a:pt x="1315" y="4"/>
                    </a:lnTo>
                    <a:lnTo>
                      <a:pt x="1404" y="13"/>
                    </a:lnTo>
                    <a:lnTo>
                      <a:pt x="1491" y="30"/>
                    </a:lnTo>
                    <a:lnTo>
                      <a:pt x="1577" y="52"/>
                    </a:lnTo>
                    <a:lnTo>
                      <a:pt x="1660" y="81"/>
                    </a:lnTo>
                    <a:lnTo>
                      <a:pt x="1739" y="115"/>
                    </a:lnTo>
                    <a:lnTo>
                      <a:pt x="1816" y="154"/>
                    </a:lnTo>
                    <a:lnTo>
                      <a:pt x="1889" y="199"/>
                    </a:lnTo>
                    <a:lnTo>
                      <a:pt x="1959" y="249"/>
                    </a:lnTo>
                    <a:lnTo>
                      <a:pt x="2026" y="303"/>
                    </a:lnTo>
                    <a:lnTo>
                      <a:pt x="2088" y="362"/>
                    </a:lnTo>
                    <a:lnTo>
                      <a:pt x="2147" y="424"/>
                    </a:lnTo>
                    <a:lnTo>
                      <a:pt x="2200" y="492"/>
                    </a:lnTo>
                    <a:lnTo>
                      <a:pt x="2250" y="563"/>
                    </a:lnTo>
                    <a:lnTo>
                      <a:pt x="2295" y="636"/>
                    </a:lnTo>
                    <a:lnTo>
                      <a:pt x="2333" y="714"/>
                    </a:lnTo>
                    <a:lnTo>
                      <a:pt x="2367" y="795"/>
                    </a:lnTo>
                    <a:lnTo>
                      <a:pt x="2395" y="877"/>
                    </a:lnTo>
                    <a:lnTo>
                      <a:pt x="2418" y="964"/>
                    </a:lnTo>
                    <a:lnTo>
                      <a:pt x="2434" y="1051"/>
                    </a:lnTo>
                    <a:lnTo>
                      <a:pt x="2444" y="1141"/>
                    </a:lnTo>
                    <a:lnTo>
                      <a:pt x="2448" y="1233"/>
                    </a:lnTo>
                    <a:lnTo>
                      <a:pt x="2444" y="1325"/>
                    </a:lnTo>
                    <a:lnTo>
                      <a:pt x="2434" y="1416"/>
                    </a:lnTo>
                    <a:lnTo>
                      <a:pt x="2418" y="1503"/>
                    </a:lnTo>
                    <a:lnTo>
                      <a:pt x="2395" y="1589"/>
                    </a:lnTo>
                    <a:lnTo>
                      <a:pt x="2367" y="1672"/>
                    </a:lnTo>
                    <a:lnTo>
                      <a:pt x="2333" y="1753"/>
                    </a:lnTo>
                    <a:lnTo>
                      <a:pt x="2295" y="1831"/>
                    </a:lnTo>
                    <a:lnTo>
                      <a:pt x="2250" y="1905"/>
                    </a:lnTo>
                    <a:lnTo>
                      <a:pt x="2200" y="1976"/>
                    </a:lnTo>
                    <a:lnTo>
                      <a:pt x="2147" y="2042"/>
                    </a:lnTo>
                    <a:lnTo>
                      <a:pt x="2088" y="2105"/>
                    </a:lnTo>
                    <a:lnTo>
                      <a:pt x="2026" y="2165"/>
                    </a:lnTo>
                    <a:lnTo>
                      <a:pt x="1959" y="2218"/>
                    </a:lnTo>
                    <a:lnTo>
                      <a:pt x="1889" y="2268"/>
                    </a:lnTo>
                    <a:lnTo>
                      <a:pt x="1816" y="2312"/>
                    </a:lnTo>
                    <a:lnTo>
                      <a:pt x="1739" y="2353"/>
                    </a:lnTo>
                    <a:lnTo>
                      <a:pt x="1660" y="2386"/>
                    </a:lnTo>
                    <a:lnTo>
                      <a:pt x="1577" y="2415"/>
                    </a:lnTo>
                    <a:lnTo>
                      <a:pt x="1491" y="2437"/>
                    </a:lnTo>
                    <a:lnTo>
                      <a:pt x="1404" y="2454"/>
                    </a:lnTo>
                    <a:lnTo>
                      <a:pt x="1315" y="2463"/>
                    </a:lnTo>
                    <a:lnTo>
                      <a:pt x="1224" y="2467"/>
                    </a:lnTo>
                    <a:lnTo>
                      <a:pt x="1133" y="2463"/>
                    </a:lnTo>
                    <a:lnTo>
                      <a:pt x="1043" y="2454"/>
                    </a:lnTo>
                    <a:lnTo>
                      <a:pt x="956" y="2437"/>
                    </a:lnTo>
                    <a:lnTo>
                      <a:pt x="871" y="2415"/>
                    </a:lnTo>
                    <a:lnTo>
                      <a:pt x="788" y="2386"/>
                    </a:lnTo>
                    <a:lnTo>
                      <a:pt x="708" y="2353"/>
                    </a:lnTo>
                    <a:lnTo>
                      <a:pt x="632" y="2312"/>
                    </a:lnTo>
                    <a:lnTo>
                      <a:pt x="557" y="2268"/>
                    </a:lnTo>
                    <a:lnTo>
                      <a:pt x="487" y="2218"/>
                    </a:lnTo>
                    <a:lnTo>
                      <a:pt x="421" y="2165"/>
                    </a:lnTo>
                    <a:lnTo>
                      <a:pt x="358" y="2105"/>
                    </a:lnTo>
                    <a:lnTo>
                      <a:pt x="301" y="2042"/>
                    </a:lnTo>
                    <a:lnTo>
                      <a:pt x="246" y="1976"/>
                    </a:lnTo>
                    <a:lnTo>
                      <a:pt x="197" y="1905"/>
                    </a:lnTo>
                    <a:lnTo>
                      <a:pt x="153" y="1831"/>
                    </a:lnTo>
                    <a:lnTo>
                      <a:pt x="113" y="1753"/>
                    </a:lnTo>
                    <a:lnTo>
                      <a:pt x="80" y="1672"/>
                    </a:lnTo>
                    <a:lnTo>
                      <a:pt x="51" y="1589"/>
                    </a:lnTo>
                    <a:lnTo>
                      <a:pt x="29" y="1503"/>
                    </a:lnTo>
                    <a:lnTo>
                      <a:pt x="13" y="1416"/>
                    </a:lnTo>
                    <a:lnTo>
                      <a:pt x="3" y="1325"/>
                    </a:lnTo>
                    <a:lnTo>
                      <a:pt x="0" y="1233"/>
                    </a:lnTo>
                    <a:lnTo>
                      <a:pt x="3" y="1141"/>
                    </a:lnTo>
                    <a:lnTo>
                      <a:pt x="13" y="1051"/>
                    </a:lnTo>
                    <a:lnTo>
                      <a:pt x="29" y="964"/>
                    </a:lnTo>
                    <a:lnTo>
                      <a:pt x="51" y="877"/>
                    </a:lnTo>
                    <a:lnTo>
                      <a:pt x="80" y="795"/>
                    </a:lnTo>
                    <a:lnTo>
                      <a:pt x="113" y="714"/>
                    </a:lnTo>
                    <a:lnTo>
                      <a:pt x="153" y="636"/>
                    </a:lnTo>
                    <a:lnTo>
                      <a:pt x="197" y="563"/>
                    </a:lnTo>
                    <a:lnTo>
                      <a:pt x="246" y="492"/>
                    </a:lnTo>
                    <a:lnTo>
                      <a:pt x="301" y="424"/>
                    </a:lnTo>
                    <a:lnTo>
                      <a:pt x="358" y="362"/>
                    </a:lnTo>
                    <a:lnTo>
                      <a:pt x="421" y="303"/>
                    </a:lnTo>
                    <a:lnTo>
                      <a:pt x="487" y="249"/>
                    </a:lnTo>
                    <a:lnTo>
                      <a:pt x="557" y="199"/>
                    </a:lnTo>
                    <a:lnTo>
                      <a:pt x="632" y="154"/>
                    </a:lnTo>
                    <a:lnTo>
                      <a:pt x="708" y="115"/>
                    </a:lnTo>
                    <a:lnTo>
                      <a:pt x="788" y="81"/>
                    </a:lnTo>
                    <a:lnTo>
                      <a:pt x="871" y="52"/>
                    </a:lnTo>
                    <a:lnTo>
                      <a:pt x="956" y="30"/>
                    </a:lnTo>
                    <a:lnTo>
                      <a:pt x="1043" y="13"/>
                    </a:lnTo>
                    <a:lnTo>
                      <a:pt x="1133" y="4"/>
                    </a:lnTo>
                    <a:lnTo>
                      <a:pt x="122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xmlns="" id="{C66650CA-2FC6-49DD-A31E-5CF0CAC5BEC5}"/>
                  </a:ext>
                </a:extLst>
              </p:cNvPr>
              <p:cNvGrpSpPr/>
              <p:nvPr/>
            </p:nvGrpSpPr>
            <p:grpSpPr>
              <a:xfrm>
                <a:off x="5830091" y="5338576"/>
                <a:ext cx="960782" cy="956678"/>
                <a:chOff x="6784954" y="3032825"/>
                <a:chExt cx="960782" cy="956678"/>
              </a:xfrm>
            </p:grpSpPr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xmlns="" id="{10F2FD5A-FDB2-41B8-9AA4-1E2C003BBAA4}"/>
                    </a:ext>
                  </a:extLst>
                </p:cNvPr>
                <p:cNvSpPr/>
                <p:nvPr/>
              </p:nvSpPr>
              <p:spPr>
                <a:xfrm>
                  <a:off x="6784954" y="3032825"/>
                  <a:ext cx="960782" cy="956678"/>
                </a:xfrm>
                <a:prstGeom prst="rect">
                  <a:avLst/>
                </a:prstGeom>
                <a:solidFill>
                  <a:srgbClr val="FFE6C1"/>
                </a:solidFill>
                <a:ln>
                  <a:solidFill>
                    <a:srgbClr val="FFE6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69" name="그룹 68">
                  <a:extLst>
                    <a:ext uri="{FF2B5EF4-FFF2-40B4-BE49-F238E27FC236}">
                      <a16:creationId xmlns:a16="http://schemas.microsoft.com/office/drawing/2014/main" xmlns="" id="{BA159241-E86A-4A44-B641-F82CE45FAF90}"/>
                    </a:ext>
                  </a:extLst>
                </p:cNvPr>
                <p:cNvGrpSpPr/>
                <p:nvPr/>
              </p:nvGrpSpPr>
              <p:grpSpPr>
                <a:xfrm>
                  <a:off x="6921877" y="3182368"/>
                  <a:ext cx="686934" cy="676315"/>
                  <a:chOff x="6921877" y="3182368"/>
                  <a:chExt cx="686934" cy="676315"/>
                </a:xfrm>
              </p:grpSpPr>
              <p:sp>
                <p:nvSpPr>
                  <p:cNvPr id="70" name="Rectangle 16">
                    <a:extLst>
                      <a:ext uri="{FF2B5EF4-FFF2-40B4-BE49-F238E27FC236}">
                        <a16:creationId xmlns:a16="http://schemas.microsoft.com/office/drawing/2014/main" xmlns="" id="{F20273BD-8A69-4F35-9226-F61883BE74A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161146" y="3495932"/>
                    <a:ext cx="265512" cy="52261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71" name="Freeform 17">
                    <a:extLst>
                      <a:ext uri="{FF2B5EF4-FFF2-40B4-BE49-F238E27FC236}">
                        <a16:creationId xmlns:a16="http://schemas.microsoft.com/office/drawing/2014/main" xmlns="" id="{30678520-57A5-4CED-AD04-6FF40647A26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921877" y="3182368"/>
                    <a:ext cx="637536" cy="627128"/>
                  </a:xfrm>
                  <a:custGeom>
                    <a:avLst/>
                    <a:gdLst>
                      <a:gd name="T0" fmla="*/ 413 w 3302"/>
                      <a:gd name="T1" fmla="*/ 0 h 3264"/>
                      <a:gd name="T2" fmla="*/ 2890 w 3302"/>
                      <a:gd name="T3" fmla="*/ 0 h 3264"/>
                      <a:gd name="T4" fmla="*/ 2941 w 3302"/>
                      <a:gd name="T5" fmla="*/ 3 h 3264"/>
                      <a:gd name="T6" fmla="*/ 2992 w 3302"/>
                      <a:gd name="T7" fmla="*/ 12 h 3264"/>
                      <a:gd name="T8" fmla="*/ 3039 w 3302"/>
                      <a:gd name="T9" fmla="*/ 27 h 3264"/>
                      <a:gd name="T10" fmla="*/ 3083 w 3302"/>
                      <a:gd name="T11" fmla="*/ 48 h 3264"/>
                      <a:gd name="T12" fmla="*/ 3126 w 3302"/>
                      <a:gd name="T13" fmla="*/ 73 h 3264"/>
                      <a:gd name="T14" fmla="*/ 3164 w 3302"/>
                      <a:gd name="T15" fmla="*/ 103 h 3264"/>
                      <a:gd name="T16" fmla="*/ 3198 w 3302"/>
                      <a:gd name="T17" fmla="*/ 137 h 3264"/>
                      <a:gd name="T18" fmla="*/ 3228 w 3302"/>
                      <a:gd name="T19" fmla="*/ 175 h 3264"/>
                      <a:gd name="T20" fmla="*/ 3254 w 3302"/>
                      <a:gd name="T21" fmla="*/ 216 h 3264"/>
                      <a:gd name="T22" fmla="*/ 3275 w 3302"/>
                      <a:gd name="T23" fmla="*/ 261 h 3264"/>
                      <a:gd name="T24" fmla="*/ 3290 w 3302"/>
                      <a:gd name="T25" fmla="*/ 307 h 3264"/>
                      <a:gd name="T26" fmla="*/ 3299 w 3302"/>
                      <a:gd name="T27" fmla="*/ 357 h 3264"/>
                      <a:gd name="T28" fmla="*/ 3302 w 3302"/>
                      <a:gd name="T29" fmla="*/ 408 h 3264"/>
                      <a:gd name="T30" fmla="*/ 3302 w 3302"/>
                      <a:gd name="T31" fmla="*/ 1658 h 3264"/>
                      <a:gd name="T32" fmla="*/ 3258 w 3302"/>
                      <a:gd name="T33" fmla="*/ 1650 h 3264"/>
                      <a:gd name="T34" fmla="*/ 3212 w 3302"/>
                      <a:gd name="T35" fmla="*/ 1648 h 3264"/>
                      <a:gd name="T36" fmla="*/ 3164 w 3302"/>
                      <a:gd name="T37" fmla="*/ 1650 h 3264"/>
                      <a:gd name="T38" fmla="*/ 3117 w 3302"/>
                      <a:gd name="T39" fmla="*/ 1659 h 3264"/>
                      <a:gd name="T40" fmla="*/ 3071 w 3302"/>
                      <a:gd name="T41" fmla="*/ 1673 h 3264"/>
                      <a:gd name="T42" fmla="*/ 3027 w 3302"/>
                      <a:gd name="T43" fmla="*/ 1691 h 3264"/>
                      <a:gd name="T44" fmla="*/ 3027 w 3302"/>
                      <a:gd name="T45" fmla="*/ 544 h 3264"/>
                      <a:gd name="T46" fmla="*/ 275 w 3302"/>
                      <a:gd name="T47" fmla="*/ 544 h 3264"/>
                      <a:gd name="T48" fmla="*/ 275 w 3302"/>
                      <a:gd name="T49" fmla="*/ 2856 h 3264"/>
                      <a:gd name="T50" fmla="*/ 279 w 3302"/>
                      <a:gd name="T51" fmla="*/ 2883 h 3264"/>
                      <a:gd name="T52" fmla="*/ 287 w 3302"/>
                      <a:gd name="T53" fmla="*/ 2909 h 3264"/>
                      <a:gd name="T54" fmla="*/ 299 w 3302"/>
                      <a:gd name="T55" fmla="*/ 2932 h 3264"/>
                      <a:gd name="T56" fmla="*/ 315 w 3302"/>
                      <a:gd name="T57" fmla="*/ 2952 h 3264"/>
                      <a:gd name="T58" fmla="*/ 336 w 3302"/>
                      <a:gd name="T59" fmla="*/ 2969 h 3264"/>
                      <a:gd name="T60" fmla="*/ 359 w 3302"/>
                      <a:gd name="T61" fmla="*/ 2982 h 3264"/>
                      <a:gd name="T62" fmla="*/ 385 w 3302"/>
                      <a:gd name="T63" fmla="*/ 2990 h 3264"/>
                      <a:gd name="T64" fmla="*/ 413 w 3302"/>
                      <a:gd name="T65" fmla="*/ 2992 h 3264"/>
                      <a:gd name="T66" fmla="*/ 1790 w 3302"/>
                      <a:gd name="T67" fmla="*/ 2992 h 3264"/>
                      <a:gd name="T68" fmla="*/ 1710 w 3302"/>
                      <a:gd name="T69" fmla="*/ 3264 h 3264"/>
                      <a:gd name="T70" fmla="*/ 413 w 3302"/>
                      <a:gd name="T71" fmla="*/ 3264 h 3264"/>
                      <a:gd name="T72" fmla="*/ 361 w 3302"/>
                      <a:gd name="T73" fmla="*/ 3261 h 3264"/>
                      <a:gd name="T74" fmla="*/ 311 w 3302"/>
                      <a:gd name="T75" fmla="*/ 3252 h 3264"/>
                      <a:gd name="T76" fmla="*/ 264 w 3302"/>
                      <a:gd name="T77" fmla="*/ 3237 h 3264"/>
                      <a:gd name="T78" fmla="*/ 219 w 3302"/>
                      <a:gd name="T79" fmla="*/ 3216 h 3264"/>
                      <a:gd name="T80" fmla="*/ 177 w 3302"/>
                      <a:gd name="T81" fmla="*/ 3190 h 3264"/>
                      <a:gd name="T82" fmla="*/ 139 w 3302"/>
                      <a:gd name="T83" fmla="*/ 3161 h 3264"/>
                      <a:gd name="T84" fmla="*/ 104 w 3302"/>
                      <a:gd name="T85" fmla="*/ 3127 h 3264"/>
                      <a:gd name="T86" fmla="*/ 73 w 3302"/>
                      <a:gd name="T87" fmla="*/ 3089 h 3264"/>
                      <a:gd name="T88" fmla="*/ 48 w 3302"/>
                      <a:gd name="T89" fmla="*/ 3048 h 3264"/>
                      <a:gd name="T90" fmla="*/ 28 w 3302"/>
                      <a:gd name="T91" fmla="*/ 3003 h 3264"/>
                      <a:gd name="T92" fmla="*/ 13 w 3302"/>
                      <a:gd name="T93" fmla="*/ 2957 h 3264"/>
                      <a:gd name="T94" fmla="*/ 3 w 3302"/>
                      <a:gd name="T95" fmla="*/ 2907 h 3264"/>
                      <a:gd name="T96" fmla="*/ 0 w 3302"/>
                      <a:gd name="T97" fmla="*/ 2856 h 3264"/>
                      <a:gd name="T98" fmla="*/ 0 w 3302"/>
                      <a:gd name="T99" fmla="*/ 408 h 3264"/>
                      <a:gd name="T100" fmla="*/ 3 w 3302"/>
                      <a:gd name="T101" fmla="*/ 357 h 3264"/>
                      <a:gd name="T102" fmla="*/ 13 w 3302"/>
                      <a:gd name="T103" fmla="*/ 307 h 3264"/>
                      <a:gd name="T104" fmla="*/ 28 w 3302"/>
                      <a:gd name="T105" fmla="*/ 261 h 3264"/>
                      <a:gd name="T106" fmla="*/ 48 w 3302"/>
                      <a:gd name="T107" fmla="*/ 216 h 3264"/>
                      <a:gd name="T108" fmla="*/ 73 w 3302"/>
                      <a:gd name="T109" fmla="*/ 175 h 3264"/>
                      <a:gd name="T110" fmla="*/ 104 w 3302"/>
                      <a:gd name="T111" fmla="*/ 137 h 3264"/>
                      <a:gd name="T112" fmla="*/ 139 w 3302"/>
                      <a:gd name="T113" fmla="*/ 103 h 3264"/>
                      <a:gd name="T114" fmla="*/ 177 w 3302"/>
                      <a:gd name="T115" fmla="*/ 73 h 3264"/>
                      <a:gd name="T116" fmla="*/ 219 w 3302"/>
                      <a:gd name="T117" fmla="*/ 48 h 3264"/>
                      <a:gd name="T118" fmla="*/ 264 w 3302"/>
                      <a:gd name="T119" fmla="*/ 27 h 3264"/>
                      <a:gd name="T120" fmla="*/ 311 w 3302"/>
                      <a:gd name="T121" fmla="*/ 12 h 3264"/>
                      <a:gd name="T122" fmla="*/ 361 w 3302"/>
                      <a:gd name="T123" fmla="*/ 3 h 3264"/>
                      <a:gd name="T124" fmla="*/ 413 w 3302"/>
                      <a:gd name="T125" fmla="*/ 0 h 32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302" h="3264">
                        <a:moveTo>
                          <a:pt x="413" y="0"/>
                        </a:moveTo>
                        <a:lnTo>
                          <a:pt x="2890" y="0"/>
                        </a:lnTo>
                        <a:lnTo>
                          <a:pt x="2941" y="3"/>
                        </a:lnTo>
                        <a:lnTo>
                          <a:pt x="2992" y="12"/>
                        </a:lnTo>
                        <a:lnTo>
                          <a:pt x="3039" y="27"/>
                        </a:lnTo>
                        <a:lnTo>
                          <a:pt x="3083" y="48"/>
                        </a:lnTo>
                        <a:lnTo>
                          <a:pt x="3126" y="73"/>
                        </a:lnTo>
                        <a:lnTo>
                          <a:pt x="3164" y="103"/>
                        </a:lnTo>
                        <a:lnTo>
                          <a:pt x="3198" y="137"/>
                        </a:lnTo>
                        <a:lnTo>
                          <a:pt x="3228" y="175"/>
                        </a:lnTo>
                        <a:lnTo>
                          <a:pt x="3254" y="216"/>
                        </a:lnTo>
                        <a:lnTo>
                          <a:pt x="3275" y="261"/>
                        </a:lnTo>
                        <a:lnTo>
                          <a:pt x="3290" y="307"/>
                        </a:lnTo>
                        <a:lnTo>
                          <a:pt x="3299" y="357"/>
                        </a:lnTo>
                        <a:lnTo>
                          <a:pt x="3302" y="408"/>
                        </a:lnTo>
                        <a:lnTo>
                          <a:pt x="3302" y="1658"/>
                        </a:lnTo>
                        <a:lnTo>
                          <a:pt x="3258" y="1650"/>
                        </a:lnTo>
                        <a:lnTo>
                          <a:pt x="3212" y="1648"/>
                        </a:lnTo>
                        <a:lnTo>
                          <a:pt x="3164" y="1650"/>
                        </a:lnTo>
                        <a:lnTo>
                          <a:pt x="3117" y="1659"/>
                        </a:lnTo>
                        <a:lnTo>
                          <a:pt x="3071" y="1673"/>
                        </a:lnTo>
                        <a:lnTo>
                          <a:pt x="3027" y="1691"/>
                        </a:lnTo>
                        <a:lnTo>
                          <a:pt x="3027" y="544"/>
                        </a:lnTo>
                        <a:lnTo>
                          <a:pt x="275" y="544"/>
                        </a:lnTo>
                        <a:lnTo>
                          <a:pt x="275" y="2856"/>
                        </a:lnTo>
                        <a:lnTo>
                          <a:pt x="279" y="2883"/>
                        </a:lnTo>
                        <a:lnTo>
                          <a:pt x="287" y="2909"/>
                        </a:lnTo>
                        <a:lnTo>
                          <a:pt x="299" y="2932"/>
                        </a:lnTo>
                        <a:lnTo>
                          <a:pt x="315" y="2952"/>
                        </a:lnTo>
                        <a:lnTo>
                          <a:pt x="336" y="2969"/>
                        </a:lnTo>
                        <a:lnTo>
                          <a:pt x="359" y="2982"/>
                        </a:lnTo>
                        <a:lnTo>
                          <a:pt x="385" y="2990"/>
                        </a:lnTo>
                        <a:lnTo>
                          <a:pt x="413" y="2992"/>
                        </a:lnTo>
                        <a:lnTo>
                          <a:pt x="1790" y="2992"/>
                        </a:lnTo>
                        <a:lnTo>
                          <a:pt x="1710" y="3264"/>
                        </a:lnTo>
                        <a:lnTo>
                          <a:pt x="413" y="3264"/>
                        </a:lnTo>
                        <a:lnTo>
                          <a:pt x="361" y="3261"/>
                        </a:lnTo>
                        <a:lnTo>
                          <a:pt x="311" y="3252"/>
                        </a:lnTo>
                        <a:lnTo>
                          <a:pt x="264" y="3237"/>
                        </a:lnTo>
                        <a:lnTo>
                          <a:pt x="219" y="3216"/>
                        </a:lnTo>
                        <a:lnTo>
                          <a:pt x="177" y="3190"/>
                        </a:lnTo>
                        <a:lnTo>
                          <a:pt x="139" y="3161"/>
                        </a:lnTo>
                        <a:lnTo>
                          <a:pt x="104" y="3127"/>
                        </a:lnTo>
                        <a:lnTo>
                          <a:pt x="73" y="3089"/>
                        </a:lnTo>
                        <a:lnTo>
                          <a:pt x="48" y="3048"/>
                        </a:lnTo>
                        <a:lnTo>
                          <a:pt x="28" y="3003"/>
                        </a:lnTo>
                        <a:lnTo>
                          <a:pt x="13" y="2957"/>
                        </a:lnTo>
                        <a:lnTo>
                          <a:pt x="3" y="2907"/>
                        </a:lnTo>
                        <a:lnTo>
                          <a:pt x="0" y="2856"/>
                        </a:lnTo>
                        <a:lnTo>
                          <a:pt x="0" y="408"/>
                        </a:lnTo>
                        <a:lnTo>
                          <a:pt x="3" y="357"/>
                        </a:lnTo>
                        <a:lnTo>
                          <a:pt x="13" y="307"/>
                        </a:lnTo>
                        <a:lnTo>
                          <a:pt x="28" y="261"/>
                        </a:lnTo>
                        <a:lnTo>
                          <a:pt x="48" y="216"/>
                        </a:lnTo>
                        <a:lnTo>
                          <a:pt x="73" y="175"/>
                        </a:lnTo>
                        <a:lnTo>
                          <a:pt x="104" y="137"/>
                        </a:lnTo>
                        <a:lnTo>
                          <a:pt x="139" y="103"/>
                        </a:lnTo>
                        <a:lnTo>
                          <a:pt x="177" y="73"/>
                        </a:lnTo>
                        <a:lnTo>
                          <a:pt x="219" y="48"/>
                        </a:lnTo>
                        <a:lnTo>
                          <a:pt x="264" y="27"/>
                        </a:lnTo>
                        <a:lnTo>
                          <a:pt x="311" y="12"/>
                        </a:lnTo>
                        <a:lnTo>
                          <a:pt x="361" y="3"/>
                        </a:lnTo>
                        <a:lnTo>
                          <a:pt x="413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72" name="Rectangle 18">
                    <a:extLst>
                      <a:ext uri="{FF2B5EF4-FFF2-40B4-BE49-F238E27FC236}">
                        <a16:creationId xmlns:a16="http://schemas.microsoft.com/office/drawing/2014/main" xmlns="" id="{C717846A-9A41-434E-AFBC-D40060D2617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161146" y="3391411"/>
                    <a:ext cx="265512" cy="52261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73" name="Freeform 19">
                    <a:extLst>
                      <a:ext uri="{FF2B5EF4-FFF2-40B4-BE49-F238E27FC236}">
                        <a16:creationId xmlns:a16="http://schemas.microsoft.com/office/drawing/2014/main" xmlns="" id="{34394473-1F88-4B5D-A129-F5417160716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161146" y="3600454"/>
                    <a:ext cx="241585" cy="52261"/>
                  </a:xfrm>
                  <a:custGeom>
                    <a:avLst/>
                    <a:gdLst>
                      <a:gd name="T0" fmla="*/ 0 w 1254"/>
                      <a:gd name="T1" fmla="*/ 0 h 272"/>
                      <a:gd name="T2" fmla="*/ 1254 w 1254"/>
                      <a:gd name="T3" fmla="*/ 0 h 272"/>
                      <a:gd name="T4" fmla="*/ 976 w 1254"/>
                      <a:gd name="T5" fmla="*/ 272 h 272"/>
                      <a:gd name="T6" fmla="*/ 0 w 1254"/>
                      <a:gd name="T7" fmla="*/ 272 h 272"/>
                      <a:gd name="T8" fmla="*/ 0 w 1254"/>
                      <a:gd name="T9" fmla="*/ 0 h 2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54" h="272">
                        <a:moveTo>
                          <a:pt x="0" y="0"/>
                        </a:moveTo>
                        <a:lnTo>
                          <a:pt x="1254" y="0"/>
                        </a:lnTo>
                        <a:lnTo>
                          <a:pt x="976" y="272"/>
                        </a:lnTo>
                        <a:lnTo>
                          <a:pt x="0" y="27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74" name="Rectangle 20">
                    <a:extLst>
                      <a:ext uri="{FF2B5EF4-FFF2-40B4-BE49-F238E27FC236}">
                        <a16:creationId xmlns:a16="http://schemas.microsoft.com/office/drawing/2014/main" xmlns="" id="{5E51D5AD-4C9F-4EE2-A21D-DC16EAB7C46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054633" y="3495932"/>
                    <a:ext cx="53257" cy="52261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75" name="Rectangle 21">
                    <a:extLst>
                      <a:ext uri="{FF2B5EF4-FFF2-40B4-BE49-F238E27FC236}">
                        <a16:creationId xmlns:a16="http://schemas.microsoft.com/office/drawing/2014/main" xmlns="" id="{CF36196E-177D-430E-A876-E9D8D4F85B9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054633" y="3391411"/>
                    <a:ext cx="53257" cy="52261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76" name="Rectangle 22">
                    <a:extLst>
                      <a:ext uri="{FF2B5EF4-FFF2-40B4-BE49-F238E27FC236}">
                        <a16:creationId xmlns:a16="http://schemas.microsoft.com/office/drawing/2014/main" xmlns="" id="{395F0676-919C-464F-BBED-0A3D7B20374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054633" y="3600454"/>
                    <a:ext cx="53257" cy="52261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77" name="Freeform 23">
                    <a:extLst>
                      <a:ext uri="{FF2B5EF4-FFF2-40B4-BE49-F238E27FC236}">
                        <a16:creationId xmlns:a16="http://schemas.microsoft.com/office/drawing/2014/main" xmlns="" id="{15EBA435-D729-47A3-92ED-FBFE7E52B1B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87633" y="3550499"/>
                    <a:ext cx="121178" cy="119124"/>
                  </a:xfrm>
                  <a:custGeom>
                    <a:avLst/>
                    <a:gdLst>
                      <a:gd name="T0" fmla="*/ 272 w 629"/>
                      <a:gd name="T1" fmla="*/ 0 h 624"/>
                      <a:gd name="T2" fmla="*/ 299 w 629"/>
                      <a:gd name="T3" fmla="*/ 4 h 624"/>
                      <a:gd name="T4" fmla="*/ 327 w 629"/>
                      <a:gd name="T5" fmla="*/ 12 h 624"/>
                      <a:gd name="T6" fmla="*/ 352 w 629"/>
                      <a:gd name="T7" fmla="*/ 25 h 624"/>
                      <a:gd name="T8" fmla="*/ 376 w 629"/>
                      <a:gd name="T9" fmla="*/ 45 h 624"/>
                      <a:gd name="T10" fmla="*/ 585 w 629"/>
                      <a:gd name="T11" fmla="*/ 251 h 624"/>
                      <a:gd name="T12" fmla="*/ 603 w 629"/>
                      <a:gd name="T13" fmla="*/ 274 h 624"/>
                      <a:gd name="T14" fmla="*/ 617 w 629"/>
                      <a:gd name="T15" fmla="*/ 300 h 624"/>
                      <a:gd name="T16" fmla="*/ 625 w 629"/>
                      <a:gd name="T17" fmla="*/ 326 h 624"/>
                      <a:gd name="T18" fmla="*/ 629 w 629"/>
                      <a:gd name="T19" fmla="*/ 354 h 624"/>
                      <a:gd name="T20" fmla="*/ 625 w 629"/>
                      <a:gd name="T21" fmla="*/ 381 h 624"/>
                      <a:gd name="T22" fmla="*/ 617 w 629"/>
                      <a:gd name="T23" fmla="*/ 408 h 624"/>
                      <a:gd name="T24" fmla="*/ 604 w 629"/>
                      <a:gd name="T25" fmla="*/ 435 h 624"/>
                      <a:gd name="T26" fmla="*/ 586 w 629"/>
                      <a:gd name="T27" fmla="*/ 457 h 624"/>
                      <a:gd name="T28" fmla="*/ 418 w 629"/>
                      <a:gd name="T29" fmla="*/ 624 h 624"/>
                      <a:gd name="T30" fmla="*/ 0 w 629"/>
                      <a:gd name="T31" fmla="*/ 210 h 624"/>
                      <a:gd name="T32" fmla="*/ 169 w 629"/>
                      <a:gd name="T33" fmla="*/ 42 h 624"/>
                      <a:gd name="T34" fmla="*/ 192 w 629"/>
                      <a:gd name="T35" fmla="*/ 24 h 624"/>
                      <a:gd name="T36" fmla="*/ 217 w 629"/>
                      <a:gd name="T37" fmla="*/ 12 h 624"/>
                      <a:gd name="T38" fmla="*/ 244 w 629"/>
                      <a:gd name="T39" fmla="*/ 4 h 624"/>
                      <a:gd name="T40" fmla="*/ 272 w 629"/>
                      <a:gd name="T41" fmla="*/ 0 h 6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629" h="624">
                        <a:moveTo>
                          <a:pt x="272" y="0"/>
                        </a:moveTo>
                        <a:lnTo>
                          <a:pt x="299" y="4"/>
                        </a:lnTo>
                        <a:lnTo>
                          <a:pt x="327" y="12"/>
                        </a:lnTo>
                        <a:lnTo>
                          <a:pt x="352" y="25"/>
                        </a:lnTo>
                        <a:lnTo>
                          <a:pt x="376" y="45"/>
                        </a:lnTo>
                        <a:lnTo>
                          <a:pt x="585" y="251"/>
                        </a:lnTo>
                        <a:lnTo>
                          <a:pt x="603" y="274"/>
                        </a:lnTo>
                        <a:lnTo>
                          <a:pt x="617" y="300"/>
                        </a:lnTo>
                        <a:lnTo>
                          <a:pt x="625" y="326"/>
                        </a:lnTo>
                        <a:lnTo>
                          <a:pt x="629" y="354"/>
                        </a:lnTo>
                        <a:lnTo>
                          <a:pt x="625" y="381"/>
                        </a:lnTo>
                        <a:lnTo>
                          <a:pt x="617" y="408"/>
                        </a:lnTo>
                        <a:lnTo>
                          <a:pt x="604" y="435"/>
                        </a:lnTo>
                        <a:lnTo>
                          <a:pt x="586" y="457"/>
                        </a:lnTo>
                        <a:lnTo>
                          <a:pt x="418" y="624"/>
                        </a:lnTo>
                        <a:lnTo>
                          <a:pt x="0" y="210"/>
                        </a:lnTo>
                        <a:lnTo>
                          <a:pt x="169" y="42"/>
                        </a:lnTo>
                        <a:lnTo>
                          <a:pt x="192" y="24"/>
                        </a:lnTo>
                        <a:lnTo>
                          <a:pt x="217" y="12"/>
                        </a:lnTo>
                        <a:lnTo>
                          <a:pt x="244" y="4"/>
                        </a:lnTo>
                        <a:lnTo>
                          <a:pt x="272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78" name="Freeform 24">
                    <a:extLst>
                      <a:ext uri="{FF2B5EF4-FFF2-40B4-BE49-F238E27FC236}">
                        <a16:creationId xmlns:a16="http://schemas.microsoft.com/office/drawing/2014/main" xmlns="" id="{C7CBE6F6-1DC7-478D-8679-1DFB898AED20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7296989" y="3615824"/>
                    <a:ext cx="246988" cy="242859"/>
                  </a:xfrm>
                  <a:custGeom>
                    <a:avLst/>
                    <a:gdLst>
                      <a:gd name="T0" fmla="*/ 260 w 1284"/>
                      <a:gd name="T1" fmla="*/ 754 h 1264"/>
                      <a:gd name="T2" fmla="*/ 177 w 1284"/>
                      <a:gd name="T3" fmla="*/ 1032 h 1264"/>
                      <a:gd name="T4" fmla="*/ 236 w 1284"/>
                      <a:gd name="T5" fmla="*/ 1090 h 1264"/>
                      <a:gd name="T6" fmla="*/ 513 w 1284"/>
                      <a:gd name="T7" fmla="*/ 1009 h 1264"/>
                      <a:gd name="T8" fmla="*/ 471 w 1284"/>
                      <a:gd name="T9" fmla="*/ 796 h 1264"/>
                      <a:gd name="T10" fmla="*/ 260 w 1284"/>
                      <a:gd name="T11" fmla="*/ 754 h 1264"/>
                      <a:gd name="T12" fmla="*/ 848 w 1284"/>
                      <a:gd name="T13" fmla="*/ 0 h 1264"/>
                      <a:gd name="T14" fmla="*/ 1284 w 1284"/>
                      <a:gd name="T15" fmla="*/ 430 h 1264"/>
                      <a:gd name="T16" fmla="*/ 604 w 1284"/>
                      <a:gd name="T17" fmla="*/ 1099 h 1264"/>
                      <a:gd name="T18" fmla="*/ 596 w 1284"/>
                      <a:gd name="T19" fmla="*/ 1107 h 1264"/>
                      <a:gd name="T20" fmla="*/ 586 w 1284"/>
                      <a:gd name="T21" fmla="*/ 1114 h 1264"/>
                      <a:gd name="T22" fmla="*/ 576 w 1284"/>
                      <a:gd name="T23" fmla="*/ 1118 h 1264"/>
                      <a:gd name="T24" fmla="*/ 80 w 1284"/>
                      <a:gd name="T25" fmla="*/ 1262 h 1264"/>
                      <a:gd name="T26" fmla="*/ 74 w 1284"/>
                      <a:gd name="T27" fmla="*/ 1263 h 1264"/>
                      <a:gd name="T28" fmla="*/ 68 w 1284"/>
                      <a:gd name="T29" fmla="*/ 1264 h 1264"/>
                      <a:gd name="T30" fmla="*/ 62 w 1284"/>
                      <a:gd name="T31" fmla="*/ 1264 h 1264"/>
                      <a:gd name="T32" fmla="*/ 46 w 1284"/>
                      <a:gd name="T33" fmla="*/ 1263 h 1264"/>
                      <a:gd name="T34" fmla="*/ 31 w 1284"/>
                      <a:gd name="T35" fmla="*/ 1256 h 1264"/>
                      <a:gd name="T36" fmla="*/ 19 w 1284"/>
                      <a:gd name="T37" fmla="*/ 1247 h 1264"/>
                      <a:gd name="T38" fmla="*/ 8 w 1284"/>
                      <a:gd name="T39" fmla="*/ 1234 h 1264"/>
                      <a:gd name="T40" fmla="*/ 3 w 1284"/>
                      <a:gd name="T41" fmla="*/ 1219 h 1264"/>
                      <a:gd name="T42" fmla="*/ 0 w 1284"/>
                      <a:gd name="T43" fmla="*/ 1203 h 1264"/>
                      <a:gd name="T44" fmla="*/ 3 w 1284"/>
                      <a:gd name="T45" fmla="*/ 1187 h 1264"/>
                      <a:gd name="T46" fmla="*/ 148 w 1284"/>
                      <a:gd name="T47" fmla="*/ 695 h 1264"/>
                      <a:gd name="T48" fmla="*/ 154 w 1284"/>
                      <a:gd name="T49" fmla="*/ 684 h 1264"/>
                      <a:gd name="T50" fmla="*/ 161 w 1284"/>
                      <a:gd name="T51" fmla="*/ 675 h 1264"/>
                      <a:gd name="T52" fmla="*/ 170 w 1284"/>
                      <a:gd name="T53" fmla="*/ 666 h 1264"/>
                      <a:gd name="T54" fmla="*/ 848 w 1284"/>
                      <a:gd name="T55" fmla="*/ 0 h 12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1284" h="1264">
                        <a:moveTo>
                          <a:pt x="260" y="754"/>
                        </a:moveTo>
                        <a:lnTo>
                          <a:pt x="177" y="1032"/>
                        </a:lnTo>
                        <a:lnTo>
                          <a:pt x="236" y="1090"/>
                        </a:lnTo>
                        <a:lnTo>
                          <a:pt x="513" y="1009"/>
                        </a:lnTo>
                        <a:lnTo>
                          <a:pt x="471" y="796"/>
                        </a:lnTo>
                        <a:lnTo>
                          <a:pt x="260" y="754"/>
                        </a:lnTo>
                        <a:close/>
                        <a:moveTo>
                          <a:pt x="848" y="0"/>
                        </a:moveTo>
                        <a:lnTo>
                          <a:pt x="1284" y="430"/>
                        </a:lnTo>
                        <a:lnTo>
                          <a:pt x="604" y="1099"/>
                        </a:lnTo>
                        <a:lnTo>
                          <a:pt x="596" y="1107"/>
                        </a:lnTo>
                        <a:lnTo>
                          <a:pt x="586" y="1114"/>
                        </a:lnTo>
                        <a:lnTo>
                          <a:pt x="576" y="1118"/>
                        </a:lnTo>
                        <a:lnTo>
                          <a:pt x="80" y="1262"/>
                        </a:lnTo>
                        <a:lnTo>
                          <a:pt x="74" y="1263"/>
                        </a:lnTo>
                        <a:lnTo>
                          <a:pt x="68" y="1264"/>
                        </a:lnTo>
                        <a:lnTo>
                          <a:pt x="62" y="1264"/>
                        </a:lnTo>
                        <a:lnTo>
                          <a:pt x="46" y="1263"/>
                        </a:lnTo>
                        <a:lnTo>
                          <a:pt x="31" y="1256"/>
                        </a:lnTo>
                        <a:lnTo>
                          <a:pt x="19" y="1247"/>
                        </a:lnTo>
                        <a:lnTo>
                          <a:pt x="8" y="1234"/>
                        </a:lnTo>
                        <a:lnTo>
                          <a:pt x="3" y="1219"/>
                        </a:lnTo>
                        <a:lnTo>
                          <a:pt x="0" y="1203"/>
                        </a:lnTo>
                        <a:lnTo>
                          <a:pt x="3" y="1187"/>
                        </a:lnTo>
                        <a:lnTo>
                          <a:pt x="148" y="695"/>
                        </a:lnTo>
                        <a:lnTo>
                          <a:pt x="154" y="684"/>
                        </a:lnTo>
                        <a:lnTo>
                          <a:pt x="161" y="675"/>
                        </a:lnTo>
                        <a:lnTo>
                          <a:pt x="170" y="666"/>
                        </a:lnTo>
                        <a:lnTo>
                          <a:pt x="848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</p:grpSp>
          <p:sp>
            <p:nvSpPr>
              <p:cNvPr id="60" name="Freeform 29">
                <a:extLst>
                  <a:ext uri="{FF2B5EF4-FFF2-40B4-BE49-F238E27FC236}">
                    <a16:creationId xmlns:a16="http://schemas.microsoft.com/office/drawing/2014/main" xmlns="" id="{E6B569D9-5462-4C12-BF9E-59A7670F1FB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13382" y="5480413"/>
                <a:ext cx="717543" cy="694800"/>
              </a:xfrm>
              <a:custGeom>
                <a:avLst/>
                <a:gdLst>
                  <a:gd name="T0" fmla="*/ 2522 w 3590"/>
                  <a:gd name="T1" fmla="*/ 2926 h 3380"/>
                  <a:gd name="T2" fmla="*/ 2480 w 3590"/>
                  <a:gd name="T3" fmla="*/ 3066 h 3380"/>
                  <a:gd name="T4" fmla="*/ 2570 w 3590"/>
                  <a:gd name="T5" fmla="*/ 3176 h 3380"/>
                  <a:gd name="T6" fmla="*/ 2716 w 3590"/>
                  <a:gd name="T7" fmla="*/ 3162 h 3380"/>
                  <a:gd name="T8" fmla="*/ 2784 w 3590"/>
                  <a:gd name="T9" fmla="*/ 3034 h 3380"/>
                  <a:gd name="T10" fmla="*/ 2716 w 3590"/>
                  <a:gd name="T11" fmla="*/ 2907 h 3380"/>
                  <a:gd name="T12" fmla="*/ 1332 w 3590"/>
                  <a:gd name="T13" fmla="*/ 2884 h 3380"/>
                  <a:gd name="T14" fmla="*/ 1222 w 3590"/>
                  <a:gd name="T15" fmla="*/ 2974 h 3380"/>
                  <a:gd name="T16" fmla="*/ 1236 w 3590"/>
                  <a:gd name="T17" fmla="*/ 3120 h 3380"/>
                  <a:gd name="T18" fmla="*/ 1364 w 3590"/>
                  <a:gd name="T19" fmla="*/ 3188 h 3380"/>
                  <a:gd name="T20" fmla="*/ 1490 w 3590"/>
                  <a:gd name="T21" fmla="*/ 3120 h 3380"/>
                  <a:gd name="T22" fmla="*/ 1504 w 3590"/>
                  <a:gd name="T23" fmla="*/ 2974 h 3380"/>
                  <a:gd name="T24" fmla="*/ 1394 w 3590"/>
                  <a:gd name="T25" fmla="*/ 2884 h 3380"/>
                  <a:gd name="T26" fmla="*/ 2991 w 3590"/>
                  <a:gd name="T27" fmla="*/ 1844 h 3380"/>
                  <a:gd name="T28" fmla="*/ 2416 w 3590"/>
                  <a:gd name="T29" fmla="*/ 1844 h 3380"/>
                  <a:gd name="T30" fmla="*/ 1654 w 3590"/>
                  <a:gd name="T31" fmla="*/ 1844 h 3380"/>
                  <a:gd name="T32" fmla="*/ 3160 w 3590"/>
                  <a:gd name="T33" fmla="*/ 1316 h 3380"/>
                  <a:gd name="T34" fmla="*/ 2416 w 3590"/>
                  <a:gd name="T35" fmla="*/ 1316 h 3380"/>
                  <a:gd name="T36" fmla="*/ 1654 w 3590"/>
                  <a:gd name="T37" fmla="*/ 1316 h 3380"/>
                  <a:gd name="T38" fmla="*/ 3317 w 3590"/>
                  <a:gd name="T39" fmla="*/ 826 h 3380"/>
                  <a:gd name="T40" fmla="*/ 2416 w 3590"/>
                  <a:gd name="T41" fmla="*/ 826 h 3380"/>
                  <a:gd name="T42" fmla="*/ 1654 w 3590"/>
                  <a:gd name="T43" fmla="*/ 826 h 3380"/>
                  <a:gd name="T44" fmla="*/ 695 w 3590"/>
                  <a:gd name="T45" fmla="*/ 220 h 3380"/>
                  <a:gd name="T46" fmla="*/ 868 w 3590"/>
                  <a:gd name="T47" fmla="*/ 597 h 3380"/>
                  <a:gd name="T48" fmla="*/ 3517 w 3590"/>
                  <a:gd name="T49" fmla="*/ 604 h 3380"/>
                  <a:gd name="T50" fmla="*/ 3587 w 3590"/>
                  <a:gd name="T51" fmla="*/ 682 h 3380"/>
                  <a:gd name="T52" fmla="*/ 3095 w 3590"/>
                  <a:gd name="T53" fmla="*/ 2266 h 3380"/>
                  <a:gd name="T54" fmla="*/ 2996 w 3590"/>
                  <a:gd name="T55" fmla="*/ 2324 h 3380"/>
                  <a:gd name="T56" fmla="*/ 2996 w 3590"/>
                  <a:gd name="T57" fmla="*/ 2612 h 3380"/>
                  <a:gd name="T58" fmla="*/ 3082 w 3590"/>
                  <a:gd name="T59" fmla="*/ 2665 h 3380"/>
                  <a:gd name="T60" fmla="*/ 3070 w 3590"/>
                  <a:gd name="T61" fmla="*/ 2768 h 3380"/>
                  <a:gd name="T62" fmla="*/ 2888 w 3590"/>
                  <a:gd name="T63" fmla="*/ 2804 h 3380"/>
                  <a:gd name="T64" fmla="*/ 2973 w 3590"/>
                  <a:gd name="T65" fmla="*/ 2991 h 3380"/>
                  <a:gd name="T66" fmla="*/ 2929 w 3590"/>
                  <a:gd name="T67" fmla="*/ 3209 h 3380"/>
                  <a:gd name="T68" fmla="*/ 2764 w 3590"/>
                  <a:gd name="T69" fmla="*/ 3353 h 3380"/>
                  <a:gd name="T70" fmla="*/ 2539 w 3590"/>
                  <a:gd name="T71" fmla="*/ 3368 h 3380"/>
                  <a:gd name="T72" fmla="*/ 2357 w 3590"/>
                  <a:gd name="T73" fmla="*/ 3246 h 3380"/>
                  <a:gd name="T74" fmla="*/ 2284 w 3590"/>
                  <a:gd name="T75" fmla="*/ 3034 h 3380"/>
                  <a:gd name="T76" fmla="*/ 2348 w 3590"/>
                  <a:gd name="T77" fmla="*/ 2836 h 3380"/>
                  <a:gd name="T78" fmla="*/ 1685 w 3590"/>
                  <a:gd name="T79" fmla="*/ 2909 h 3380"/>
                  <a:gd name="T80" fmla="*/ 1696 w 3590"/>
                  <a:gd name="T81" fmla="*/ 3126 h 3380"/>
                  <a:gd name="T82" fmla="*/ 1574 w 3590"/>
                  <a:gd name="T83" fmla="*/ 3308 h 3380"/>
                  <a:gd name="T84" fmla="*/ 1364 w 3590"/>
                  <a:gd name="T85" fmla="*/ 3380 h 3380"/>
                  <a:gd name="T86" fmla="*/ 1152 w 3590"/>
                  <a:gd name="T87" fmla="*/ 3308 h 3380"/>
                  <a:gd name="T88" fmla="*/ 1030 w 3590"/>
                  <a:gd name="T89" fmla="*/ 3126 h 3380"/>
                  <a:gd name="T90" fmla="*/ 1042 w 3590"/>
                  <a:gd name="T91" fmla="*/ 2909 h 3380"/>
                  <a:gd name="T92" fmla="*/ 995 w 3590"/>
                  <a:gd name="T93" fmla="*/ 2801 h 3380"/>
                  <a:gd name="T94" fmla="*/ 923 w 3590"/>
                  <a:gd name="T95" fmla="*/ 2721 h 3380"/>
                  <a:gd name="T96" fmla="*/ 1124 w 3590"/>
                  <a:gd name="T97" fmla="*/ 2159 h 3380"/>
                  <a:gd name="T98" fmla="*/ 52 w 3590"/>
                  <a:gd name="T99" fmla="*/ 212 h 3380"/>
                  <a:gd name="T100" fmla="*/ 0 w 3590"/>
                  <a:gd name="T101" fmla="*/ 119 h 3380"/>
                  <a:gd name="T102" fmla="*/ 50 w 3590"/>
                  <a:gd name="T103" fmla="*/ 21 h 3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590" h="3380">
                    <a:moveTo>
                      <a:pt x="2630" y="2880"/>
                    </a:moveTo>
                    <a:lnTo>
                      <a:pt x="2600" y="2884"/>
                    </a:lnTo>
                    <a:lnTo>
                      <a:pt x="2570" y="2892"/>
                    </a:lnTo>
                    <a:lnTo>
                      <a:pt x="2545" y="2907"/>
                    </a:lnTo>
                    <a:lnTo>
                      <a:pt x="2522" y="2926"/>
                    </a:lnTo>
                    <a:lnTo>
                      <a:pt x="2504" y="2948"/>
                    </a:lnTo>
                    <a:lnTo>
                      <a:pt x="2489" y="2974"/>
                    </a:lnTo>
                    <a:lnTo>
                      <a:pt x="2480" y="3004"/>
                    </a:lnTo>
                    <a:lnTo>
                      <a:pt x="2476" y="3034"/>
                    </a:lnTo>
                    <a:lnTo>
                      <a:pt x="2480" y="3066"/>
                    </a:lnTo>
                    <a:lnTo>
                      <a:pt x="2489" y="3094"/>
                    </a:lnTo>
                    <a:lnTo>
                      <a:pt x="2504" y="3120"/>
                    </a:lnTo>
                    <a:lnTo>
                      <a:pt x="2522" y="3143"/>
                    </a:lnTo>
                    <a:lnTo>
                      <a:pt x="2545" y="3162"/>
                    </a:lnTo>
                    <a:lnTo>
                      <a:pt x="2570" y="3176"/>
                    </a:lnTo>
                    <a:lnTo>
                      <a:pt x="2600" y="3185"/>
                    </a:lnTo>
                    <a:lnTo>
                      <a:pt x="2630" y="3188"/>
                    </a:lnTo>
                    <a:lnTo>
                      <a:pt x="2662" y="3185"/>
                    </a:lnTo>
                    <a:lnTo>
                      <a:pt x="2690" y="3176"/>
                    </a:lnTo>
                    <a:lnTo>
                      <a:pt x="2716" y="3162"/>
                    </a:lnTo>
                    <a:lnTo>
                      <a:pt x="2739" y="3143"/>
                    </a:lnTo>
                    <a:lnTo>
                      <a:pt x="2758" y="3120"/>
                    </a:lnTo>
                    <a:lnTo>
                      <a:pt x="2772" y="3094"/>
                    </a:lnTo>
                    <a:lnTo>
                      <a:pt x="2781" y="3066"/>
                    </a:lnTo>
                    <a:lnTo>
                      <a:pt x="2784" y="3034"/>
                    </a:lnTo>
                    <a:lnTo>
                      <a:pt x="2781" y="3004"/>
                    </a:lnTo>
                    <a:lnTo>
                      <a:pt x="2772" y="2974"/>
                    </a:lnTo>
                    <a:lnTo>
                      <a:pt x="2758" y="2948"/>
                    </a:lnTo>
                    <a:lnTo>
                      <a:pt x="2739" y="2926"/>
                    </a:lnTo>
                    <a:lnTo>
                      <a:pt x="2716" y="2907"/>
                    </a:lnTo>
                    <a:lnTo>
                      <a:pt x="2690" y="2892"/>
                    </a:lnTo>
                    <a:lnTo>
                      <a:pt x="2662" y="2884"/>
                    </a:lnTo>
                    <a:lnTo>
                      <a:pt x="2630" y="2880"/>
                    </a:lnTo>
                    <a:close/>
                    <a:moveTo>
                      <a:pt x="1364" y="2880"/>
                    </a:moveTo>
                    <a:lnTo>
                      <a:pt x="1332" y="2884"/>
                    </a:lnTo>
                    <a:lnTo>
                      <a:pt x="1304" y="2892"/>
                    </a:lnTo>
                    <a:lnTo>
                      <a:pt x="1277" y="2907"/>
                    </a:lnTo>
                    <a:lnTo>
                      <a:pt x="1255" y="2926"/>
                    </a:lnTo>
                    <a:lnTo>
                      <a:pt x="1236" y="2948"/>
                    </a:lnTo>
                    <a:lnTo>
                      <a:pt x="1222" y="2974"/>
                    </a:lnTo>
                    <a:lnTo>
                      <a:pt x="1213" y="3004"/>
                    </a:lnTo>
                    <a:lnTo>
                      <a:pt x="1210" y="3034"/>
                    </a:lnTo>
                    <a:lnTo>
                      <a:pt x="1213" y="3066"/>
                    </a:lnTo>
                    <a:lnTo>
                      <a:pt x="1222" y="3094"/>
                    </a:lnTo>
                    <a:lnTo>
                      <a:pt x="1236" y="3120"/>
                    </a:lnTo>
                    <a:lnTo>
                      <a:pt x="1255" y="3143"/>
                    </a:lnTo>
                    <a:lnTo>
                      <a:pt x="1277" y="3162"/>
                    </a:lnTo>
                    <a:lnTo>
                      <a:pt x="1304" y="3176"/>
                    </a:lnTo>
                    <a:lnTo>
                      <a:pt x="1332" y="3185"/>
                    </a:lnTo>
                    <a:lnTo>
                      <a:pt x="1364" y="3188"/>
                    </a:lnTo>
                    <a:lnTo>
                      <a:pt x="1394" y="3185"/>
                    </a:lnTo>
                    <a:lnTo>
                      <a:pt x="1423" y="3176"/>
                    </a:lnTo>
                    <a:lnTo>
                      <a:pt x="1449" y="3162"/>
                    </a:lnTo>
                    <a:lnTo>
                      <a:pt x="1472" y="3143"/>
                    </a:lnTo>
                    <a:lnTo>
                      <a:pt x="1490" y="3120"/>
                    </a:lnTo>
                    <a:lnTo>
                      <a:pt x="1504" y="3094"/>
                    </a:lnTo>
                    <a:lnTo>
                      <a:pt x="1514" y="3066"/>
                    </a:lnTo>
                    <a:lnTo>
                      <a:pt x="1516" y="3034"/>
                    </a:lnTo>
                    <a:lnTo>
                      <a:pt x="1514" y="3004"/>
                    </a:lnTo>
                    <a:lnTo>
                      <a:pt x="1504" y="2974"/>
                    </a:lnTo>
                    <a:lnTo>
                      <a:pt x="1490" y="2948"/>
                    </a:lnTo>
                    <a:lnTo>
                      <a:pt x="1472" y="2926"/>
                    </a:lnTo>
                    <a:lnTo>
                      <a:pt x="1449" y="2907"/>
                    </a:lnTo>
                    <a:lnTo>
                      <a:pt x="1423" y="2892"/>
                    </a:lnTo>
                    <a:lnTo>
                      <a:pt x="1394" y="2884"/>
                    </a:lnTo>
                    <a:lnTo>
                      <a:pt x="1364" y="2880"/>
                    </a:lnTo>
                    <a:close/>
                    <a:moveTo>
                      <a:pt x="2647" y="1844"/>
                    </a:moveTo>
                    <a:lnTo>
                      <a:pt x="2647" y="2094"/>
                    </a:lnTo>
                    <a:lnTo>
                      <a:pt x="2912" y="2094"/>
                    </a:lnTo>
                    <a:lnTo>
                      <a:pt x="2991" y="1844"/>
                    </a:lnTo>
                    <a:lnTo>
                      <a:pt x="2647" y="1844"/>
                    </a:lnTo>
                    <a:close/>
                    <a:moveTo>
                      <a:pt x="1885" y="1844"/>
                    </a:moveTo>
                    <a:lnTo>
                      <a:pt x="1885" y="2094"/>
                    </a:lnTo>
                    <a:lnTo>
                      <a:pt x="2416" y="2094"/>
                    </a:lnTo>
                    <a:lnTo>
                      <a:pt x="2416" y="1844"/>
                    </a:lnTo>
                    <a:lnTo>
                      <a:pt x="1885" y="1844"/>
                    </a:lnTo>
                    <a:close/>
                    <a:moveTo>
                      <a:pt x="1301" y="1844"/>
                    </a:moveTo>
                    <a:lnTo>
                      <a:pt x="1388" y="2094"/>
                    </a:lnTo>
                    <a:lnTo>
                      <a:pt x="1654" y="2094"/>
                    </a:lnTo>
                    <a:lnTo>
                      <a:pt x="1654" y="1844"/>
                    </a:lnTo>
                    <a:lnTo>
                      <a:pt x="1301" y="1844"/>
                    </a:lnTo>
                    <a:close/>
                    <a:moveTo>
                      <a:pt x="2647" y="1316"/>
                    </a:moveTo>
                    <a:lnTo>
                      <a:pt x="2647" y="1614"/>
                    </a:lnTo>
                    <a:lnTo>
                      <a:pt x="3065" y="1614"/>
                    </a:lnTo>
                    <a:lnTo>
                      <a:pt x="3160" y="1316"/>
                    </a:lnTo>
                    <a:lnTo>
                      <a:pt x="2647" y="1316"/>
                    </a:lnTo>
                    <a:close/>
                    <a:moveTo>
                      <a:pt x="1885" y="1316"/>
                    </a:moveTo>
                    <a:lnTo>
                      <a:pt x="1885" y="1614"/>
                    </a:lnTo>
                    <a:lnTo>
                      <a:pt x="2416" y="1614"/>
                    </a:lnTo>
                    <a:lnTo>
                      <a:pt x="2416" y="1316"/>
                    </a:lnTo>
                    <a:lnTo>
                      <a:pt x="1885" y="1316"/>
                    </a:lnTo>
                    <a:close/>
                    <a:moveTo>
                      <a:pt x="1118" y="1316"/>
                    </a:moveTo>
                    <a:lnTo>
                      <a:pt x="1221" y="1614"/>
                    </a:lnTo>
                    <a:lnTo>
                      <a:pt x="1654" y="1614"/>
                    </a:lnTo>
                    <a:lnTo>
                      <a:pt x="1654" y="1316"/>
                    </a:lnTo>
                    <a:lnTo>
                      <a:pt x="1118" y="1316"/>
                    </a:lnTo>
                    <a:close/>
                    <a:moveTo>
                      <a:pt x="2647" y="826"/>
                    </a:moveTo>
                    <a:lnTo>
                      <a:pt x="2647" y="1086"/>
                    </a:lnTo>
                    <a:lnTo>
                      <a:pt x="3235" y="1086"/>
                    </a:lnTo>
                    <a:lnTo>
                      <a:pt x="3317" y="826"/>
                    </a:lnTo>
                    <a:lnTo>
                      <a:pt x="2647" y="826"/>
                    </a:lnTo>
                    <a:close/>
                    <a:moveTo>
                      <a:pt x="1885" y="826"/>
                    </a:moveTo>
                    <a:lnTo>
                      <a:pt x="1885" y="1086"/>
                    </a:lnTo>
                    <a:lnTo>
                      <a:pt x="2416" y="1086"/>
                    </a:lnTo>
                    <a:lnTo>
                      <a:pt x="2416" y="826"/>
                    </a:lnTo>
                    <a:lnTo>
                      <a:pt x="1885" y="826"/>
                    </a:lnTo>
                    <a:close/>
                    <a:moveTo>
                      <a:pt x="948" y="826"/>
                    </a:moveTo>
                    <a:lnTo>
                      <a:pt x="1037" y="1086"/>
                    </a:lnTo>
                    <a:lnTo>
                      <a:pt x="1654" y="1086"/>
                    </a:lnTo>
                    <a:lnTo>
                      <a:pt x="1654" y="826"/>
                    </a:lnTo>
                    <a:lnTo>
                      <a:pt x="948" y="826"/>
                    </a:lnTo>
                    <a:close/>
                    <a:moveTo>
                      <a:pt x="112" y="0"/>
                    </a:moveTo>
                    <a:lnTo>
                      <a:pt x="135" y="3"/>
                    </a:lnTo>
                    <a:lnTo>
                      <a:pt x="157" y="9"/>
                    </a:lnTo>
                    <a:lnTo>
                      <a:pt x="695" y="220"/>
                    </a:lnTo>
                    <a:lnTo>
                      <a:pt x="717" y="232"/>
                    </a:lnTo>
                    <a:lnTo>
                      <a:pt x="736" y="247"/>
                    </a:lnTo>
                    <a:lnTo>
                      <a:pt x="751" y="267"/>
                    </a:lnTo>
                    <a:lnTo>
                      <a:pt x="761" y="289"/>
                    </a:lnTo>
                    <a:lnTo>
                      <a:pt x="868" y="597"/>
                    </a:lnTo>
                    <a:lnTo>
                      <a:pt x="876" y="596"/>
                    </a:lnTo>
                    <a:lnTo>
                      <a:pt x="884" y="596"/>
                    </a:lnTo>
                    <a:lnTo>
                      <a:pt x="3476" y="596"/>
                    </a:lnTo>
                    <a:lnTo>
                      <a:pt x="3496" y="598"/>
                    </a:lnTo>
                    <a:lnTo>
                      <a:pt x="3517" y="604"/>
                    </a:lnTo>
                    <a:lnTo>
                      <a:pt x="3537" y="613"/>
                    </a:lnTo>
                    <a:lnTo>
                      <a:pt x="3554" y="627"/>
                    </a:lnTo>
                    <a:lnTo>
                      <a:pt x="3568" y="643"/>
                    </a:lnTo>
                    <a:lnTo>
                      <a:pt x="3579" y="663"/>
                    </a:lnTo>
                    <a:lnTo>
                      <a:pt x="3587" y="682"/>
                    </a:lnTo>
                    <a:lnTo>
                      <a:pt x="3590" y="704"/>
                    </a:lnTo>
                    <a:lnTo>
                      <a:pt x="3589" y="725"/>
                    </a:lnTo>
                    <a:lnTo>
                      <a:pt x="3585" y="747"/>
                    </a:lnTo>
                    <a:lnTo>
                      <a:pt x="3105" y="2244"/>
                    </a:lnTo>
                    <a:lnTo>
                      <a:pt x="3095" y="2266"/>
                    </a:lnTo>
                    <a:lnTo>
                      <a:pt x="3081" y="2286"/>
                    </a:lnTo>
                    <a:lnTo>
                      <a:pt x="3063" y="2302"/>
                    </a:lnTo>
                    <a:lnTo>
                      <a:pt x="3043" y="2314"/>
                    </a:lnTo>
                    <a:lnTo>
                      <a:pt x="3020" y="2322"/>
                    </a:lnTo>
                    <a:lnTo>
                      <a:pt x="2996" y="2324"/>
                    </a:lnTo>
                    <a:lnTo>
                      <a:pt x="1306" y="2324"/>
                    </a:lnTo>
                    <a:lnTo>
                      <a:pt x="1283" y="2322"/>
                    </a:lnTo>
                    <a:lnTo>
                      <a:pt x="1261" y="2315"/>
                    </a:lnTo>
                    <a:lnTo>
                      <a:pt x="1154" y="2612"/>
                    </a:lnTo>
                    <a:lnTo>
                      <a:pt x="2996" y="2612"/>
                    </a:lnTo>
                    <a:lnTo>
                      <a:pt x="3017" y="2614"/>
                    </a:lnTo>
                    <a:lnTo>
                      <a:pt x="3037" y="2622"/>
                    </a:lnTo>
                    <a:lnTo>
                      <a:pt x="3056" y="2633"/>
                    </a:lnTo>
                    <a:lnTo>
                      <a:pt x="3070" y="2648"/>
                    </a:lnTo>
                    <a:lnTo>
                      <a:pt x="3082" y="2665"/>
                    </a:lnTo>
                    <a:lnTo>
                      <a:pt x="3088" y="2686"/>
                    </a:lnTo>
                    <a:lnTo>
                      <a:pt x="3092" y="2708"/>
                    </a:lnTo>
                    <a:lnTo>
                      <a:pt x="3088" y="2730"/>
                    </a:lnTo>
                    <a:lnTo>
                      <a:pt x="3082" y="2751"/>
                    </a:lnTo>
                    <a:lnTo>
                      <a:pt x="3070" y="2768"/>
                    </a:lnTo>
                    <a:lnTo>
                      <a:pt x="3056" y="2783"/>
                    </a:lnTo>
                    <a:lnTo>
                      <a:pt x="3037" y="2794"/>
                    </a:lnTo>
                    <a:lnTo>
                      <a:pt x="3017" y="2802"/>
                    </a:lnTo>
                    <a:lnTo>
                      <a:pt x="2996" y="2804"/>
                    </a:lnTo>
                    <a:lnTo>
                      <a:pt x="2888" y="2804"/>
                    </a:lnTo>
                    <a:lnTo>
                      <a:pt x="2913" y="2836"/>
                    </a:lnTo>
                    <a:lnTo>
                      <a:pt x="2935" y="2872"/>
                    </a:lnTo>
                    <a:lnTo>
                      <a:pt x="2952" y="2909"/>
                    </a:lnTo>
                    <a:lnTo>
                      <a:pt x="2965" y="2949"/>
                    </a:lnTo>
                    <a:lnTo>
                      <a:pt x="2973" y="2991"/>
                    </a:lnTo>
                    <a:lnTo>
                      <a:pt x="2976" y="3034"/>
                    </a:lnTo>
                    <a:lnTo>
                      <a:pt x="2973" y="3081"/>
                    </a:lnTo>
                    <a:lnTo>
                      <a:pt x="2964" y="3126"/>
                    </a:lnTo>
                    <a:lnTo>
                      <a:pt x="2949" y="3168"/>
                    </a:lnTo>
                    <a:lnTo>
                      <a:pt x="2929" y="3209"/>
                    </a:lnTo>
                    <a:lnTo>
                      <a:pt x="2904" y="3246"/>
                    </a:lnTo>
                    <a:lnTo>
                      <a:pt x="2875" y="3279"/>
                    </a:lnTo>
                    <a:lnTo>
                      <a:pt x="2842" y="3308"/>
                    </a:lnTo>
                    <a:lnTo>
                      <a:pt x="2805" y="3333"/>
                    </a:lnTo>
                    <a:lnTo>
                      <a:pt x="2764" y="3353"/>
                    </a:lnTo>
                    <a:lnTo>
                      <a:pt x="2722" y="3368"/>
                    </a:lnTo>
                    <a:lnTo>
                      <a:pt x="2677" y="3377"/>
                    </a:lnTo>
                    <a:lnTo>
                      <a:pt x="2630" y="3380"/>
                    </a:lnTo>
                    <a:lnTo>
                      <a:pt x="2583" y="3377"/>
                    </a:lnTo>
                    <a:lnTo>
                      <a:pt x="2539" y="3368"/>
                    </a:lnTo>
                    <a:lnTo>
                      <a:pt x="2496" y="3353"/>
                    </a:lnTo>
                    <a:lnTo>
                      <a:pt x="2456" y="3333"/>
                    </a:lnTo>
                    <a:lnTo>
                      <a:pt x="2420" y="3308"/>
                    </a:lnTo>
                    <a:lnTo>
                      <a:pt x="2386" y="3279"/>
                    </a:lnTo>
                    <a:lnTo>
                      <a:pt x="2357" y="3246"/>
                    </a:lnTo>
                    <a:lnTo>
                      <a:pt x="2332" y="3209"/>
                    </a:lnTo>
                    <a:lnTo>
                      <a:pt x="2312" y="3168"/>
                    </a:lnTo>
                    <a:lnTo>
                      <a:pt x="2297" y="3126"/>
                    </a:lnTo>
                    <a:lnTo>
                      <a:pt x="2288" y="3081"/>
                    </a:lnTo>
                    <a:lnTo>
                      <a:pt x="2284" y="3034"/>
                    </a:lnTo>
                    <a:lnTo>
                      <a:pt x="2288" y="2991"/>
                    </a:lnTo>
                    <a:lnTo>
                      <a:pt x="2295" y="2949"/>
                    </a:lnTo>
                    <a:lnTo>
                      <a:pt x="2308" y="2909"/>
                    </a:lnTo>
                    <a:lnTo>
                      <a:pt x="2326" y="2872"/>
                    </a:lnTo>
                    <a:lnTo>
                      <a:pt x="2348" y="2836"/>
                    </a:lnTo>
                    <a:lnTo>
                      <a:pt x="2374" y="2804"/>
                    </a:lnTo>
                    <a:lnTo>
                      <a:pt x="1620" y="2804"/>
                    </a:lnTo>
                    <a:lnTo>
                      <a:pt x="1646" y="2836"/>
                    </a:lnTo>
                    <a:lnTo>
                      <a:pt x="1668" y="2872"/>
                    </a:lnTo>
                    <a:lnTo>
                      <a:pt x="1685" y="2909"/>
                    </a:lnTo>
                    <a:lnTo>
                      <a:pt x="1699" y="2949"/>
                    </a:lnTo>
                    <a:lnTo>
                      <a:pt x="1706" y="2991"/>
                    </a:lnTo>
                    <a:lnTo>
                      <a:pt x="1708" y="3034"/>
                    </a:lnTo>
                    <a:lnTo>
                      <a:pt x="1706" y="3081"/>
                    </a:lnTo>
                    <a:lnTo>
                      <a:pt x="1696" y="3126"/>
                    </a:lnTo>
                    <a:lnTo>
                      <a:pt x="1682" y="3168"/>
                    </a:lnTo>
                    <a:lnTo>
                      <a:pt x="1661" y="3209"/>
                    </a:lnTo>
                    <a:lnTo>
                      <a:pt x="1636" y="3246"/>
                    </a:lnTo>
                    <a:lnTo>
                      <a:pt x="1608" y="3279"/>
                    </a:lnTo>
                    <a:lnTo>
                      <a:pt x="1574" y="3308"/>
                    </a:lnTo>
                    <a:lnTo>
                      <a:pt x="1537" y="3333"/>
                    </a:lnTo>
                    <a:lnTo>
                      <a:pt x="1498" y="3353"/>
                    </a:lnTo>
                    <a:lnTo>
                      <a:pt x="1455" y="3368"/>
                    </a:lnTo>
                    <a:lnTo>
                      <a:pt x="1409" y="3377"/>
                    </a:lnTo>
                    <a:lnTo>
                      <a:pt x="1364" y="3380"/>
                    </a:lnTo>
                    <a:lnTo>
                      <a:pt x="1317" y="3377"/>
                    </a:lnTo>
                    <a:lnTo>
                      <a:pt x="1271" y="3368"/>
                    </a:lnTo>
                    <a:lnTo>
                      <a:pt x="1228" y="3353"/>
                    </a:lnTo>
                    <a:lnTo>
                      <a:pt x="1189" y="3333"/>
                    </a:lnTo>
                    <a:lnTo>
                      <a:pt x="1152" y="3308"/>
                    </a:lnTo>
                    <a:lnTo>
                      <a:pt x="1119" y="3279"/>
                    </a:lnTo>
                    <a:lnTo>
                      <a:pt x="1090" y="3246"/>
                    </a:lnTo>
                    <a:lnTo>
                      <a:pt x="1065" y="3209"/>
                    </a:lnTo>
                    <a:lnTo>
                      <a:pt x="1045" y="3168"/>
                    </a:lnTo>
                    <a:lnTo>
                      <a:pt x="1030" y="3126"/>
                    </a:lnTo>
                    <a:lnTo>
                      <a:pt x="1021" y="3081"/>
                    </a:lnTo>
                    <a:lnTo>
                      <a:pt x="1018" y="3034"/>
                    </a:lnTo>
                    <a:lnTo>
                      <a:pt x="1020" y="2991"/>
                    </a:lnTo>
                    <a:lnTo>
                      <a:pt x="1029" y="2949"/>
                    </a:lnTo>
                    <a:lnTo>
                      <a:pt x="1042" y="2909"/>
                    </a:lnTo>
                    <a:lnTo>
                      <a:pt x="1059" y="2872"/>
                    </a:lnTo>
                    <a:lnTo>
                      <a:pt x="1081" y="2836"/>
                    </a:lnTo>
                    <a:lnTo>
                      <a:pt x="1106" y="2804"/>
                    </a:lnTo>
                    <a:lnTo>
                      <a:pt x="1018" y="2804"/>
                    </a:lnTo>
                    <a:lnTo>
                      <a:pt x="995" y="2801"/>
                    </a:lnTo>
                    <a:lnTo>
                      <a:pt x="973" y="2793"/>
                    </a:lnTo>
                    <a:lnTo>
                      <a:pt x="955" y="2780"/>
                    </a:lnTo>
                    <a:lnTo>
                      <a:pt x="939" y="2764"/>
                    </a:lnTo>
                    <a:lnTo>
                      <a:pt x="928" y="2743"/>
                    </a:lnTo>
                    <a:lnTo>
                      <a:pt x="923" y="2721"/>
                    </a:lnTo>
                    <a:lnTo>
                      <a:pt x="922" y="2698"/>
                    </a:lnTo>
                    <a:lnTo>
                      <a:pt x="927" y="2675"/>
                    </a:lnTo>
                    <a:lnTo>
                      <a:pt x="1100" y="2195"/>
                    </a:lnTo>
                    <a:lnTo>
                      <a:pt x="1109" y="2176"/>
                    </a:lnTo>
                    <a:lnTo>
                      <a:pt x="1124" y="2159"/>
                    </a:lnTo>
                    <a:lnTo>
                      <a:pt x="1140" y="2146"/>
                    </a:lnTo>
                    <a:lnTo>
                      <a:pt x="1159" y="2137"/>
                    </a:lnTo>
                    <a:lnTo>
                      <a:pt x="562" y="415"/>
                    </a:lnTo>
                    <a:lnTo>
                      <a:pt x="73" y="223"/>
                    </a:lnTo>
                    <a:lnTo>
                      <a:pt x="52" y="212"/>
                    </a:lnTo>
                    <a:lnTo>
                      <a:pt x="35" y="199"/>
                    </a:lnTo>
                    <a:lnTo>
                      <a:pt x="21" y="181"/>
                    </a:lnTo>
                    <a:lnTo>
                      <a:pt x="10" y="162"/>
                    </a:lnTo>
                    <a:lnTo>
                      <a:pt x="3" y="141"/>
                    </a:lnTo>
                    <a:lnTo>
                      <a:pt x="0" y="119"/>
                    </a:lnTo>
                    <a:lnTo>
                      <a:pt x="2" y="96"/>
                    </a:lnTo>
                    <a:lnTo>
                      <a:pt x="8" y="73"/>
                    </a:lnTo>
                    <a:lnTo>
                      <a:pt x="19" y="53"/>
                    </a:lnTo>
                    <a:lnTo>
                      <a:pt x="33" y="35"/>
                    </a:lnTo>
                    <a:lnTo>
                      <a:pt x="50" y="21"/>
                    </a:lnTo>
                    <a:lnTo>
                      <a:pt x="69" y="10"/>
                    </a:lnTo>
                    <a:lnTo>
                      <a:pt x="91" y="4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sp>
            <p:nvSpPr>
              <p:cNvPr id="61" name="Freeform 6">
                <a:extLst>
                  <a:ext uri="{FF2B5EF4-FFF2-40B4-BE49-F238E27FC236}">
                    <a16:creationId xmlns:a16="http://schemas.microsoft.com/office/drawing/2014/main" xmlns="" id="{7C93BDB9-3442-4FEC-9ADB-5229CE7261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2182" y="5587579"/>
                <a:ext cx="139095" cy="139430"/>
              </a:xfrm>
              <a:custGeom>
                <a:avLst/>
                <a:gdLst>
                  <a:gd name="T0" fmla="*/ 373 w 747"/>
                  <a:gd name="T1" fmla="*/ 0 h 749"/>
                  <a:gd name="T2" fmla="*/ 424 w 747"/>
                  <a:gd name="T3" fmla="*/ 4 h 749"/>
                  <a:gd name="T4" fmla="*/ 472 w 747"/>
                  <a:gd name="T5" fmla="*/ 14 h 749"/>
                  <a:gd name="T6" fmla="*/ 518 w 747"/>
                  <a:gd name="T7" fmla="*/ 29 h 749"/>
                  <a:gd name="T8" fmla="*/ 562 w 747"/>
                  <a:gd name="T9" fmla="*/ 51 h 749"/>
                  <a:gd name="T10" fmla="*/ 602 w 747"/>
                  <a:gd name="T11" fmla="*/ 78 h 749"/>
                  <a:gd name="T12" fmla="*/ 638 w 747"/>
                  <a:gd name="T13" fmla="*/ 109 h 749"/>
                  <a:gd name="T14" fmla="*/ 669 w 747"/>
                  <a:gd name="T15" fmla="*/ 146 h 749"/>
                  <a:gd name="T16" fmla="*/ 696 w 747"/>
                  <a:gd name="T17" fmla="*/ 186 h 749"/>
                  <a:gd name="T18" fmla="*/ 718 w 747"/>
                  <a:gd name="T19" fmla="*/ 229 h 749"/>
                  <a:gd name="T20" fmla="*/ 733 w 747"/>
                  <a:gd name="T21" fmla="*/ 276 h 749"/>
                  <a:gd name="T22" fmla="*/ 744 w 747"/>
                  <a:gd name="T23" fmla="*/ 324 h 749"/>
                  <a:gd name="T24" fmla="*/ 747 w 747"/>
                  <a:gd name="T25" fmla="*/ 375 h 749"/>
                  <a:gd name="T26" fmla="*/ 744 w 747"/>
                  <a:gd name="T27" fmla="*/ 426 h 749"/>
                  <a:gd name="T28" fmla="*/ 733 w 747"/>
                  <a:gd name="T29" fmla="*/ 474 h 749"/>
                  <a:gd name="T30" fmla="*/ 718 w 747"/>
                  <a:gd name="T31" fmla="*/ 520 h 749"/>
                  <a:gd name="T32" fmla="*/ 696 w 747"/>
                  <a:gd name="T33" fmla="*/ 564 h 749"/>
                  <a:gd name="T34" fmla="*/ 669 w 747"/>
                  <a:gd name="T35" fmla="*/ 604 h 749"/>
                  <a:gd name="T36" fmla="*/ 638 w 747"/>
                  <a:gd name="T37" fmla="*/ 640 h 749"/>
                  <a:gd name="T38" fmla="*/ 602 w 747"/>
                  <a:gd name="T39" fmla="*/ 672 h 749"/>
                  <a:gd name="T40" fmla="*/ 562 w 747"/>
                  <a:gd name="T41" fmla="*/ 699 h 749"/>
                  <a:gd name="T42" fmla="*/ 518 w 747"/>
                  <a:gd name="T43" fmla="*/ 720 h 749"/>
                  <a:gd name="T44" fmla="*/ 472 w 747"/>
                  <a:gd name="T45" fmla="*/ 736 h 749"/>
                  <a:gd name="T46" fmla="*/ 424 w 747"/>
                  <a:gd name="T47" fmla="*/ 747 h 749"/>
                  <a:gd name="T48" fmla="*/ 373 w 747"/>
                  <a:gd name="T49" fmla="*/ 749 h 749"/>
                  <a:gd name="T50" fmla="*/ 322 w 747"/>
                  <a:gd name="T51" fmla="*/ 747 h 749"/>
                  <a:gd name="T52" fmla="*/ 274 w 747"/>
                  <a:gd name="T53" fmla="*/ 736 h 749"/>
                  <a:gd name="T54" fmla="*/ 228 w 747"/>
                  <a:gd name="T55" fmla="*/ 720 h 749"/>
                  <a:gd name="T56" fmla="*/ 185 w 747"/>
                  <a:gd name="T57" fmla="*/ 699 h 749"/>
                  <a:gd name="T58" fmla="*/ 145 w 747"/>
                  <a:gd name="T59" fmla="*/ 672 h 749"/>
                  <a:gd name="T60" fmla="*/ 108 w 747"/>
                  <a:gd name="T61" fmla="*/ 640 h 749"/>
                  <a:gd name="T62" fmla="*/ 77 w 747"/>
                  <a:gd name="T63" fmla="*/ 604 h 749"/>
                  <a:gd name="T64" fmla="*/ 50 w 747"/>
                  <a:gd name="T65" fmla="*/ 564 h 749"/>
                  <a:gd name="T66" fmla="*/ 29 w 747"/>
                  <a:gd name="T67" fmla="*/ 520 h 749"/>
                  <a:gd name="T68" fmla="*/ 13 w 747"/>
                  <a:gd name="T69" fmla="*/ 474 h 749"/>
                  <a:gd name="T70" fmla="*/ 3 w 747"/>
                  <a:gd name="T71" fmla="*/ 426 h 749"/>
                  <a:gd name="T72" fmla="*/ 0 w 747"/>
                  <a:gd name="T73" fmla="*/ 375 h 749"/>
                  <a:gd name="T74" fmla="*/ 3 w 747"/>
                  <a:gd name="T75" fmla="*/ 324 h 749"/>
                  <a:gd name="T76" fmla="*/ 13 w 747"/>
                  <a:gd name="T77" fmla="*/ 276 h 749"/>
                  <a:gd name="T78" fmla="*/ 29 w 747"/>
                  <a:gd name="T79" fmla="*/ 229 h 749"/>
                  <a:gd name="T80" fmla="*/ 50 w 747"/>
                  <a:gd name="T81" fmla="*/ 186 h 749"/>
                  <a:gd name="T82" fmla="*/ 77 w 747"/>
                  <a:gd name="T83" fmla="*/ 146 h 749"/>
                  <a:gd name="T84" fmla="*/ 108 w 747"/>
                  <a:gd name="T85" fmla="*/ 109 h 749"/>
                  <a:gd name="T86" fmla="*/ 145 w 747"/>
                  <a:gd name="T87" fmla="*/ 78 h 749"/>
                  <a:gd name="T88" fmla="*/ 185 w 747"/>
                  <a:gd name="T89" fmla="*/ 51 h 749"/>
                  <a:gd name="T90" fmla="*/ 228 w 747"/>
                  <a:gd name="T91" fmla="*/ 29 h 749"/>
                  <a:gd name="T92" fmla="*/ 274 w 747"/>
                  <a:gd name="T93" fmla="*/ 14 h 749"/>
                  <a:gd name="T94" fmla="*/ 322 w 747"/>
                  <a:gd name="T95" fmla="*/ 4 h 749"/>
                  <a:gd name="T96" fmla="*/ 373 w 747"/>
                  <a:gd name="T97" fmla="*/ 0 h 7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747" h="749">
                    <a:moveTo>
                      <a:pt x="373" y="0"/>
                    </a:moveTo>
                    <a:lnTo>
                      <a:pt x="424" y="4"/>
                    </a:lnTo>
                    <a:lnTo>
                      <a:pt x="472" y="14"/>
                    </a:lnTo>
                    <a:lnTo>
                      <a:pt x="518" y="29"/>
                    </a:lnTo>
                    <a:lnTo>
                      <a:pt x="562" y="51"/>
                    </a:lnTo>
                    <a:lnTo>
                      <a:pt x="602" y="78"/>
                    </a:lnTo>
                    <a:lnTo>
                      <a:pt x="638" y="109"/>
                    </a:lnTo>
                    <a:lnTo>
                      <a:pt x="669" y="146"/>
                    </a:lnTo>
                    <a:lnTo>
                      <a:pt x="696" y="186"/>
                    </a:lnTo>
                    <a:lnTo>
                      <a:pt x="718" y="229"/>
                    </a:lnTo>
                    <a:lnTo>
                      <a:pt x="733" y="276"/>
                    </a:lnTo>
                    <a:lnTo>
                      <a:pt x="744" y="324"/>
                    </a:lnTo>
                    <a:lnTo>
                      <a:pt x="747" y="375"/>
                    </a:lnTo>
                    <a:lnTo>
                      <a:pt x="744" y="426"/>
                    </a:lnTo>
                    <a:lnTo>
                      <a:pt x="733" y="474"/>
                    </a:lnTo>
                    <a:lnTo>
                      <a:pt x="718" y="520"/>
                    </a:lnTo>
                    <a:lnTo>
                      <a:pt x="696" y="564"/>
                    </a:lnTo>
                    <a:lnTo>
                      <a:pt x="669" y="604"/>
                    </a:lnTo>
                    <a:lnTo>
                      <a:pt x="638" y="640"/>
                    </a:lnTo>
                    <a:lnTo>
                      <a:pt x="602" y="672"/>
                    </a:lnTo>
                    <a:lnTo>
                      <a:pt x="562" y="699"/>
                    </a:lnTo>
                    <a:lnTo>
                      <a:pt x="518" y="720"/>
                    </a:lnTo>
                    <a:lnTo>
                      <a:pt x="472" y="736"/>
                    </a:lnTo>
                    <a:lnTo>
                      <a:pt x="424" y="747"/>
                    </a:lnTo>
                    <a:lnTo>
                      <a:pt x="373" y="749"/>
                    </a:lnTo>
                    <a:lnTo>
                      <a:pt x="322" y="747"/>
                    </a:lnTo>
                    <a:lnTo>
                      <a:pt x="274" y="736"/>
                    </a:lnTo>
                    <a:lnTo>
                      <a:pt x="228" y="720"/>
                    </a:lnTo>
                    <a:lnTo>
                      <a:pt x="185" y="699"/>
                    </a:lnTo>
                    <a:lnTo>
                      <a:pt x="145" y="672"/>
                    </a:lnTo>
                    <a:lnTo>
                      <a:pt x="108" y="640"/>
                    </a:lnTo>
                    <a:lnTo>
                      <a:pt x="77" y="604"/>
                    </a:lnTo>
                    <a:lnTo>
                      <a:pt x="50" y="564"/>
                    </a:lnTo>
                    <a:lnTo>
                      <a:pt x="29" y="520"/>
                    </a:lnTo>
                    <a:lnTo>
                      <a:pt x="13" y="474"/>
                    </a:lnTo>
                    <a:lnTo>
                      <a:pt x="3" y="426"/>
                    </a:lnTo>
                    <a:lnTo>
                      <a:pt x="0" y="375"/>
                    </a:lnTo>
                    <a:lnTo>
                      <a:pt x="3" y="324"/>
                    </a:lnTo>
                    <a:lnTo>
                      <a:pt x="13" y="276"/>
                    </a:lnTo>
                    <a:lnTo>
                      <a:pt x="29" y="229"/>
                    </a:lnTo>
                    <a:lnTo>
                      <a:pt x="50" y="186"/>
                    </a:lnTo>
                    <a:lnTo>
                      <a:pt x="77" y="146"/>
                    </a:lnTo>
                    <a:lnTo>
                      <a:pt x="108" y="109"/>
                    </a:lnTo>
                    <a:lnTo>
                      <a:pt x="145" y="78"/>
                    </a:lnTo>
                    <a:lnTo>
                      <a:pt x="185" y="51"/>
                    </a:lnTo>
                    <a:lnTo>
                      <a:pt x="228" y="29"/>
                    </a:lnTo>
                    <a:lnTo>
                      <a:pt x="274" y="14"/>
                    </a:lnTo>
                    <a:lnTo>
                      <a:pt x="322" y="4"/>
                    </a:lnTo>
                    <a:lnTo>
                      <a:pt x="373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2" name="Freeform 7">
                <a:extLst>
                  <a:ext uri="{FF2B5EF4-FFF2-40B4-BE49-F238E27FC236}">
                    <a16:creationId xmlns:a16="http://schemas.microsoft.com/office/drawing/2014/main" xmlns="" id="{4FACA4C1-DBDC-408C-8C2A-ECDDCEB066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8165" y="5801372"/>
                <a:ext cx="33607" cy="91094"/>
              </a:xfrm>
              <a:custGeom>
                <a:avLst/>
                <a:gdLst>
                  <a:gd name="T0" fmla="*/ 182 w 182"/>
                  <a:gd name="T1" fmla="*/ 0 h 487"/>
                  <a:gd name="T2" fmla="*/ 182 w 182"/>
                  <a:gd name="T3" fmla="*/ 487 h 487"/>
                  <a:gd name="T4" fmla="*/ 0 w 182"/>
                  <a:gd name="T5" fmla="*/ 487 h 487"/>
                  <a:gd name="T6" fmla="*/ 2 w 182"/>
                  <a:gd name="T7" fmla="*/ 452 h 487"/>
                  <a:gd name="T8" fmla="*/ 6 w 182"/>
                  <a:gd name="T9" fmla="*/ 411 h 487"/>
                  <a:gd name="T10" fmla="*/ 10 w 182"/>
                  <a:gd name="T11" fmla="*/ 365 h 487"/>
                  <a:gd name="T12" fmla="*/ 60 w 182"/>
                  <a:gd name="T13" fmla="*/ 365 h 487"/>
                  <a:gd name="T14" fmla="*/ 60 w 182"/>
                  <a:gd name="T15" fmla="*/ 161 h 487"/>
                  <a:gd name="T16" fmla="*/ 78 w 182"/>
                  <a:gd name="T17" fmla="*/ 119 h 487"/>
                  <a:gd name="T18" fmla="*/ 99 w 182"/>
                  <a:gd name="T19" fmla="*/ 79 h 487"/>
                  <a:gd name="T20" fmla="*/ 122 w 182"/>
                  <a:gd name="T21" fmla="*/ 41 h 487"/>
                  <a:gd name="T22" fmla="*/ 150 w 182"/>
                  <a:gd name="T23" fmla="*/ 7 h 487"/>
                  <a:gd name="T24" fmla="*/ 166 w 182"/>
                  <a:gd name="T25" fmla="*/ 5 h 487"/>
                  <a:gd name="T26" fmla="*/ 182 w 182"/>
                  <a:gd name="T27" fmla="*/ 0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2" h="487">
                    <a:moveTo>
                      <a:pt x="182" y="0"/>
                    </a:moveTo>
                    <a:lnTo>
                      <a:pt x="182" y="487"/>
                    </a:lnTo>
                    <a:lnTo>
                      <a:pt x="0" y="487"/>
                    </a:lnTo>
                    <a:lnTo>
                      <a:pt x="2" y="452"/>
                    </a:lnTo>
                    <a:lnTo>
                      <a:pt x="6" y="411"/>
                    </a:lnTo>
                    <a:lnTo>
                      <a:pt x="10" y="365"/>
                    </a:lnTo>
                    <a:lnTo>
                      <a:pt x="60" y="365"/>
                    </a:lnTo>
                    <a:lnTo>
                      <a:pt x="60" y="161"/>
                    </a:lnTo>
                    <a:lnTo>
                      <a:pt x="78" y="119"/>
                    </a:lnTo>
                    <a:lnTo>
                      <a:pt x="99" y="79"/>
                    </a:lnTo>
                    <a:lnTo>
                      <a:pt x="122" y="41"/>
                    </a:lnTo>
                    <a:lnTo>
                      <a:pt x="150" y="7"/>
                    </a:lnTo>
                    <a:lnTo>
                      <a:pt x="166" y="5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3" name="Rectangle 8">
                <a:extLst>
                  <a:ext uri="{FF2B5EF4-FFF2-40B4-BE49-F238E27FC236}">
                    <a16:creationId xmlns:a16="http://schemas.microsoft.com/office/drawing/2014/main" xmlns="" id="{38172757-49AB-4A9C-AEBA-4987941138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93228" y="5933365"/>
                <a:ext cx="303394" cy="193343"/>
              </a:xfrm>
              <a:prstGeom prst="rect">
                <a:avLst/>
              </a:pr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4" name="Freeform 9">
                <a:extLst>
                  <a:ext uri="{FF2B5EF4-FFF2-40B4-BE49-F238E27FC236}">
                    <a16:creationId xmlns:a16="http://schemas.microsoft.com/office/drawing/2014/main" xmlns="" id="{9DA43C44-235A-4475-9858-B5C288F936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101150" y="5488119"/>
                <a:ext cx="741215" cy="637659"/>
              </a:xfrm>
              <a:custGeom>
                <a:avLst/>
                <a:gdLst>
                  <a:gd name="T0" fmla="*/ 1608 w 3972"/>
                  <a:gd name="T1" fmla="*/ 3056 h 3428"/>
                  <a:gd name="T2" fmla="*/ 1156 w 3972"/>
                  <a:gd name="T3" fmla="*/ 3056 h 3428"/>
                  <a:gd name="T4" fmla="*/ 3417 w 3972"/>
                  <a:gd name="T5" fmla="*/ 2201 h 3428"/>
                  <a:gd name="T6" fmla="*/ 3425 w 3972"/>
                  <a:gd name="T7" fmla="*/ 2007 h 3428"/>
                  <a:gd name="T8" fmla="*/ 3001 w 3972"/>
                  <a:gd name="T9" fmla="*/ 1412 h 3428"/>
                  <a:gd name="T10" fmla="*/ 3093 w 3972"/>
                  <a:gd name="T11" fmla="*/ 2017 h 3428"/>
                  <a:gd name="T12" fmla="*/ 2579 w 3972"/>
                  <a:gd name="T13" fmla="*/ 0 h 3428"/>
                  <a:gd name="T14" fmla="*/ 2401 w 3972"/>
                  <a:gd name="T15" fmla="*/ 1274 h 3428"/>
                  <a:gd name="T16" fmla="*/ 2580 w 3972"/>
                  <a:gd name="T17" fmla="*/ 1390 h 3428"/>
                  <a:gd name="T18" fmla="*/ 2719 w 3972"/>
                  <a:gd name="T19" fmla="*/ 1387 h 3428"/>
                  <a:gd name="T20" fmla="*/ 2867 w 3972"/>
                  <a:gd name="T21" fmla="*/ 1318 h 3428"/>
                  <a:gd name="T22" fmla="*/ 3095 w 3972"/>
                  <a:gd name="T23" fmla="*/ 1304 h 3428"/>
                  <a:gd name="T24" fmla="*/ 3237 w 3972"/>
                  <a:gd name="T25" fmla="*/ 1366 h 3428"/>
                  <a:gd name="T26" fmla="*/ 3317 w 3972"/>
                  <a:gd name="T27" fmla="*/ 1417 h 3428"/>
                  <a:gd name="T28" fmla="*/ 3439 w 3972"/>
                  <a:gd name="T29" fmla="*/ 1508 h 3428"/>
                  <a:gd name="T30" fmla="*/ 3563 w 3972"/>
                  <a:gd name="T31" fmla="*/ 1635 h 3428"/>
                  <a:gd name="T32" fmla="*/ 3666 w 3972"/>
                  <a:gd name="T33" fmla="*/ 1801 h 3428"/>
                  <a:gd name="T34" fmla="*/ 3720 w 3972"/>
                  <a:gd name="T35" fmla="*/ 2012 h 3428"/>
                  <a:gd name="T36" fmla="*/ 3713 w 3972"/>
                  <a:gd name="T37" fmla="*/ 2201 h 3428"/>
                  <a:gd name="T38" fmla="*/ 1916 w 3972"/>
                  <a:gd name="T39" fmla="*/ 2201 h 3428"/>
                  <a:gd name="T40" fmla="*/ 2058 w 3972"/>
                  <a:gd name="T41" fmla="*/ 2103 h 3428"/>
                  <a:gd name="T42" fmla="*/ 2084 w 3972"/>
                  <a:gd name="T43" fmla="*/ 1926 h 3428"/>
                  <a:gd name="T44" fmla="*/ 2151 w 3972"/>
                  <a:gd name="T45" fmla="*/ 1735 h 3428"/>
                  <a:gd name="T46" fmla="*/ 2272 w 3972"/>
                  <a:gd name="T47" fmla="*/ 1573 h 3428"/>
                  <a:gd name="T48" fmla="*/ 2407 w 3972"/>
                  <a:gd name="T49" fmla="*/ 1484 h 3428"/>
                  <a:gd name="T50" fmla="*/ 2470 w 3972"/>
                  <a:gd name="T51" fmla="*/ 1496 h 3428"/>
                  <a:gd name="T52" fmla="*/ 2477 w 3972"/>
                  <a:gd name="T53" fmla="*/ 1560 h 3428"/>
                  <a:gd name="T54" fmla="*/ 2330 w 3972"/>
                  <a:gd name="T55" fmla="*/ 1638 h 3428"/>
                  <a:gd name="T56" fmla="*/ 2226 w 3972"/>
                  <a:gd name="T57" fmla="*/ 1749 h 3428"/>
                  <a:gd name="T58" fmla="*/ 2159 w 3972"/>
                  <a:gd name="T59" fmla="*/ 1931 h 3428"/>
                  <a:gd name="T60" fmla="*/ 2132 w 3972"/>
                  <a:gd name="T61" fmla="*/ 2104 h 3428"/>
                  <a:gd name="T62" fmla="*/ 2620 w 3972"/>
                  <a:gd name="T63" fmla="*/ 2201 h 3428"/>
                  <a:gd name="T64" fmla="*/ 2440 w 3972"/>
                  <a:gd name="T65" fmla="*/ 1649 h 3428"/>
                  <a:gd name="T66" fmla="*/ 2520 w 3972"/>
                  <a:gd name="T67" fmla="*/ 1590 h 3428"/>
                  <a:gd name="T68" fmla="*/ 2526 w 3972"/>
                  <a:gd name="T69" fmla="*/ 1489 h 3428"/>
                  <a:gd name="T70" fmla="*/ 2452 w 3972"/>
                  <a:gd name="T71" fmla="*/ 1429 h 3428"/>
                  <a:gd name="T72" fmla="*/ 2278 w 3972"/>
                  <a:gd name="T73" fmla="*/ 1486 h 3428"/>
                  <a:gd name="T74" fmla="*/ 2238 w 3972"/>
                  <a:gd name="T75" fmla="*/ 1519 h 3428"/>
                  <a:gd name="T76" fmla="*/ 2088 w 3972"/>
                  <a:gd name="T77" fmla="*/ 1362 h 3428"/>
                  <a:gd name="T78" fmla="*/ 1976 w 3972"/>
                  <a:gd name="T79" fmla="*/ 1207 h 3428"/>
                  <a:gd name="T80" fmla="*/ 1903 w 3972"/>
                  <a:gd name="T81" fmla="*/ 1085 h 3428"/>
                  <a:gd name="T82" fmla="*/ 1868 w 3972"/>
                  <a:gd name="T83" fmla="*/ 1010 h 3428"/>
                  <a:gd name="T84" fmla="*/ 1884 w 3972"/>
                  <a:gd name="T85" fmla="*/ 901 h 3428"/>
                  <a:gd name="T86" fmla="*/ 1973 w 3972"/>
                  <a:gd name="T87" fmla="*/ 833 h 3428"/>
                  <a:gd name="T88" fmla="*/ 2082 w 3972"/>
                  <a:gd name="T89" fmla="*/ 849 h 3428"/>
                  <a:gd name="T90" fmla="*/ 2153 w 3972"/>
                  <a:gd name="T91" fmla="*/ 936 h 3428"/>
                  <a:gd name="T92" fmla="*/ 2238 w 3972"/>
                  <a:gd name="T93" fmla="*/ 1076 h 3428"/>
                  <a:gd name="T94" fmla="*/ 2008 w 3972"/>
                  <a:gd name="T95" fmla="*/ 2050 h 3428"/>
                  <a:gd name="T96" fmla="*/ 1325 w 3972"/>
                  <a:gd name="T97" fmla="*/ 2172 h 3428"/>
                  <a:gd name="T98" fmla="*/ 738 w 3972"/>
                  <a:gd name="T99" fmla="*/ 3428 h 3428"/>
                  <a:gd name="T100" fmla="*/ 121 w 3972"/>
                  <a:gd name="T101" fmla="*/ 2172 h 3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972" h="3428">
                    <a:moveTo>
                      <a:pt x="860" y="3056"/>
                    </a:moveTo>
                    <a:lnTo>
                      <a:pt x="860" y="3307"/>
                    </a:lnTo>
                    <a:lnTo>
                      <a:pt x="1608" y="3307"/>
                    </a:lnTo>
                    <a:lnTo>
                      <a:pt x="1608" y="3056"/>
                    </a:lnTo>
                    <a:lnTo>
                      <a:pt x="1325" y="3056"/>
                    </a:lnTo>
                    <a:lnTo>
                      <a:pt x="1325" y="3201"/>
                    </a:lnTo>
                    <a:lnTo>
                      <a:pt x="1156" y="3201"/>
                    </a:lnTo>
                    <a:lnTo>
                      <a:pt x="1156" y="3056"/>
                    </a:lnTo>
                    <a:lnTo>
                      <a:pt x="860" y="3056"/>
                    </a:lnTo>
                    <a:close/>
                    <a:moveTo>
                      <a:pt x="3385" y="1890"/>
                    </a:moveTo>
                    <a:lnTo>
                      <a:pt x="3385" y="2201"/>
                    </a:lnTo>
                    <a:lnTo>
                      <a:pt x="3417" y="2201"/>
                    </a:lnTo>
                    <a:lnTo>
                      <a:pt x="3427" y="2148"/>
                    </a:lnTo>
                    <a:lnTo>
                      <a:pt x="3431" y="2098"/>
                    </a:lnTo>
                    <a:lnTo>
                      <a:pt x="3430" y="2051"/>
                    </a:lnTo>
                    <a:lnTo>
                      <a:pt x="3425" y="2007"/>
                    </a:lnTo>
                    <a:lnTo>
                      <a:pt x="3416" y="1965"/>
                    </a:lnTo>
                    <a:lnTo>
                      <a:pt x="3402" y="1926"/>
                    </a:lnTo>
                    <a:lnTo>
                      <a:pt x="3385" y="1890"/>
                    </a:lnTo>
                    <a:close/>
                    <a:moveTo>
                      <a:pt x="3001" y="1412"/>
                    </a:moveTo>
                    <a:lnTo>
                      <a:pt x="2911" y="2017"/>
                    </a:lnTo>
                    <a:lnTo>
                      <a:pt x="3001" y="2141"/>
                    </a:lnTo>
                    <a:lnTo>
                      <a:pt x="3003" y="2141"/>
                    </a:lnTo>
                    <a:lnTo>
                      <a:pt x="3093" y="2017"/>
                    </a:lnTo>
                    <a:lnTo>
                      <a:pt x="3003" y="1412"/>
                    </a:lnTo>
                    <a:lnTo>
                      <a:pt x="3001" y="1412"/>
                    </a:lnTo>
                    <a:close/>
                    <a:moveTo>
                      <a:pt x="0" y="0"/>
                    </a:moveTo>
                    <a:lnTo>
                      <a:pt x="2579" y="0"/>
                    </a:lnTo>
                    <a:lnTo>
                      <a:pt x="2579" y="196"/>
                    </a:lnTo>
                    <a:lnTo>
                      <a:pt x="2360" y="196"/>
                    </a:lnTo>
                    <a:lnTo>
                      <a:pt x="2360" y="1232"/>
                    </a:lnTo>
                    <a:lnTo>
                      <a:pt x="2401" y="1274"/>
                    </a:lnTo>
                    <a:lnTo>
                      <a:pt x="2444" y="1313"/>
                    </a:lnTo>
                    <a:lnTo>
                      <a:pt x="2488" y="1346"/>
                    </a:lnTo>
                    <a:lnTo>
                      <a:pt x="2534" y="1372"/>
                    </a:lnTo>
                    <a:lnTo>
                      <a:pt x="2580" y="1390"/>
                    </a:lnTo>
                    <a:lnTo>
                      <a:pt x="2615" y="1399"/>
                    </a:lnTo>
                    <a:lnTo>
                      <a:pt x="2650" y="1401"/>
                    </a:lnTo>
                    <a:lnTo>
                      <a:pt x="2685" y="1396"/>
                    </a:lnTo>
                    <a:lnTo>
                      <a:pt x="2719" y="1387"/>
                    </a:lnTo>
                    <a:lnTo>
                      <a:pt x="2753" y="1371"/>
                    </a:lnTo>
                    <a:lnTo>
                      <a:pt x="2782" y="1358"/>
                    </a:lnTo>
                    <a:lnTo>
                      <a:pt x="2823" y="1336"/>
                    </a:lnTo>
                    <a:lnTo>
                      <a:pt x="2867" y="1318"/>
                    </a:lnTo>
                    <a:lnTo>
                      <a:pt x="2911" y="1304"/>
                    </a:lnTo>
                    <a:lnTo>
                      <a:pt x="2911" y="1303"/>
                    </a:lnTo>
                    <a:lnTo>
                      <a:pt x="3002" y="1399"/>
                    </a:lnTo>
                    <a:lnTo>
                      <a:pt x="3095" y="1304"/>
                    </a:lnTo>
                    <a:lnTo>
                      <a:pt x="3141" y="1319"/>
                    </a:lnTo>
                    <a:lnTo>
                      <a:pt x="3186" y="1338"/>
                    </a:lnTo>
                    <a:lnTo>
                      <a:pt x="3229" y="1362"/>
                    </a:lnTo>
                    <a:lnTo>
                      <a:pt x="3237" y="1366"/>
                    </a:lnTo>
                    <a:lnTo>
                      <a:pt x="3244" y="1370"/>
                    </a:lnTo>
                    <a:lnTo>
                      <a:pt x="3266" y="1384"/>
                    </a:lnTo>
                    <a:lnTo>
                      <a:pt x="3290" y="1399"/>
                    </a:lnTo>
                    <a:lnTo>
                      <a:pt x="3317" y="1417"/>
                    </a:lnTo>
                    <a:lnTo>
                      <a:pt x="3346" y="1436"/>
                    </a:lnTo>
                    <a:lnTo>
                      <a:pt x="3376" y="1458"/>
                    </a:lnTo>
                    <a:lnTo>
                      <a:pt x="3407" y="1481"/>
                    </a:lnTo>
                    <a:lnTo>
                      <a:pt x="3439" y="1508"/>
                    </a:lnTo>
                    <a:lnTo>
                      <a:pt x="3470" y="1536"/>
                    </a:lnTo>
                    <a:lnTo>
                      <a:pt x="3503" y="1566"/>
                    </a:lnTo>
                    <a:lnTo>
                      <a:pt x="3533" y="1599"/>
                    </a:lnTo>
                    <a:lnTo>
                      <a:pt x="3563" y="1635"/>
                    </a:lnTo>
                    <a:lnTo>
                      <a:pt x="3592" y="1673"/>
                    </a:lnTo>
                    <a:lnTo>
                      <a:pt x="3619" y="1713"/>
                    </a:lnTo>
                    <a:lnTo>
                      <a:pt x="3644" y="1756"/>
                    </a:lnTo>
                    <a:lnTo>
                      <a:pt x="3666" y="1801"/>
                    </a:lnTo>
                    <a:lnTo>
                      <a:pt x="3685" y="1850"/>
                    </a:lnTo>
                    <a:lnTo>
                      <a:pt x="3701" y="1902"/>
                    </a:lnTo>
                    <a:lnTo>
                      <a:pt x="3713" y="1955"/>
                    </a:lnTo>
                    <a:lnTo>
                      <a:pt x="3720" y="2012"/>
                    </a:lnTo>
                    <a:lnTo>
                      <a:pt x="3723" y="2073"/>
                    </a:lnTo>
                    <a:lnTo>
                      <a:pt x="3720" y="2135"/>
                    </a:lnTo>
                    <a:lnTo>
                      <a:pt x="3713" y="2201"/>
                    </a:lnTo>
                    <a:lnTo>
                      <a:pt x="3713" y="2201"/>
                    </a:lnTo>
                    <a:lnTo>
                      <a:pt x="3972" y="2201"/>
                    </a:lnTo>
                    <a:lnTo>
                      <a:pt x="3972" y="2314"/>
                    </a:lnTo>
                    <a:lnTo>
                      <a:pt x="1916" y="2314"/>
                    </a:lnTo>
                    <a:lnTo>
                      <a:pt x="1916" y="2201"/>
                    </a:lnTo>
                    <a:lnTo>
                      <a:pt x="2052" y="2201"/>
                    </a:lnTo>
                    <a:lnTo>
                      <a:pt x="2053" y="2173"/>
                    </a:lnTo>
                    <a:lnTo>
                      <a:pt x="2054" y="2141"/>
                    </a:lnTo>
                    <a:lnTo>
                      <a:pt x="2058" y="2103"/>
                    </a:lnTo>
                    <a:lnTo>
                      <a:pt x="2062" y="2063"/>
                    </a:lnTo>
                    <a:lnTo>
                      <a:pt x="2068" y="2019"/>
                    </a:lnTo>
                    <a:lnTo>
                      <a:pt x="2075" y="1973"/>
                    </a:lnTo>
                    <a:lnTo>
                      <a:pt x="2084" y="1926"/>
                    </a:lnTo>
                    <a:lnTo>
                      <a:pt x="2097" y="1878"/>
                    </a:lnTo>
                    <a:lnTo>
                      <a:pt x="2111" y="1829"/>
                    </a:lnTo>
                    <a:lnTo>
                      <a:pt x="2129" y="1782"/>
                    </a:lnTo>
                    <a:lnTo>
                      <a:pt x="2151" y="1735"/>
                    </a:lnTo>
                    <a:lnTo>
                      <a:pt x="2175" y="1690"/>
                    </a:lnTo>
                    <a:lnTo>
                      <a:pt x="2203" y="1647"/>
                    </a:lnTo>
                    <a:lnTo>
                      <a:pt x="2236" y="1609"/>
                    </a:lnTo>
                    <a:lnTo>
                      <a:pt x="2272" y="1573"/>
                    </a:lnTo>
                    <a:lnTo>
                      <a:pt x="2277" y="1556"/>
                    </a:lnTo>
                    <a:lnTo>
                      <a:pt x="2288" y="1543"/>
                    </a:lnTo>
                    <a:lnTo>
                      <a:pt x="2302" y="1533"/>
                    </a:lnTo>
                    <a:lnTo>
                      <a:pt x="2407" y="1484"/>
                    </a:lnTo>
                    <a:lnTo>
                      <a:pt x="2423" y="1479"/>
                    </a:lnTo>
                    <a:lnTo>
                      <a:pt x="2440" y="1480"/>
                    </a:lnTo>
                    <a:lnTo>
                      <a:pt x="2457" y="1486"/>
                    </a:lnTo>
                    <a:lnTo>
                      <a:pt x="2470" y="1496"/>
                    </a:lnTo>
                    <a:lnTo>
                      <a:pt x="2480" y="1510"/>
                    </a:lnTo>
                    <a:lnTo>
                      <a:pt x="2485" y="1527"/>
                    </a:lnTo>
                    <a:lnTo>
                      <a:pt x="2483" y="1544"/>
                    </a:lnTo>
                    <a:lnTo>
                      <a:pt x="2477" y="1560"/>
                    </a:lnTo>
                    <a:lnTo>
                      <a:pt x="2468" y="1573"/>
                    </a:lnTo>
                    <a:lnTo>
                      <a:pt x="2453" y="1583"/>
                    </a:lnTo>
                    <a:lnTo>
                      <a:pt x="2348" y="1633"/>
                    </a:lnTo>
                    <a:lnTo>
                      <a:pt x="2330" y="1638"/>
                    </a:lnTo>
                    <a:lnTo>
                      <a:pt x="2311" y="1635"/>
                    </a:lnTo>
                    <a:lnTo>
                      <a:pt x="2279" y="1669"/>
                    </a:lnTo>
                    <a:lnTo>
                      <a:pt x="2250" y="1708"/>
                    </a:lnTo>
                    <a:lnTo>
                      <a:pt x="2226" y="1749"/>
                    </a:lnTo>
                    <a:lnTo>
                      <a:pt x="2204" y="1793"/>
                    </a:lnTo>
                    <a:lnTo>
                      <a:pt x="2186" y="1838"/>
                    </a:lnTo>
                    <a:lnTo>
                      <a:pt x="2172" y="1884"/>
                    </a:lnTo>
                    <a:lnTo>
                      <a:pt x="2159" y="1931"/>
                    </a:lnTo>
                    <a:lnTo>
                      <a:pt x="2149" y="1977"/>
                    </a:lnTo>
                    <a:lnTo>
                      <a:pt x="2141" y="2022"/>
                    </a:lnTo>
                    <a:lnTo>
                      <a:pt x="2135" y="2064"/>
                    </a:lnTo>
                    <a:lnTo>
                      <a:pt x="2132" y="2104"/>
                    </a:lnTo>
                    <a:lnTo>
                      <a:pt x="2128" y="2142"/>
                    </a:lnTo>
                    <a:lnTo>
                      <a:pt x="2127" y="2173"/>
                    </a:lnTo>
                    <a:lnTo>
                      <a:pt x="2126" y="2201"/>
                    </a:lnTo>
                    <a:lnTo>
                      <a:pt x="2620" y="2201"/>
                    </a:lnTo>
                    <a:lnTo>
                      <a:pt x="2620" y="1691"/>
                    </a:lnTo>
                    <a:lnTo>
                      <a:pt x="2556" y="1684"/>
                    </a:lnTo>
                    <a:lnTo>
                      <a:pt x="2493" y="1668"/>
                    </a:lnTo>
                    <a:lnTo>
                      <a:pt x="2440" y="1649"/>
                    </a:lnTo>
                    <a:lnTo>
                      <a:pt x="2474" y="1632"/>
                    </a:lnTo>
                    <a:lnTo>
                      <a:pt x="2492" y="1622"/>
                    </a:lnTo>
                    <a:lnTo>
                      <a:pt x="2508" y="1607"/>
                    </a:lnTo>
                    <a:lnTo>
                      <a:pt x="2520" y="1590"/>
                    </a:lnTo>
                    <a:lnTo>
                      <a:pt x="2529" y="1571"/>
                    </a:lnTo>
                    <a:lnTo>
                      <a:pt x="2535" y="1543"/>
                    </a:lnTo>
                    <a:lnTo>
                      <a:pt x="2534" y="1515"/>
                    </a:lnTo>
                    <a:lnTo>
                      <a:pt x="2526" y="1489"/>
                    </a:lnTo>
                    <a:lnTo>
                      <a:pt x="2512" y="1468"/>
                    </a:lnTo>
                    <a:lnTo>
                      <a:pt x="2496" y="1451"/>
                    </a:lnTo>
                    <a:lnTo>
                      <a:pt x="2475" y="1438"/>
                    </a:lnTo>
                    <a:lnTo>
                      <a:pt x="2452" y="1429"/>
                    </a:lnTo>
                    <a:lnTo>
                      <a:pt x="2428" y="1427"/>
                    </a:lnTo>
                    <a:lnTo>
                      <a:pt x="2405" y="1429"/>
                    </a:lnTo>
                    <a:lnTo>
                      <a:pt x="2382" y="1436"/>
                    </a:lnTo>
                    <a:lnTo>
                      <a:pt x="2278" y="1486"/>
                    </a:lnTo>
                    <a:lnTo>
                      <a:pt x="2262" y="1495"/>
                    </a:lnTo>
                    <a:lnTo>
                      <a:pt x="2249" y="1506"/>
                    </a:lnTo>
                    <a:lnTo>
                      <a:pt x="2238" y="1519"/>
                    </a:lnTo>
                    <a:lnTo>
                      <a:pt x="2238" y="1519"/>
                    </a:lnTo>
                    <a:lnTo>
                      <a:pt x="2197" y="1481"/>
                    </a:lnTo>
                    <a:lnTo>
                      <a:pt x="2158" y="1442"/>
                    </a:lnTo>
                    <a:lnTo>
                      <a:pt x="2122" y="1404"/>
                    </a:lnTo>
                    <a:lnTo>
                      <a:pt x="2088" y="1362"/>
                    </a:lnTo>
                    <a:lnTo>
                      <a:pt x="2057" y="1322"/>
                    </a:lnTo>
                    <a:lnTo>
                      <a:pt x="2026" y="1282"/>
                    </a:lnTo>
                    <a:lnTo>
                      <a:pt x="2000" y="1244"/>
                    </a:lnTo>
                    <a:lnTo>
                      <a:pt x="1976" y="1207"/>
                    </a:lnTo>
                    <a:lnTo>
                      <a:pt x="1953" y="1172"/>
                    </a:lnTo>
                    <a:lnTo>
                      <a:pt x="1933" y="1139"/>
                    </a:lnTo>
                    <a:lnTo>
                      <a:pt x="1918" y="1110"/>
                    </a:lnTo>
                    <a:lnTo>
                      <a:pt x="1903" y="1085"/>
                    </a:lnTo>
                    <a:lnTo>
                      <a:pt x="1892" y="1064"/>
                    </a:lnTo>
                    <a:lnTo>
                      <a:pt x="1884" y="1049"/>
                    </a:lnTo>
                    <a:lnTo>
                      <a:pt x="1879" y="1038"/>
                    </a:lnTo>
                    <a:lnTo>
                      <a:pt x="1868" y="1010"/>
                    </a:lnTo>
                    <a:lnTo>
                      <a:pt x="1864" y="982"/>
                    </a:lnTo>
                    <a:lnTo>
                      <a:pt x="1866" y="954"/>
                    </a:lnTo>
                    <a:lnTo>
                      <a:pt x="1872" y="926"/>
                    </a:lnTo>
                    <a:lnTo>
                      <a:pt x="1884" y="901"/>
                    </a:lnTo>
                    <a:lnTo>
                      <a:pt x="1899" y="879"/>
                    </a:lnTo>
                    <a:lnTo>
                      <a:pt x="1921" y="858"/>
                    </a:lnTo>
                    <a:lnTo>
                      <a:pt x="1945" y="844"/>
                    </a:lnTo>
                    <a:lnTo>
                      <a:pt x="1973" y="833"/>
                    </a:lnTo>
                    <a:lnTo>
                      <a:pt x="2001" y="829"/>
                    </a:lnTo>
                    <a:lnTo>
                      <a:pt x="2030" y="830"/>
                    </a:lnTo>
                    <a:lnTo>
                      <a:pt x="2057" y="836"/>
                    </a:lnTo>
                    <a:lnTo>
                      <a:pt x="2082" y="849"/>
                    </a:lnTo>
                    <a:lnTo>
                      <a:pt x="2105" y="864"/>
                    </a:lnTo>
                    <a:lnTo>
                      <a:pt x="2124" y="885"/>
                    </a:lnTo>
                    <a:lnTo>
                      <a:pt x="2140" y="910"/>
                    </a:lnTo>
                    <a:lnTo>
                      <a:pt x="2153" y="936"/>
                    </a:lnTo>
                    <a:lnTo>
                      <a:pt x="2169" y="966"/>
                    </a:lnTo>
                    <a:lnTo>
                      <a:pt x="2190" y="1001"/>
                    </a:lnTo>
                    <a:lnTo>
                      <a:pt x="2213" y="1038"/>
                    </a:lnTo>
                    <a:lnTo>
                      <a:pt x="2238" y="1076"/>
                    </a:lnTo>
                    <a:lnTo>
                      <a:pt x="2238" y="257"/>
                    </a:lnTo>
                    <a:lnTo>
                      <a:pt x="243" y="257"/>
                    </a:lnTo>
                    <a:lnTo>
                      <a:pt x="243" y="2050"/>
                    </a:lnTo>
                    <a:lnTo>
                      <a:pt x="2008" y="2050"/>
                    </a:lnTo>
                    <a:lnTo>
                      <a:pt x="2003" y="2095"/>
                    </a:lnTo>
                    <a:lnTo>
                      <a:pt x="2000" y="2136"/>
                    </a:lnTo>
                    <a:lnTo>
                      <a:pt x="1999" y="2172"/>
                    </a:lnTo>
                    <a:lnTo>
                      <a:pt x="1325" y="2172"/>
                    </a:lnTo>
                    <a:lnTo>
                      <a:pt x="1325" y="2935"/>
                    </a:lnTo>
                    <a:lnTo>
                      <a:pt x="1729" y="2935"/>
                    </a:lnTo>
                    <a:lnTo>
                      <a:pt x="1729" y="3428"/>
                    </a:lnTo>
                    <a:lnTo>
                      <a:pt x="738" y="3428"/>
                    </a:lnTo>
                    <a:lnTo>
                      <a:pt x="738" y="2935"/>
                    </a:lnTo>
                    <a:lnTo>
                      <a:pt x="1156" y="2935"/>
                    </a:lnTo>
                    <a:lnTo>
                      <a:pt x="1156" y="2172"/>
                    </a:lnTo>
                    <a:lnTo>
                      <a:pt x="121" y="2172"/>
                    </a:lnTo>
                    <a:lnTo>
                      <a:pt x="121" y="196"/>
                    </a:lnTo>
                    <a:lnTo>
                      <a:pt x="0" y="1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5" name="Freeform 10">
                <a:extLst>
                  <a:ext uri="{FF2B5EF4-FFF2-40B4-BE49-F238E27FC236}">
                    <a16:creationId xmlns:a16="http://schemas.microsoft.com/office/drawing/2014/main" xmlns="" id="{71D04055-CE7C-4AAC-AA10-84FD819E1A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7458" y="5699123"/>
                <a:ext cx="134427" cy="119910"/>
              </a:xfrm>
              <a:custGeom>
                <a:avLst/>
                <a:gdLst>
                  <a:gd name="T0" fmla="*/ 606 w 722"/>
                  <a:gd name="T1" fmla="*/ 2 h 642"/>
                  <a:gd name="T2" fmla="*/ 628 w 722"/>
                  <a:gd name="T3" fmla="*/ 21 h 642"/>
                  <a:gd name="T4" fmla="*/ 713 w 722"/>
                  <a:gd name="T5" fmla="*/ 240 h 642"/>
                  <a:gd name="T6" fmla="*/ 722 w 722"/>
                  <a:gd name="T7" fmla="*/ 269 h 642"/>
                  <a:gd name="T8" fmla="*/ 721 w 722"/>
                  <a:gd name="T9" fmla="*/ 280 h 642"/>
                  <a:gd name="T10" fmla="*/ 720 w 722"/>
                  <a:gd name="T11" fmla="*/ 283 h 642"/>
                  <a:gd name="T12" fmla="*/ 713 w 722"/>
                  <a:gd name="T13" fmla="*/ 307 h 642"/>
                  <a:gd name="T14" fmla="*/ 703 w 722"/>
                  <a:gd name="T15" fmla="*/ 346 h 642"/>
                  <a:gd name="T16" fmla="*/ 684 w 722"/>
                  <a:gd name="T17" fmla="*/ 403 h 642"/>
                  <a:gd name="T18" fmla="*/ 674 w 722"/>
                  <a:gd name="T19" fmla="*/ 441 h 642"/>
                  <a:gd name="T20" fmla="*/ 663 w 722"/>
                  <a:gd name="T21" fmla="*/ 475 h 642"/>
                  <a:gd name="T22" fmla="*/ 658 w 722"/>
                  <a:gd name="T23" fmla="*/ 494 h 642"/>
                  <a:gd name="T24" fmla="*/ 652 w 722"/>
                  <a:gd name="T25" fmla="*/ 516 h 642"/>
                  <a:gd name="T26" fmla="*/ 641 w 722"/>
                  <a:gd name="T27" fmla="*/ 527 h 642"/>
                  <a:gd name="T28" fmla="*/ 620 w 722"/>
                  <a:gd name="T29" fmla="*/ 533 h 642"/>
                  <a:gd name="T30" fmla="*/ 301 w 722"/>
                  <a:gd name="T31" fmla="*/ 600 h 642"/>
                  <a:gd name="T32" fmla="*/ 295 w 722"/>
                  <a:gd name="T33" fmla="*/ 626 h 642"/>
                  <a:gd name="T34" fmla="*/ 282 w 722"/>
                  <a:gd name="T35" fmla="*/ 638 h 642"/>
                  <a:gd name="T36" fmla="*/ 270 w 722"/>
                  <a:gd name="T37" fmla="*/ 642 h 642"/>
                  <a:gd name="T38" fmla="*/ 255 w 722"/>
                  <a:gd name="T39" fmla="*/ 641 h 642"/>
                  <a:gd name="T40" fmla="*/ 237 w 722"/>
                  <a:gd name="T41" fmla="*/ 630 h 642"/>
                  <a:gd name="T42" fmla="*/ 230 w 722"/>
                  <a:gd name="T43" fmla="*/ 624 h 642"/>
                  <a:gd name="T44" fmla="*/ 213 w 722"/>
                  <a:gd name="T45" fmla="*/ 608 h 642"/>
                  <a:gd name="T46" fmla="*/ 185 w 722"/>
                  <a:gd name="T47" fmla="*/ 580 h 642"/>
                  <a:gd name="T48" fmla="*/ 150 w 722"/>
                  <a:gd name="T49" fmla="*/ 546 h 642"/>
                  <a:gd name="T50" fmla="*/ 111 w 722"/>
                  <a:gd name="T51" fmla="*/ 509 h 642"/>
                  <a:gd name="T52" fmla="*/ 74 w 722"/>
                  <a:gd name="T53" fmla="*/ 472 h 642"/>
                  <a:gd name="T54" fmla="*/ 42 w 722"/>
                  <a:gd name="T55" fmla="*/ 441 h 642"/>
                  <a:gd name="T56" fmla="*/ 19 w 722"/>
                  <a:gd name="T57" fmla="*/ 419 h 642"/>
                  <a:gd name="T58" fmla="*/ 5 w 722"/>
                  <a:gd name="T59" fmla="*/ 402 h 642"/>
                  <a:gd name="T60" fmla="*/ 0 w 722"/>
                  <a:gd name="T61" fmla="*/ 381 h 642"/>
                  <a:gd name="T62" fmla="*/ 9 w 722"/>
                  <a:gd name="T63" fmla="*/ 358 h 642"/>
                  <a:gd name="T64" fmla="*/ 17 w 722"/>
                  <a:gd name="T65" fmla="*/ 347 h 642"/>
                  <a:gd name="T66" fmla="*/ 235 w 722"/>
                  <a:gd name="T67" fmla="*/ 123 h 642"/>
                  <a:gd name="T68" fmla="*/ 262 w 722"/>
                  <a:gd name="T69" fmla="*/ 114 h 642"/>
                  <a:gd name="T70" fmla="*/ 276 w 722"/>
                  <a:gd name="T71" fmla="*/ 116 h 642"/>
                  <a:gd name="T72" fmla="*/ 289 w 722"/>
                  <a:gd name="T73" fmla="*/ 128 h 642"/>
                  <a:gd name="T74" fmla="*/ 294 w 722"/>
                  <a:gd name="T75" fmla="*/ 151 h 642"/>
                  <a:gd name="T76" fmla="*/ 425 w 722"/>
                  <a:gd name="T77" fmla="*/ 225 h 642"/>
                  <a:gd name="T78" fmla="*/ 377 w 722"/>
                  <a:gd name="T79" fmla="*/ 127 h 642"/>
                  <a:gd name="T80" fmla="*/ 379 w 722"/>
                  <a:gd name="T81" fmla="*/ 106 h 642"/>
                  <a:gd name="T82" fmla="*/ 393 w 722"/>
                  <a:gd name="T83" fmla="*/ 87 h 642"/>
                  <a:gd name="T84" fmla="*/ 410 w 722"/>
                  <a:gd name="T85" fmla="*/ 78 h 642"/>
                  <a:gd name="T86" fmla="*/ 579 w 722"/>
                  <a:gd name="T87" fmla="*/ 1 h 6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22" h="642">
                    <a:moveTo>
                      <a:pt x="591" y="0"/>
                    </a:moveTo>
                    <a:lnTo>
                      <a:pt x="606" y="2"/>
                    </a:lnTo>
                    <a:lnTo>
                      <a:pt x="619" y="11"/>
                    </a:lnTo>
                    <a:lnTo>
                      <a:pt x="628" y="21"/>
                    </a:lnTo>
                    <a:lnTo>
                      <a:pt x="634" y="35"/>
                    </a:lnTo>
                    <a:lnTo>
                      <a:pt x="713" y="240"/>
                    </a:lnTo>
                    <a:lnTo>
                      <a:pt x="720" y="252"/>
                    </a:lnTo>
                    <a:lnTo>
                      <a:pt x="722" y="269"/>
                    </a:lnTo>
                    <a:lnTo>
                      <a:pt x="722" y="274"/>
                    </a:lnTo>
                    <a:lnTo>
                      <a:pt x="721" y="280"/>
                    </a:lnTo>
                    <a:lnTo>
                      <a:pt x="721" y="283"/>
                    </a:lnTo>
                    <a:lnTo>
                      <a:pt x="720" y="283"/>
                    </a:lnTo>
                    <a:lnTo>
                      <a:pt x="717" y="294"/>
                    </a:lnTo>
                    <a:lnTo>
                      <a:pt x="713" y="307"/>
                    </a:lnTo>
                    <a:lnTo>
                      <a:pt x="709" y="326"/>
                    </a:lnTo>
                    <a:lnTo>
                      <a:pt x="703" y="346"/>
                    </a:lnTo>
                    <a:lnTo>
                      <a:pt x="694" y="373"/>
                    </a:lnTo>
                    <a:lnTo>
                      <a:pt x="684" y="403"/>
                    </a:lnTo>
                    <a:lnTo>
                      <a:pt x="678" y="423"/>
                    </a:lnTo>
                    <a:lnTo>
                      <a:pt x="674" y="441"/>
                    </a:lnTo>
                    <a:lnTo>
                      <a:pt x="668" y="459"/>
                    </a:lnTo>
                    <a:lnTo>
                      <a:pt x="663" y="475"/>
                    </a:lnTo>
                    <a:lnTo>
                      <a:pt x="659" y="487"/>
                    </a:lnTo>
                    <a:lnTo>
                      <a:pt x="658" y="494"/>
                    </a:lnTo>
                    <a:lnTo>
                      <a:pt x="657" y="506"/>
                    </a:lnTo>
                    <a:lnTo>
                      <a:pt x="652" y="516"/>
                    </a:lnTo>
                    <a:lnTo>
                      <a:pt x="647" y="522"/>
                    </a:lnTo>
                    <a:lnTo>
                      <a:pt x="641" y="527"/>
                    </a:lnTo>
                    <a:lnTo>
                      <a:pt x="629" y="532"/>
                    </a:lnTo>
                    <a:lnTo>
                      <a:pt x="620" y="533"/>
                    </a:lnTo>
                    <a:lnTo>
                      <a:pt x="301" y="533"/>
                    </a:lnTo>
                    <a:lnTo>
                      <a:pt x="301" y="600"/>
                    </a:lnTo>
                    <a:lnTo>
                      <a:pt x="299" y="615"/>
                    </a:lnTo>
                    <a:lnTo>
                      <a:pt x="295" y="626"/>
                    </a:lnTo>
                    <a:lnTo>
                      <a:pt x="289" y="634"/>
                    </a:lnTo>
                    <a:lnTo>
                      <a:pt x="282" y="638"/>
                    </a:lnTo>
                    <a:lnTo>
                      <a:pt x="275" y="641"/>
                    </a:lnTo>
                    <a:lnTo>
                      <a:pt x="270" y="642"/>
                    </a:lnTo>
                    <a:lnTo>
                      <a:pt x="266" y="642"/>
                    </a:lnTo>
                    <a:lnTo>
                      <a:pt x="255" y="641"/>
                    </a:lnTo>
                    <a:lnTo>
                      <a:pt x="246" y="636"/>
                    </a:lnTo>
                    <a:lnTo>
                      <a:pt x="237" y="630"/>
                    </a:lnTo>
                    <a:lnTo>
                      <a:pt x="232" y="625"/>
                    </a:lnTo>
                    <a:lnTo>
                      <a:pt x="230" y="624"/>
                    </a:lnTo>
                    <a:lnTo>
                      <a:pt x="224" y="618"/>
                    </a:lnTo>
                    <a:lnTo>
                      <a:pt x="213" y="608"/>
                    </a:lnTo>
                    <a:lnTo>
                      <a:pt x="201" y="596"/>
                    </a:lnTo>
                    <a:lnTo>
                      <a:pt x="185" y="580"/>
                    </a:lnTo>
                    <a:lnTo>
                      <a:pt x="168" y="564"/>
                    </a:lnTo>
                    <a:lnTo>
                      <a:pt x="150" y="546"/>
                    </a:lnTo>
                    <a:lnTo>
                      <a:pt x="131" y="527"/>
                    </a:lnTo>
                    <a:lnTo>
                      <a:pt x="111" y="509"/>
                    </a:lnTo>
                    <a:lnTo>
                      <a:pt x="92" y="489"/>
                    </a:lnTo>
                    <a:lnTo>
                      <a:pt x="74" y="472"/>
                    </a:lnTo>
                    <a:lnTo>
                      <a:pt x="57" y="455"/>
                    </a:lnTo>
                    <a:lnTo>
                      <a:pt x="42" y="441"/>
                    </a:lnTo>
                    <a:lnTo>
                      <a:pt x="29" y="429"/>
                    </a:lnTo>
                    <a:lnTo>
                      <a:pt x="19" y="419"/>
                    </a:lnTo>
                    <a:lnTo>
                      <a:pt x="15" y="414"/>
                    </a:lnTo>
                    <a:lnTo>
                      <a:pt x="5" y="402"/>
                    </a:lnTo>
                    <a:lnTo>
                      <a:pt x="1" y="391"/>
                    </a:lnTo>
                    <a:lnTo>
                      <a:pt x="0" y="381"/>
                    </a:lnTo>
                    <a:lnTo>
                      <a:pt x="4" y="368"/>
                    </a:lnTo>
                    <a:lnTo>
                      <a:pt x="9" y="358"/>
                    </a:lnTo>
                    <a:lnTo>
                      <a:pt x="13" y="351"/>
                    </a:lnTo>
                    <a:lnTo>
                      <a:pt x="17" y="347"/>
                    </a:lnTo>
                    <a:lnTo>
                      <a:pt x="226" y="132"/>
                    </a:lnTo>
                    <a:lnTo>
                      <a:pt x="235" y="123"/>
                    </a:lnTo>
                    <a:lnTo>
                      <a:pt x="248" y="116"/>
                    </a:lnTo>
                    <a:lnTo>
                      <a:pt x="262" y="114"/>
                    </a:lnTo>
                    <a:lnTo>
                      <a:pt x="269" y="114"/>
                    </a:lnTo>
                    <a:lnTo>
                      <a:pt x="276" y="116"/>
                    </a:lnTo>
                    <a:lnTo>
                      <a:pt x="283" y="121"/>
                    </a:lnTo>
                    <a:lnTo>
                      <a:pt x="289" y="128"/>
                    </a:lnTo>
                    <a:lnTo>
                      <a:pt x="293" y="138"/>
                    </a:lnTo>
                    <a:lnTo>
                      <a:pt x="294" y="151"/>
                    </a:lnTo>
                    <a:lnTo>
                      <a:pt x="294" y="225"/>
                    </a:lnTo>
                    <a:lnTo>
                      <a:pt x="425" y="225"/>
                    </a:lnTo>
                    <a:lnTo>
                      <a:pt x="382" y="140"/>
                    </a:lnTo>
                    <a:lnTo>
                      <a:pt x="377" y="127"/>
                    </a:lnTo>
                    <a:lnTo>
                      <a:pt x="376" y="116"/>
                    </a:lnTo>
                    <a:lnTo>
                      <a:pt x="379" y="106"/>
                    </a:lnTo>
                    <a:lnTo>
                      <a:pt x="385" y="95"/>
                    </a:lnTo>
                    <a:lnTo>
                      <a:pt x="393" y="87"/>
                    </a:lnTo>
                    <a:lnTo>
                      <a:pt x="402" y="82"/>
                    </a:lnTo>
                    <a:lnTo>
                      <a:pt x="410" y="78"/>
                    </a:lnTo>
                    <a:lnTo>
                      <a:pt x="568" y="4"/>
                    </a:lnTo>
                    <a:lnTo>
                      <a:pt x="579" y="1"/>
                    </a:lnTo>
                    <a:lnTo>
                      <a:pt x="591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6" name="Freeform 11">
                <a:extLst>
                  <a:ext uri="{FF2B5EF4-FFF2-40B4-BE49-F238E27FC236}">
                    <a16:creationId xmlns:a16="http://schemas.microsoft.com/office/drawing/2014/main" xmlns="" id="{9F105B5B-0286-4D73-B957-A23E264D0AD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78519" y="5575495"/>
                <a:ext cx="135360" cy="118980"/>
              </a:xfrm>
              <a:custGeom>
                <a:avLst/>
                <a:gdLst>
                  <a:gd name="T0" fmla="*/ 605 w 726"/>
                  <a:gd name="T1" fmla="*/ 589 h 639"/>
                  <a:gd name="T2" fmla="*/ 606 w 726"/>
                  <a:gd name="T3" fmla="*/ 615 h 639"/>
                  <a:gd name="T4" fmla="*/ 418 w 726"/>
                  <a:gd name="T5" fmla="*/ 0 h 639"/>
                  <a:gd name="T6" fmla="*/ 439 w 726"/>
                  <a:gd name="T7" fmla="*/ 8 h 639"/>
                  <a:gd name="T8" fmla="*/ 450 w 726"/>
                  <a:gd name="T9" fmla="*/ 20 h 639"/>
                  <a:gd name="T10" fmla="*/ 666 w 726"/>
                  <a:gd name="T11" fmla="*/ 265 h 639"/>
                  <a:gd name="T12" fmla="*/ 697 w 726"/>
                  <a:gd name="T13" fmla="*/ 257 h 639"/>
                  <a:gd name="T14" fmla="*/ 718 w 726"/>
                  <a:gd name="T15" fmla="*/ 269 h 639"/>
                  <a:gd name="T16" fmla="*/ 726 w 726"/>
                  <a:gd name="T17" fmla="*/ 294 h 639"/>
                  <a:gd name="T18" fmla="*/ 723 w 726"/>
                  <a:gd name="T19" fmla="*/ 312 h 639"/>
                  <a:gd name="T20" fmla="*/ 720 w 726"/>
                  <a:gd name="T21" fmla="*/ 325 h 639"/>
                  <a:gd name="T22" fmla="*/ 711 w 726"/>
                  <a:gd name="T23" fmla="*/ 359 h 639"/>
                  <a:gd name="T24" fmla="*/ 699 w 726"/>
                  <a:gd name="T25" fmla="*/ 408 h 639"/>
                  <a:gd name="T26" fmla="*/ 684 w 726"/>
                  <a:gd name="T27" fmla="*/ 462 h 639"/>
                  <a:gd name="T28" fmla="*/ 671 w 726"/>
                  <a:gd name="T29" fmla="*/ 518 h 639"/>
                  <a:gd name="T30" fmla="*/ 659 w 726"/>
                  <a:gd name="T31" fmla="*/ 565 h 639"/>
                  <a:gd name="T32" fmla="*/ 651 w 726"/>
                  <a:gd name="T33" fmla="*/ 598 h 639"/>
                  <a:gd name="T34" fmla="*/ 642 w 726"/>
                  <a:gd name="T35" fmla="*/ 621 h 639"/>
                  <a:gd name="T36" fmla="*/ 620 w 726"/>
                  <a:gd name="T37" fmla="*/ 637 h 639"/>
                  <a:gd name="T38" fmla="*/ 600 w 726"/>
                  <a:gd name="T39" fmla="*/ 639 h 639"/>
                  <a:gd name="T40" fmla="*/ 591 w 726"/>
                  <a:gd name="T41" fmla="*/ 638 h 639"/>
                  <a:gd name="T42" fmla="*/ 299 w 726"/>
                  <a:gd name="T43" fmla="*/ 562 h 639"/>
                  <a:gd name="T44" fmla="*/ 282 w 726"/>
                  <a:gd name="T45" fmla="*/ 556 h 639"/>
                  <a:gd name="T46" fmla="*/ 265 w 726"/>
                  <a:gd name="T47" fmla="*/ 541 h 639"/>
                  <a:gd name="T48" fmla="*/ 260 w 726"/>
                  <a:gd name="T49" fmla="*/ 522 h 639"/>
                  <a:gd name="T50" fmla="*/ 270 w 726"/>
                  <a:gd name="T51" fmla="*/ 502 h 639"/>
                  <a:gd name="T52" fmla="*/ 346 w 726"/>
                  <a:gd name="T53" fmla="*/ 456 h 639"/>
                  <a:gd name="T54" fmla="*/ 230 w 726"/>
                  <a:gd name="T55" fmla="*/ 425 h 639"/>
                  <a:gd name="T56" fmla="*/ 213 w 726"/>
                  <a:gd name="T57" fmla="*/ 442 h 639"/>
                  <a:gd name="T58" fmla="*/ 196 w 726"/>
                  <a:gd name="T59" fmla="*/ 445 h 639"/>
                  <a:gd name="T60" fmla="*/ 173 w 726"/>
                  <a:gd name="T61" fmla="*/ 438 h 639"/>
                  <a:gd name="T62" fmla="*/ 21 w 726"/>
                  <a:gd name="T63" fmla="*/ 330 h 639"/>
                  <a:gd name="T64" fmla="*/ 3 w 726"/>
                  <a:gd name="T65" fmla="*/ 307 h 639"/>
                  <a:gd name="T66" fmla="*/ 0 w 726"/>
                  <a:gd name="T67" fmla="*/ 283 h 639"/>
                  <a:gd name="T68" fmla="*/ 11 w 726"/>
                  <a:gd name="T69" fmla="*/ 263 h 639"/>
                  <a:gd name="T70" fmla="*/ 150 w 726"/>
                  <a:gd name="T71" fmla="*/ 85 h 639"/>
                  <a:gd name="T72" fmla="*/ 161 w 726"/>
                  <a:gd name="T73" fmla="*/ 71 h 639"/>
                  <a:gd name="T74" fmla="*/ 178 w 726"/>
                  <a:gd name="T75" fmla="*/ 60 h 639"/>
                  <a:gd name="T76" fmla="*/ 201 w 726"/>
                  <a:gd name="T77" fmla="*/ 52 h 639"/>
                  <a:gd name="T78" fmla="*/ 242 w 726"/>
                  <a:gd name="T79" fmla="*/ 43 h 639"/>
                  <a:gd name="T80" fmla="*/ 306 w 726"/>
                  <a:gd name="T81" fmla="*/ 28 h 639"/>
                  <a:gd name="T82" fmla="*/ 345 w 726"/>
                  <a:gd name="T83" fmla="*/ 20 h 639"/>
                  <a:gd name="T84" fmla="*/ 379 w 726"/>
                  <a:gd name="T85" fmla="*/ 11 h 639"/>
                  <a:gd name="T86" fmla="*/ 398 w 726"/>
                  <a:gd name="T87" fmla="*/ 6 h 639"/>
                  <a:gd name="T88" fmla="*/ 418 w 726"/>
                  <a:gd name="T89" fmla="*/ 0 h 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26" h="639">
                    <a:moveTo>
                      <a:pt x="606" y="589"/>
                    </a:moveTo>
                    <a:lnTo>
                      <a:pt x="605" y="589"/>
                    </a:lnTo>
                    <a:lnTo>
                      <a:pt x="603" y="589"/>
                    </a:lnTo>
                    <a:lnTo>
                      <a:pt x="606" y="615"/>
                    </a:lnTo>
                    <a:lnTo>
                      <a:pt x="606" y="589"/>
                    </a:lnTo>
                    <a:close/>
                    <a:moveTo>
                      <a:pt x="418" y="0"/>
                    </a:moveTo>
                    <a:lnTo>
                      <a:pt x="429" y="3"/>
                    </a:lnTo>
                    <a:lnTo>
                      <a:pt x="439" y="8"/>
                    </a:lnTo>
                    <a:lnTo>
                      <a:pt x="446" y="14"/>
                    </a:lnTo>
                    <a:lnTo>
                      <a:pt x="450" y="20"/>
                    </a:lnTo>
                    <a:lnTo>
                      <a:pt x="610" y="297"/>
                    </a:lnTo>
                    <a:lnTo>
                      <a:pt x="666" y="265"/>
                    </a:lnTo>
                    <a:lnTo>
                      <a:pt x="682" y="259"/>
                    </a:lnTo>
                    <a:lnTo>
                      <a:pt x="697" y="257"/>
                    </a:lnTo>
                    <a:lnTo>
                      <a:pt x="709" y="261"/>
                    </a:lnTo>
                    <a:lnTo>
                      <a:pt x="718" y="269"/>
                    </a:lnTo>
                    <a:lnTo>
                      <a:pt x="724" y="282"/>
                    </a:lnTo>
                    <a:lnTo>
                      <a:pt x="726" y="294"/>
                    </a:lnTo>
                    <a:lnTo>
                      <a:pt x="726" y="305"/>
                    </a:lnTo>
                    <a:lnTo>
                      <a:pt x="723" y="312"/>
                    </a:lnTo>
                    <a:lnTo>
                      <a:pt x="722" y="316"/>
                    </a:lnTo>
                    <a:lnTo>
                      <a:pt x="720" y="325"/>
                    </a:lnTo>
                    <a:lnTo>
                      <a:pt x="716" y="340"/>
                    </a:lnTo>
                    <a:lnTo>
                      <a:pt x="711" y="359"/>
                    </a:lnTo>
                    <a:lnTo>
                      <a:pt x="705" y="382"/>
                    </a:lnTo>
                    <a:lnTo>
                      <a:pt x="699" y="408"/>
                    </a:lnTo>
                    <a:lnTo>
                      <a:pt x="692" y="434"/>
                    </a:lnTo>
                    <a:lnTo>
                      <a:pt x="684" y="462"/>
                    </a:lnTo>
                    <a:lnTo>
                      <a:pt x="678" y="490"/>
                    </a:lnTo>
                    <a:lnTo>
                      <a:pt x="671" y="518"/>
                    </a:lnTo>
                    <a:lnTo>
                      <a:pt x="665" y="542"/>
                    </a:lnTo>
                    <a:lnTo>
                      <a:pt x="659" y="565"/>
                    </a:lnTo>
                    <a:lnTo>
                      <a:pt x="654" y="583"/>
                    </a:lnTo>
                    <a:lnTo>
                      <a:pt x="651" y="598"/>
                    </a:lnTo>
                    <a:lnTo>
                      <a:pt x="648" y="606"/>
                    </a:lnTo>
                    <a:lnTo>
                      <a:pt x="642" y="621"/>
                    </a:lnTo>
                    <a:lnTo>
                      <a:pt x="632" y="631"/>
                    </a:lnTo>
                    <a:lnTo>
                      <a:pt x="620" y="637"/>
                    </a:lnTo>
                    <a:lnTo>
                      <a:pt x="606" y="639"/>
                    </a:lnTo>
                    <a:lnTo>
                      <a:pt x="600" y="639"/>
                    </a:lnTo>
                    <a:lnTo>
                      <a:pt x="595" y="638"/>
                    </a:lnTo>
                    <a:lnTo>
                      <a:pt x="591" y="638"/>
                    </a:lnTo>
                    <a:lnTo>
                      <a:pt x="589" y="637"/>
                    </a:lnTo>
                    <a:lnTo>
                      <a:pt x="299" y="562"/>
                    </a:lnTo>
                    <a:lnTo>
                      <a:pt x="290" y="559"/>
                    </a:lnTo>
                    <a:lnTo>
                      <a:pt x="282" y="556"/>
                    </a:lnTo>
                    <a:lnTo>
                      <a:pt x="272" y="549"/>
                    </a:lnTo>
                    <a:lnTo>
                      <a:pt x="265" y="541"/>
                    </a:lnTo>
                    <a:lnTo>
                      <a:pt x="260" y="529"/>
                    </a:lnTo>
                    <a:lnTo>
                      <a:pt x="260" y="522"/>
                    </a:lnTo>
                    <a:lnTo>
                      <a:pt x="263" y="513"/>
                    </a:lnTo>
                    <a:lnTo>
                      <a:pt x="270" y="502"/>
                    </a:lnTo>
                    <a:lnTo>
                      <a:pt x="282" y="492"/>
                    </a:lnTo>
                    <a:lnTo>
                      <a:pt x="346" y="456"/>
                    </a:lnTo>
                    <a:lnTo>
                      <a:pt x="283" y="347"/>
                    </a:lnTo>
                    <a:lnTo>
                      <a:pt x="230" y="425"/>
                    </a:lnTo>
                    <a:lnTo>
                      <a:pt x="221" y="436"/>
                    </a:lnTo>
                    <a:lnTo>
                      <a:pt x="213" y="442"/>
                    </a:lnTo>
                    <a:lnTo>
                      <a:pt x="203" y="444"/>
                    </a:lnTo>
                    <a:lnTo>
                      <a:pt x="196" y="445"/>
                    </a:lnTo>
                    <a:lnTo>
                      <a:pt x="184" y="443"/>
                    </a:lnTo>
                    <a:lnTo>
                      <a:pt x="173" y="438"/>
                    </a:lnTo>
                    <a:lnTo>
                      <a:pt x="163" y="432"/>
                    </a:lnTo>
                    <a:lnTo>
                      <a:pt x="21" y="330"/>
                    </a:lnTo>
                    <a:lnTo>
                      <a:pt x="9" y="319"/>
                    </a:lnTo>
                    <a:lnTo>
                      <a:pt x="3" y="307"/>
                    </a:lnTo>
                    <a:lnTo>
                      <a:pt x="0" y="297"/>
                    </a:lnTo>
                    <a:lnTo>
                      <a:pt x="0" y="283"/>
                    </a:lnTo>
                    <a:lnTo>
                      <a:pt x="5" y="272"/>
                    </a:lnTo>
                    <a:lnTo>
                      <a:pt x="11" y="263"/>
                    </a:lnTo>
                    <a:lnTo>
                      <a:pt x="15" y="259"/>
                    </a:lnTo>
                    <a:lnTo>
                      <a:pt x="150" y="85"/>
                    </a:lnTo>
                    <a:lnTo>
                      <a:pt x="154" y="78"/>
                    </a:lnTo>
                    <a:lnTo>
                      <a:pt x="161" y="71"/>
                    </a:lnTo>
                    <a:lnTo>
                      <a:pt x="171" y="63"/>
                    </a:lnTo>
                    <a:lnTo>
                      <a:pt x="178" y="60"/>
                    </a:lnTo>
                    <a:lnTo>
                      <a:pt x="188" y="57"/>
                    </a:lnTo>
                    <a:lnTo>
                      <a:pt x="201" y="52"/>
                    </a:lnTo>
                    <a:lnTo>
                      <a:pt x="219" y="49"/>
                    </a:lnTo>
                    <a:lnTo>
                      <a:pt x="242" y="43"/>
                    </a:lnTo>
                    <a:lnTo>
                      <a:pt x="271" y="37"/>
                    </a:lnTo>
                    <a:lnTo>
                      <a:pt x="306" y="28"/>
                    </a:lnTo>
                    <a:lnTo>
                      <a:pt x="325" y="23"/>
                    </a:lnTo>
                    <a:lnTo>
                      <a:pt x="345" y="20"/>
                    </a:lnTo>
                    <a:lnTo>
                      <a:pt x="363" y="15"/>
                    </a:lnTo>
                    <a:lnTo>
                      <a:pt x="379" y="11"/>
                    </a:lnTo>
                    <a:lnTo>
                      <a:pt x="391" y="9"/>
                    </a:lnTo>
                    <a:lnTo>
                      <a:pt x="398" y="6"/>
                    </a:lnTo>
                    <a:lnTo>
                      <a:pt x="408" y="3"/>
                    </a:lnTo>
                    <a:lnTo>
                      <a:pt x="418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7" name="Freeform 12">
                <a:extLst>
                  <a:ext uri="{FF2B5EF4-FFF2-40B4-BE49-F238E27FC236}">
                    <a16:creationId xmlns:a16="http://schemas.microsoft.com/office/drawing/2014/main" xmlns="" id="{A204815F-5B21-4792-8998-5FDC4F845A0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03837" y="5656364"/>
                <a:ext cx="100820" cy="135712"/>
              </a:xfrm>
              <a:custGeom>
                <a:avLst/>
                <a:gdLst>
                  <a:gd name="T0" fmla="*/ 454 w 540"/>
                  <a:gd name="T1" fmla="*/ 677 h 726"/>
                  <a:gd name="T2" fmla="*/ 455 w 540"/>
                  <a:gd name="T3" fmla="*/ 700 h 726"/>
                  <a:gd name="T4" fmla="*/ 387 w 540"/>
                  <a:gd name="T5" fmla="*/ 0 h 726"/>
                  <a:gd name="T6" fmla="*/ 414 w 540"/>
                  <a:gd name="T7" fmla="*/ 10 h 726"/>
                  <a:gd name="T8" fmla="*/ 430 w 540"/>
                  <a:gd name="T9" fmla="*/ 33 h 726"/>
                  <a:gd name="T10" fmla="*/ 537 w 540"/>
                  <a:gd name="T11" fmla="*/ 324 h 726"/>
                  <a:gd name="T12" fmla="*/ 538 w 540"/>
                  <a:gd name="T13" fmla="*/ 349 h 726"/>
                  <a:gd name="T14" fmla="*/ 528 w 540"/>
                  <a:gd name="T15" fmla="*/ 367 h 726"/>
                  <a:gd name="T16" fmla="*/ 508 w 540"/>
                  <a:gd name="T17" fmla="*/ 373 h 726"/>
                  <a:gd name="T18" fmla="*/ 488 w 540"/>
                  <a:gd name="T19" fmla="*/ 368 h 726"/>
                  <a:gd name="T20" fmla="*/ 367 w 540"/>
                  <a:gd name="T21" fmla="*/ 454 h 726"/>
                  <a:gd name="T22" fmla="*/ 472 w 540"/>
                  <a:gd name="T23" fmla="*/ 454 h 726"/>
                  <a:gd name="T24" fmla="*/ 490 w 540"/>
                  <a:gd name="T25" fmla="*/ 464 h 726"/>
                  <a:gd name="T26" fmla="*/ 501 w 540"/>
                  <a:gd name="T27" fmla="*/ 486 h 726"/>
                  <a:gd name="T28" fmla="*/ 501 w 540"/>
                  <a:gd name="T29" fmla="*/ 504 h 726"/>
                  <a:gd name="T30" fmla="*/ 498 w 540"/>
                  <a:gd name="T31" fmla="*/ 694 h 726"/>
                  <a:gd name="T32" fmla="*/ 488 w 540"/>
                  <a:gd name="T33" fmla="*/ 712 h 726"/>
                  <a:gd name="T34" fmla="*/ 467 w 540"/>
                  <a:gd name="T35" fmla="*/ 724 h 726"/>
                  <a:gd name="T36" fmla="*/ 445 w 540"/>
                  <a:gd name="T37" fmla="*/ 724 h 726"/>
                  <a:gd name="T38" fmla="*/ 226 w 540"/>
                  <a:gd name="T39" fmla="*/ 711 h 726"/>
                  <a:gd name="T40" fmla="*/ 211 w 540"/>
                  <a:gd name="T41" fmla="*/ 710 h 726"/>
                  <a:gd name="T42" fmla="*/ 193 w 540"/>
                  <a:gd name="T43" fmla="*/ 701 h 726"/>
                  <a:gd name="T44" fmla="*/ 172 w 540"/>
                  <a:gd name="T45" fmla="*/ 686 h 726"/>
                  <a:gd name="T46" fmla="*/ 141 w 540"/>
                  <a:gd name="T47" fmla="*/ 656 h 726"/>
                  <a:gd name="T48" fmla="*/ 93 w 540"/>
                  <a:gd name="T49" fmla="*/ 614 h 726"/>
                  <a:gd name="T50" fmla="*/ 64 w 540"/>
                  <a:gd name="T51" fmla="*/ 587 h 726"/>
                  <a:gd name="T52" fmla="*/ 39 w 540"/>
                  <a:gd name="T53" fmla="*/ 564 h 726"/>
                  <a:gd name="T54" fmla="*/ 23 w 540"/>
                  <a:gd name="T55" fmla="*/ 551 h 726"/>
                  <a:gd name="T56" fmla="*/ 6 w 540"/>
                  <a:gd name="T57" fmla="*/ 536 h 726"/>
                  <a:gd name="T58" fmla="*/ 0 w 540"/>
                  <a:gd name="T59" fmla="*/ 516 h 726"/>
                  <a:gd name="T60" fmla="*/ 5 w 540"/>
                  <a:gd name="T61" fmla="*/ 500 h 726"/>
                  <a:gd name="T62" fmla="*/ 81 w 540"/>
                  <a:gd name="T63" fmla="*/ 183 h 726"/>
                  <a:gd name="T64" fmla="*/ 58 w 540"/>
                  <a:gd name="T65" fmla="*/ 164 h 726"/>
                  <a:gd name="T66" fmla="*/ 54 w 540"/>
                  <a:gd name="T67" fmla="*/ 145 h 726"/>
                  <a:gd name="T68" fmla="*/ 63 w 540"/>
                  <a:gd name="T69" fmla="*/ 123 h 726"/>
                  <a:gd name="T70" fmla="*/ 80 w 540"/>
                  <a:gd name="T71" fmla="*/ 111 h 726"/>
                  <a:gd name="T72" fmla="*/ 90 w 540"/>
                  <a:gd name="T73" fmla="*/ 107 h 726"/>
                  <a:gd name="T74" fmla="*/ 114 w 540"/>
                  <a:gd name="T75" fmla="*/ 99 h 726"/>
                  <a:gd name="T76" fmla="*/ 154 w 540"/>
                  <a:gd name="T77" fmla="*/ 83 h 726"/>
                  <a:gd name="T78" fmla="*/ 205 w 540"/>
                  <a:gd name="T79" fmla="*/ 64 h 726"/>
                  <a:gd name="T80" fmla="*/ 259 w 540"/>
                  <a:gd name="T81" fmla="*/ 44 h 726"/>
                  <a:gd name="T82" fmla="*/ 310 w 540"/>
                  <a:gd name="T83" fmla="*/ 25 h 726"/>
                  <a:gd name="T84" fmla="*/ 349 w 540"/>
                  <a:gd name="T85" fmla="*/ 10 h 726"/>
                  <a:gd name="T86" fmla="*/ 370 w 540"/>
                  <a:gd name="T87" fmla="*/ 2 h 7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40" h="726">
                    <a:moveTo>
                      <a:pt x="455" y="676"/>
                    </a:moveTo>
                    <a:lnTo>
                      <a:pt x="454" y="677"/>
                    </a:lnTo>
                    <a:lnTo>
                      <a:pt x="451" y="678"/>
                    </a:lnTo>
                    <a:lnTo>
                      <a:pt x="455" y="700"/>
                    </a:lnTo>
                    <a:lnTo>
                      <a:pt x="455" y="676"/>
                    </a:lnTo>
                    <a:close/>
                    <a:moveTo>
                      <a:pt x="387" y="0"/>
                    </a:moveTo>
                    <a:lnTo>
                      <a:pt x="402" y="3"/>
                    </a:lnTo>
                    <a:lnTo>
                      <a:pt x="414" y="10"/>
                    </a:lnTo>
                    <a:lnTo>
                      <a:pt x="424" y="21"/>
                    </a:lnTo>
                    <a:lnTo>
                      <a:pt x="430" y="33"/>
                    </a:lnTo>
                    <a:lnTo>
                      <a:pt x="535" y="315"/>
                    </a:lnTo>
                    <a:lnTo>
                      <a:pt x="537" y="324"/>
                    </a:lnTo>
                    <a:lnTo>
                      <a:pt x="540" y="335"/>
                    </a:lnTo>
                    <a:lnTo>
                      <a:pt x="538" y="349"/>
                    </a:lnTo>
                    <a:lnTo>
                      <a:pt x="534" y="360"/>
                    </a:lnTo>
                    <a:lnTo>
                      <a:pt x="528" y="367"/>
                    </a:lnTo>
                    <a:lnTo>
                      <a:pt x="518" y="372"/>
                    </a:lnTo>
                    <a:lnTo>
                      <a:pt x="508" y="373"/>
                    </a:lnTo>
                    <a:lnTo>
                      <a:pt x="498" y="372"/>
                    </a:lnTo>
                    <a:lnTo>
                      <a:pt x="488" y="368"/>
                    </a:lnTo>
                    <a:lnTo>
                      <a:pt x="421" y="336"/>
                    </a:lnTo>
                    <a:lnTo>
                      <a:pt x="367" y="454"/>
                    </a:lnTo>
                    <a:lnTo>
                      <a:pt x="457" y="453"/>
                    </a:lnTo>
                    <a:lnTo>
                      <a:pt x="472" y="454"/>
                    </a:lnTo>
                    <a:lnTo>
                      <a:pt x="483" y="459"/>
                    </a:lnTo>
                    <a:lnTo>
                      <a:pt x="490" y="464"/>
                    </a:lnTo>
                    <a:lnTo>
                      <a:pt x="497" y="475"/>
                    </a:lnTo>
                    <a:lnTo>
                      <a:pt x="501" y="486"/>
                    </a:lnTo>
                    <a:lnTo>
                      <a:pt x="501" y="495"/>
                    </a:lnTo>
                    <a:lnTo>
                      <a:pt x="501" y="504"/>
                    </a:lnTo>
                    <a:lnTo>
                      <a:pt x="500" y="680"/>
                    </a:lnTo>
                    <a:lnTo>
                      <a:pt x="498" y="694"/>
                    </a:lnTo>
                    <a:lnTo>
                      <a:pt x="494" y="705"/>
                    </a:lnTo>
                    <a:lnTo>
                      <a:pt x="488" y="712"/>
                    </a:lnTo>
                    <a:lnTo>
                      <a:pt x="478" y="720"/>
                    </a:lnTo>
                    <a:lnTo>
                      <a:pt x="467" y="724"/>
                    </a:lnTo>
                    <a:lnTo>
                      <a:pt x="455" y="726"/>
                    </a:lnTo>
                    <a:lnTo>
                      <a:pt x="445" y="724"/>
                    </a:lnTo>
                    <a:lnTo>
                      <a:pt x="231" y="710"/>
                    </a:lnTo>
                    <a:lnTo>
                      <a:pt x="226" y="711"/>
                    </a:lnTo>
                    <a:lnTo>
                      <a:pt x="223" y="711"/>
                    </a:lnTo>
                    <a:lnTo>
                      <a:pt x="211" y="710"/>
                    </a:lnTo>
                    <a:lnTo>
                      <a:pt x="200" y="705"/>
                    </a:lnTo>
                    <a:lnTo>
                      <a:pt x="193" y="701"/>
                    </a:lnTo>
                    <a:lnTo>
                      <a:pt x="184" y="695"/>
                    </a:lnTo>
                    <a:lnTo>
                      <a:pt x="172" y="686"/>
                    </a:lnTo>
                    <a:lnTo>
                      <a:pt x="158" y="672"/>
                    </a:lnTo>
                    <a:lnTo>
                      <a:pt x="141" y="656"/>
                    </a:lnTo>
                    <a:lnTo>
                      <a:pt x="119" y="637"/>
                    </a:lnTo>
                    <a:lnTo>
                      <a:pt x="93" y="614"/>
                    </a:lnTo>
                    <a:lnTo>
                      <a:pt x="79" y="601"/>
                    </a:lnTo>
                    <a:lnTo>
                      <a:pt x="64" y="587"/>
                    </a:lnTo>
                    <a:lnTo>
                      <a:pt x="51" y="575"/>
                    </a:lnTo>
                    <a:lnTo>
                      <a:pt x="39" y="564"/>
                    </a:lnTo>
                    <a:lnTo>
                      <a:pt x="29" y="556"/>
                    </a:lnTo>
                    <a:lnTo>
                      <a:pt x="23" y="551"/>
                    </a:lnTo>
                    <a:lnTo>
                      <a:pt x="14" y="545"/>
                    </a:lnTo>
                    <a:lnTo>
                      <a:pt x="6" y="536"/>
                    </a:lnTo>
                    <a:lnTo>
                      <a:pt x="3" y="529"/>
                    </a:lnTo>
                    <a:lnTo>
                      <a:pt x="0" y="516"/>
                    </a:lnTo>
                    <a:lnTo>
                      <a:pt x="3" y="506"/>
                    </a:lnTo>
                    <a:lnTo>
                      <a:pt x="5" y="500"/>
                    </a:lnTo>
                    <a:lnTo>
                      <a:pt x="141" y="210"/>
                    </a:lnTo>
                    <a:lnTo>
                      <a:pt x="81" y="183"/>
                    </a:lnTo>
                    <a:lnTo>
                      <a:pt x="67" y="174"/>
                    </a:lnTo>
                    <a:lnTo>
                      <a:pt x="58" y="164"/>
                    </a:lnTo>
                    <a:lnTo>
                      <a:pt x="55" y="155"/>
                    </a:lnTo>
                    <a:lnTo>
                      <a:pt x="54" y="145"/>
                    </a:lnTo>
                    <a:lnTo>
                      <a:pt x="57" y="133"/>
                    </a:lnTo>
                    <a:lnTo>
                      <a:pt x="63" y="123"/>
                    </a:lnTo>
                    <a:lnTo>
                      <a:pt x="73" y="116"/>
                    </a:lnTo>
                    <a:lnTo>
                      <a:pt x="80" y="111"/>
                    </a:lnTo>
                    <a:lnTo>
                      <a:pt x="87" y="109"/>
                    </a:lnTo>
                    <a:lnTo>
                      <a:pt x="90" y="107"/>
                    </a:lnTo>
                    <a:lnTo>
                      <a:pt x="99" y="104"/>
                    </a:lnTo>
                    <a:lnTo>
                      <a:pt x="114" y="99"/>
                    </a:lnTo>
                    <a:lnTo>
                      <a:pt x="132" y="92"/>
                    </a:lnTo>
                    <a:lnTo>
                      <a:pt x="154" y="83"/>
                    </a:lnTo>
                    <a:lnTo>
                      <a:pt x="179" y="75"/>
                    </a:lnTo>
                    <a:lnTo>
                      <a:pt x="205" y="64"/>
                    </a:lnTo>
                    <a:lnTo>
                      <a:pt x="232" y="54"/>
                    </a:lnTo>
                    <a:lnTo>
                      <a:pt x="259" y="44"/>
                    </a:lnTo>
                    <a:lnTo>
                      <a:pt x="284" y="35"/>
                    </a:lnTo>
                    <a:lnTo>
                      <a:pt x="310" y="25"/>
                    </a:lnTo>
                    <a:lnTo>
                      <a:pt x="330" y="16"/>
                    </a:lnTo>
                    <a:lnTo>
                      <a:pt x="349" y="10"/>
                    </a:lnTo>
                    <a:lnTo>
                      <a:pt x="363" y="6"/>
                    </a:lnTo>
                    <a:lnTo>
                      <a:pt x="370" y="2"/>
                    </a:lnTo>
                    <a:lnTo>
                      <a:pt x="387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49D14179-D02A-4572-AA4A-6FEB05DA4D11}"/>
                </a:ext>
              </a:extLst>
            </p:cNvPr>
            <p:cNvSpPr txBox="1"/>
            <p:nvPr/>
          </p:nvSpPr>
          <p:spPr>
            <a:xfrm>
              <a:off x="9069970" y="854402"/>
              <a:ext cx="23577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z="1400" spc="-300" dirty="0">
                  <a:solidFill>
                    <a:schemeClr val="bg2">
                      <a:lumMod val="50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카테고리화</a:t>
              </a:r>
              <a:endParaRPr lang="en-US" altLang="ko-KR" sz="1400" spc="-300" dirty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B26B99BD-F89C-41DF-93E7-F3FAA7D9628F}"/>
              </a:ext>
            </a:extLst>
          </p:cNvPr>
          <p:cNvSpPr/>
          <p:nvPr/>
        </p:nvSpPr>
        <p:spPr>
          <a:xfrm>
            <a:off x="1713535" y="396736"/>
            <a:ext cx="70704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박소희</a:t>
            </a:r>
            <a:endParaRPr lang="en-US" altLang="ko-KR" sz="2400" spc="-150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카테고리화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2 ) Doc2Vec</a:t>
            </a:r>
            <a:endParaRPr lang="ko-KR" altLang="en-US" sz="3200" dirty="0"/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xmlns="" id="{55C93E52-4B7A-45E9-83E7-472291CCEC08}"/>
              </a:ext>
            </a:extLst>
          </p:cNvPr>
          <p:cNvGrpSpPr/>
          <p:nvPr/>
        </p:nvGrpSpPr>
        <p:grpSpPr>
          <a:xfrm>
            <a:off x="750221" y="420889"/>
            <a:ext cx="831154" cy="827088"/>
            <a:chOff x="6784954" y="3032825"/>
            <a:chExt cx="960782" cy="9566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xmlns="" id="{36366A1D-666D-49B0-A018-F9061A101E82}"/>
                </a:ext>
              </a:extLst>
            </p:cNvPr>
            <p:cNvSpPr/>
            <p:nvPr/>
          </p:nvSpPr>
          <p:spPr>
            <a:xfrm>
              <a:off x="6784954" y="3032825"/>
              <a:ext cx="960782" cy="956678"/>
            </a:xfrm>
            <a:prstGeom prst="rect">
              <a:avLst/>
            </a:prstGeom>
            <a:solidFill>
              <a:srgbClr val="FFE6C1"/>
            </a:solidFill>
            <a:ln>
              <a:solidFill>
                <a:srgbClr val="FFE6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xmlns="" id="{CC6E7372-A32C-4722-A6F1-8517C6FFECB0}"/>
                </a:ext>
              </a:extLst>
            </p:cNvPr>
            <p:cNvGrpSpPr/>
            <p:nvPr/>
          </p:nvGrpSpPr>
          <p:grpSpPr>
            <a:xfrm>
              <a:off x="6921877" y="3182368"/>
              <a:ext cx="686934" cy="676315"/>
              <a:chOff x="6921877" y="3182368"/>
              <a:chExt cx="686934" cy="676315"/>
            </a:xfrm>
          </p:grpSpPr>
          <p:sp>
            <p:nvSpPr>
              <p:cNvPr id="98" name="Rectangle 16">
                <a:extLst>
                  <a:ext uri="{FF2B5EF4-FFF2-40B4-BE49-F238E27FC236}">
                    <a16:creationId xmlns:a16="http://schemas.microsoft.com/office/drawing/2014/main" xmlns="" id="{E8BBC1DD-5C3D-4A10-94F5-5D0433F1CD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1146" y="3495932"/>
                <a:ext cx="265512" cy="52261"/>
              </a:xfrm>
              <a:prstGeom prst="rect">
                <a:avLst/>
              </a:pr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9" name="Freeform 17">
                <a:extLst>
                  <a:ext uri="{FF2B5EF4-FFF2-40B4-BE49-F238E27FC236}">
                    <a16:creationId xmlns:a16="http://schemas.microsoft.com/office/drawing/2014/main" xmlns="" id="{C0B66B4D-F923-4E5F-98D6-9D423CC478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21877" y="3182368"/>
                <a:ext cx="637536" cy="627128"/>
              </a:xfrm>
              <a:custGeom>
                <a:avLst/>
                <a:gdLst>
                  <a:gd name="T0" fmla="*/ 413 w 3302"/>
                  <a:gd name="T1" fmla="*/ 0 h 3264"/>
                  <a:gd name="T2" fmla="*/ 2890 w 3302"/>
                  <a:gd name="T3" fmla="*/ 0 h 3264"/>
                  <a:gd name="T4" fmla="*/ 2941 w 3302"/>
                  <a:gd name="T5" fmla="*/ 3 h 3264"/>
                  <a:gd name="T6" fmla="*/ 2992 w 3302"/>
                  <a:gd name="T7" fmla="*/ 12 h 3264"/>
                  <a:gd name="T8" fmla="*/ 3039 w 3302"/>
                  <a:gd name="T9" fmla="*/ 27 h 3264"/>
                  <a:gd name="T10" fmla="*/ 3083 w 3302"/>
                  <a:gd name="T11" fmla="*/ 48 h 3264"/>
                  <a:gd name="T12" fmla="*/ 3126 w 3302"/>
                  <a:gd name="T13" fmla="*/ 73 h 3264"/>
                  <a:gd name="T14" fmla="*/ 3164 w 3302"/>
                  <a:gd name="T15" fmla="*/ 103 h 3264"/>
                  <a:gd name="T16" fmla="*/ 3198 w 3302"/>
                  <a:gd name="T17" fmla="*/ 137 h 3264"/>
                  <a:gd name="T18" fmla="*/ 3228 w 3302"/>
                  <a:gd name="T19" fmla="*/ 175 h 3264"/>
                  <a:gd name="T20" fmla="*/ 3254 w 3302"/>
                  <a:gd name="T21" fmla="*/ 216 h 3264"/>
                  <a:gd name="T22" fmla="*/ 3275 w 3302"/>
                  <a:gd name="T23" fmla="*/ 261 h 3264"/>
                  <a:gd name="T24" fmla="*/ 3290 w 3302"/>
                  <a:gd name="T25" fmla="*/ 307 h 3264"/>
                  <a:gd name="T26" fmla="*/ 3299 w 3302"/>
                  <a:gd name="T27" fmla="*/ 357 h 3264"/>
                  <a:gd name="T28" fmla="*/ 3302 w 3302"/>
                  <a:gd name="T29" fmla="*/ 408 h 3264"/>
                  <a:gd name="T30" fmla="*/ 3302 w 3302"/>
                  <a:gd name="T31" fmla="*/ 1658 h 3264"/>
                  <a:gd name="T32" fmla="*/ 3258 w 3302"/>
                  <a:gd name="T33" fmla="*/ 1650 h 3264"/>
                  <a:gd name="T34" fmla="*/ 3212 w 3302"/>
                  <a:gd name="T35" fmla="*/ 1648 h 3264"/>
                  <a:gd name="T36" fmla="*/ 3164 w 3302"/>
                  <a:gd name="T37" fmla="*/ 1650 h 3264"/>
                  <a:gd name="T38" fmla="*/ 3117 w 3302"/>
                  <a:gd name="T39" fmla="*/ 1659 h 3264"/>
                  <a:gd name="T40" fmla="*/ 3071 w 3302"/>
                  <a:gd name="T41" fmla="*/ 1673 h 3264"/>
                  <a:gd name="T42" fmla="*/ 3027 w 3302"/>
                  <a:gd name="T43" fmla="*/ 1691 h 3264"/>
                  <a:gd name="T44" fmla="*/ 3027 w 3302"/>
                  <a:gd name="T45" fmla="*/ 544 h 3264"/>
                  <a:gd name="T46" fmla="*/ 275 w 3302"/>
                  <a:gd name="T47" fmla="*/ 544 h 3264"/>
                  <a:gd name="T48" fmla="*/ 275 w 3302"/>
                  <a:gd name="T49" fmla="*/ 2856 h 3264"/>
                  <a:gd name="T50" fmla="*/ 279 w 3302"/>
                  <a:gd name="T51" fmla="*/ 2883 h 3264"/>
                  <a:gd name="T52" fmla="*/ 287 w 3302"/>
                  <a:gd name="T53" fmla="*/ 2909 h 3264"/>
                  <a:gd name="T54" fmla="*/ 299 w 3302"/>
                  <a:gd name="T55" fmla="*/ 2932 h 3264"/>
                  <a:gd name="T56" fmla="*/ 315 w 3302"/>
                  <a:gd name="T57" fmla="*/ 2952 h 3264"/>
                  <a:gd name="T58" fmla="*/ 336 w 3302"/>
                  <a:gd name="T59" fmla="*/ 2969 h 3264"/>
                  <a:gd name="T60" fmla="*/ 359 w 3302"/>
                  <a:gd name="T61" fmla="*/ 2982 h 3264"/>
                  <a:gd name="T62" fmla="*/ 385 w 3302"/>
                  <a:gd name="T63" fmla="*/ 2990 h 3264"/>
                  <a:gd name="T64" fmla="*/ 413 w 3302"/>
                  <a:gd name="T65" fmla="*/ 2992 h 3264"/>
                  <a:gd name="T66" fmla="*/ 1790 w 3302"/>
                  <a:gd name="T67" fmla="*/ 2992 h 3264"/>
                  <a:gd name="T68" fmla="*/ 1710 w 3302"/>
                  <a:gd name="T69" fmla="*/ 3264 h 3264"/>
                  <a:gd name="T70" fmla="*/ 413 w 3302"/>
                  <a:gd name="T71" fmla="*/ 3264 h 3264"/>
                  <a:gd name="T72" fmla="*/ 361 w 3302"/>
                  <a:gd name="T73" fmla="*/ 3261 h 3264"/>
                  <a:gd name="T74" fmla="*/ 311 w 3302"/>
                  <a:gd name="T75" fmla="*/ 3252 h 3264"/>
                  <a:gd name="T76" fmla="*/ 264 w 3302"/>
                  <a:gd name="T77" fmla="*/ 3237 h 3264"/>
                  <a:gd name="T78" fmla="*/ 219 w 3302"/>
                  <a:gd name="T79" fmla="*/ 3216 h 3264"/>
                  <a:gd name="T80" fmla="*/ 177 w 3302"/>
                  <a:gd name="T81" fmla="*/ 3190 h 3264"/>
                  <a:gd name="T82" fmla="*/ 139 w 3302"/>
                  <a:gd name="T83" fmla="*/ 3161 h 3264"/>
                  <a:gd name="T84" fmla="*/ 104 w 3302"/>
                  <a:gd name="T85" fmla="*/ 3127 h 3264"/>
                  <a:gd name="T86" fmla="*/ 73 w 3302"/>
                  <a:gd name="T87" fmla="*/ 3089 h 3264"/>
                  <a:gd name="T88" fmla="*/ 48 w 3302"/>
                  <a:gd name="T89" fmla="*/ 3048 h 3264"/>
                  <a:gd name="T90" fmla="*/ 28 w 3302"/>
                  <a:gd name="T91" fmla="*/ 3003 h 3264"/>
                  <a:gd name="T92" fmla="*/ 13 w 3302"/>
                  <a:gd name="T93" fmla="*/ 2957 h 3264"/>
                  <a:gd name="T94" fmla="*/ 3 w 3302"/>
                  <a:gd name="T95" fmla="*/ 2907 h 3264"/>
                  <a:gd name="T96" fmla="*/ 0 w 3302"/>
                  <a:gd name="T97" fmla="*/ 2856 h 3264"/>
                  <a:gd name="T98" fmla="*/ 0 w 3302"/>
                  <a:gd name="T99" fmla="*/ 408 h 3264"/>
                  <a:gd name="T100" fmla="*/ 3 w 3302"/>
                  <a:gd name="T101" fmla="*/ 357 h 3264"/>
                  <a:gd name="T102" fmla="*/ 13 w 3302"/>
                  <a:gd name="T103" fmla="*/ 307 h 3264"/>
                  <a:gd name="T104" fmla="*/ 28 w 3302"/>
                  <a:gd name="T105" fmla="*/ 261 h 3264"/>
                  <a:gd name="T106" fmla="*/ 48 w 3302"/>
                  <a:gd name="T107" fmla="*/ 216 h 3264"/>
                  <a:gd name="T108" fmla="*/ 73 w 3302"/>
                  <a:gd name="T109" fmla="*/ 175 h 3264"/>
                  <a:gd name="T110" fmla="*/ 104 w 3302"/>
                  <a:gd name="T111" fmla="*/ 137 h 3264"/>
                  <a:gd name="T112" fmla="*/ 139 w 3302"/>
                  <a:gd name="T113" fmla="*/ 103 h 3264"/>
                  <a:gd name="T114" fmla="*/ 177 w 3302"/>
                  <a:gd name="T115" fmla="*/ 73 h 3264"/>
                  <a:gd name="T116" fmla="*/ 219 w 3302"/>
                  <a:gd name="T117" fmla="*/ 48 h 3264"/>
                  <a:gd name="T118" fmla="*/ 264 w 3302"/>
                  <a:gd name="T119" fmla="*/ 27 h 3264"/>
                  <a:gd name="T120" fmla="*/ 311 w 3302"/>
                  <a:gd name="T121" fmla="*/ 12 h 3264"/>
                  <a:gd name="T122" fmla="*/ 361 w 3302"/>
                  <a:gd name="T123" fmla="*/ 3 h 3264"/>
                  <a:gd name="T124" fmla="*/ 413 w 3302"/>
                  <a:gd name="T125" fmla="*/ 0 h 3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302" h="3264">
                    <a:moveTo>
                      <a:pt x="413" y="0"/>
                    </a:moveTo>
                    <a:lnTo>
                      <a:pt x="2890" y="0"/>
                    </a:lnTo>
                    <a:lnTo>
                      <a:pt x="2941" y="3"/>
                    </a:lnTo>
                    <a:lnTo>
                      <a:pt x="2992" y="12"/>
                    </a:lnTo>
                    <a:lnTo>
                      <a:pt x="3039" y="27"/>
                    </a:lnTo>
                    <a:lnTo>
                      <a:pt x="3083" y="48"/>
                    </a:lnTo>
                    <a:lnTo>
                      <a:pt x="3126" y="73"/>
                    </a:lnTo>
                    <a:lnTo>
                      <a:pt x="3164" y="103"/>
                    </a:lnTo>
                    <a:lnTo>
                      <a:pt x="3198" y="137"/>
                    </a:lnTo>
                    <a:lnTo>
                      <a:pt x="3228" y="175"/>
                    </a:lnTo>
                    <a:lnTo>
                      <a:pt x="3254" y="216"/>
                    </a:lnTo>
                    <a:lnTo>
                      <a:pt x="3275" y="261"/>
                    </a:lnTo>
                    <a:lnTo>
                      <a:pt x="3290" y="307"/>
                    </a:lnTo>
                    <a:lnTo>
                      <a:pt x="3299" y="357"/>
                    </a:lnTo>
                    <a:lnTo>
                      <a:pt x="3302" y="408"/>
                    </a:lnTo>
                    <a:lnTo>
                      <a:pt x="3302" y="1658"/>
                    </a:lnTo>
                    <a:lnTo>
                      <a:pt x="3258" y="1650"/>
                    </a:lnTo>
                    <a:lnTo>
                      <a:pt x="3212" y="1648"/>
                    </a:lnTo>
                    <a:lnTo>
                      <a:pt x="3164" y="1650"/>
                    </a:lnTo>
                    <a:lnTo>
                      <a:pt x="3117" y="1659"/>
                    </a:lnTo>
                    <a:lnTo>
                      <a:pt x="3071" y="1673"/>
                    </a:lnTo>
                    <a:lnTo>
                      <a:pt x="3027" y="1691"/>
                    </a:lnTo>
                    <a:lnTo>
                      <a:pt x="3027" y="544"/>
                    </a:lnTo>
                    <a:lnTo>
                      <a:pt x="275" y="544"/>
                    </a:lnTo>
                    <a:lnTo>
                      <a:pt x="275" y="2856"/>
                    </a:lnTo>
                    <a:lnTo>
                      <a:pt x="279" y="2883"/>
                    </a:lnTo>
                    <a:lnTo>
                      <a:pt x="287" y="2909"/>
                    </a:lnTo>
                    <a:lnTo>
                      <a:pt x="299" y="2932"/>
                    </a:lnTo>
                    <a:lnTo>
                      <a:pt x="315" y="2952"/>
                    </a:lnTo>
                    <a:lnTo>
                      <a:pt x="336" y="2969"/>
                    </a:lnTo>
                    <a:lnTo>
                      <a:pt x="359" y="2982"/>
                    </a:lnTo>
                    <a:lnTo>
                      <a:pt x="385" y="2990"/>
                    </a:lnTo>
                    <a:lnTo>
                      <a:pt x="413" y="2992"/>
                    </a:lnTo>
                    <a:lnTo>
                      <a:pt x="1790" y="2992"/>
                    </a:lnTo>
                    <a:lnTo>
                      <a:pt x="1710" y="3264"/>
                    </a:lnTo>
                    <a:lnTo>
                      <a:pt x="413" y="3264"/>
                    </a:lnTo>
                    <a:lnTo>
                      <a:pt x="361" y="3261"/>
                    </a:lnTo>
                    <a:lnTo>
                      <a:pt x="311" y="3252"/>
                    </a:lnTo>
                    <a:lnTo>
                      <a:pt x="264" y="3237"/>
                    </a:lnTo>
                    <a:lnTo>
                      <a:pt x="219" y="3216"/>
                    </a:lnTo>
                    <a:lnTo>
                      <a:pt x="177" y="3190"/>
                    </a:lnTo>
                    <a:lnTo>
                      <a:pt x="139" y="3161"/>
                    </a:lnTo>
                    <a:lnTo>
                      <a:pt x="104" y="3127"/>
                    </a:lnTo>
                    <a:lnTo>
                      <a:pt x="73" y="3089"/>
                    </a:lnTo>
                    <a:lnTo>
                      <a:pt x="48" y="3048"/>
                    </a:lnTo>
                    <a:lnTo>
                      <a:pt x="28" y="3003"/>
                    </a:lnTo>
                    <a:lnTo>
                      <a:pt x="13" y="2957"/>
                    </a:lnTo>
                    <a:lnTo>
                      <a:pt x="3" y="2907"/>
                    </a:lnTo>
                    <a:lnTo>
                      <a:pt x="0" y="2856"/>
                    </a:lnTo>
                    <a:lnTo>
                      <a:pt x="0" y="408"/>
                    </a:lnTo>
                    <a:lnTo>
                      <a:pt x="3" y="357"/>
                    </a:lnTo>
                    <a:lnTo>
                      <a:pt x="13" y="307"/>
                    </a:lnTo>
                    <a:lnTo>
                      <a:pt x="28" y="261"/>
                    </a:lnTo>
                    <a:lnTo>
                      <a:pt x="48" y="216"/>
                    </a:lnTo>
                    <a:lnTo>
                      <a:pt x="73" y="175"/>
                    </a:lnTo>
                    <a:lnTo>
                      <a:pt x="104" y="137"/>
                    </a:lnTo>
                    <a:lnTo>
                      <a:pt x="139" y="103"/>
                    </a:lnTo>
                    <a:lnTo>
                      <a:pt x="177" y="73"/>
                    </a:lnTo>
                    <a:lnTo>
                      <a:pt x="219" y="48"/>
                    </a:lnTo>
                    <a:lnTo>
                      <a:pt x="264" y="27"/>
                    </a:lnTo>
                    <a:lnTo>
                      <a:pt x="311" y="12"/>
                    </a:lnTo>
                    <a:lnTo>
                      <a:pt x="361" y="3"/>
                    </a:lnTo>
                    <a:lnTo>
                      <a:pt x="413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0" name="Rectangle 18">
                <a:extLst>
                  <a:ext uri="{FF2B5EF4-FFF2-40B4-BE49-F238E27FC236}">
                    <a16:creationId xmlns:a16="http://schemas.microsoft.com/office/drawing/2014/main" xmlns="" id="{0C99152C-289C-4B67-AE46-5CD21DD1C5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1146" y="3391411"/>
                <a:ext cx="265512" cy="52261"/>
              </a:xfrm>
              <a:prstGeom prst="rect">
                <a:avLst/>
              </a:pr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1" name="Freeform 19">
                <a:extLst>
                  <a:ext uri="{FF2B5EF4-FFF2-40B4-BE49-F238E27FC236}">
                    <a16:creationId xmlns:a16="http://schemas.microsoft.com/office/drawing/2014/main" xmlns="" id="{A715BCED-8D73-41DF-83C2-65FE10FD97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61146" y="3600454"/>
                <a:ext cx="241585" cy="52261"/>
              </a:xfrm>
              <a:custGeom>
                <a:avLst/>
                <a:gdLst>
                  <a:gd name="T0" fmla="*/ 0 w 1254"/>
                  <a:gd name="T1" fmla="*/ 0 h 272"/>
                  <a:gd name="T2" fmla="*/ 1254 w 1254"/>
                  <a:gd name="T3" fmla="*/ 0 h 272"/>
                  <a:gd name="T4" fmla="*/ 976 w 1254"/>
                  <a:gd name="T5" fmla="*/ 272 h 272"/>
                  <a:gd name="T6" fmla="*/ 0 w 1254"/>
                  <a:gd name="T7" fmla="*/ 272 h 272"/>
                  <a:gd name="T8" fmla="*/ 0 w 1254"/>
                  <a:gd name="T9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4" h="272">
                    <a:moveTo>
                      <a:pt x="0" y="0"/>
                    </a:moveTo>
                    <a:lnTo>
                      <a:pt x="1254" y="0"/>
                    </a:lnTo>
                    <a:lnTo>
                      <a:pt x="976" y="272"/>
                    </a:lnTo>
                    <a:lnTo>
                      <a:pt x="0" y="2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2" name="Rectangle 20">
                <a:extLst>
                  <a:ext uri="{FF2B5EF4-FFF2-40B4-BE49-F238E27FC236}">
                    <a16:creationId xmlns:a16="http://schemas.microsoft.com/office/drawing/2014/main" xmlns="" id="{7FD15F1C-7BF4-45F8-9384-CD72EAC69A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4633" y="3495932"/>
                <a:ext cx="53257" cy="52261"/>
              </a:xfrm>
              <a:prstGeom prst="rect">
                <a:avLst/>
              </a:pr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3" name="Rectangle 21">
                <a:extLst>
                  <a:ext uri="{FF2B5EF4-FFF2-40B4-BE49-F238E27FC236}">
                    <a16:creationId xmlns:a16="http://schemas.microsoft.com/office/drawing/2014/main" xmlns="" id="{868C4B75-8538-456C-99CD-EDA014C1EE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4633" y="3391411"/>
                <a:ext cx="53257" cy="52261"/>
              </a:xfrm>
              <a:prstGeom prst="rect">
                <a:avLst/>
              </a:pr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4" name="Rectangle 22">
                <a:extLst>
                  <a:ext uri="{FF2B5EF4-FFF2-40B4-BE49-F238E27FC236}">
                    <a16:creationId xmlns:a16="http://schemas.microsoft.com/office/drawing/2014/main" xmlns="" id="{AC051232-A6E2-42C2-9759-F4C4A0F00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4633" y="3600454"/>
                <a:ext cx="53257" cy="52261"/>
              </a:xfrm>
              <a:prstGeom prst="rect">
                <a:avLst/>
              </a:pr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5" name="Freeform 23">
                <a:extLst>
                  <a:ext uri="{FF2B5EF4-FFF2-40B4-BE49-F238E27FC236}">
                    <a16:creationId xmlns:a16="http://schemas.microsoft.com/office/drawing/2014/main" xmlns="" id="{155A304E-A03E-41A3-B10E-B17A6CE1FD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87633" y="3550499"/>
                <a:ext cx="121178" cy="119124"/>
              </a:xfrm>
              <a:custGeom>
                <a:avLst/>
                <a:gdLst>
                  <a:gd name="T0" fmla="*/ 272 w 629"/>
                  <a:gd name="T1" fmla="*/ 0 h 624"/>
                  <a:gd name="T2" fmla="*/ 299 w 629"/>
                  <a:gd name="T3" fmla="*/ 4 h 624"/>
                  <a:gd name="T4" fmla="*/ 327 w 629"/>
                  <a:gd name="T5" fmla="*/ 12 h 624"/>
                  <a:gd name="T6" fmla="*/ 352 w 629"/>
                  <a:gd name="T7" fmla="*/ 25 h 624"/>
                  <a:gd name="T8" fmla="*/ 376 w 629"/>
                  <a:gd name="T9" fmla="*/ 45 h 624"/>
                  <a:gd name="T10" fmla="*/ 585 w 629"/>
                  <a:gd name="T11" fmla="*/ 251 h 624"/>
                  <a:gd name="T12" fmla="*/ 603 w 629"/>
                  <a:gd name="T13" fmla="*/ 274 h 624"/>
                  <a:gd name="T14" fmla="*/ 617 w 629"/>
                  <a:gd name="T15" fmla="*/ 300 h 624"/>
                  <a:gd name="T16" fmla="*/ 625 w 629"/>
                  <a:gd name="T17" fmla="*/ 326 h 624"/>
                  <a:gd name="T18" fmla="*/ 629 w 629"/>
                  <a:gd name="T19" fmla="*/ 354 h 624"/>
                  <a:gd name="T20" fmla="*/ 625 w 629"/>
                  <a:gd name="T21" fmla="*/ 381 h 624"/>
                  <a:gd name="T22" fmla="*/ 617 w 629"/>
                  <a:gd name="T23" fmla="*/ 408 h 624"/>
                  <a:gd name="T24" fmla="*/ 604 w 629"/>
                  <a:gd name="T25" fmla="*/ 435 h 624"/>
                  <a:gd name="T26" fmla="*/ 586 w 629"/>
                  <a:gd name="T27" fmla="*/ 457 h 624"/>
                  <a:gd name="T28" fmla="*/ 418 w 629"/>
                  <a:gd name="T29" fmla="*/ 624 h 624"/>
                  <a:gd name="T30" fmla="*/ 0 w 629"/>
                  <a:gd name="T31" fmla="*/ 210 h 624"/>
                  <a:gd name="T32" fmla="*/ 169 w 629"/>
                  <a:gd name="T33" fmla="*/ 42 h 624"/>
                  <a:gd name="T34" fmla="*/ 192 w 629"/>
                  <a:gd name="T35" fmla="*/ 24 h 624"/>
                  <a:gd name="T36" fmla="*/ 217 w 629"/>
                  <a:gd name="T37" fmla="*/ 12 h 624"/>
                  <a:gd name="T38" fmla="*/ 244 w 629"/>
                  <a:gd name="T39" fmla="*/ 4 h 624"/>
                  <a:gd name="T40" fmla="*/ 272 w 629"/>
                  <a:gd name="T41" fmla="*/ 0 h 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29" h="624">
                    <a:moveTo>
                      <a:pt x="272" y="0"/>
                    </a:moveTo>
                    <a:lnTo>
                      <a:pt x="299" y="4"/>
                    </a:lnTo>
                    <a:lnTo>
                      <a:pt x="327" y="12"/>
                    </a:lnTo>
                    <a:lnTo>
                      <a:pt x="352" y="25"/>
                    </a:lnTo>
                    <a:lnTo>
                      <a:pt x="376" y="45"/>
                    </a:lnTo>
                    <a:lnTo>
                      <a:pt x="585" y="251"/>
                    </a:lnTo>
                    <a:lnTo>
                      <a:pt x="603" y="274"/>
                    </a:lnTo>
                    <a:lnTo>
                      <a:pt x="617" y="300"/>
                    </a:lnTo>
                    <a:lnTo>
                      <a:pt x="625" y="326"/>
                    </a:lnTo>
                    <a:lnTo>
                      <a:pt x="629" y="354"/>
                    </a:lnTo>
                    <a:lnTo>
                      <a:pt x="625" y="381"/>
                    </a:lnTo>
                    <a:lnTo>
                      <a:pt x="617" y="408"/>
                    </a:lnTo>
                    <a:lnTo>
                      <a:pt x="604" y="435"/>
                    </a:lnTo>
                    <a:lnTo>
                      <a:pt x="586" y="457"/>
                    </a:lnTo>
                    <a:lnTo>
                      <a:pt x="418" y="624"/>
                    </a:lnTo>
                    <a:lnTo>
                      <a:pt x="0" y="210"/>
                    </a:lnTo>
                    <a:lnTo>
                      <a:pt x="169" y="42"/>
                    </a:lnTo>
                    <a:lnTo>
                      <a:pt x="192" y="24"/>
                    </a:lnTo>
                    <a:lnTo>
                      <a:pt x="217" y="12"/>
                    </a:lnTo>
                    <a:lnTo>
                      <a:pt x="244" y="4"/>
                    </a:lnTo>
                    <a:lnTo>
                      <a:pt x="27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6" name="Freeform 24">
                <a:extLst>
                  <a:ext uri="{FF2B5EF4-FFF2-40B4-BE49-F238E27FC236}">
                    <a16:creationId xmlns:a16="http://schemas.microsoft.com/office/drawing/2014/main" xmlns="" id="{C5125142-1FC2-43D5-87D0-671BFD3743B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96989" y="3615824"/>
                <a:ext cx="246988" cy="242859"/>
              </a:xfrm>
              <a:custGeom>
                <a:avLst/>
                <a:gdLst>
                  <a:gd name="T0" fmla="*/ 260 w 1284"/>
                  <a:gd name="T1" fmla="*/ 754 h 1264"/>
                  <a:gd name="T2" fmla="*/ 177 w 1284"/>
                  <a:gd name="T3" fmla="*/ 1032 h 1264"/>
                  <a:gd name="T4" fmla="*/ 236 w 1284"/>
                  <a:gd name="T5" fmla="*/ 1090 h 1264"/>
                  <a:gd name="T6" fmla="*/ 513 w 1284"/>
                  <a:gd name="T7" fmla="*/ 1009 h 1264"/>
                  <a:gd name="T8" fmla="*/ 471 w 1284"/>
                  <a:gd name="T9" fmla="*/ 796 h 1264"/>
                  <a:gd name="T10" fmla="*/ 260 w 1284"/>
                  <a:gd name="T11" fmla="*/ 754 h 1264"/>
                  <a:gd name="T12" fmla="*/ 848 w 1284"/>
                  <a:gd name="T13" fmla="*/ 0 h 1264"/>
                  <a:gd name="T14" fmla="*/ 1284 w 1284"/>
                  <a:gd name="T15" fmla="*/ 430 h 1264"/>
                  <a:gd name="T16" fmla="*/ 604 w 1284"/>
                  <a:gd name="T17" fmla="*/ 1099 h 1264"/>
                  <a:gd name="T18" fmla="*/ 596 w 1284"/>
                  <a:gd name="T19" fmla="*/ 1107 h 1264"/>
                  <a:gd name="T20" fmla="*/ 586 w 1284"/>
                  <a:gd name="T21" fmla="*/ 1114 h 1264"/>
                  <a:gd name="T22" fmla="*/ 576 w 1284"/>
                  <a:gd name="T23" fmla="*/ 1118 h 1264"/>
                  <a:gd name="T24" fmla="*/ 80 w 1284"/>
                  <a:gd name="T25" fmla="*/ 1262 h 1264"/>
                  <a:gd name="T26" fmla="*/ 74 w 1284"/>
                  <a:gd name="T27" fmla="*/ 1263 h 1264"/>
                  <a:gd name="T28" fmla="*/ 68 w 1284"/>
                  <a:gd name="T29" fmla="*/ 1264 h 1264"/>
                  <a:gd name="T30" fmla="*/ 62 w 1284"/>
                  <a:gd name="T31" fmla="*/ 1264 h 1264"/>
                  <a:gd name="T32" fmla="*/ 46 w 1284"/>
                  <a:gd name="T33" fmla="*/ 1263 h 1264"/>
                  <a:gd name="T34" fmla="*/ 31 w 1284"/>
                  <a:gd name="T35" fmla="*/ 1256 h 1264"/>
                  <a:gd name="T36" fmla="*/ 19 w 1284"/>
                  <a:gd name="T37" fmla="*/ 1247 h 1264"/>
                  <a:gd name="T38" fmla="*/ 8 w 1284"/>
                  <a:gd name="T39" fmla="*/ 1234 h 1264"/>
                  <a:gd name="T40" fmla="*/ 3 w 1284"/>
                  <a:gd name="T41" fmla="*/ 1219 h 1264"/>
                  <a:gd name="T42" fmla="*/ 0 w 1284"/>
                  <a:gd name="T43" fmla="*/ 1203 h 1264"/>
                  <a:gd name="T44" fmla="*/ 3 w 1284"/>
                  <a:gd name="T45" fmla="*/ 1187 h 1264"/>
                  <a:gd name="T46" fmla="*/ 148 w 1284"/>
                  <a:gd name="T47" fmla="*/ 695 h 1264"/>
                  <a:gd name="T48" fmla="*/ 154 w 1284"/>
                  <a:gd name="T49" fmla="*/ 684 h 1264"/>
                  <a:gd name="T50" fmla="*/ 161 w 1284"/>
                  <a:gd name="T51" fmla="*/ 675 h 1264"/>
                  <a:gd name="T52" fmla="*/ 170 w 1284"/>
                  <a:gd name="T53" fmla="*/ 666 h 1264"/>
                  <a:gd name="T54" fmla="*/ 848 w 1284"/>
                  <a:gd name="T55" fmla="*/ 0 h 1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84" h="1264">
                    <a:moveTo>
                      <a:pt x="260" y="754"/>
                    </a:moveTo>
                    <a:lnTo>
                      <a:pt x="177" y="1032"/>
                    </a:lnTo>
                    <a:lnTo>
                      <a:pt x="236" y="1090"/>
                    </a:lnTo>
                    <a:lnTo>
                      <a:pt x="513" y="1009"/>
                    </a:lnTo>
                    <a:lnTo>
                      <a:pt x="471" y="796"/>
                    </a:lnTo>
                    <a:lnTo>
                      <a:pt x="260" y="754"/>
                    </a:lnTo>
                    <a:close/>
                    <a:moveTo>
                      <a:pt x="848" y="0"/>
                    </a:moveTo>
                    <a:lnTo>
                      <a:pt x="1284" y="430"/>
                    </a:lnTo>
                    <a:lnTo>
                      <a:pt x="604" y="1099"/>
                    </a:lnTo>
                    <a:lnTo>
                      <a:pt x="596" y="1107"/>
                    </a:lnTo>
                    <a:lnTo>
                      <a:pt x="586" y="1114"/>
                    </a:lnTo>
                    <a:lnTo>
                      <a:pt x="576" y="1118"/>
                    </a:lnTo>
                    <a:lnTo>
                      <a:pt x="80" y="1262"/>
                    </a:lnTo>
                    <a:lnTo>
                      <a:pt x="74" y="1263"/>
                    </a:lnTo>
                    <a:lnTo>
                      <a:pt x="68" y="1264"/>
                    </a:lnTo>
                    <a:lnTo>
                      <a:pt x="62" y="1264"/>
                    </a:lnTo>
                    <a:lnTo>
                      <a:pt x="46" y="1263"/>
                    </a:lnTo>
                    <a:lnTo>
                      <a:pt x="31" y="1256"/>
                    </a:lnTo>
                    <a:lnTo>
                      <a:pt x="19" y="1247"/>
                    </a:lnTo>
                    <a:lnTo>
                      <a:pt x="8" y="1234"/>
                    </a:lnTo>
                    <a:lnTo>
                      <a:pt x="3" y="1219"/>
                    </a:lnTo>
                    <a:lnTo>
                      <a:pt x="0" y="1203"/>
                    </a:lnTo>
                    <a:lnTo>
                      <a:pt x="3" y="1187"/>
                    </a:lnTo>
                    <a:lnTo>
                      <a:pt x="148" y="695"/>
                    </a:lnTo>
                    <a:lnTo>
                      <a:pt x="154" y="684"/>
                    </a:lnTo>
                    <a:lnTo>
                      <a:pt x="161" y="675"/>
                    </a:lnTo>
                    <a:lnTo>
                      <a:pt x="170" y="666"/>
                    </a:lnTo>
                    <a:lnTo>
                      <a:pt x="848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49" name="직사각형 48"/>
          <p:cNvSpPr/>
          <p:nvPr/>
        </p:nvSpPr>
        <p:spPr>
          <a:xfrm>
            <a:off x="724124" y="2455080"/>
            <a:ext cx="4372132" cy="490073"/>
          </a:xfrm>
          <a:prstGeom prst="rect">
            <a:avLst/>
          </a:prstGeom>
          <a:solidFill>
            <a:srgbClr val="FFE6C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B. </a:t>
            </a:r>
            <a:r>
              <a:rPr lang="ko-KR" altLang="en-US" dirty="0" smtClean="0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중분류 </a:t>
            </a:r>
            <a:r>
              <a:rPr lang="en-US" altLang="ko-KR" dirty="0" smtClean="0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: </a:t>
            </a:r>
            <a:r>
              <a:rPr lang="ko-KR" altLang="en-US" dirty="0" err="1" smtClean="0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대분류</a:t>
            </a:r>
            <a:r>
              <a:rPr lang="ko-KR" altLang="en-US" dirty="0" smtClean="0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해당 카테고리 활용</a:t>
            </a:r>
            <a:endParaRPr lang="ko-KR" altLang="en-US" dirty="0">
              <a:solidFill>
                <a:schemeClr val="tx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1845895" y="3201753"/>
            <a:ext cx="909389" cy="42970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상품명</a:t>
            </a:r>
            <a:endParaRPr lang="ko-KR" altLang="en-US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910190" y="3262122"/>
            <a:ext cx="2961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ko-KR" altLang="en-US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뽕셰프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 이봉원 </a:t>
            </a:r>
            <a:r>
              <a:rPr lang="ko-KR" altLang="en-US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특갈비탕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12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팩</a:t>
            </a:r>
            <a:endParaRPr lang="ko-KR" altLang="en-US" dirty="0">
              <a:solidFill>
                <a:srgbClr val="000000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845895" y="3774777"/>
            <a:ext cx="909389" cy="42970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상품군</a:t>
            </a:r>
            <a:endParaRPr lang="ko-KR" altLang="en-US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3980997" y="3835146"/>
            <a:ext cx="819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ko-KR" altLang="en-US" dirty="0" err="1" smtClean="0">
                <a:solidFill>
                  <a:srgbClr val="00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농수축</a:t>
            </a:r>
            <a:endParaRPr lang="ko-KR" altLang="en-US" dirty="0">
              <a:solidFill>
                <a:srgbClr val="000000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1845895" y="4335609"/>
            <a:ext cx="909389" cy="42970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대분류</a:t>
            </a:r>
            <a:endParaRPr lang="ko-KR" altLang="en-US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764593" y="4395978"/>
            <a:ext cx="1252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ko-KR" altLang="en-US" dirty="0" err="1" smtClean="0">
                <a:solidFill>
                  <a:srgbClr val="00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푸드</a:t>
            </a:r>
            <a:r>
              <a:rPr lang="en-US" altLang="ko-KR" dirty="0">
                <a:solidFill>
                  <a:srgbClr val="00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/ </a:t>
            </a:r>
            <a:r>
              <a:rPr lang="ko-KR" altLang="en-US" dirty="0" smtClean="0">
                <a:solidFill>
                  <a:srgbClr val="00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헬스</a:t>
            </a:r>
            <a:endParaRPr lang="ko-KR" altLang="en-US" dirty="0">
              <a:solidFill>
                <a:srgbClr val="000000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724123" y="1809669"/>
            <a:ext cx="4372133" cy="4900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595959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A. </a:t>
            </a:r>
            <a:r>
              <a:rPr lang="ko-KR" altLang="en-US" dirty="0" err="1">
                <a:solidFill>
                  <a:srgbClr val="595959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대분류</a:t>
            </a:r>
            <a:r>
              <a:rPr lang="ko-KR" altLang="en-US" dirty="0">
                <a:solidFill>
                  <a:srgbClr val="595959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dirty="0">
                <a:solidFill>
                  <a:srgbClr val="595959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: </a:t>
            </a:r>
            <a:r>
              <a:rPr lang="ko-KR" altLang="en-US" dirty="0">
                <a:solidFill>
                  <a:srgbClr val="595959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기존 </a:t>
            </a:r>
            <a:r>
              <a:rPr lang="ko-KR" altLang="en-US" dirty="0" err="1">
                <a:solidFill>
                  <a:srgbClr val="595959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상품군</a:t>
            </a:r>
            <a:r>
              <a:rPr lang="ko-KR" altLang="en-US" dirty="0">
                <a:solidFill>
                  <a:srgbClr val="595959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정보 활용</a:t>
            </a:r>
            <a:endParaRPr lang="ko-KR" altLang="en-US" dirty="0">
              <a:solidFill>
                <a:srgbClr val="595959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301" y="4906137"/>
            <a:ext cx="2220849" cy="14709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직사각형 88"/>
          <p:cNvSpPr/>
          <p:nvPr/>
        </p:nvSpPr>
        <p:spPr>
          <a:xfrm>
            <a:off x="1845895" y="5426762"/>
            <a:ext cx="909389" cy="42970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중분류</a:t>
            </a:r>
            <a:endParaRPr lang="ko-KR" altLang="en-US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619441"/>
              </p:ext>
            </p:extLst>
          </p:nvPr>
        </p:nvGraphicFramePr>
        <p:xfrm>
          <a:off x="6320424" y="3675291"/>
          <a:ext cx="4596041" cy="1058376"/>
        </p:xfrm>
        <a:graphic>
          <a:graphicData uri="http://schemas.openxmlformats.org/drawingml/2006/table">
            <a:tbl>
              <a:tblPr firstRow="1" firstCol="1">
                <a:tableStyleId>{F5AB1C69-6EDB-4FF4-983F-18BD219EF322}</a:tableStyleId>
              </a:tblPr>
              <a:tblGrid>
                <a:gridCol w="2100476"/>
                <a:gridCol w="2495565"/>
              </a:tblGrid>
              <a:tr h="264594">
                <a:tc>
                  <a:txBody>
                    <a:bodyPr/>
                    <a:lstStyle/>
                    <a:p>
                      <a:pPr algn="ctr" fontAlgn="ctr"/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u="none" strike="noStrike" dirty="0" err="1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뽕셰프</a:t>
                      </a:r>
                      <a:r>
                        <a:rPr lang="ko-KR" altLang="en-US" sz="1400" u="none" strike="noStrike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 이봉원 </a:t>
                      </a:r>
                      <a:r>
                        <a:rPr lang="ko-KR" altLang="en-US" sz="1400" u="none" strike="noStrike" dirty="0" err="1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특갈비탕</a:t>
                      </a:r>
                      <a:r>
                        <a:rPr lang="ko-KR" altLang="en-US" sz="1400" u="none" strike="noStrike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 </a:t>
                      </a:r>
                      <a:r>
                        <a:rPr lang="en-US" altLang="ko-KR" sz="1400" u="none" strike="noStrike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12</a:t>
                      </a:r>
                      <a:r>
                        <a:rPr lang="ko-KR" altLang="en-US" sz="1400" u="none" strike="noStrike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팩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9525" marR="9525" marT="9525" marB="0" anchor="ctr"/>
                </a:tc>
              </a:tr>
              <a:tr h="2645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가공식품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0.35</a:t>
                      </a:r>
                    </a:p>
                  </a:txBody>
                  <a:tcPr marL="9525" marR="9525" marT="9525" marB="0" anchor="ctr">
                    <a:noFill/>
                  </a:tcPr>
                </a:tc>
              </a:tr>
              <a:tr h="2645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건강</a:t>
                      </a:r>
                      <a:r>
                        <a:rPr lang="en-US" altLang="ko-KR" sz="1200" u="none" strike="noStrike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/</a:t>
                      </a:r>
                      <a:r>
                        <a:rPr lang="ko-KR" altLang="en-US" sz="1200" u="none" strike="noStrike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다이어트식품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0.15</a:t>
                      </a:r>
                    </a:p>
                  </a:txBody>
                  <a:tcPr marL="9525" marR="9525" marT="9525" marB="0" anchor="ctr">
                    <a:noFill/>
                  </a:tcPr>
                </a:tc>
              </a:tr>
              <a:tr h="2645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err="1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농수축</a:t>
                      </a:r>
                      <a:r>
                        <a:rPr lang="en-US" altLang="ko-KR" sz="1200" u="none" strike="noStrike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/</a:t>
                      </a:r>
                      <a:r>
                        <a:rPr lang="ko-KR" altLang="en-US" sz="1200" u="none" strike="noStrike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신선식품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0.50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664" y="5546229"/>
            <a:ext cx="4652775" cy="620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모서리가 둥근 직사각형 78"/>
          <p:cNvSpPr/>
          <p:nvPr/>
        </p:nvSpPr>
        <p:spPr>
          <a:xfrm>
            <a:off x="6316810" y="5025604"/>
            <a:ext cx="751647" cy="457004"/>
          </a:xfrm>
          <a:prstGeom prst="roundRect">
            <a:avLst/>
          </a:prstGeom>
          <a:solidFill>
            <a:srgbClr val="FFE6C1"/>
          </a:solidFill>
          <a:ln w="38100">
            <a:solidFill>
              <a:srgbClr val="FFE6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결과</a:t>
            </a:r>
            <a:endParaRPr lang="ko-KR" altLang="en-US" dirty="0">
              <a:solidFill>
                <a:schemeClr val="tx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9300325" y="4468423"/>
            <a:ext cx="834920" cy="287771"/>
          </a:xfrm>
          <a:prstGeom prst="roundRect">
            <a:avLst/>
          </a:prstGeom>
          <a:noFill/>
          <a:ln w="38100">
            <a:solidFill>
              <a:srgbClr val="FFB8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64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764284" y="1576651"/>
            <a:ext cx="10663432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xmlns="" id="{A8BD3529-54A5-4054-BA80-BEFCFB0B2252}"/>
              </a:ext>
            </a:extLst>
          </p:cNvPr>
          <p:cNvGrpSpPr>
            <a:grpSpLocks noChangeAspect="1"/>
          </p:cNvGrpSpPr>
          <p:nvPr/>
        </p:nvGrpSpPr>
        <p:grpSpPr>
          <a:xfrm>
            <a:off x="9068400" y="550800"/>
            <a:ext cx="2357746" cy="804783"/>
            <a:chOff x="9069970" y="357396"/>
            <a:chExt cx="2357746" cy="804783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xmlns="" id="{1B418433-71E4-4984-895A-0632DABACAE2}"/>
                </a:ext>
              </a:extLst>
            </p:cNvPr>
            <p:cNvGrpSpPr/>
            <p:nvPr/>
          </p:nvGrpSpPr>
          <p:grpSpPr>
            <a:xfrm>
              <a:off x="9136710" y="357396"/>
              <a:ext cx="2246400" cy="385200"/>
              <a:chOff x="2358175" y="5338576"/>
              <a:chExt cx="5590003" cy="956678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xmlns="" id="{3BC5DB8F-75B5-4E8E-818C-9E310FB0160A}"/>
                  </a:ext>
                </a:extLst>
              </p:cNvPr>
              <p:cNvSpPr/>
              <p:nvPr/>
            </p:nvSpPr>
            <p:spPr>
              <a:xfrm>
                <a:off x="2358175" y="5338576"/>
                <a:ext cx="960782" cy="956678"/>
              </a:xfrm>
              <a:prstGeom prst="rect">
                <a:avLst/>
              </a:prstGeom>
              <a:solidFill>
                <a:srgbClr val="FF565A"/>
              </a:solidFill>
              <a:ln>
                <a:solidFill>
                  <a:srgbClr val="FF565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xmlns="" id="{E4EEDEF5-1CCC-4A57-B405-701856215E1D}"/>
                  </a:ext>
                </a:extLst>
              </p:cNvPr>
              <p:cNvSpPr/>
              <p:nvPr/>
            </p:nvSpPr>
            <p:spPr>
              <a:xfrm>
                <a:off x="3515480" y="5338576"/>
                <a:ext cx="960782" cy="956678"/>
              </a:xfrm>
              <a:prstGeom prst="rect">
                <a:avLst/>
              </a:prstGeom>
              <a:solidFill>
                <a:srgbClr val="FF8878"/>
              </a:solidFill>
              <a:ln>
                <a:solidFill>
                  <a:srgbClr val="FF88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xmlns="" id="{811286E5-1487-41B7-A7CB-677BA544C698}"/>
                  </a:ext>
                </a:extLst>
              </p:cNvPr>
              <p:cNvSpPr/>
              <p:nvPr/>
            </p:nvSpPr>
            <p:spPr>
              <a:xfrm>
                <a:off x="4672786" y="5338576"/>
                <a:ext cx="960782" cy="956678"/>
              </a:xfrm>
              <a:prstGeom prst="rect">
                <a:avLst/>
              </a:prstGeom>
              <a:solidFill>
                <a:srgbClr val="FFB89B"/>
              </a:solidFill>
              <a:ln>
                <a:solidFill>
                  <a:srgbClr val="FFB89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xmlns="" id="{4BE5A1DE-DC2F-42B9-8ECF-2F80F8A1F05E}"/>
                  </a:ext>
                </a:extLst>
              </p:cNvPr>
              <p:cNvSpPr/>
              <p:nvPr/>
            </p:nvSpPr>
            <p:spPr>
              <a:xfrm>
                <a:off x="6987396" y="5338576"/>
                <a:ext cx="960782" cy="956678"/>
              </a:xfrm>
              <a:prstGeom prst="rect">
                <a:avLst/>
              </a:prstGeom>
              <a:solidFill>
                <a:srgbClr val="84CDC2"/>
              </a:solidFill>
              <a:ln>
                <a:solidFill>
                  <a:srgbClr val="84CD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Freeform 6">
                <a:extLst>
                  <a:ext uri="{FF2B5EF4-FFF2-40B4-BE49-F238E27FC236}">
                    <a16:creationId xmlns:a16="http://schemas.microsoft.com/office/drawing/2014/main" xmlns="" id="{D2E022BD-7207-4C5A-8E0C-0DAFB85886A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94452" y="5469396"/>
                <a:ext cx="688227" cy="695038"/>
              </a:xfrm>
              <a:custGeom>
                <a:avLst/>
                <a:gdLst>
                  <a:gd name="T0" fmla="*/ 651 w 3938"/>
                  <a:gd name="T1" fmla="*/ 2980 h 3989"/>
                  <a:gd name="T2" fmla="*/ 1140 w 3938"/>
                  <a:gd name="T3" fmla="*/ 3510 h 3989"/>
                  <a:gd name="T4" fmla="*/ 1628 w 3938"/>
                  <a:gd name="T5" fmla="*/ 3561 h 3989"/>
                  <a:gd name="T6" fmla="*/ 1174 w 3938"/>
                  <a:gd name="T7" fmla="*/ 2873 h 3989"/>
                  <a:gd name="T8" fmla="*/ 2354 w 3938"/>
                  <a:gd name="T9" fmla="*/ 3497 h 3989"/>
                  <a:gd name="T10" fmla="*/ 2700 w 3938"/>
                  <a:gd name="T11" fmla="*/ 3562 h 3989"/>
                  <a:gd name="T12" fmla="*/ 3330 w 3938"/>
                  <a:gd name="T13" fmla="*/ 2984 h 3989"/>
                  <a:gd name="T14" fmla="*/ 2763 w 3938"/>
                  <a:gd name="T15" fmla="*/ 2859 h 3989"/>
                  <a:gd name="T16" fmla="*/ 1358 w 3938"/>
                  <a:gd name="T17" fmla="*/ 3027 h 3989"/>
                  <a:gd name="T18" fmla="*/ 1783 w 3938"/>
                  <a:gd name="T19" fmla="*/ 3606 h 3989"/>
                  <a:gd name="T20" fmla="*/ 2036 w 3938"/>
                  <a:gd name="T21" fmla="*/ 3726 h 3989"/>
                  <a:gd name="T22" fmla="*/ 2433 w 3938"/>
                  <a:gd name="T23" fmla="*/ 3245 h 3989"/>
                  <a:gd name="T24" fmla="*/ 2259 w 3938"/>
                  <a:gd name="T25" fmla="*/ 2828 h 3989"/>
                  <a:gd name="T26" fmla="*/ 2801 w 3938"/>
                  <a:gd name="T27" fmla="*/ 2777 h 3989"/>
                  <a:gd name="T28" fmla="*/ 3377 w 3938"/>
                  <a:gd name="T29" fmla="*/ 2910 h 3989"/>
                  <a:gd name="T30" fmla="*/ 3673 w 3938"/>
                  <a:gd name="T31" fmla="*/ 2146 h 3989"/>
                  <a:gd name="T32" fmla="*/ 2537 w 3938"/>
                  <a:gd name="T33" fmla="*/ 2752 h 3989"/>
                  <a:gd name="T34" fmla="*/ 2892 w 3938"/>
                  <a:gd name="T35" fmla="*/ 2038 h 3989"/>
                  <a:gd name="T36" fmla="*/ 1229 w 3938"/>
                  <a:gd name="T37" fmla="*/ 2779 h 3989"/>
                  <a:gd name="T38" fmla="*/ 1039 w 3938"/>
                  <a:gd name="T39" fmla="*/ 2038 h 3989"/>
                  <a:gd name="T40" fmla="*/ 479 w 3938"/>
                  <a:gd name="T41" fmla="*/ 2844 h 3989"/>
                  <a:gd name="T42" fmla="*/ 959 w 3938"/>
                  <a:gd name="T43" fmla="*/ 2816 h 3989"/>
                  <a:gd name="T44" fmla="*/ 952 w 3938"/>
                  <a:gd name="T45" fmla="*/ 2038 h 3989"/>
                  <a:gd name="T46" fmla="*/ 2011 w 3938"/>
                  <a:gd name="T47" fmla="*/ 1260 h 3989"/>
                  <a:gd name="T48" fmla="*/ 2712 w 3938"/>
                  <a:gd name="T49" fmla="*/ 1232 h 3989"/>
                  <a:gd name="T50" fmla="*/ 1926 w 3938"/>
                  <a:gd name="T51" fmla="*/ 1952 h 3989"/>
                  <a:gd name="T52" fmla="*/ 3415 w 3938"/>
                  <a:gd name="T53" fmla="*/ 1071 h 3989"/>
                  <a:gd name="T54" fmla="*/ 2897 w 3938"/>
                  <a:gd name="T55" fmla="*/ 1210 h 3989"/>
                  <a:gd name="T56" fmla="*/ 3679 w 3938"/>
                  <a:gd name="T57" fmla="*/ 1952 h 3989"/>
                  <a:gd name="T58" fmla="*/ 3415 w 3938"/>
                  <a:gd name="T59" fmla="*/ 1071 h 3989"/>
                  <a:gd name="T60" fmla="*/ 266 w 3938"/>
                  <a:gd name="T61" fmla="*/ 1844 h 3989"/>
                  <a:gd name="T62" fmla="*/ 1131 w 3938"/>
                  <a:gd name="T63" fmla="*/ 1209 h 3989"/>
                  <a:gd name="T64" fmla="*/ 559 w 3938"/>
                  <a:gd name="T65" fmla="*/ 1079 h 3989"/>
                  <a:gd name="T66" fmla="*/ 1044 w 3938"/>
                  <a:gd name="T67" fmla="*/ 538 h 3989"/>
                  <a:gd name="T68" fmla="*/ 686 w 3938"/>
                  <a:gd name="T69" fmla="*/ 1030 h 3989"/>
                  <a:gd name="T70" fmla="*/ 1264 w 3938"/>
                  <a:gd name="T71" fmla="*/ 947 h 3989"/>
                  <a:gd name="T72" fmla="*/ 1722 w 3938"/>
                  <a:gd name="T73" fmla="*/ 321 h 3989"/>
                  <a:gd name="T74" fmla="*/ 2515 w 3938"/>
                  <a:gd name="T75" fmla="*/ 708 h 3989"/>
                  <a:gd name="T76" fmla="*/ 3090 w 3938"/>
                  <a:gd name="T77" fmla="*/ 1088 h 3989"/>
                  <a:gd name="T78" fmla="*/ 3170 w 3938"/>
                  <a:gd name="T79" fmla="*/ 763 h 3989"/>
                  <a:gd name="T80" fmla="*/ 2374 w 3938"/>
                  <a:gd name="T81" fmla="*/ 311 h 3989"/>
                  <a:gd name="T82" fmla="*/ 2581 w 3938"/>
                  <a:gd name="T83" fmla="*/ 1158 h 3989"/>
                  <a:gd name="T84" fmla="*/ 2287 w 3938"/>
                  <a:gd name="T85" fmla="*/ 551 h 3989"/>
                  <a:gd name="T86" fmla="*/ 1894 w 3938"/>
                  <a:gd name="T87" fmla="*/ 265 h 3989"/>
                  <a:gd name="T88" fmla="*/ 1498 w 3938"/>
                  <a:gd name="T89" fmla="*/ 743 h 3989"/>
                  <a:gd name="T90" fmla="*/ 1676 w 3938"/>
                  <a:gd name="T91" fmla="*/ 1165 h 3989"/>
                  <a:gd name="T92" fmla="*/ 2454 w 3938"/>
                  <a:gd name="T93" fmla="*/ 61 h 3989"/>
                  <a:gd name="T94" fmla="*/ 3361 w 3938"/>
                  <a:gd name="T95" fmla="*/ 586 h 3989"/>
                  <a:gd name="T96" fmla="*/ 3877 w 3938"/>
                  <a:gd name="T97" fmla="*/ 1505 h 3989"/>
                  <a:gd name="T98" fmla="*/ 3845 w 3938"/>
                  <a:gd name="T99" fmla="*/ 2602 h 3989"/>
                  <a:gd name="T100" fmla="*/ 3276 w 3938"/>
                  <a:gd name="T101" fmla="*/ 3486 h 3989"/>
                  <a:gd name="T102" fmla="*/ 2335 w 3938"/>
                  <a:gd name="T103" fmla="*/ 3954 h 3989"/>
                  <a:gd name="T104" fmla="*/ 1258 w 3938"/>
                  <a:gd name="T105" fmla="*/ 3856 h 3989"/>
                  <a:gd name="T106" fmla="*/ 423 w 3938"/>
                  <a:gd name="T107" fmla="*/ 3229 h 3989"/>
                  <a:gd name="T108" fmla="*/ 16 w 3938"/>
                  <a:gd name="T109" fmla="*/ 2245 h 3989"/>
                  <a:gd name="T110" fmla="*/ 180 w 3938"/>
                  <a:gd name="T111" fmla="*/ 1165 h 3989"/>
                  <a:gd name="T112" fmla="*/ 845 w 3938"/>
                  <a:gd name="T113" fmla="*/ 359 h 3989"/>
                  <a:gd name="T114" fmla="*/ 1845 w 3938"/>
                  <a:gd name="T115" fmla="*/ 5 h 39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938" h="3989">
                    <a:moveTo>
                      <a:pt x="1174" y="2873"/>
                    </a:moveTo>
                    <a:lnTo>
                      <a:pt x="1083" y="2885"/>
                    </a:lnTo>
                    <a:lnTo>
                      <a:pt x="1001" y="2898"/>
                    </a:lnTo>
                    <a:lnTo>
                      <a:pt x="925" y="2912"/>
                    </a:lnTo>
                    <a:lnTo>
                      <a:pt x="858" y="2925"/>
                    </a:lnTo>
                    <a:lnTo>
                      <a:pt x="796" y="2939"/>
                    </a:lnTo>
                    <a:lnTo>
                      <a:pt x="742" y="2953"/>
                    </a:lnTo>
                    <a:lnTo>
                      <a:pt x="692" y="2967"/>
                    </a:lnTo>
                    <a:lnTo>
                      <a:pt x="651" y="2980"/>
                    </a:lnTo>
                    <a:lnTo>
                      <a:pt x="614" y="2994"/>
                    </a:lnTo>
                    <a:lnTo>
                      <a:pt x="582" y="3007"/>
                    </a:lnTo>
                    <a:lnTo>
                      <a:pt x="647" y="3093"/>
                    </a:lnTo>
                    <a:lnTo>
                      <a:pt x="718" y="3175"/>
                    </a:lnTo>
                    <a:lnTo>
                      <a:pt x="793" y="3253"/>
                    </a:lnTo>
                    <a:lnTo>
                      <a:pt x="874" y="3325"/>
                    </a:lnTo>
                    <a:lnTo>
                      <a:pt x="959" y="3392"/>
                    </a:lnTo>
                    <a:lnTo>
                      <a:pt x="1047" y="3454"/>
                    </a:lnTo>
                    <a:lnTo>
                      <a:pt x="1140" y="3510"/>
                    </a:lnTo>
                    <a:lnTo>
                      <a:pt x="1236" y="3561"/>
                    </a:lnTo>
                    <a:lnTo>
                      <a:pt x="1336" y="3605"/>
                    </a:lnTo>
                    <a:lnTo>
                      <a:pt x="1439" y="3642"/>
                    </a:lnTo>
                    <a:lnTo>
                      <a:pt x="1544" y="3673"/>
                    </a:lnTo>
                    <a:lnTo>
                      <a:pt x="1653" y="3698"/>
                    </a:lnTo>
                    <a:lnTo>
                      <a:pt x="1765" y="3716"/>
                    </a:lnTo>
                    <a:lnTo>
                      <a:pt x="1722" y="3668"/>
                    </a:lnTo>
                    <a:lnTo>
                      <a:pt x="1676" y="3617"/>
                    </a:lnTo>
                    <a:lnTo>
                      <a:pt x="1628" y="3561"/>
                    </a:lnTo>
                    <a:lnTo>
                      <a:pt x="1577" y="3500"/>
                    </a:lnTo>
                    <a:lnTo>
                      <a:pt x="1527" y="3435"/>
                    </a:lnTo>
                    <a:lnTo>
                      <a:pt x="1474" y="3365"/>
                    </a:lnTo>
                    <a:lnTo>
                      <a:pt x="1422" y="3291"/>
                    </a:lnTo>
                    <a:lnTo>
                      <a:pt x="1370" y="3215"/>
                    </a:lnTo>
                    <a:lnTo>
                      <a:pt x="1319" y="3134"/>
                    </a:lnTo>
                    <a:lnTo>
                      <a:pt x="1268" y="3050"/>
                    </a:lnTo>
                    <a:lnTo>
                      <a:pt x="1220" y="2963"/>
                    </a:lnTo>
                    <a:lnTo>
                      <a:pt x="1174" y="2873"/>
                    </a:lnTo>
                    <a:close/>
                    <a:moveTo>
                      <a:pt x="2763" y="2859"/>
                    </a:moveTo>
                    <a:lnTo>
                      <a:pt x="2716" y="2952"/>
                    </a:lnTo>
                    <a:lnTo>
                      <a:pt x="2668" y="3040"/>
                    </a:lnTo>
                    <a:lnTo>
                      <a:pt x="2618" y="3125"/>
                    </a:lnTo>
                    <a:lnTo>
                      <a:pt x="2565" y="3208"/>
                    </a:lnTo>
                    <a:lnTo>
                      <a:pt x="2512" y="3286"/>
                    </a:lnTo>
                    <a:lnTo>
                      <a:pt x="2459" y="3361"/>
                    </a:lnTo>
                    <a:lnTo>
                      <a:pt x="2406" y="3431"/>
                    </a:lnTo>
                    <a:lnTo>
                      <a:pt x="2354" y="3497"/>
                    </a:lnTo>
                    <a:lnTo>
                      <a:pt x="2303" y="3560"/>
                    </a:lnTo>
                    <a:lnTo>
                      <a:pt x="2254" y="3617"/>
                    </a:lnTo>
                    <a:lnTo>
                      <a:pt x="2208" y="3670"/>
                    </a:lnTo>
                    <a:lnTo>
                      <a:pt x="2164" y="3717"/>
                    </a:lnTo>
                    <a:lnTo>
                      <a:pt x="2277" y="3701"/>
                    </a:lnTo>
                    <a:lnTo>
                      <a:pt x="2387" y="3676"/>
                    </a:lnTo>
                    <a:lnTo>
                      <a:pt x="2494" y="3645"/>
                    </a:lnTo>
                    <a:lnTo>
                      <a:pt x="2599" y="3606"/>
                    </a:lnTo>
                    <a:lnTo>
                      <a:pt x="2700" y="3562"/>
                    </a:lnTo>
                    <a:lnTo>
                      <a:pt x="2798" y="3511"/>
                    </a:lnTo>
                    <a:lnTo>
                      <a:pt x="2892" y="3454"/>
                    </a:lnTo>
                    <a:lnTo>
                      <a:pt x="2982" y="3391"/>
                    </a:lnTo>
                    <a:lnTo>
                      <a:pt x="3067" y="3322"/>
                    </a:lnTo>
                    <a:lnTo>
                      <a:pt x="3149" y="3249"/>
                    </a:lnTo>
                    <a:lnTo>
                      <a:pt x="3225" y="3170"/>
                    </a:lnTo>
                    <a:lnTo>
                      <a:pt x="3297" y="3086"/>
                    </a:lnTo>
                    <a:lnTo>
                      <a:pt x="3362" y="2998"/>
                    </a:lnTo>
                    <a:lnTo>
                      <a:pt x="3330" y="2984"/>
                    </a:lnTo>
                    <a:lnTo>
                      <a:pt x="3293" y="2970"/>
                    </a:lnTo>
                    <a:lnTo>
                      <a:pt x="3250" y="2955"/>
                    </a:lnTo>
                    <a:lnTo>
                      <a:pt x="3201" y="2940"/>
                    </a:lnTo>
                    <a:lnTo>
                      <a:pt x="3145" y="2925"/>
                    </a:lnTo>
                    <a:lnTo>
                      <a:pt x="3083" y="2910"/>
                    </a:lnTo>
                    <a:lnTo>
                      <a:pt x="3014" y="2897"/>
                    </a:lnTo>
                    <a:lnTo>
                      <a:pt x="2938" y="2883"/>
                    </a:lnTo>
                    <a:lnTo>
                      <a:pt x="2854" y="2870"/>
                    </a:lnTo>
                    <a:lnTo>
                      <a:pt x="2763" y="2859"/>
                    </a:lnTo>
                    <a:close/>
                    <a:moveTo>
                      <a:pt x="1926" y="2827"/>
                    </a:moveTo>
                    <a:lnTo>
                      <a:pt x="1799" y="2829"/>
                    </a:lnTo>
                    <a:lnTo>
                      <a:pt x="1678" y="2834"/>
                    </a:lnTo>
                    <a:lnTo>
                      <a:pt x="1565" y="2839"/>
                    </a:lnTo>
                    <a:lnTo>
                      <a:pt x="1459" y="2847"/>
                    </a:lnTo>
                    <a:lnTo>
                      <a:pt x="1360" y="2854"/>
                    </a:lnTo>
                    <a:lnTo>
                      <a:pt x="1268" y="2863"/>
                    </a:lnTo>
                    <a:lnTo>
                      <a:pt x="1312" y="2947"/>
                    </a:lnTo>
                    <a:lnTo>
                      <a:pt x="1358" y="3027"/>
                    </a:lnTo>
                    <a:lnTo>
                      <a:pt x="1405" y="3105"/>
                    </a:lnTo>
                    <a:lnTo>
                      <a:pt x="1453" y="3180"/>
                    </a:lnTo>
                    <a:lnTo>
                      <a:pt x="1502" y="3251"/>
                    </a:lnTo>
                    <a:lnTo>
                      <a:pt x="1551" y="3320"/>
                    </a:lnTo>
                    <a:lnTo>
                      <a:pt x="1600" y="3385"/>
                    </a:lnTo>
                    <a:lnTo>
                      <a:pt x="1648" y="3446"/>
                    </a:lnTo>
                    <a:lnTo>
                      <a:pt x="1694" y="3503"/>
                    </a:lnTo>
                    <a:lnTo>
                      <a:pt x="1740" y="3556"/>
                    </a:lnTo>
                    <a:lnTo>
                      <a:pt x="1783" y="3606"/>
                    </a:lnTo>
                    <a:lnTo>
                      <a:pt x="1823" y="3650"/>
                    </a:lnTo>
                    <a:lnTo>
                      <a:pt x="1861" y="3689"/>
                    </a:lnTo>
                    <a:lnTo>
                      <a:pt x="1894" y="3726"/>
                    </a:lnTo>
                    <a:lnTo>
                      <a:pt x="1926" y="3727"/>
                    </a:lnTo>
                    <a:lnTo>
                      <a:pt x="1926" y="2827"/>
                    </a:lnTo>
                    <a:close/>
                    <a:moveTo>
                      <a:pt x="2139" y="2826"/>
                    </a:moveTo>
                    <a:lnTo>
                      <a:pt x="2011" y="2826"/>
                    </a:lnTo>
                    <a:lnTo>
                      <a:pt x="2011" y="3727"/>
                    </a:lnTo>
                    <a:lnTo>
                      <a:pt x="2036" y="3726"/>
                    </a:lnTo>
                    <a:lnTo>
                      <a:pt x="2069" y="3689"/>
                    </a:lnTo>
                    <a:lnTo>
                      <a:pt x="2107" y="3650"/>
                    </a:lnTo>
                    <a:lnTo>
                      <a:pt x="2148" y="3605"/>
                    </a:lnTo>
                    <a:lnTo>
                      <a:pt x="2192" y="3555"/>
                    </a:lnTo>
                    <a:lnTo>
                      <a:pt x="2238" y="3501"/>
                    </a:lnTo>
                    <a:lnTo>
                      <a:pt x="2285" y="3442"/>
                    </a:lnTo>
                    <a:lnTo>
                      <a:pt x="2334" y="3380"/>
                    </a:lnTo>
                    <a:lnTo>
                      <a:pt x="2383" y="3314"/>
                    </a:lnTo>
                    <a:lnTo>
                      <a:pt x="2433" y="3245"/>
                    </a:lnTo>
                    <a:lnTo>
                      <a:pt x="2482" y="3171"/>
                    </a:lnTo>
                    <a:lnTo>
                      <a:pt x="2531" y="3095"/>
                    </a:lnTo>
                    <a:lnTo>
                      <a:pt x="2579" y="3017"/>
                    </a:lnTo>
                    <a:lnTo>
                      <a:pt x="2625" y="2934"/>
                    </a:lnTo>
                    <a:lnTo>
                      <a:pt x="2669" y="2849"/>
                    </a:lnTo>
                    <a:lnTo>
                      <a:pt x="2577" y="2842"/>
                    </a:lnTo>
                    <a:lnTo>
                      <a:pt x="2477" y="2836"/>
                    </a:lnTo>
                    <a:lnTo>
                      <a:pt x="2372" y="2831"/>
                    </a:lnTo>
                    <a:lnTo>
                      <a:pt x="2259" y="2828"/>
                    </a:lnTo>
                    <a:lnTo>
                      <a:pt x="2139" y="2826"/>
                    </a:lnTo>
                    <a:close/>
                    <a:moveTo>
                      <a:pt x="2977" y="2038"/>
                    </a:moveTo>
                    <a:lnTo>
                      <a:pt x="2970" y="2149"/>
                    </a:lnTo>
                    <a:lnTo>
                      <a:pt x="2957" y="2259"/>
                    </a:lnTo>
                    <a:lnTo>
                      <a:pt x="2936" y="2366"/>
                    </a:lnTo>
                    <a:lnTo>
                      <a:pt x="2910" y="2472"/>
                    </a:lnTo>
                    <a:lnTo>
                      <a:pt x="2878" y="2576"/>
                    </a:lnTo>
                    <a:lnTo>
                      <a:pt x="2842" y="2677"/>
                    </a:lnTo>
                    <a:lnTo>
                      <a:pt x="2801" y="2777"/>
                    </a:lnTo>
                    <a:lnTo>
                      <a:pt x="2892" y="2788"/>
                    </a:lnTo>
                    <a:lnTo>
                      <a:pt x="2976" y="2802"/>
                    </a:lnTo>
                    <a:lnTo>
                      <a:pt x="3054" y="2816"/>
                    </a:lnTo>
                    <a:lnTo>
                      <a:pt x="3123" y="2832"/>
                    </a:lnTo>
                    <a:lnTo>
                      <a:pt x="3187" y="2847"/>
                    </a:lnTo>
                    <a:lnTo>
                      <a:pt x="3244" y="2863"/>
                    </a:lnTo>
                    <a:lnTo>
                      <a:pt x="3293" y="2879"/>
                    </a:lnTo>
                    <a:lnTo>
                      <a:pt x="3339" y="2894"/>
                    </a:lnTo>
                    <a:lnTo>
                      <a:pt x="3377" y="2910"/>
                    </a:lnTo>
                    <a:lnTo>
                      <a:pt x="3411" y="2925"/>
                    </a:lnTo>
                    <a:lnTo>
                      <a:pt x="3463" y="2838"/>
                    </a:lnTo>
                    <a:lnTo>
                      <a:pt x="3510" y="2747"/>
                    </a:lnTo>
                    <a:lnTo>
                      <a:pt x="3551" y="2653"/>
                    </a:lnTo>
                    <a:lnTo>
                      <a:pt x="3588" y="2557"/>
                    </a:lnTo>
                    <a:lnTo>
                      <a:pt x="3617" y="2457"/>
                    </a:lnTo>
                    <a:lnTo>
                      <a:pt x="3642" y="2356"/>
                    </a:lnTo>
                    <a:lnTo>
                      <a:pt x="3660" y="2252"/>
                    </a:lnTo>
                    <a:lnTo>
                      <a:pt x="3673" y="2146"/>
                    </a:lnTo>
                    <a:lnTo>
                      <a:pt x="3679" y="2038"/>
                    </a:lnTo>
                    <a:lnTo>
                      <a:pt x="2977" y="2038"/>
                    </a:lnTo>
                    <a:close/>
                    <a:moveTo>
                      <a:pt x="2011" y="2038"/>
                    </a:moveTo>
                    <a:lnTo>
                      <a:pt x="2011" y="2739"/>
                    </a:lnTo>
                    <a:lnTo>
                      <a:pt x="2128" y="2739"/>
                    </a:lnTo>
                    <a:lnTo>
                      <a:pt x="2239" y="2741"/>
                    </a:lnTo>
                    <a:lnTo>
                      <a:pt x="2344" y="2743"/>
                    </a:lnTo>
                    <a:lnTo>
                      <a:pt x="2444" y="2747"/>
                    </a:lnTo>
                    <a:lnTo>
                      <a:pt x="2537" y="2752"/>
                    </a:lnTo>
                    <a:lnTo>
                      <a:pt x="2626" y="2759"/>
                    </a:lnTo>
                    <a:lnTo>
                      <a:pt x="2709" y="2767"/>
                    </a:lnTo>
                    <a:lnTo>
                      <a:pt x="2751" y="2668"/>
                    </a:lnTo>
                    <a:lnTo>
                      <a:pt x="2789" y="2568"/>
                    </a:lnTo>
                    <a:lnTo>
                      <a:pt x="2822" y="2466"/>
                    </a:lnTo>
                    <a:lnTo>
                      <a:pt x="2849" y="2361"/>
                    </a:lnTo>
                    <a:lnTo>
                      <a:pt x="2870" y="2255"/>
                    </a:lnTo>
                    <a:lnTo>
                      <a:pt x="2885" y="2148"/>
                    </a:lnTo>
                    <a:lnTo>
                      <a:pt x="2892" y="2038"/>
                    </a:lnTo>
                    <a:lnTo>
                      <a:pt x="2011" y="2038"/>
                    </a:lnTo>
                    <a:close/>
                    <a:moveTo>
                      <a:pt x="1039" y="2038"/>
                    </a:moveTo>
                    <a:lnTo>
                      <a:pt x="1046" y="2149"/>
                    </a:lnTo>
                    <a:lnTo>
                      <a:pt x="1062" y="2259"/>
                    </a:lnTo>
                    <a:lnTo>
                      <a:pt x="1083" y="2367"/>
                    </a:lnTo>
                    <a:lnTo>
                      <a:pt x="1111" y="2473"/>
                    </a:lnTo>
                    <a:lnTo>
                      <a:pt x="1146" y="2577"/>
                    </a:lnTo>
                    <a:lnTo>
                      <a:pt x="1184" y="2679"/>
                    </a:lnTo>
                    <a:lnTo>
                      <a:pt x="1229" y="2779"/>
                    </a:lnTo>
                    <a:lnTo>
                      <a:pt x="1311" y="2771"/>
                    </a:lnTo>
                    <a:lnTo>
                      <a:pt x="1400" y="2763"/>
                    </a:lnTo>
                    <a:lnTo>
                      <a:pt x="1494" y="2757"/>
                    </a:lnTo>
                    <a:lnTo>
                      <a:pt x="1592" y="2751"/>
                    </a:lnTo>
                    <a:lnTo>
                      <a:pt x="1698" y="2747"/>
                    </a:lnTo>
                    <a:lnTo>
                      <a:pt x="1809" y="2743"/>
                    </a:lnTo>
                    <a:lnTo>
                      <a:pt x="1926" y="2741"/>
                    </a:lnTo>
                    <a:lnTo>
                      <a:pt x="1926" y="2038"/>
                    </a:lnTo>
                    <a:lnTo>
                      <a:pt x="1039" y="2038"/>
                    </a:lnTo>
                    <a:close/>
                    <a:moveTo>
                      <a:pt x="260" y="2038"/>
                    </a:moveTo>
                    <a:lnTo>
                      <a:pt x="266" y="2148"/>
                    </a:lnTo>
                    <a:lnTo>
                      <a:pt x="278" y="2254"/>
                    </a:lnTo>
                    <a:lnTo>
                      <a:pt x="297" y="2359"/>
                    </a:lnTo>
                    <a:lnTo>
                      <a:pt x="321" y="2461"/>
                    </a:lnTo>
                    <a:lnTo>
                      <a:pt x="352" y="2561"/>
                    </a:lnTo>
                    <a:lnTo>
                      <a:pt x="389" y="2658"/>
                    </a:lnTo>
                    <a:lnTo>
                      <a:pt x="431" y="2753"/>
                    </a:lnTo>
                    <a:lnTo>
                      <a:pt x="479" y="2844"/>
                    </a:lnTo>
                    <a:lnTo>
                      <a:pt x="531" y="2933"/>
                    </a:lnTo>
                    <a:lnTo>
                      <a:pt x="564" y="2918"/>
                    </a:lnTo>
                    <a:lnTo>
                      <a:pt x="602" y="2904"/>
                    </a:lnTo>
                    <a:lnTo>
                      <a:pt x="646" y="2889"/>
                    </a:lnTo>
                    <a:lnTo>
                      <a:pt x="695" y="2874"/>
                    </a:lnTo>
                    <a:lnTo>
                      <a:pt x="752" y="2859"/>
                    </a:lnTo>
                    <a:lnTo>
                      <a:pt x="813" y="2844"/>
                    </a:lnTo>
                    <a:lnTo>
                      <a:pt x="882" y="2829"/>
                    </a:lnTo>
                    <a:lnTo>
                      <a:pt x="959" y="2816"/>
                    </a:lnTo>
                    <a:lnTo>
                      <a:pt x="1044" y="2803"/>
                    </a:lnTo>
                    <a:lnTo>
                      <a:pt x="1135" y="2791"/>
                    </a:lnTo>
                    <a:lnTo>
                      <a:pt x="1093" y="2689"/>
                    </a:lnTo>
                    <a:lnTo>
                      <a:pt x="1055" y="2586"/>
                    </a:lnTo>
                    <a:lnTo>
                      <a:pt x="1023" y="2481"/>
                    </a:lnTo>
                    <a:lnTo>
                      <a:pt x="996" y="2372"/>
                    </a:lnTo>
                    <a:lnTo>
                      <a:pt x="973" y="2262"/>
                    </a:lnTo>
                    <a:lnTo>
                      <a:pt x="960" y="2151"/>
                    </a:lnTo>
                    <a:lnTo>
                      <a:pt x="952" y="2038"/>
                    </a:lnTo>
                    <a:lnTo>
                      <a:pt x="260" y="2038"/>
                    </a:lnTo>
                    <a:close/>
                    <a:moveTo>
                      <a:pt x="2712" y="1232"/>
                    </a:moveTo>
                    <a:lnTo>
                      <a:pt x="2623" y="1240"/>
                    </a:lnTo>
                    <a:lnTo>
                      <a:pt x="2528" y="1247"/>
                    </a:lnTo>
                    <a:lnTo>
                      <a:pt x="2425" y="1252"/>
                    </a:lnTo>
                    <a:lnTo>
                      <a:pt x="2318" y="1256"/>
                    </a:lnTo>
                    <a:lnTo>
                      <a:pt x="2202" y="1260"/>
                    </a:lnTo>
                    <a:lnTo>
                      <a:pt x="2081" y="1260"/>
                    </a:lnTo>
                    <a:lnTo>
                      <a:pt x="2011" y="1260"/>
                    </a:lnTo>
                    <a:lnTo>
                      <a:pt x="2011" y="1952"/>
                    </a:lnTo>
                    <a:lnTo>
                      <a:pt x="2891" y="1952"/>
                    </a:lnTo>
                    <a:lnTo>
                      <a:pt x="2885" y="1844"/>
                    </a:lnTo>
                    <a:lnTo>
                      <a:pt x="2870" y="1738"/>
                    </a:lnTo>
                    <a:lnTo>
                      <a:pt x="2849" y="1633"/>
                    </a:lnTo>
                    <a:lnTo>
                      <a:pt x="2823" y="1530"/>
                    </a:lnTo>
                    <a:lnTo>
                      <a:pt x="2791" y="1428"/>
                    </a:lnTo>
                    <a:lnTo>
                      <a:pt x="2753" y="1329"/>
                    </a:lnTo>
                    <a:lnTo>
                      <a:pt x="2712" y="1232"/>
                    </a:lnTo>
                    <a:close/>
                    <a:moveTo>
                      <a:pt x="1224" y="1219"/>
                    </a:moveTo>
                    <a:lnTo>
                      <a:pt x="1182" y="1317"/>
                    </a:lnTo>
                    <a:lnTo>
                      <a:pt x="1144" y="1419"/>
                    </a:lnTo>
                    <a:lnTo>
                      <a:pt x="1110" y="1522"/>
                    </a:lnTo>
                    <a:lnTo>
                      <a:pt x="1082" y="1627"/>
                    </a:lnTo>
                    <a:lnTo>
                      <a:pt x="1061" y="1733"/>
                    </a:lnTo>
                    <a:lnTo>
                      <a:pt x="1046" y="1842"/>
                    </a:lnTo>
                    <a:lnTo>
                      <a:pt x="1039" y="1952"/>
                    </a:lnTo>
                    <a:lnTo>
                      <a:pt x="1926" y="1952"/>
                    </a:lnTo>
                    <a:lnTo>
                      <a:pt x="1926" y="1259"/>
                    </a:lnTo>
                    <a:lnTo>
                      <a:pt x="1808" y="1256"/>
                    </a:lnTo>
                    <a:lnTo>
                      <a:pt x="1697" y="1252"/>
                    </a:lnTo>
                    <a:lnTo>
                      <a:pt x="1591" y="1247"/>
                    </a:lnTo>
                    <a:lnTo>
                      <a:pt x="1491" y="1242"/>
                    </a:lnTo>
                    <a:lnTo>
                      <a:pt x="1396" y="1235"/>
                    </a:lnTo>
                    <a:lnTo>
                      <a:pt x="1307" y="1227"/>
                    </a:lnTo>
                    <a:lnTo>
                      <a:pt x="1224" y="1219"/>
                    </a:lnTo>
                    <a:close/>
                    <a:moveTo>
                      <a:pt x="3415" y="1071"/>
                    </a:moveTo>
                    <a:lnTo>
                      <a:pt x="3382" y="1086"/>
                    </a:lnTo>
                    <a:lnTo>
                      <a:pt x="3342" y="1103"/>
                    </a:lnTo>
                    <a:lnTo>
                      <a:pt x="3298" y="1118"/>
                    </a:lnTo>
                    <a:lnTo>
                      <a:pt x="3249" y="1134"/>
                    </a:lnTo>
                    <a:lnTo>
                      <a:pt x="3192" y="1150"/>
                    </a:lnTo>
                    <a:lnTo>
                      <a:pt x="3129" y="1166"/>
                    </a:lnTo>
                    <a:lnTo>
                      <a:pt x="3059" y="1181"/>
                    </a:lnTo>
                    <a:lnTo>
                      <a:pt x="2981" y="1196"/>
                    </a:lnTo>
                    <a:lnTo>
                      <a:pt x="2897" y="1210"/>
                    </a:lnTo>
                    <a:lnTo>
                      <a:pt x="2805" y="1222"/>
                    </a:lnTo>
                    <a:lnTo>
                      <a:pt x="2844" y="1320"/>
                    </a:lnTo>
                    <a:lnTo>
                      <a:pt x="2880" y="1420"/>
                    </a:lnTo>
                    <a:lnTo>
                      <a:pt x="2911" y="1523"/>
                    </a:lnTo>
                    <a:lnTo>
                      <a:pt x="2937" y="1627"/>
                    </a:lnTo>
                    <a:lnTo>
                      <a:pt x="2957" y="1734"/>
                    </a:lnTo>
                    <a:lnTo>
                      <a:pt x="2970" y="1842"/>
                    </a:lnTo>
                    <a:lnTo>
                      <a:pt x="2977" y="1952"/>
                    </a:lnTo>
                    <a:lnTo>
                      <a:pt x="3679" y="1952"/>
                    </a:lnTo>
                    <a:lnTo>
                      <a:pt x="3673" y="1844"/>
                    </a:lnTo>
                    <a:lnTo>
                      <a:pt x="3660" y="1739"/>
                    </a:lnTo>
                    <a:lnTo>
                      <a:pt x="3643" y="1637"/>
                    </a:lnTo>
                    <a:lnTo>
                      <a:pt x="3618" y="1536"/>
                    </a:lnTo>
                    <a:lnTo>
                      <a:pt x="3589" y="1437"/>
                    </a:lnTo>
                    <a:lnTo>
                      <a:pt x="3553" y="1341"/>
                    </a:lnTo>
                    <a:lnTo>
                      <a:pt x="3512" y="1249"/>
                    </a:lnTo>
                    <a:lnTo>
                      <a:pt x="3467" y="1158"/>
                    </a:lnTo>
                    <a:lnTo>
                      <a:pt x="3415" y="1071"/>
                    </a:lnTo>
                    <a:close/>
                    <a:moveTo>
                      <a:pt x="527" y="1065"/>
                    </a:moveTo>
                    <a:lnTo>
                      <a:pt x="476" y="1153"/>
                    </a:lnTo>
                    <a:lnTo>
                      <a:pt x="429" y="1242"/>
                    </a:lnTo>
                    <a:lnTo>
                      <a:pt x="387" y="1337"/>
                    </a:lnTo>
                    <a:lnTo>
                      <a:pt x="351" y="1433"/>
                    </a:lnTo>
                    <a:lnTo>
                      <a:pt x="320" y="1532"/>
                    </a:lnTo>
                    <a:lnTo>
                      <a:pt x="296" y="1634"/>
                    </a:lnTo>
                    <a:lnTo>
                      <a:pt x="277" y="1738"/>
                    </a:lnTo>
                    <a:lnTo>
                      <a:pt x="266" y="1844"/>
                    </a:lnTo>
                    <a:lnTo>
                      <a:pt x="260" y="1952"/>
                    </a:lnTo>
                    <a:lnTo>
                      <a:pt x="952" y="1952"/>
                    </a:lnTo>
                    <a:lnTo>
                      <a:pt x="960" y="1839"/>
                    </a:lnTo>
                    <a:lnTo>
                      <a:pt x="973" y="1729"/>
                    </a:lnTo>
                    <a:lnTo>
                      <a:pt x="994" y="1621"/>
                    </a:lnTo>
                    <a:lnTo>
                      <a:pt x="1022" y="1515"/>
                    </a:lnTo>
                    <a:lnTo>
                      <a:pt x="1054" y="1410"/>
                    </a:lnTo>
                    <a:lnTo>
                      <a:pt x="1091" y="1309"/>
                    </a:lnTo>
                    <a:lnTo>
                      <a:pt x="1131" y="1209"/>
                    </a:lnTo>
                    <a:lnTo>
                      <a:pt x="1039" y="1196"/>
                    </a:lnTo>
                    <a:lnTo>
                      <a:pt x="955" y="1183"/>
                    </a:lnTo>
                    <a:lnTo>
                      <a:pt x="877" y="1169"/>
                    </a:lnTo>
                    <a:lnTo>
                      <a:pt x="808" y="1154"/>
                    </a:lnTo>
                    <a:lnTo>
                      <a:pt x="745" y="1139"/>
                    </a:lnTo>
                    <a:lnTo>
                      <a:pt x="690" y="1124"/>
                    </a:lnTo>
                    <a:lnTo>
                      <a:pt x="641" y="1108"/>
                    </a:lnTo>
                    <a:lnTo>
                      <a:pt x="598" y="1093"/>
                    </a:lnTo>
                    <a:lnTo>
                      <a:pt x="559" y="1079"/>
                    </a:lnTo>
                    <a:lnTo>
                      <a:pt x="527" y="1065"/>
                    </a:lnTo>
                    <a:close/>
                    <a:moveTo>
                      <a:pt x="1765" y="275"/>
                    </a:moveTo>
                    <a:lnTo>
                      <a:pt x="1653" y="291"/>
                    </a:lnTo>
                    <a:lnTo>
                      <a:pt x="1543" y="316"/>
                    </a:lnTo>
                    <a:lnTo>
                      <a:pt x="1437" y="349"/>
                    </a:lnTo>
                    <a:lnTo>
                      <a:pt x="1333" y="386"/>
                    </a:lnTo>
                    <a:lnTo>
                      <a:pt x="1233" y="431"/>
                    </a:lnTo>
                    <a:lnTo>
                      <a:pt x="1136" y="482"/>
                    </a:lnTo>
                    <a:lnTo>
                      <a:pt x="1044" y="538"/>
                    </a:lnTo>
                    <a:lnTo>
                      <a:pt x="954" y="601"/>
                    </a:lnTo>
                    <a:lnTo>
                      <a:pt x="869" y="669"/>
                    </a:lnTo>
                    <a:lnTo>
                      <a:pt x="789" y="742"/>
                    </a:lnTo>
                    <a:lnTo>
                      <a:pt x="713" y="820"/>
                    </a:lnTo>
                    <a:lnTo>
                      <a:pt x="642" y="903"/>
                    </a:lnTo>
                    <a:lnTo>
                      <a:pt x="577" y="990"/>
                    </a:lnTo>
                    <a:lnTo>
                      <a:pt x="607" y="1003"/>
                    </a:lnTo>
                    <a:lnTo>
                      <a:pt x="644" y="1016"/>
                    </a:lnTo>
                    <a:lnTo>
                      <a:pt x="686" y="1030"/>
                    </a:lnTo>
                    <a:lnTo>
                      <a:pt x="736" y="1044"/>
                    </a:lnTo>
                    <a:lnTo>
                      <a:pt x="790" y="1059"/>
                    </a:lnTo>
                    <a:lnTo>
                      <a:pt x="851" y="1073"/>
                    </a:lnTo>
                    <a:lnTo>
                      <a:pt x="919" y="1086"/>
                    </a:lnTo>
                    <a:lnTo>
                      <a:pt x="996" y="1100"/>
                    </a:lnTo>
                    <a:lnTo>
                      <a:pt x="1078" y="1113"/>
                    </a:lnTo>
                    <a:lnTo>
                      <a:pt x="1171" y="1125"/>
                    </a:lnTo>
                    <a:lnTo>
                      <a:pt x="1216" y="1034"/>
                    </a:lnTo>
                    <a:lnTo>
                      <a:pt x="1264" y="947"/>
                    </a:lnTo>
                    <a:lnTo>
                      <a:pt x="1315" y="862"/>
                    </a:lnTo>
                    <a:lnTo>
                      <a:pt x="1367" y="781"/>
                    </a:lnTo>
                    <a:lnTo>
                      <a:pt x="1420" y="702"/>
                    </a:lnTo>
                    <a:lnTo>
                      <a:pt x="1471" y="628"/>
                    </a:lnTo>
                    <a:lnTo>
                      <a:pt x="1524" y="558"/>
                    </a:lnTo>
                    <a:lnTo>
                      <a:pt x="1576" y="492"/>
                    </a:lnTo>
                    <a:lnTo>
                      <a:pt x="1627" y="431"/>
                    </a:lnTo>
                    <a:lnTo>
                      <a:pt x="1675" y="374"/>
                    </a:lnTo>
                    <a:lnTo>
                      <a:pt x="1722" y="321"/>
                    </a:lnTo>
                    <a:lnTo>
                      <a:pt x="1765" y="275"/>
                    </a:lnTo>
                    <a:close/>
                    <a:moveTo>
                      <a:pt x="2164" y="274"/>
                    </a:moveTo>
                    <a:lnTo>
                      <a:pt x="2208" y="321"/>
                    </a:lnTo>
                    <a:lnTo>
                      <a:pt x="2255" y="374"/>
                    </a:lnTo>
                    <a:lnTo>
                      <a:pt x="2305" y="432"/>
                    </a:lnTo>
                    <a:lnTo>
                      <a:pt x="2355" y="495"/>
                    </a:lnTo>
                    <a:lnTo>
                      <a:pt x="2408" y="562"/>
                    </a:lnTo>
                    <a:lnTo>
                      <a:pt x="2461" y="633"/>
                    </a:lnTo>
                    <a:lnTo>
                      <a:pt x="2515" y="708"/>
                    </a:lnTo>
                    <a:lnTo>
                      <a:pt x="2568" y="788"/>
                    </a:lnTo>
                    <a:lnTo>
                      <a:pt x="2620" y="870"/>
                    </a:lnTo>
                    <a:lnTo>
                      <a:pt x="2672" y="958"/>
                    </a:lnTo>
                    <a:lnTo>
                      <a:pt x="2720" y="1046"/>
                    </a:lnTo>
                    <a:lnTo>
                      <a:pt x="2767" y="1140"/>
                    </a:lnTo>
                    <a:lnTo>
                      <a:pt x="2859" y="1128"/>
                    </a:lnTo>
                    <a:lnTo>
                      <a:pt x="2944" y="1115"/>
                    </a:lnTo>
                    <a:lnTo>
                      <a:pt x="3021" y="1101"/>
                    </a:lnTo>
                    <a:lnTo>
                      <a:pt x="3090" y="1088"/>
                    </a:lnTo>
                    <a:lnTo>
                      <a:pt x="3151" y="1073"/>
                    </a:lnTo>
                    <a:lnTo>
                      <a:pt x="3207" y="1058"/>
                    </a:lnTo>
                    <a:lnTo>
                      <a:pt x="3256" y="1041"/>
                    </a:lnTo>
                    <a:lnTo>
                      <a:pt x="3299" y="1026"/>
                    </a:lnTo>
                    <a:lnTo>
                      <a:pt x="3336" y="1013"/>
                    </a:lnTo>
                    <a:lnTo>
                      <a:pt x="3368" y="999"/>
                    </a:lnTo>
                    <a:lnTo>
                      <a:pt x="3307" y="915"/>
                    </a:lnTo>
                    <a:lnTo>
                      <a:pt x="3240" y="837"/>
                    </a:lnTo>
                    <a:lnTo>
                      <a:pt x="3170" y="763"/>
                    </a:lnTo>
                    <a:lnTo>
                      <a:pt x="3096" y="692"/>
                    </a:lnTo>
                    <a:lnTo>
                      <a:pt x="3017" y="627"/>
                    </a:lnTo>
                    <a:lnTo>
                      <a:pt x="2936" y="566"/>
                    </a:lnTo>
                    <a:lnTo>
                      <a:pt x="2849" y="510"/>
                    </a:lnTo>
                    <a:lnTo>
                      <a:pt x="2761" y="458"/>
                    </a:lnTo>
                    <a:lnTo>
                      <a:pt x="2668" y="413"/>
                    </a:lnTo>
                    <a:lnTo>
                      <a:pt x="2572" y="374"/>
                    </a:lnTo>
                    <a:lnTo>
                      <a:pt x="2473" y="339"/>
                    </a:lnTo>
                    <a:lnTo>
                      <a:pt x="2374" y="311"/>
                    </a:lnTo>
                    <a:lnTo>
                      <a:pt x="2270" y="289"/>
                    </a:lnTo>
                    <a:lnTo>
                      <a:pt x="2164" y="274"/>
                    </a:lnTo>
                    <a:close/>
                    <a:moveTo>
                      <a:pt x="2011" y="264"/>
                    </a:moveTo>
                    <a:lnTo>
                      <a:pt x="2011" y="1173"/>
                    </a:lnTo>
                    <a:lnTo>
                      <a:pt x="2141" y="1174"/>
                    </a:lnTo>
                    <a:lnTo>
                      <a:pt x="2261" y="1171"/>
                    </a:lnTo>
                    <a:lnTo>
                      <a:pt x="2375" y="1168"/>
                    </a:lnTo>
                    <a:lnTo>
                      <a:pt x="2481" y="1164"/>
                    </a:lnTo>
                    <a:lnTo>
                      <a:pt x="2581" y="1158"/>
                    </a:lnTo>
                    <a:lnTo>
                      <a:pt x="2673" y="1149"/>
                    </a:lnTo>
                    <a:lnTo>
                      <a:pt x="2630" y="1064"/>
                    </a:lnTo>
                    <a:lnTo>
                      <a:pt x="2583" y="982"/>
                    </a:lnTo>
                    <a:lnTo>
                      <a:pt x="2535" y="902"/>
                    </a:lnTo>
                    <a:lnTo>
                      <a:pt x="2486" y="824"/>
                    </a:lnTo>
                    <a:lnTo>
                      <a:pt x="2436" y="751"/>
                    </a:lnTo>
                    <a:lnTo>
                      <a:pt x="2386" y="681"/>
                    </a:lnTo>
                    <a:lnTo>
                      <a:pt x="2337" y="613"/>
                    </a:lnTo>
                    <a:lnTo>
                      <a:pt x="2287" y="551"/>
                    </a:lnTo>
                    <a:lnTo>
                      <a:pt x="2239" y="492"/>
                    </a:lnTo>
                    <a:lnTo>
                      <a:pt x="2194" y="437"/>
                    </a:lnTo>
                    <a:lnTo>
                      <a:pt x="2149" y="387"/>
                    </a:lnTo>
                    <a:lnTo>
                      <a:pt x="2109" y="341"/>
                    </a:lnTo>
                    <a:lnTo>
                      <a:pt x="2070" y="300"/>
                    </a:lnTo>
                    <a:lnTo>
                      <a:pt x="2036" y="264"/>
                    </a:lnTo>
                    <a:lnTo>
                      <a:pt x="2011" y="264"/>
                    </a:lnTo>
                    <a:close/>
                    <a:moveTo>
                      <a:pt x="1926" y="264"/>
                    </a:moveTo>
                    <a:lnTo>
                      <a:pt x="1894" y="265"/>
                    </a:lnTo>
                    <a:lnTo>
                      <a:pt x="1861" y="300"/>
                    </a:lnTo>
                    <a:lnTo>
                      <a:pt x="1823" y="341"/>
                    </a:lnTo>
                    <a:lnTo>
                      <a:pt x="1782" y="386"/>
                    </a:lnTo>
                    <a:lnTo>
                      <a:pt x="1739" y="435"/>
                    </a:lnTo>
                    <a:lnTo>
                      <a:pt x="1693" y="488"/>
                    </a:lnTo>
                    <a:lnTo>
                      <a:pt x="1646" y="547"/>
                    </a:lnTo>
                    <a:lnTo>
                      <a:pt x="1597" y="608"/>
                    </a:lnTo>
                    <a:lnTo>
                      <a:pt x="1549" y="674"/>
                    </a:lnTo>
                    <a:lnTo>
                      <a:pt x="1498" y="743"/>
                    </a:lnTo>
                    <a:lnTo>
                      <a:pt x="1449" y="815"/>
                    </a:lnTo>
                    <a:lnTo>
                      <a:pt x="1401" y="892"/>
                    </a:lnTo>
                    <a:lnTo>
                      <a:pt x="1353" y="970"/>
                    </a:lnTo>
                    <a:lnTo>
                      <a:pt x="1307" y="1051"/>
                    </a:lnTo>
                    <a:lnTo>
                      <a:pt x="1263" y="1136"/>
                    </a:lnTo>
                    <a:lnTo>
                      <a:pt x="1357" y="1145"/>
                    </a:lnTo>
                    <a:lnTo>
                      <a:pt x="1457" y="1153"/>
                    </a:lnTo>
                    <a:lnTo>
                      <a:pt x="1563" y="1159"/>
                    </a:lnTo>
                    <a:lnTo>
                      <a:pt x="1676" y="1165"/>
                    </a:lnTo>
                    <a:lnTo>
                      <a:pt x="1798" y="1169"/>
                    </a:lnTo>
                    <a:lnTo>
                      <a:pt x="1926" y="1173"/>
                    </a:lnTo>
                    <a:lnTo>
                      <a:pt x="1926" y="264"/>
                    </a:lnTo>
                    <a:close/>
                    <a:moveTo>
                      <a:pt x="1969" y="0"/>
                    </a:moveTo>
                    <a:lnTo>
                      <a:pt x="1969" y="0"/>
                    </a:lnTo>
                    <a:lnTo>
                      <a:pt x="2094" y="5"/>
                    </a:lnTo>
                    <a:lnTo>
                      <a:pt x="2216" y="16"/>
                    </a:lnTo>
                    <a:lnTo>
                      <a:pt x="2335" y="35"/>
                    </a:lnTo>
                    <a:lnTo>
                      <a:pt x="2454" y="61"/>
                    </a:lnTo>
                    <a:lnTo>
                      <a:pt x="2568" y="95"/>
                    </a:lnTo>
                    <a:lnTo>
                      <a:pt x="2680" y="135"/>
                    </a:lnTo>
                    <a:lnTo>
                      <a:pt x="2789" y="181"/>
                    </a:lnTo>
                    <a:lnTo>
                      <a:pt x="2894" y="235"/>
                    </a:lnTo>
                    <a:lnTo>
                      <a:pt x="2996" y="294"/>
                    </a:lnTo>
                    <a:lnTo>
                      <a:pt x="3093" y="359"/>
                    </a:lnTo>
                    <a:lnTo>
                      <a:pt x="3187" y="428"/>
                    </a:lnTo>
                    <a:lnTo>
                      <a:pt x="3276" y="505"/>
                    </a:lnTo>
                    <a:lnTo>
                      <a:pt x="3361" y="586"/>
                    </a:lnTo>
                    <a:lnTo>
                      <a:pt x="3441" y="671"/>
                    </a:lnTo>
                    <a:lnTo>
                      <a:pt x="3515" y="762"/>
                    </a:lnTo>
                    <a:lnTo>
                      <a:pt x="3585" y="857"/>
                    </a:lnTo>
                    <a:lnTo>
                      <a:pt x="3649" y="955"/>
                    </a:lnTo>
                    <a:lnTo>
                      <a:pt x="3707" y="1058"/>
                    </a:lnTo>
                    <a:lnTo>
                      <a:pt x="3759" y="1165"/>
                    </a:lnTo>
                    <a:lnTo>
                      <a:pt x="3806" y="1275"/>
                    </a:lnTo>
                    <a:lnTo>
                      <a:pt x="3845" y="1389"/>
                    </a:lnTo>
                    <a:lnTo>
                      <a:pt x="3877" y="1505"/>
                    </a:lnTo>
                    <a:lnTo>
                      <a:pt x="3903" y="1623"/>
                    </a:lnTo>
                    <a:lnTo>
                      <a:pt x="3923" y="1746"/>
                    </a:lnTo>
                    <a:lnTo>
                      <a:pt x="3934" y="1869"/>
                    </a:lnTo>
                    <a:lnTo>
                      <a:pt x="3938" y="1995"/>
                    </a:lnTo>
                    <a:lnTo>
                      <a:pt x="3934" y="2121"/>
                    </a:lnTo>
                    <a:lnTo>
                      <a:pt x="3923" y="2245"/>
                    </a:lnTo>
                    <a:lnTo>
                      <a:pt x="3903" y="2366"/>
                    </a:lnTo>
                    <a:lnTo>
                      <a:pt x="3877" y="2486"/>
                    </a:lnTo>
                    <a:lnTo>
                      <a:pt x="3845" y="2602"/>
                    </a:lnTo>
                    <a:lnTo>
                      <a:pt x="3806" y="2716"/>
                    </a:lnTo>
                    <a:lnTo>
                      <a:pt x="3759" y="2826"/>
                    </a:lnTo>
                    <a:lnTo>
                      <a:pt x="3707" y="2932"/>
                    </a:lnTo>
                    <a:lnTo>
                      <a:pt x="3649" y="3035"/>
                    </a:lnTo>
                    <a:lnTo>
                      <a:pt x="3585" y="3134"/>
                    </a:lnTo>
                    <a:lnTo>
                      <a:pt x="3515" y="3229"/>
                    </a:lnTo>
                    <a:lnTo>
                      <a:pt x="3441" y="3319"/>
                    </a:lnTo>
                    <a:lnTo>
                      <a:pt x="3361" y="3405"/>
                    </a:lnTo>
                    <a:lnTo>
                      <a:pt x="3276" y="3486"/>
                    </a:lnTo>
                    <a:lnTo>
                      <a:pt x="3187" y="3561"/>
                    </a:lnTo>
                    <a:lnTo>
                      <a:pt x="3093" y="3632"/>
                    </a:lnTo>
                    <a:lnTo>
                      <a:pt x="2996" y="3697"/>
                    </a:lnTo>
                    <a:lnTo>
                      <a:pt x="2894" y="3756"/>
                    </a:lnTo>
                    <a:lnTo>
                      <a:pt x="2789" y="3808"/>
                    </a:lnTo>
                    <a:lnTo>
                      <a:pt x="2680" y="3856"/>
                    </a:lnTo>
                    <a:lnTo>
                      <a:pt x="2568" y="3895"/>
                    </a:lnTo>
                    <a:lnTo>
                      <a:pt x="2454" y="3928"/>
                    </a:lnTo>
                    <a:lnTo>
                      <a:pt x="2335" y="3954"/>
                    </a:lnTo>
                    <a:lnTo>
                      <a:pt x="2216" y="3974"/>
                    </a:lnTo>
                    <a:lnTo>
                      <a:pt x="2094" y="3985"/>
                    </a:lnTo>
                    <a:lnTo>
                      <a:pt x="1969" y="3989"/>
                    </a:lnTo>
                    <a:lnTo>
                      <a:pt x="1845" y="3985"/>
                    </a:lnTo>
                    <a:lnTo>
                      <a:pt x="1723" y="3974"/>
                    </a:lnTo>
                    <a:lnTo>
                      <a:pt x="1602" y="3954"/>
                    </a:lnTo>
                    <a:lnTo>
                      <a:pt x="1485" y="3928"/>
                    </a:lnTo>
                    <a:lnTo>
                      <a:pt x="1370" y="3895"/>
                    </a:lnTo>
                    <a:lnTo>
                      <a:pt x="1258" y="3856"/>
                    </a:lnTo>
                    <a:lnTo>
                      <a:pt x="1150" y="3808"/>
                    </a:lnTo>
                    <a:lnTo>
                      <a:pt x="1044" y="3756"/>
                    </a:lnTo>
                    <a:lnTo>
                      <a:pt x="943" y="3697"/>
                    </a:lnTo>
                    <a:lnTo>
                      <a:pt x="845" y="3632"/>
                    </a:lnTo>
                    <a:lnTo>
                      <a:pt x="752" y="3561"/>
                    </a:lnTo>
                    <a:lnTo>
                      <a:pt x="662" y="3486"/>
                    </a:lnTo>
                    <a:lnTo>
                      <a:pt x="578" y="3405"/>
                    </a:lnTo>
                    <a:lnTo>
                      <a:pt x="498" y="3319"/>
                    </a:lnTo>
                    <a:lnTo>
                      <a:pt x="423" y="3229"/>
                    </a:lnTo>
                    <a:lnTo>
                      <a:pt x="353" y="3134"/>
                    </a:lnTo>
                    <a:lnTo>
                      <a:pt x="289" y="3035"/>
                    </a:lnTo>
                    <a:lnTo>
                      <a:pt x="231" y="2932"/>
                    </a:lnTo>
                    <a:lnTo>
                      <a:pt x="178" y="2826"/>
                    </a:lnTo>
                    <a:lnTo>
                      <a:pt x="133" y="2716"/>
                    </a:lnTo>
                    <a:lnTo>
                      <a:pt x="93" y="2602"/>
                    </a:lnTo>
                    <a:lnTo>
                      <a:pt x="60" y="2486"/>
                    </a:lnTo>
                    <a:lnTo>
                      <a:pt x="34" y="2366"/>
                    </a:lnTo>
                    <a:lnTo>
                      <a:pt x="16" y="2245"/>
                    </a:lnTo>
                    <a:lnTo>
                      <a:pt x="5" y="2121"/>
                    </a:lnTo>
                    <a:lnTo>
                      <a:pt x="0" y="1995"/>
                    </a:lnTo>
                    <a:lnTo>
                      <a:pt x="5" y="1869"/>
                    </a:lnTo>
                    <a:lnTo>
                      <a:pt x="16" y="1746"/>
                    </a:lnTo>
                    <a:lnTo>
                      <a:pt x="34" y="1623"/>
                    </a:lnTo>
                    <a:lnTo>
                      <a:pt x="60" y="1505"/>
                    </a:lnTo>
                    <a:lnTo>
                      <a:pt x="93" y="1389"/>
                    </a:lnTo>
                    <a:lnTo>
                      <a:pt x="133" y="1275"/>
                    </a:lnTo>
                    <a:lnTo>
                      <a:pt x="180" y="1165"/>
                    </a:lnTo>
                    <a:lnTo>
                      <a:pt x="231" y="1058"/>
                    </a:lnTo>
                    <a:lnTo>
                      <a:pt x="289" y="955"/>
                    </a:lnTo>
                    <a:lnTo>
                      <a:pt x="353" y="857"/>
                    </a:lnTo>
                    <a:lnTo>
                      <a:pt x="423" y="762"/>
                    </a:lnTo>
                    <a:lnTo>
                      <a:pt x="498" y="671"/>
                    </a:lnTo>
                    <a:lnTo>
                      <a:pt x="578" y="586"/>
                    </a:lnTo>
                    <a:lnTo>
                      <a:pt x="663" y="505"/>
                    </a:lnTo>
                    <a:lnTo>
                      <a:pt x="752" y="428"/>
                    </a:lnTo>
                    <a:lnTo>
                      <a:pt x="845" y="359"/>
                    </a:lnTo>
                    <a:lnTo>
                      <a:pt x="943" y="294"/>
                    </a:lnTo>
                    <a:lnTo>
                      <a:pt x="1045" y="235"/>
                    </a:lnTo>
                    <a:lnTo>
                      <a:pt x="1150" y="181"/>
                    </a:lnTo>
                    <a:lnTo>
                      <a:pt x="1258" y="135"/>
                    </a:lnTo>
                    <a:lnTo>
                      <a:pt x="1370" y="95"/>
                    </a:lnTo>
                    <a:lnTo>
                      <a:pt x="1485" y="61"/>
                    </a:lnTo>
                    <a:lnTo>
                      <a:pt x="1602" y="35"/>
                    </a:lnTo>
                    <a:lnTo>
                      <a:pt x="1723" y="16"/>
                    </a:lnTo>
                    <a:lnTo>
                      <a:pt x="1845" y="5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" name="Freeform 11">
                <a:extLst>
                  <a:ext uri="{FF2B5EF4-FFF2-40B4-BE49-F238E27FC236}">
                    <a16:creationId xmlns:a16="http://schemas.microsoft.com/office/drawing/2014/main" xmlns="" id="{D09AF5D3-907F-4EF0-A57E-8A01815476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20705" y="5490883"/>
                <a:ext cx="686934" cy="694800"/>
              </a:xfrm>
              <a:custGeom>
                <a:avLst/>
                <a:gdLst>
                  <a:gd name="T0" fmla="*/ 2319 w 3259"/>
                  <a:gd name="T1" fmla="*/ 2118 h 3338"/>
                  <a:gd name="T2" fmla="*/ 1028 w 3259"/>
                  <a:gd name="T3" fmla="*/ 809 h 3338"/>
                  <a:gd name="T4" fmla="*/ 1285 w 3259"/>
                  <a:gd name="T5" fmla="*/ 1018 h 3338"/>
                  <a:gd name="T6" fmla="*/ 1336 w 3259"/>
                  <a:gd name="T7" fmla="*/ 1045 h 3338"/>
                  <a:gd name="T8" fmla="*/ 1535 w 3259"/>
                  <a:gd name="T9" fmla="*/ 1237 h 3338"/>
                  <a:gd name="T10" fmla="*/ 1580 w 3259"/>
                  <a:gd name="T11" fmla="*/ 1267 h 3338"/>
                  <a:gd name="T12" fmla="*/ 1642 w 3259"/>
                  <a:gd name="T13" fmla="*/ 1450 h 3338"/>
                  <a:gd name="T14" fmla="*/ 2013 w 3259"/>
                  <a:gd name="T15" fmla="*/ 1446 h 3338"/>
                  <a:gd name="T16" fmla="*/ 2036 w 3259"/>
                  <a:gd name="T17" fmla="*/ 1497 h 3338"/>
                  <a:gd name="T18" fmla="*/ 1619 w 3259"/>
                  <a:gd name="T19" fmla="*/ 1527 h 3338"/>
                  <a:gd name="T20" fmla="*/ 1535 w 3259"/>
                  <a:gd name="T21" fmla="*/ 1376 h 3338"/>
                  <a:gd name="T22" fmla="*/ 1428 w 3259"/>
                  <a:gd name="T23" fmla="*/ 1521 h 3338"/>
                  <a:gd name="T24" fmla="*/ 1293 w 3259"/>
                  <a:gd name="T25" fmla="*/ 1178 h 3338"/>
                  <a:gd name="T26" fmla="*/ 1138 w 3259"/>
                  <a:gd name="T27" fmla="*/ 1525 h 3338"/>
                  <a:gd name="T28" fmla="*/ 1094 w 3259"/>
                  <a:gd name="T29" fmla="*/ 1496 h 3338"/>
                  <a:gd name="T30" fmla="*/ 834 w 3259"/>
                  <a:gd name="T31" fmla="*/ 1516 h 3338"/>
                  <a:gd name="T32" fmla="*/ 784 w 3259"/>
                  <a:gd name="T33" fmla="*/ 1499 h 3338"/>
                  <a:gd name="T34" fmla="*/ 600 w 3259"/>
                  <a:gd name="T35" fmla="*/ 1524 h 3338"/>
                  <a:gd name="T36" fmla="*/ 407 w 3259"/>
                  <a:gd name="T37" fmla="*/ 1509 h 3338"/>
                  <a:gd name="T38" fmla="*/ 414 w 3259"/>
                  <a:gd name="T39" fmla="*/ 1453 h 3338"/>
                  <a:gd name="T40" fmla="*/ 566 w 3259"/>
                  <a:gd name="T41" fmla="*/ 1428 h 3338"/>
                  <a:gd name="T42" fmla="*/ 676 w 3259"/>
                  <a:gd name="T43" fmla="*/ 1179 h 3338"/>
                  <a:gd name="T44" fmla="*/ 726 w 3259"/>
                  <a:gd name="T45" fmla="*/ 1195 h 3338"/>
                  <a:gd name="T46" fmla="*/ 972 w 3259"/>
                  <a:gd name="T47" fmla="*/ 782 h 3338"/>
                  <a:gd name="T48" fmla="*/ 1075 w 3259"/>
                  <a:gd name="T49" fmla="*/ 322 h 3338"/>
                  <a:gd name="T50" fmla="*/ 741 w 3259"/>
                  <a:gd name="T51" fmla="*/ 448 h 3338"/>
                  <a:gd name="T52" fmla="*/ 484 w 3259"/>
                  <a:gd name="T53" fmla="*/ 688 h 3338"/>
                  <a:gd name="T54" fmla="*/ 333 w 3259"/>
                  <a:gd name="T55" fmla="*/ 1011 h 3338"/>
                  <a:gd name="T56" fmla="*/ 319 w 3259"/>
                  <a:gd name="T57" fmla="*/ 1383 h 3338"/>
                  <a:gd name="T58" fmla="*/ 444 w 3259"/>
                  <a:gd name="T59" fmla="*/ 1720 h 3338"/>
                  <a:gd name="T60" fmla="*/ 682 w 3259"/>
                  <a:gd name="T61" fmla="*/ 1979 h 3338"/>
                  <a:gd name="T62" fmla="*/ 1004 w 3259"/>
                  <a:gd name="T63" fmla="*/ 2131 h 3338"/>
                  <a:gd name="T64" fmla="*/ 1372 w 3259"/>
                  <a:gd name="T65" fmla="*/ 2146 h 3338"/>
                  <a:gd name="T66" fmla="*/ 1706 w 3259"/>
                  <a:gd name="T67" fmla="*/ 2019 h 3338"/>
                  <a:gd name="T68" fmla="*/ 1963 w 3259"/>
                  <a:gd name="T69" fmla="*/ 1779 h 3338"/>
                  <a:gd name="T70" fmla="*/ 2113 w 3259"/>
                  <a:gd name="T71" fmla="*/ 1455 h 3338"/>
                  <a:gd name="T72" fmla="*/ 2128 w 3259"/>
                  <a:gd name="T73" fmla="*/ 1084 h 3338"/>
                  <a:gd name="T74" fmla="*/ 2002 w 3259"/>
                  <a:gd name="T75" fmla="*/ 747 h 3338"/>
                  <a:gd name="T76" fmla="*/ 1765 w 3259"/>
                  <a:gd name="T77" fmla="*/ 489 h 3338"/>
                  <a:gd name="T78" fmla="*/ 1444 w 3259"/>
                  <a:gd name="T79" fmla="*/ 337 h 3338"/>
                  <a:gd name="T80" fmla="*/ 1224 w 3259"/>
                  <a:gd name="T81" fmla="*/ 0 h 3338"/>
                  <a:gd name="T82" fmla="*/ 1660 w 3259"/>
                  <a:gd name="T83" fmla="*/ 81 h 3338"/>
                  <a:gd name="T84" fmla="*/ 2026 w 3259"/>
                  <a:gd name="T85" fmla="*/ 303 h 3338"/>
                  <a:gd name="T86" fmla="*/ 2295 w 3259"/>
                  <a:gd name="T87" fmla="*/ 636 h 3338"/>
                  <a:gd name="T88" fmla="*/ 2434 w 3259"/>
                  <a:gd name="T89" fmla="*/ 1051 h 3338"/>
                  <a:gd name="T90" fmla="*/ 2418 w 3259"/>
                  <a:gd name="T91" fmla="*/ 1503 h 3338"/>
                  <a:gd name="T92" fmla="*/ 2250 w 3259"/>
                  <a:gd name="T93" fmla="*/ 1905 h 3338"/>
                  <a:gd name="T94" fmla="*/ 1959 w 3259"/>
                  <a:gd name="T95" fmla="*/ 2218 h 3338"/>
                  <a:gd name="T96" fmla="*/ 1577 w 3259"/>
                  <a:gd name="T97" fmla="*/ 2415 h 3338"/>
                  <a:gd name="T98" fmla="*/ 1133 w 3259"/>
                  <a:gd name="T99" fmla="*/ 2463 h 3338"/>
                  <a:gd name="T100" fmla="*/ 708 w 3259"/>
                  <a:gd name="T101" fmla="*/ 2353 h 3338"/>
                  <a:gd name="T102" fmla="*/ 358 w 3259"/>
                  <a:gd name="T103" fmla="*/ 2105 h 3338"/>
                  <a:gd name="T104" fmla="*/ 113 w 3259"/>
                  <a:gd name="T105" fmla="*/ 1753 h 3338"/>
                  <a:gd name="T106" fmla="*/ 3 w 3259"/>
                  <a:gd name="T107" fmla="*/ 1325 h 3338"/>
                  <a:gd name="T108" fmla="*/ 51 w 3259"/>
                  <a:gd name="T109" fmla="*/ 877 h 3338"/>
                  <a:gd name="T110" fmla="*/ 246 w 3259"/>
                  <a:gd name="T111" fmla="*/ 492 h 3338"/>
                  <a:gd name="T112" fmla="*/ 557 w 3259"/>
                  <a:gd name="T113" fmla="*/ 199 h 3338"/>
                  <a:gd name="T114" fmla="*/ 956 w 3259"/>
                  <a:gd name="T115" fmla="*/ 30 h 3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259" h="3338">
                    <a:moveTo>
                      <a:pt x="2319" y="2118"/>
                    </a:moveTo>
                    <a:lnTo>
                      <a:pt x="3259" y="3065"/>
                    </a:lnTo>
                    <a:lnTo>
                      <a:pt x="2988" y="3338"/>
                    </a:lnTo>
                    <a:lnTo>
                      <a:pt x="2047" y="2391"/>
                    </a:lnTo>
                    <a:lnTo>
                      <a:pt x="2319" y="2118"/>
                    </a:lnTo>
                    <a:close/>
                    <a:moveTo>
                      <a:pt x="995" y="779"/>
                    </a:moveTo>
                    <a:lnTo>
                      <a:pt x="1006" y="782"/>
                    </a:lnTo>
                    <a:lnTo>
                      <a:pt x="1015" y="787"/>
                    </a:lnTo>
                    <a:lnTo>
                      <a:pt x="1023" y="796"/>
                    </a:lnTo>
                    <a:lnTo>
                      <a:pt x="1028" y="809"/>
                    </a:lnTo>
                    <a:lnTo>
                      <a:pt x="1144" y="1344"/>
                    </a:lnTo>
                    <a:lnTo>
                      <a:pt x="1257" y="1045"/>
                    </a:lnTo>
                    <a:lnTo>
                      <a:pt x="1265" y="1032"/>
                    </a:lnTo>
                    <a:lnTo>
                      <a:pt x="1274" y="1024"/>
                    </a:lnTo>
                    <a:lnTo>
                      <a:pt x="1285" y="1018"/>
                    </a:lnTo>
                    <a:lnTo>
                      <a:pt x="1297" y="1016"/>
                    </a:lnTo>
                    <a:lnTo>
                      <a:pt x="1309" y="1018"/>
                    </a:lnTo>
                    <a:lnTo>
                      <a:pt x="1320" y="1023"/>
                    </a:lnTo>
                    <a:lnTo>
                      <a:pt x="1329" y="1032"/>
                    </a:lnTo>
                    <a:lnTo>
                      <a:pt x="1336" y="1045"/>
                    </a:lnTo>
                    <a:lnTo>
                      <a:pt x="1442" y="1378"/>
                    </a:lnTo>
                    <a:lnTo>
                      <a:pt x="1507" y="1257"/>
                    </a:lnTo>
                    <a:lnTo>
                      <a:pt x="1514" y="1247"/>
                    </a:lnTo>
                    <a:lnTo>
                      <a:pt x="1524" y="1241"/>
                    </a:lnTo>
                    <a:lnTo>
                      <a:pt x="1535" y="1237"/>
                    </a:lnTo>
                    <a:lnTo>
                      <a:pt x="1546" y="1237"/>
                    </a:lnTo>
                    <a:lnTo>
                      <a:pt x="1557" y="1242"/>
                    </a:lnTo>
                    <a:lnTo>
                      <a:pt x="1566" y="1248"/>
                    </a:lnTo>
                    <a:lnTo>
                      <a:pt x="1575" y="1256"/>
                    </a:lnTo>
                    <a:lnTo>
                      <a:pt x="1580" y="1267"/>
                    </a:lnTo>
                    <a:lnTo>
                      <a:pt x="1634" y="1409"/>
                    </a:lnTo>
                    <a:lnTo>
                      <a:pt x="1638" y="1423"/>
                    </a:lnTo>
                    <a:lnTo>
                      <a:pt x="1641" y="1434"/>
                    </a:lnTo>
                    <a:lnTo>
                      <a:pt x="1642" y="1443"/>
                    </a:lnTo>
                    <a:lnTo>
                      <a:pt x="1642" y="1450"/>
                    </a:lnTo>
                    <a:lnTo>
                      <a:pt x="1648" y="1446"/>
                    </a:lnTo>
                    <a:lnTo>
                      <a:pt x="1658" y="1445"/>
                    </a:lnTo>
                    <a:lnTo>
                      <a:pt x="1670" y="1444"/>
                    </a:lnTo>
                    <a:lnTo>
                      <a:pt x="1998" y="1444"/>
                    </a:lnTo>
                    <a:lnTo>
                      <a:pt x="2013" y="1446"/>
                    </a:lnTo>
                    <a:lnTo>
                      <a:pt x="2023" y="1453"/>
                    </a:lnTo>
                    <a:lnTo>
                      <a:pt x="2032" y="1462"/>
                    </a:lnTo>
                    <a:lnTo>
                      <a:pt x="2036" y="1473"/>
                    </a:lnTo>
                    <a:lnTo>
                      <a:pt x="2038" y="1486"/>
                    </a:lnTo>
                    <a:lnTo>
                      <a:pt x="2036" y="1497"/>
                    </a:lnTo>
                    <a:lnTo>
                      <a:pt x="2032" y="1509"/>
                    </a:lnTo>
                    <a:lnTo>
                      <a:pt x="2023" y="1517"/>
                    </a:lnTo>
                    <a:lnTo>
                      <a:pt x="2013" y="1524"/>
                    </a:lnTo>
                    <a:lnTo>
                      <a:pt x="1998" y="1527"/>
                    </a:lnTo>
                    <a:lnTo>
                      <a:pt x="1619" y="1527"/>
                    </a:lnTo>
                    <a:lnTo>
                      <a:pt x="1605" y="1524"/>
                    </a:lnTo>
                    <a:lnTo>
                      <a:pt x="1595" y="1517"/>
                    </a:lnTo>
                    <a:lnTo>
                      <a:pt x="1585" y="1508"/>
                    </a:lnTo>
                    <a:lnTo>
                      <a:pt x="1579" y="1496"/>
                    </a:lnTo>
                    <a:lnTo>
                      <a:pt x="1535" y="1376"/>
                    </a:lnTo>
                    <a:lnTo>
                      <a:pt x="1467" y="1502"/>
                    </a:lnTo>
                    <a:lnTo>
                      <a:pt x="1460" y="1512"/>
                    </a:lnTo>
                    <a:lnTo>
                      <a:pt x="1450" y="1518"/>
                    </a:lnTo>
                    <a:lnTo>
                      <a:pt x="1440" y="1521"/>
                    </a:lnTo>
                    <a:lnTo>
                      <a:pt x="1428" y="1521"/>
                    </a:lnTo>
                    <a:lnTo>
                      <a:pt x="1417" y="1518"/>
                    </a:lnTo>
                    <a:lnTo>
                      <a:pt x="1407" y="1512"/>
                    </a:lnTo>
                    <a:lnTo>
                      <a:pt x="1399" y="1503"/>
                    </a:lnTo>
                    <a:lnTo>
                      <a:pt x="1394" y="1492"/>
                    </a:lnTo>
                    <a:lnTo>
                      <a:pt x="1293" y="1178"/>
                    </a:lnTo>
                    <a:lnTo>
                      <a:pt x="1173" y="1496"/>
                    </a:lnTo>
                    <a:lnTo>
                      <a:pt x="1166" y="1507"/>
                    </a:lnTo>
                    <a:lnTo>
                      <a:pt x="1159" y="1515"/>
                    </a:lnTo>
                    <a:lnTo>
                      <a:pt x="1148" y="1521"/>
                    </a:lnTo>
                    <a:lnTo>
                      <a:pt x="1138" y="1525"/>
                    </a:lnTo>
                    <a:lnTo>
                      <a:pt x="1126" y="1526"/>
                    </a:lnTo>
                    <a:lnTo>
                      <a:pt x="1116" y="1522"/>
                    </a:lnTo>
                    <a:lnTo>
                      <a:pt x="1106" y="1517"/>
                    </a:lnTo>
                    <a:lnTo>
                      <a:pt x="1099" y="1509"/>
                    </a:lnTo>
                    <a:lnTo>
                      <a:pt x="1094" y="1496"/>
                    </a:lnTo>
                    <a:lnTo>
                      <a:pt x="986" y="993"/>
                    </a:lnTo>
                    <a:lnTo>
                      <a:pt x="857" y="1490"/>
                    </a:lnTo>
                    <a:lnTo>
                      <a:pt x="853" y="1501"/>
                    </a:lnTo>
                    <a:lnTo>
                      <a:pt x="845" y="1510"/>
                    </a:lnTo>
                    <a:lnTo>
                      <a:pt x="834" y="1516"/>
                    </a:lnTo>
                    <a:lnTo>
                      <a:pt x="824" y="1519"/>
                    </a:lnTo>
                    <a:lnTo>
                      <a:pt x="812" y="1519"/>
                    </a:lnTo>
                    <a:lnTo>
                      <a:pt x="801" y="1516"/>
                    </a:lnTo>
                    <a:lnTo>
                      <a:pt x="791" y="1510"/>
                    </a:lnTo>
                    <a:lnTo>
                      <a:pt x="784" y="1499"/>
                    </a:lnTo>
                    <a:lnTo>
                      <a:pt x="696" y="1317"/>
                    </a:lnTo>
                    <a:lnTo>
                      <a:pt x="627" y="1496"/>
                    </a:lnTo>
                    <a:lnTo>
                      <a:pt x="620" y="1508"/>
                    </a:lnTo>
                    <a:lnTo>
                      <a:pt x="611" y="1517"/>
                    </a:lnTo>
                    <a:lnTo>
                      <a:pt x="600" y="1524"/>
                    </a:lnTo>
                    <a:lnTo>
                      <a:pt x="587" y="1527"/>
                    </a:lnTo>
                    <a:lnTo>
                      <a:pt x="439" y="1527"/>
                    </a:lnTo>
                    <a:lnTo>
                      <a:pt x="425" y="1524"/>
                    </a:lnTo>
                    <a:lnTo>
                      <a:pt x="414" y="1517"/>
                    </a:lnTo>
                    <a:lnTo>
                      <a:pt x="407" y="1509"/>
                    </a:lnTo>
                    <a:lnTo>
                      <a:pt x="401" y="1497"/>
                    </a:lnTo>
                    <a:lnTo>
                      <a:pt x="400" y="1486"/>
                    </a:lnTo>
                    <a:lnTo>
                      <a:pt x="401" y="1473"/>
                    </a:lnTo>
                    <a:lnTo>
                      <a:pt x="407" y="1462"/>
                    </a:lnTo>
                    <a:lnTo>
                      <a:pt x="414" y="1453"/>
                    </a:lnTo>
                    <a:lnTo>
                      <a:pt x="425" y="1446"/>
                    </a:lnTo>
                    <a:lnTo>
                      <a:pt x="439" y="1444"/>
                    </a:lnTo>
                    <a:lnTo>
                      <a:pt x="558" y="1444"/>
                    </a:lnTo>
                    <a:lnTo>
                      <a:pt x="562" y="1438"/>
                    </a:lnTo>
                    <a:lnTo>
                      <a:pt x="566" y="1428"/>
                    </a:lnTo>
                    <a:lnTo>
                      <a:pt x="570" y="1416"/>
                    </a:lnTo>
                    <a:lnTo>
                      <a:pt x="652" y="1205"/>
                    </a:lnTo>
                    <a:lnTo>
                      <a:pt x="658" y="1194"/>
                    </a:lnTo>
                    <a:lnTo>
                      <a:pt x="666" y="1186"/>
                    </a:lnTo>
                    <a:lnTo>
                      <a:pt x="676" y="1179"/>
                    </a:lnTo>
                    <a:lnTo>
                      <a:pt x="687" y="1176"/>
                    </a:lnTo>
                    <a:lnTo>
                      <a:pt x="698" y="1175"/>
                    </a:lnTo>
                    <a:lnTo>
                      <a:pt x="709" y="1177"/>
                    </a:lnTo>
                    <a:lnTo>
                      <a:pt x="719" y="1185"/>
                    </a:lnTo>
                    <a:lnTo>
                      <a:pt x="726" y="1195"/>
                    </a:lnTo>
                    <a:lnTo>
                      <a:pt x="807" y="1362"/>
                    </a:lnTo>
                    <a:lnTo>
                      <a:pt x="949" y="809"/>
                    </a:lnTo>
                    <a:lnTo>
                      <a:pt x="955" y="797"/>
                    </a:lnTo>
                    <a:lnTo>
                      <a:pt x="963" y="789"/>
                    </a:lnTo>
                    <a:lnTo>
                      <a:pt x="972" y="782"/>
                    </a:lnTo>
                    <a:lnTo>
                      <a:pt x="984" y="779"/>
                    </a:lnTo>
                    <a:lnTo>
                      <a:pt x="995" y="779"/>
                    </a:lnTo>
                    <a:close/>
                    <a:moveTo>
                      <a:pt x="1224" y="310"/>
                    </a:moveTo>
                    <a:lnTo>
                      <a:pt x="1148" y="312"/>
                    </a:lnTo>
                    <a:lnTo>
                      <a:pt x="1075" y="322"/>
                    </a:lnTo>
                    <a:lnTo>
                      <a:pt x="1004" y="337"/>
                    </a:lnTo>
                    <a:lnTo>
                      <a:pt x="934" y="357"/>
                    </a:lnTo>
                    <a:lnTo>
                      <a:pt x="868" y="382"/>
                    </a:lnTo>
                    <a:lnTo>
                      <a:pt x="803" y="413"/>
                    </a:lnTo>
                    <a:lnTo>
                      <a:pt x="741" y="448"/>
                    </a:lnTo>
                    <a:lnTo>
                      <a:pt x="682" y="489"/>
                    </a:lnTo>
                    <a:lnTo>
                      <a:pt x="628" y="532"/>
                    </a:lnTo>
                    <a:lnTo>
                      <a:pt x="575" y="580"/>
                    </a:lnTo>
                    <a:lnTo>
                      <a:pt x="528" y="632"/>
                    </a:lnTo>
                    <a:lnTo>
                      <a:pt x="484" y="688"/>
                    </a:lnTo>
                    <a:lnTo>
                      <a:pt x="444" y="747"/>
                    </a:lnTo>
                    <a:lnTo>
                      <a:pt x="410" y="810"/>
                    </a:lnTo>
                    <a:lnTo>
                      <a:pt x="379" y="874"/>
                    </a:lnTo>
                    <a:lnTo>
                      <a:pt x="354" y="942"/>
                    </a:lnTo>
                    <a:lnTo>
                      <a:pt x="333" y="1011"/>
                    </a:lnTo>
                    <a:lnTo>
                      <a:pt x="319" y="1084"/>
                    </a:lnTo>
                    <a:lnTo>
                      <a:pt x="310" y="1158"/>
                    </a:lnTo>
                    <a:lnTo>
                      <a:pt x="307" y="1233"/>
                    </a:lnTo>
                    <a:lnTo>
                      <a:pt x="310" y="1309"/>
                    </a:lnTo>
                    <a:lnTo>
                      <a:pt x="319" y="1383"/>
                    </a:lnTo>
                    <a:lnTo>
                      <a:pt x="333" y="1455"/>
                    </a:lnTo>
                    <a:lnTo>
                      <a:pt x="354" y="1526"/>
                    </a:lnTo>
                    <a:lnTo>
                      <a:pt x="379" y="1592"/>
                    </a:lnTo>
                    <a:lnTo>
                      <a:pt x="410" y="1658"/>
                    </a:lnTo>
                    <a:lnTo>
                      <a:pt x="444" y="1720"/>
                    </a:lnTo>
                    <a:lnTo>
                      <a:pt x="484" y="1779"/>
                    </a:lnTo>
                    <a:lnTo>
                      <a:pt x="528" y="1834"/>
                    </a:lnTo>
                    <a:lnTo>
                      <a:pt x="575" y="1887"/>
                    </a:lnTo>
                    <a:lnTo>
                      <a:pt x="628" y="1934"/>
                    </a:lnTo>
                    <a:lnTo>
                      <a:pt x="682" y="1979"/>
                    </a:lnTo>
                    <a:lnTo>
                      <a:pt x="741" y="2019"/>
                    </a:lnTo>
                    <a:lnTo>
                      <a:pt x="803" y="2054"/>
                    </a:lnTo>
                    <a:lnTo>
                      <a:pt x="868" y="2084"/>
                    </a:lnTo>
                    <a:lnTo>
                      <a:pt x="934" y="2110"/>
                    </a:lnTo>
                    <a:lnTo>
                      <a:pt x="1004" y="2131"/>
                    </a:lnTo>
                    <a:lnTo>
                      <a:pt x="1075" y="2146"/>
                    </a:lnTo>
                    <a:lnTo>
                      <a:pt x="1148" y="2154"/>
                    </a:lnTo>
                    <a:lnTo>
                      <a:pt x="1224" y="2157"/>
                    </a:lnTo>
                    <a:lnTo>
                      <a:pt x="1298" y="2154"/>
                    </a:lnTo>
                    <a:lnTo>
                      <a:pt x="1372" y="2146"/>
                    </a:lnTo>
                    <a:lnTo>
                      <a:pt x="1444" y="2131"/>
                    </a:lnTo>
                    <a:lnTo>
                      <a:pt x="1513" y="2110"/>
                    </a:lnTo>
                    <a:lnTo>
                      <a:pt x="1580" y="2084"/>
                    </a:lnTo>
                    <a:lnTo>
                      <a:pt x="1644" y="2054"/>
                    </a:lnTo>
                    <a:lnTo>
                      <a:pt x="1706" y="2019"/>
                    </a:lnTo>
                    <a:lnTo>
                      <a:pt x="1765" y="1979"/>
                    </a:lnTo>
                    <a:lnTo>
                      <a:pt x="1820" y="1934"/>
                    </a:lnTo>
                    <a:lnTo>
                      <a:pt x="1871" y="1887"/>
                    </a:lnTo>
                    <a:lnTo>
                      <a:pt x="1920" y="1834"/>
                    </a:lnTo>
                    <a:lnTo>
                      <a:pt x="1963" y="1779"/>
                    </a:lnTo>
                    <a:lnTo>
                      <a:pt x="2002" y="1720"/>
                    </a:lnTo>
                    <a:lnTo>
                      <a:pt x="2038" y="1658"/>
                    </a:lnTo>
                    <a:lnTo>
                      <a:pt x="2068" y="1592"/>
                    </a:lnTo>
                    <a:lnTo>
                      <a:pt x="2094" y="1526"/>
                    </a:lnTo>
                    <a:lnTo>
                      <a:pt x="2113" y="1455"/>
                    </a:lnTo>
                    <a:lnTo>
                      <a:pt x="2128" y="1383"/>
                    </a:lnTo>
                    <a:lnTo>
                      <a:pt x="2138" y="1309"/>
                    </a:lnTo>
                    <a:lnTo>
                      <a:pt x="2140" y="1233"/>
                    </a:lnTo>
                    <a:lnTo>
                      <a:pt x="2138" y="1158"/>
                    </a:lnTo>
                    <a:lnTo>
                      <a:pt x="2128" y="1084"/>
                    </a:lnTo>
                    <a:lnTo>
                      <a:pt x="2113" y="1011"/>
                    </a:lnTo>
                    <a:lnTo>
                      <a:pt x="2094" y="942"/>
                    </a:lnTo>
                    <a:lnTo>
                      <a:pt x="2068" y="874"/>
                    </a:lnTo>
                    <a:lnTo>
                      <a:pt x="2038" y="810"/>
                    </a:lnTo>
                    <a:lnTo>
                      <a:pt x="2002" y="747"/>
                    </a:lnTo>
                    <a:lnTo>
                      <a:pt x="1963" y="688"/>
                    </a:lnTo>
                    <a:lnTo>
                      <a:pt x="1920" y="632"/>
                    </a:lnTo>
                    <a:lnTo>
                      <a:pt x="1871" y="580"/>
                    </a:lnTo>
                    <a:lnTo>
                      <a:pt x="1820" y="532"/>
                    </a:lnTo>
                    <a:lnTo>
                      <a:pt x="1765" y="489"/>
                    </a:lnTo>
                    <a:lnTo>
                      <a:pt x="1706" y="448"/>
                    </a:lnTo>
                    <a:lnTo>
                      <a:pt x="1644" y="413"/>
                    </a:lnTo>
                    <a:lnTo>
                      <a:pt x="1580" y="382"/>
                    </a:lnTo>
                    <a:lnTo>
                      <a:pt x="1513" y="357"/>
                    </a:lnTo>
                    <a:lnTo>
                      <a:pt x="1444" y="337"/>
                    </a:lnTo>
                    <a:lnTo>
                      <a:pt x="1372" y="322"/>
                    </a:lnTo>
                    <a:lnTo>
                      <a:pt x="1298" y="312"/>
                    </a:lnTo>
                    <a:lnTo>
                      <a:pt x="1224" y="310"/>
                    </a:lnTo>
                    <a:close/>
                    <a:moveTo>
                      <a:pt x="1224" y="0"/>
                    </a:moveTo>
                    <a:lnTo>
                      <a:pt x="1224" y="0"/>
                    </a:lnTo>
                    <a:lnTo>
                      <a:pt x="1315" y="4"/>
                    </a:lnTo>
                    <a:lnTo>
                      <a:pt x="1404" y="13"/>
                    </a:lnTo>
                    <a:lnTo>
                      <a:pt x="1491" y="30"/>
                    </a:lnTo>
                    <a:lnTo>
                      <a:pt x="1577" y="52"/>
                    </a:lnTo>
                    <a:lnTo>
                      <a:pt x="1660" y="81"/>
                    </a:lnTo>
                    <a:lnTo>
                      <a:pt x="1739" y="115"/>
                    </a:lnTo>
                    <a:lnTo>
                      <a:pt x="1816" y="154"/>
                    </a:lnTo>
                    <a:lnTo>
                      <a:pt x="1889" y="199"/>
                    </a:lnTo>
                    <a:lnTo>
                      <a:pt x="1959" y="249"/>
                    </a:lnTo>
                    <a:lnTo>
                      <a:pt x="2026" y="303"/>
                    </a:lnTo>
                    <a:lnTo>
                      <a:pt x="2088" y="362"/>
                    </a:lnTo>
                    <a:lnTo>
                      <a:pt x="2147" y="424"/>
                    </a:lnTo>
                    <a:lnTo>
                      <a:pt x="2200" y="492"/>
                    </a:lnTo>
                    <a:lnTo>
                      <a:pt x="2250" y="563"/>
                    </a:lnTo>
                    <a:lnTo>
                      <a:pt x="2295" y="636"/>
                    </a:lnTo>
                    <a:lnTo>
                      <a:pt x="2333" y="714"/>
                    </a:lnTo>
                    <a:lnTo>
                      <a:pt x="2367" y="795"/>
                    </a:lnTo>
                    <a:lnTo>
                      <a:pt x="2395" y="877"/>
                    </a:lnTo>
                    <a:lnTo>
                      <a:pt x="2418" y="964"/>
                    </a:lnTo>
                    <a:lnTo>
                      <a:pt x="2434" y="1051"/>
                    </a:lnTo>
                    <a:lnTo>
                      <a:pt x="2444" y="1141"/>
                    </a:lnTo>
                    <a:lnTo>
                      <a:pt x="2448" y="1233"/>
                    </a:lnTo>
                    <a:lnTo>
                      <a:pt x="2444" y="1325"/>
                    </a:lnTo>
                    <a:lnTo>
                      <a:pt x="2434" y="1416"/>
                    </a:lnTo>
                    <a:lnTo>
                      <a:pt x="2418" y="1503"/>
                    </a:lnTo>
                    <a:lnTo>
                      <a:pt x="2395" y="1589"/>
                    </a:lnTo>
                    <a:lnTo>
                      <a:pt x="2367" y="1672"/>
                    </a:lnTo>
                    <a:lnTo>
                      <a:pt x="2333" y="1753"/>
                    </a:lnTo>
                    <a:lnTo>
                      <a:pt x="2295" y="1831"/>
                    </a:lnTo>
                    <a:lnTo>
                      <a:pt x="2250" y="1905"/>
                    </a:lnTo>
                    <a:lnTo>
                      <a:pt x="2200" y="1976"/>
                    </a:lnTo>
                    <a:lnTo>
                      <a:pt x="2147" y="2042"/>
                    </a:lnTo>
                    <a:lnTo>
                      <a:pt x="2088" y="2105"/>
                    </a:lnTo>
                    <a:lnTo>
                      <a:pt x="2026" y="2165"/>
                    </a:lnTo>
                    <a:lnTo>
                      <a:pt x="1959" y="2218"/>
                    </a:lnTo>
                    <a:lnTo>
                      <a:pt x="1889" y="2268"/>
                    </a:lnTo>
                    <a:lnTo>
                      <a:pt x="1816" y="2312"/>
                    </a:lnTo>
                    <a:lnTo>
                      <a:pt x="1739" y="2353"/>
                    </a:lnTo>
                    <a:lnTo>
                      <a:pt x="1660" y="2386"/>
                    </a:lnTo>
                    <a:lnTo>
                      <a:pt x="1577" y="2415"/>
                    </a:lnTo>
                    <a:lnTo>
                      <a:pt x="1491" y="2437"/>
                    </a:lnTo>
                    <a:lnTo>
                      <a:pt x="1404" y="2454"/>
                    </a:lnTo>
                    <a:lnTo>
                      <a:pt x="1315" y="2463"/>
                    </a:lnTo>
                    <a:lnTo>
                      <a:pt x="1224" y="2467"/>
                    </a:lnTo>
                    <a:lnTo>
                      <a:pt x="1133" y="2463"/>
                    </a:lnTo>
                    <a:lnTo>
                      <a:pt x="1043" y="2454"/>
                    </a:lnTo>
                    <a:lnTo>
                      <a:pt x="956" y="2437"/>
                    </a:lnTo>
                    <a:lnTo>
                      <a:pt x="871" y="2415"/>
                    </a:lnTo>
                    <a:lnTo>
                      <a:pt x="788" y="2386"/>
                    </a:lnTo>
                    <a:lnTo>
                      <a:pt x="708" y="2353"/>
                    </a:lnTo>
                    <a:lnTo>
                      <a:pt x="632" y="2312"/>
                    </a:lnTo>
                    <a:lnTo>
                      <a:pt x="557" y="2268"/>
                    </a:lnTo>
                    <a:lnTo>
                      <a:pt x="487" y="2218"/>
                    </a:lnTo>
                    <a:lnTo>
                      <a:pt x="421" y="2165"/>
                    </a:lnTo>
                    <a:lnTo>
                      <a:pt x="358" y="2105"/>
                    </a:lnTo>
                    <a:lnTo>
                      <a:pt x="301" y="2042"/>
                    </a:lnTo>
                    <a:lnTo>
                      <a:pt x="246" y="1976"/>
                    </a:lnTo>
                    <a:lnTo>
                      <a:pt x="197" y="1905"/>
                    </a:lnTo>
                    <a:lnTo>
                      <a:pt x="153" y="1831"/>
                    </a:lnTo>
                    <a:lnTo>
                      <a:pt x="113" y="1753"/>
                    </a:lnTo>
                    <a:lnTo>
                      <a:pt x="80" y="1672"/>
                    </a:lnTo>
                    <a:lnTo>
                      <a:pt x="51" y="1589"/>
                    </a:lnTo>
                    <a:lnTo>
                      <a:pt x="29" y="1503"/>
                    </a:lnTo>
                    <a:lnTo>
                      <a:pt x="13" y="1416"/>
                    </a:lnTo>
                    <a:lnTo>
                      <a:pt x="3" y="1325"/>
                    </a:lnTo>
                    <a:lnTo>
                      <a:pt x="0" y="1233"/>
                    </a:lnTo>
                    <a:lnTo>
                      <a:pt x="3" y="1141"/>
                    </a:lnTo>
                    <a:lnTo>
                      <a:pt x="13" y="1051"/>
                    </a:lnTo>
                    <a:lnTo>
                      <a:pt x="29" y="964"/>
                    </a:lnTo>
                    <a:lnTo>
                      <a:pt x="51" y="877"/>
                    </a:lnTo>
                    <a:lnTo>
                      <a:pt x="80" y="795"/>
                    </a:lnTo>
                    <a:lnTo>
                      <a:pt x="113" y="714"/>
                    </a:lnTo>
                    <a:lnTo>
                      <a:pt x="153" y="636"/>
                    </a:lnTo>
                    <a:lnTo>
                      <a:pt x="197" y="563"/>
                    </a:lnTo>
                    <a:lnTo>
                      <a:pt x="246" y="492"/>
                    </a:lnTo>
                    <a:lnTo>
                      <a:pt x="301" y="424"/>
                    </a:lnTo>
                    <a:lnTo>
                      <a:pt x="358" y="362"/>
                    </a:lnTo>
                    <a:lnTo>
                      <a:pt x="421" y="303"/>
                    </a:lnTo>
                    <a:lnTo>
                      <a:pt x="487" y="249"/>
                    </a:lnTo>
                    <a:lnTo>
                      <a:pt x="557" y="199"/>
                    </a:lnTo>
                    <a:lnTo>
                      <a:pt x="632" y="154"/>
                    </a:lnTo>
                    <a:lnTo>
                      <a:pt x="708" y="115"/>
                    </a:lnTo>
                    <a:lnTo>
                      <a:pt x="788" y="81"/>
                    </a:lnTo>
                    <a:lnTo>
                      <a:pt x="871" y="52"/>
                    </a:lnTo>
                    <a:lnTo>
                      <a:pt x="956" y="30"/>
                    </a:lnTo>
                    <a:lnTo>
                      <a:pt x="1043" y="13"/>
                    </a:lnTo>
                    <a:lnTo>
                      <a:pt x="1133" y="4"/>
                    </a:lnTo>
                    <a:lnTo>
                      <a:pt x="122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xmlns="" id="{C66650CA-2FC6-49DD-A31E-5CF0CAC5BEC5}"/>
                  </a:ext>
                </a:extLst>
              </p:cNvPr>
              <p:cNvGrpSpPr/>
              <p:nvPr/>
            </p:nvGrpSpPr>
            <p:grpSpPr>
              <a:xfrm>
                <a:off x="5830091" y="5338576"/>
                <a:ext cx="960782" cy="956678"/>
                <a:chOff x="6784954" y="3032825"/>
                <a:chExt cx="960782" cy="956678"/>
              </a:xfrm>
            </p:grpSpPr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xmlns="" id="{10F2FD5A-FDB2-41B8-9AA4-1E2C003BBAA4}"/>
                    </a:ext>
                  </a:extLst>
                </p:cNvPr>
                <p:cNvSpPr/>
                <p:nvPr/>
              </p:nvSpPr>
              <p:spPr>
                <a:xfrm>
                  <a:off x="6784954" y="3032825"/>
                  <a:ext cx="960782" cy="956678"/>
                </a:xfrm>
                <a:prstGeom prst="rect">
                  <a:avLst/>
                </a:prstGeom>
                <a:solidFill>
                  <a:srgbClr val="FFE6C1"/>
                </a:solidFill>
                <a:ln>
                  <a:solidFill>
                    <a:srgbClr val="FFE6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69" name="그룹 68">
                  <a:extLst>
                    <a:ext uri="{FF2B5EF4-FFF2-40B4-BE49-F238E27FC236}">
                      <a16:creationId xmlns:a16="http://schemas.microsoft.com/office/drawing/2014/main" xmlns="" id="{BA159241-E86A-4A44-B641-F82CE45FAF90}"/>
                    </a:ext>
                  </a:extLst>
                </p:cNvPr>
                <p:cNvGrpSpPr/>
                <p:nvPr/>
              </p:nvGrpSpPr>
              <p:grpSpPr>
                <a:xfrm>
                  <a:off x="6921877" y="3182368"/>
                  <a:ext cx="686934" cy="676315"/>
                  <a:chOff x="6921877" y="3182368"/>
                  <a:chExt cx="686934" cy="676315"/>
                </a:xfrm>
              </p:grpSpPr>
              <p:sp>
                <p:nvSpPr>
                  <p:cNvPr id="70" name="Rectangle 16">
                    <a:extLst>
                      <a:ext uri="{FF2B5EF4-FFF2-40B4-BE49-F238E27FC236}">
                        <a16:creationId xmlns:a16="http://schemas.microsoft.com/office/drawing/2014/main" xmlns="" id="{F20273BD-8A69-4F35-9226-F61883BE74A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161146" y="3495932"/>
                    <a:ext cx="265512" cy="52261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71" name="Freeform 17">
                    <a:extLst>
                      <a:ext uri="{FF2B5EF4-FFF2-40B4-BE49-F238E27FC236}">
                        <a16:creationId xmlns:a16="http://schemas.microsoft.com/office/drawing/2014/main" xmlns="" id="{30678520-57A5-4CED-AD04-6FF40647A26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921877" y="3182368"/>
                    <a:ext cx="637536" cy="627128"/>
                  </a:xfrm>
                  <a:custGeom>
                    <a:avLst/>
                    <a:gdLst>
                      <a:gd name="T0" fmla="*/ 413 w 3302"/>
                      <a:gd name="T1" fmla="*/ 0 h 3264"/>
                      <a:gd name="T2" fmla="*/ 2890 w 3302"/>
                      <a:gd name="T3" fmla="*/ 0 h 3264"/>
                      <a:gd name="T4" fmla="*/ 2941 w 3302"/>
                      <a:gd name="T5" fmla="*/ 3 h 3264"/>
                      <a:gd name="T6" fmla="*/ 2992 w 3302"/>
                      <a:gd name="T7" fmla="*/ 12 h 3264"/>
                      <a:gd name="T8" fmla="*/ 3039 w 3302"/>
                      <a:gd name="T9" fmla="*/ 27 h 3264"/>
                      <a:gd name="T10" fmla="*/ 3083 w 3302"/>
                      <a:gd name="T11" fmla="*/ 48 h 3264"/>
                      <a:gd name="T12" fmla="*/ 3126 w 3302"/>
                      <a:gd name="T13" fmla="*/ 73 h 3264"/>
                      <a:gd name="T14" fmla="*/ 3164 w 3302"/>
                      <a:gd name="T15" fmla="*/ 103 h 3264"/>
                      <a:gd name="T16" fmla="*/ 3198 w 3302"/>
                      <a:gd name="T17" fmla="*/ 137 h 3264"/>
                      <a:gd name="T18" fmla="*/ 3228 w 3302"/>
                      <a:gd name="T19" fmla="*/ 175 h 3264"/>
                      <a:gd name="T20" fmla="*/ 3254 w 3302"/>
                      <a:gd name="T21" fmla="*/ 216 h 3264"/>
                      <a:gd name="T22" fmla="*/ 3275 w 3302"/>
                      <a:gd name="T23" fmla="*/ 261 h 3264"/>
                      <a:gd name="T24" fmla="*/ 3290 w 3302"/>
                      <a:gd name="T25" fmla="*/ 307 h 3264"/>
                      <a:gd name="T26" fmla="*/ 3299 w 3302"/>
                      <a:gd name="T27" fmla="*/ 357 h 3264"/>
                      <a:gd name="T28" fmla="*/ 3302 w 3302"/>
                      <a:gd name="T29" fmla="*/ 408 h 3264"/>
                      <a:gd name="T30" fmla="*/ 3302 w 3302"/>
                      <a:gd name="T31" fmla="*/ 1658 h 3264"/>
                      <a:gd name="T32" fmla="*/ 3258 w 3302"/>
                      <a:gd name="T33" fmla="*/ 1650 h 3264"/>
                      <a:gd name="T34" fmla="*/ 3212 w 3302"/>
                      <a:gd name="T35" fmla="*/ 1648 h 3264"/>
                      <a:gd name="T36" fmla="*/ 3164 w 3302"/>
                      <a:gd name="T37" fmla="*/ 1650 h 3264"/>
                      <a:gd name="T38" fmla="*/ 3117 w 3302"/>
                      <a:gd name="T39" fmla="*/ 1659 h 3264"/>
                      <a:gd name="T40" fmla="*/ 3071 w 3302"/>
                      <a:gd name="T41" fmla="*/ 1673 h 3264"/>
                      <a:gd name="T42" fmla="*/ 3027 w 3302"/>
                      <a:gd name="T43" fmla="*/ 1691 h 3264"/>
                      <a:gd name="T44" fmla="*/ 3027 w 3302"/>
                      <a:gd name="T45" fmla="*/ 544 h 3264"/>
                      <a:gd name="T46" fmla="*/ 275 w 3302"/>
                      <a:gd name="T47" fmla="*/ 544 h 3264"/>
                      <a:gd name="T48" fmla="*/ 275 w 3302"/>
                      <a:gd name="T49" fmla="*/ 2856 h 3264"/>
                      <a:gd name="T50" fmla="*/ 279 w 3302"/>
                      <a:gd name="T51" fmla="*/ 2883 h 3264"/>
                      <a:gd name="T52" fmla="*/ 287 w 3302"/>
                      <a:gd name="T53" fmla="*/ 2909 h 3264"/>
                      <a:gd name="T54" fmla="*/ 299 w 3302"/>
                      <a:gd name="T55" fmla="*/ 2932 h 3264"/>
                      <a:gd name="T56" fmla="*/ 315 w 3302"/>
                      <a:gd name="T57" fmla="*/ 2952 h 3264"/>
                      <a:gd name="T58" fmla="*/ 336 w 3302"/>
                      <a:gd name="T59" fmla="*/ 2969 h 3264"/>
                      <a:gd name="T60" fmla="*/ 359 w 3302"/>
                      <a:gd name="T61" fmla="*/ 2982 h 3264"/>
                      <a:gd name="T62" fmla="*/ 385 w 3302"/>
                      <a:gd name="T63" fmla="*/ 2990 h 3264"/>
                      <a:gd name="T64" fmla="*/ 413 w 3302"/>
                      <a:gd name="T65" fmla="*/ 2992 h 3264"/>
                      <a:gd name="T66" fmla="*/ 1790 w 3302"/>
                      <a:gd name="T67" fmla="*/ 2992 h 3264"/>
                      <a:gd name="T68" fmla="*/ 1710 w 3302"/>
                      <a:gd name="T69" fmla="*/ 3264 h 3264"/>
                      <a:gd name="T70" fmla="*/ 413 w 3302"/>
                      <a:gd name="T71" fmla="*/ 3264 h 3264"/>
                      <a:gd name="T72" fmla="*/ 361 w 3302"/>
                      <a:gd name="T73" fmla="*/ 3261 h 3264"/>
                      <a:gd name="T74" fmla="*/ 311 w 3302"/>
                      <a:gd name="T75" fmla="*/ 3252 h 3264"/>
                      <a:gd name="T76" fmla="*/ 264 w 3302"/>
                      <a:gd name="T77" fmla="*/ 3237 h 3264"/>
                      <a:gd name="T78" fmla="*/ 219 w 3302"/>
                      <a:gd name="T79" fmla="*/ 3216 h 3264"/>
                      <a:gd name="T80" fmla="*/ 177 w 3302"/>
                      <a:gd name="T81" fmla="*/ 3190 h 3264"/>
                      <a:gd name="T82" fmla="*/ 139 w 3302"/>
                      <a:gd name="T83" fmla="*/ 3161 h 3264"/>
                      <a:gd name="T84" fmla="*/ 104 w 3302"/>
                      <a:gd name="T85" fmla="*/ 3127 h 3264"/>
                      <a:gd name="T86" fmla="*/ 73 w 3302"/>
                      <a:gd name="T87" fmla="*/ 3089 h 3264"/>
                      <a:gd name="T88" fmla="*/ 48 w 3302"/>
                      <a:gd name="T89" fmla="*/ 3048 h 3264"/>
                      <a:gd name="T90" fmla="*/ 28 w 3302"/>
                      <a:gd name="T91" fmla="*/ 3003 h 3264"/>
                      <a:gd name="T92" fmla="*/ 13 w 3302"/>
                      <a:gd name="T93" fmla="*/ 2957 h 3264"/>
                      <a:gd name="T94" fmla="*/ 3 w 3302"/>
                      <a:gd name="T95" fmla="*/ 2907 h 3264"/>
                      <a:gd name="T96" fmla="*/ 0 w 3302"/>
                      <a:gd name="T97" fmla="*/ 2856 h 3264"/>
                      <a:gd name="T98" fmla="*/ 0 w 3302"/>
                      <a:gd name="T99" fmla="*/ 408 h 3264"/>
                      <a:gd name="T100" fmla="*/ 3 w 3302"/>
                      <a:gd name="T101" fmla="*/ 357 h 3264"/>
                      <a:gd name="T102" fmla="*/ 13 w 3302"/>
                      <a:gd name="T103" fmla="*/ 307 h 3264"/>
                      <a:gd name="T104" fmla="*/ 28 w 3302"/>
                      <a:gd name="T105" fmla="*/ 261 h 3264"/>
                      <a:gd name="T106" fmla="*/ 48 w 3302"/>
                      <a:gd name="T107" fmla="*/ 216 h 3264"/>
                      <a:gd name="T108" fmla="*/ 73 w 3302"/>
                      <a:gd name="T109" fmla="*/ 175 h 3264"/>
                      <a:gd name="T110" fmla="*/ 104 w 3302"/>
                      <a:gd name="T111" fmla="*/ 137 h 3264"/>
                      <a:gd name="T112" fmla="*/ 139 w 3302"/>
                      <a:gd name="T113" fmla="*/ 103 h 3264"/>
                      <a:gd name="T114" fmla="*/ 177 w 3302"/>
                      <a:gd name="T115" fmla="*/ 73 h 3264"/>
                      <a:gd name="T116" fmla="*/ 219 w 3302"/>
                      <a:gd name="T117" fmla="*/ 48 h 3264"/>
                      <a:gd name="T118" fmla="*/ 264 w 3302"/>
                      <a:gd name="T119" fmla="*/ 27 h 3264"/>
                      <a:gd name="T120" fmla="*/ 311 w 3302"/>
                      <a:gd name="T121" fmla="*/ 12 h 3264"/>
                      <a:gd name="T122" fmla="*/ 361 w 3302"/>
                      <a:gd name="T123" fmla="*/ 3 h 3264"/>
                      <a:gd name="T124" fmla="*/ 413 w 3302"/>
                      <a:gd name="T125" fmla="*/ 0 h 32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302" h="3264">
                        <a:moveTo>
                          <a:pt x="413" y="0"/>
                        </a:moveTo>
                        <a:lnTo>
                          <a:pt x="2890" y="0"/>
                        </a:lnTo>
                        <a:lnTo>
                          <a:pt x="2941" y="3"/>
                        </a:lnTo>
                        <a:lnTo>
                          <a:pt x="2992" y="12"/>
                        </a:lnTo>
                        <a:lnTo>
                          <a:pt x="3039" y="27"/>
                        </a:lnTo>
                        <a:lnTo>
                          <a:pt x="3083" y="48"/>
                        </a:lnTo>
                        <a:lnTo>
                          <a:pt x="3126" y="73"/>
                        </a:lnTo>
                        <a:lnTo>
                          <a:pt x="3164" y="103"/>
                        </a:lnTo>
                        <a:lnTo>
                          <a:pt x="3198" y="137"/>
                        </a:lnTo>
                        <a:lnTo>
                          <a:pt x="3228" y="175"/>
                        </a:lnTo>
                        <a:lnTo>
                          <a:pt x="3254" y="216"/>
                        </a:lnTo>
                        <a:lnTo>
                          <a:pt x="3275" y="261"/>
                        </a:lnTo>
                        <a:lnTo>
                          <a:pt x="3290" y="307"/>
                        </a:lnTo>
                        <a:lnTo>
                          <a:pt x="3299" y="357"/>
                        </a:lnTo>
                        <a:lnTo>
                          <a:pt x="3302" y="408"/>
                        </a:lnTo>
                        <a:lnTo>
                          <a:pt x="3302" y="1658"/>
                        </a:lnTo>
                        <a:lnTo>
                          <a:pt x="3258" y="1650"/>
                        </a:lnTo>
                        <a:lnTo>
                          <a:pt x="3212" y="1648"/>
                        </a:lnTo>
                        <a:lnTo>
                          <a:pt x="3164" y="1650"/>
                        </a:lnTo>
                        <a:lnTo>
                          <a:pt x="3117" y="1659"/>
                        </a:lnTo>
                        <a:lnTo>
                          <a:pt x="3071" y="1673"/>
                        </a:lnTo>
                        <a:lnTo>
                          <a:pt x="3027" y="1691"/>
                        </a:lnTo>
                        <a:lnTo>
                          <a:pt x="3027" y="544"/>
                        </a:lnTo>
                        <a:lnTo>
                          <a:pt x="275" y="544"/>
                        </a:lnTo>
                        <a:lnTo>
                          <a:pt x="275" y="2856"/>
                        </a:lnTo>
                        <a:lnTo>
                          <a:pt x="279" y="2883"/>
                        </a:lnTo>
                        <a:lnTo>
                          <a:pt x="287" y="2909"/>
                        </a:lnTo>
                        <a:lnTo>
                          <a:pt x="299" y="2932"/>
                        </a:lnTo>
                        <a:lnTo>
                          <a:pt x="315" y="2952"/>
                        </a:lnTo>
                        <a:lnTo>
                          <a:pt x="336" y="2969"/>
                        </a:lnTo>
                        <a:lnTo>
                          <a:pt x="359" y="2982"/>
                        </a:lnTo>
                        <a:lnTo>
                          <a:pt x="385" y="2990"/>
                        </a:lnTo>
                        <a:lnTo>
                          <a:pt x="413" y="2992"/>
                        </a:lnTo>
                        <a:lnTo>
                          <a:pt x="1790" y="2992"/>
                        </a:lnTo>
                        <a:lnTo>
                          <a:pt x="1710" y="3264"/>
                        </a:lnTo>
                        <a:lnTo>
                          <a:pt x="413" y="3264"/>
                        </a:lnTo>
                        <a:lnTo>
                          <a:pt x="361" y="3261"/>
                        </a:lnTo>
                        <a:lnTo>
                          <a:pt x="311" y="3252"/>
                        </a:lnTo>
                        <a:lnTo>
                          <a:pt x="264" y="3237"/>
                        </a:lnTo>
                        <a:lnTo>
                          <a:pt x="219" y="3216"/>
                        </a:lnTo>
                        <a:lnTo>
                          <a:pt x="177" y="3190"/>
                        </a:lnTo>
                        <a:lnTo>
                          <a:pt x="139" y="3161"/>
                        </a:lnTo>
                        <a:lnTo>
                          <a:pt x="104" y="3127"/>
                        </a:lnTo>
                        <a:lnTo>
                          <a:pt x="73" y="3089"/>
                        </a:lnTo>
                        <a:lnTo>
                          <a:pt x="48" y="3048"/>
                        </a:lnTo>
                        <a:lnTo>
                          <a:pt x="28" y="3003"/>
                        </a:lnTo>
                        <a:lnTo>
                          <a:pt x="13" y="2957"/>
                        </a:lnTo>
                        <a:lnTo>
                          <a:pt x="3" y="2907"/>
                        </a:lnTo>
                        <a:lnTo>
                          <a:pt x="0" y="2856"/>
                        </a:lnTo>
                        <a:lnTo>
                          <a:pt x="0" y="408"/>
                        </a:lnTo>
                        <a:lnTo>
                          <a:pt x="3" y="357"/>
                        </a:lnTo>
                        <a:lnTo>
                          <a:pt x="13" y="307"/>
                        </a:lnTo>
                        <a:lnTo>
                          <a:pt x="28" y="261"/>
                        </a:lnTo>
                        <a:lnTo>
                          <a:pt x="48" y="216"/>
                        </a:lnTo>
                        <a:lnTo>
                          <a:pt x="73" y="175"/>
                        </a:lnTo>
                        <a:lnTo>
                          <a:pt x="104" y="137"/>
                        </a:lnTo>
                        <a:lnTo>
                          <a:pt x="139" y="103"/>
                        </a:lnTo>
                        <a:lnTo>
                          <a:pt x="177" y="73"/>
                        </a:lnTo>
                        <a:lnTo>
                          <a:pt x="219" y="48"/>
                        </a:lnTo>
                        <a:lnTo>
                          <a:pt x="264" y="27"/>
                        </a:lnTo>
                        <a:lnTo>
                          <a:pt x="311" y="12"/>
                        </a:lnTo>
                        <a:lnTo>
                          <a:pt x="361" y="3"/>
                        </a:lnTo>
                        <a:lnTo>
                          <a:pt x="413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72" name="Rectangle 18">
                    <a:extLst>
                      <a:ext uri="{FF2B5EF4-FFF2-40B4-BE49-F238E27FC236}">
                        <a16:creationId xmlns:a16="http://schemas.microsoft.com/office/drawing/2014/main" xmlns="" id="{C717846A-9A41-434E-AFBC-D40060D2617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161146" y="3391411"/>
                    <a:ext cx="265512" cy="52261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73" name="Freeform 19">
                    <a:extLst>
                      <a:ext uri="{FF2B5EF4-FFF2-40B4-BE49-F238E27FC236}">
                        <a16:creationId xmlns:a16="http://schemas.microsoft.com/office/drawing/2014/main" xmlns="" id="{34394473-1F88-4B5D-A129-F5417160716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161146" y="3600454"/>
                    <a:ext cx="241585" cy="52261"/>
                  </a:xfrm>
                  <a:custGeom>
                    <a:avLst/>
                    <a:gdLst>
                      <a:gd name="T0" fmla="*/ 0 w 1254"/>
                      <a:gd name="T1" fmla="*/ 0 h 272"/>
                      <a:gd name="T2" fmla="*/ 1254 w 1254"/>
                      <a:gd name="T3" fmla="*/ 0 h 272"/>
                      <a:gd name="T4" fmla="*/ 976 w 1254"/>
                      <a:gd name="T5" fmla="*/ 272 h 272"/>
                      <a:gd name="T6" fmla="*/ 0 w 1254"/>
                      <a:gd name="T7" fmla="*/ 272 h 272"/>
                      <a:gd name="T8" fmla="*/ 0 w 1254"/>
                      <a:gd name="T9" fmla="*/ 0 h 2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54" h="272">
                        <a:moveTo>
                          <a:pt x="0" y="0"/>
                        </a:moveTo>
                        <a:lnTo>
                          <a:pt x="1254" y="0"/>
                        </a:lnTo>
                        <a:lnTo>
                          <a:pt x="976" y="272"/>
                        </a:lnTo>
                        <a:lnTo>
                          <a:pt x="0" y="27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74" name="Rectangle 20">
                    <a:extLst>
                      <a:ext uri="{FF2B5EF4-FFF2-40B4-BE49-F238E27FC236}">
                        <a16:creationId xmlns:a16="http://schemas.microsoft.com/office/drawing/2014/main" xmlns="" id="{5E51D5AD-4C9F-4EE2-A21D-DC16EAB7C46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054633" y="3495932"/>
                    <a:ext cx="53257" cy="52261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75" name="Rectangle 21">
                    <a:extLst>
                      <a:ext uri="{FF2B5EF4-FFF2-40B4-BE49-F238E27FC236}">
                        <a16:creationId xmlns:a16="http://schemas.microsoft.com/office/drawing/2014/main" xmlns="" id="{CF36196E-177D-430E-A876-E9D8D4F85B9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054633" y="3391411"/>
                    <a:ext cx="53257" cy="52261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76" name="Rectangle 22">
                    <a:extLst>
                      <a:ext uri="{FF2B5EF4-FFF2-40B4-BE49-F238E27FC236}">
                        <a16:creationId xmlns:a16="http://schemas.microsoft.com/office/drawing/2014/main" xmlns="" id="{395F0676-919C-464F-BBED-0A3D7B20374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054633" y="3600454"/>
                    <a:ext cx="53257" cy="52261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77" name="Freeform 23">
                    <a:extLst>
                      <a:ext uri="{FF2B5EF4-FFF2-40B4-BE49-F238E27FC236}">
                        <a16:creationId xmlns:a16="http://schemas.microsoft.com/office/drawing/2014/main" xmlns="" id="{15EBA435-D729-47A3-92ED-FBFE7E52B1B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87633" y="3550499"/>
                    <a:ext cx="121178" cy="119124"/>
                  </a:xfrm>
                  <a:custGeom>
                    <a:avLst/>
                    <a:gdLst>
                      <a:gd name="T0" fmla="*/ 272 w 629"/>
                      <a:gd name="T1" fmla="*/ 0 h 624"/>
                      <a:gd name="T2" fmla="*/ 299 w 629"/>
                      <a:gd name="T3" fmla="*/ 4 h 624"/>
                      <a:gd name="T4" fmla="*/ 327 w 629"/>
                      <a:gd name="T5" fmla="*/ 12 h 624"/>
                      <a:gd name="T6" fmla="*/ 352 w 629"/>
                      <a:gd name="T7" fmla="*/ 25 h 624"/>
                      <a:gd name="T8" fmla="*/ 376 w 629"/>
                      <a:gd name="T9" fmla="*/ 45 h 624"/>
                      <a:gd name="T10" fmla="*/ 585 w 629"/>
                      <a:gd name="T11" fmla="*/ 251 h 624"/>
                      <a:gd name="T12" fmla="*/ 603 w 629"/>
                      <a:gd name="T13" fmla="*/ 274 h 624"/>
                      <a:gd name="T14" fmla="*/ 617 w 629"/>
                      <a:gd name="T15" fmla="*/ 300 h 624"/>
                      <a:gd name="T16" fmla="*/ 625 w 629"/>
                      <a:gd name="T17" fmla="*/ 326 h 624"/>
                      <a:gd name="T18" fmla="*/ 629 w 629"/>
                      <a:gd name="T19" fmla="*/ 354 h 624"/>
                      <a:gd name="T20" fmla="*/ 625 w 629"/>
                      <a:gd name="T21" fmla="*/ 381 h 624"/>
                      <a:gd name="T22" fmla="*/ 617 w 629"/>
                      <a:gd name="T23" fmla="*/ 408 h 624"/>
                      <a:gd name="T24" fmla="*/ 604 w 629"/>
                      <a:gd name="T25" fmla="*/ 435 h 624"/>
                      <a:gd name="T26" fmla="*/ 586 w 629"/>
                      <a:gd name="T27" fmla="*/ 457 h 624"/>
                      <a:gd name="T28" fmla="*/ 418 w 629"/>
                      <a:gd name="T29" fmla="*/ 624 h 624"/>
                      <a:gd name="T30" fmla="*/ 0 w 629"/>
                      <a:gd name="T31" fmla="*/ 210 h 624"/>
                      <a:gd name="T32" fmla="*/ 169 w 629"/>
                      <a:gd name="T33" fmla="*/ 42 h 624"/>
                      <a:gd name="T34" fmla="*/ 192 w 629"/>
                      <a:gd name="T35" fmla="*/ 24 h 624"/>
                      <a:gd name="T36" fmla="*/ 217 w 629"/>
                      <a:gd name="T37" fmla="*/ 12 h 624"/>
                      <a:gd name="T38" fmla="*/ 244 w 629"/>
                      <a:gd name="T39" fmla="*/ 4 h 624"/>
                      <a:gd name="T40" fmla="*/ 272 w 629"/>
                      <a:gd name="T41" fmla="*/ 0 h 6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629" h="624">
                        <a:moveTo>
                          <a:pt x="272" y="0"/>
                        </a:moveTo>
                        <a:lnTo>
                          <a:pt x="299" y="4"/>
                        </a:lnTo>
                        <a:lnTo>
                          <a:pt x="327" y="12"/>
                        </a:lnTo>
                        <a:lnTo>
                          <a:pt x="352" y="25"/>
                        </a:lnTo>
                        <a:lnTo>
                          <a:pt x="376" y="45"/>
                        </a:lnTo>
                        <a:lnTo>
                          <a:pt x="585" y="251"/>
                        </a:lnTo>
                        <a:lnTo>
                          <a:pt x="603" y="274"/>
                        </a:lnTo>
                        <a:lnTo>
                          <a:pt x="617" y="300"/>
                        </a:lnTo>
                        <a:lnTo>
                          <a:pt x="625" y="326"/>
                        </a:lnTo>
                        <a:lnTo>
                          <a:pt x="629" y="354"/>
                        </a:lnTo>
                        <a:lnTo>
                          <a:pt x="625" y="381"/>
                        </a:lnTo>
                        <a:lnTo>
                          <a:pt x="617" y="408"/>
                        </a:lnTo>
                        <a:lnTo>
                          <a:pt x="604" y="435"/>
                        </a:lnTo>
                        <a:lnTo>
                          <a:pt x="586" y="457"/>
                        </a:lnTo>
                        <a:lnTo>
                          <a:pt x="418" y="624"/>
                        </a:lnTo>
                        <a:lnTo>
                          <a:pt x="0" y="210"/>
                        </a:lnTo>
                        <a:lnTo>
                          <a:pt x="169" y="42"/>
                        </a:lnTo>
                        <a:lnTo>
                          <a:pt x="192" y="24"/>
                        </a:lnTo>
                        <a:lnTo>
                          <a:pt x="217" y="12"/>
                        </a:lnTo>
                        <a:lnTo>
                          <a:pt x="244" y="4"/>
                        </a:lnTo>
                        <a:lnTo>
                          <a:pt x="272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78" name="Freeform 24">
                    <a:extLst>
                      <a:ext uri="{FF2B5EF4-FFF2-40B4-BE49-F238E27FC236}">
                        <a16:creationId xmlns:a16="http://schemas.microsoft.com/office/drawing/2014/main" xmlns="" id="{C7CBE6F6-1DC7-478D-8679-1DFB898AED20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7296989" y="3615824"/>
                    <a:ext cx="246988" cy="242859"/>
                  </a:xfrm>
                  <a:custGeom>
                    <a:avLst/>
                    <a:gdLst>
                      <a:gd name="T0" fmla="*/ 260 w 1284"/>
                      <a:gd name="T1" fmla="*/ 754 h 1264"/>
                      <a:gd name="T2" fmla="*/ 177 w 1284"/>
                      <a:gd name="T3" fmla="*/ 1032 h 1264"/>
                      <a:gd name="T4" fmla="*/ 236 w 1284"/>
                      <a:gd name="T5" fmla="*/ 1090 h 1264"/>
                      <a:gd name="T6" fmla="*/ 513 w 1284"/>
                      <a:gd name="T7" fmla="*/ 1009 h 1264"/>
                      <a:gd name="T8" fmla="*/ 471 w 1284"/>
                      <a:gd name="T9" fmla="*/ 796 h 1264"/>
                      <a:gd name="T10" fmla="*/ 260 w 1284"/>
                      <a:gd name="T11" fmla="*/ 754 h 1264"/>
                      <a:gd name="T12" fmla="*/ 848 w 1284"/>
                      <a:gd name="T13" fmla="*/ 0 h 1264"/>
                      <a:gd name="T14" fmla="*/ 1284 w 1284"/>
                      <a:gd name="T15" fmla="*/ 430 h 1264"/>
                      <a:gd name="T16" fmla="*/ 604 w 1284"/>
                      <a:gd name="T17" fmla="*/ 1099 h 1264"/>
                      <a:gd name="T18" fmla="*/ 596 w 1284"/>
                      <a:gd name="T19" fmla="*/ 1107 h 1264"/>
                      <a:gd name="T20" fmla="*/ 586 w 1284"/>
                      <a:gd name="T21" fmla="*/ 1114 h 1264"/>
                      <a:gd name="T22" fmla="*/ 576 w 1284"/>
                      <a:gd name="T23" fmla="*/ 1118 h 1264"/>
                      <a:gd name="T24" fmla="*/ 80 w 1284"/>
                      <a:gd name="T25" fmla="*/ 1262 h 1264"/>
                      <a:gd name="T26" fmla="*/ 74 w 1284"/>
                      <a:gd name="T27" fmla="*/ 1263 h 1264"/>
                      <a:gd name="T28" fmla="*/ 68 w 1284"/>
                      <a:gd name="T29" fmla="*/ 1264 h 1264"/>
                      <a:gd name="T30" fmla="*/ 62 w 1284"/>
                      <a:gd name="T31" fmla="*/ 1264 h 1264"/>
                      <a:gd name="T32" fmla="*/ 46 w 1284"/>
                      <a:gd name="T33" fmla="*/ 1263 h 1264"/>
                      <a:gd name="T34" fmla="*/ 31 w 1284"/>
                      <a:gd name="T35" fmla="*/ 1256 h 1264"/>
                      <a:gd name="T36" fmla="*/ 19 w 1284"/>
                      <a:gd name="T37" fmla="*/ 1247 h 1264"/>
                      <a:gd name="T38" fmla="*/ 8 w 1284"/>
                      <a:gd name="T39" fmla="*/ 1234 h 1264"/>
                      <a:gd name="T40" fmla="*/ 3 w 1284"/>
                      <a:gd name="T41" fmla="*/ 1219 h 1264"/>
                      <a:gd name="T42" fmla="*/ 0 w 1284"/>
                      <a:gd name="T43" fmla="*/ 1203 h 1264"/>
                      <a:gd name="T44" fmla="*/ 3 w 1284"/>
                      <a:gd name="T45" fmla="*/ 1187 h 1264"/>
                      <a:gd name="T46" fmla="*/ 148 w 1284"/>
                      <a:gd name="T47" fmla="*/ 695 h 1264"/>
                      <a:gd name="T48" fmla="*/ 154 w 1284"/>
                      <a:gd name="T49" fmla="*/ 684 h 1264"/>
                      <a:gd name="T50" fmla="*/ 161 w 1284"/>
                      <a:gd name="T51" fmla="*/ 675 h 1264"/>
                      <a:gd name="T52" fmla="*/ 170 w 1284"/>
                      <a:gd name="T53" fmla="*/ 666 h 1264"/>
                      <a:gd name="T54" fmla="*/ 848 w 1284"/>
                      <a:gd name="T55" fmla="*/ 0 h 12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1284" h="1264">
                        <a:moveTo>
                          <a:pt x="260" y="754"/>
                        </a:moveTo>
                        <a:lnTo>
                          <a:pt x="177" y="1032"/>
                        </a:lnTo>
                        <a:lnTo>
                          <a:pt x="236" y="1090"/>
                        </a:lnTo>
                        <a:lnTo>
                          <a:pt x="513" y="1009"/>
                        </a:lnTo>
                        <a:lnTo>
                          <a:pt x="471" y="796"/>
                        </a:lnTo>
                        <a:lnTo>
                          <a:pt x="260" y="754"/>
                        </a:lnTo>
                        <a:close/>
                        <a:moveTo>
                          <a:pt x="848" y="0"/>
                        </a:moveTo>
                        <a:lnTo>
                          <a:pt x="1284" y="430"/>
                        </a:lnTo>
                        <a:lnTo>
                          <a:pt x="604" y="1099"/>
                        </a:lnTo>
                        <a:lnTo>
                          <a:pt x="596" y="1107"/>
                        </a:lnTo>
                        <a:lnTo>
                          <a:pt x="586" y="1114"/>
                        </a:lnTo>
                        <a:lnTo>
                          <a:pt x="576" y="1118"/>
                        </a:lnTo>
                        <a:lnTo>
                          <a:pt x="80" y="1262"/>
                        </a:lnTo>
                        <a:lnTo>
                          <a:pt x="74" y="1263"/>
                        </a:lnTo>
                        <a:lnTo>
                          <a:pt x="68" y="1264"/>
                        </a:lnTo>
                        <a:lnTo>
                          <a:pt x="62" y="1264"/>
                        </a:lnTo>
                        <a:lnTo>
                          <a:pt x="46" y="1263"/>
                        </a:lnTo>
                        <a:lnTo>
                          <a:pt x="31" y="1256"/>
                        </a:lnTo>
                        <a:lnTo>
                          <a:pt x="19" y="1247"/>
                        </a:lnTo>
                        <a:lnTo>
                          <a:pt x="8" y="1234"/>
                        </a:lnTo>
                        <a:lnTo>
                          <a:pt x="3" y="1219"/>
                        </a:lnTo>
                        <a:lnTo>
                          <a:pt x="0" y="1203"/>
                        </a:lnTo>
                        <a:lnTo>
                          <a:pt x="3" y="1187"/>
                        </a:lnTo>
                        <a:lnTo>
                          <a:pt x="148" y="695"/>
                        </a:lnTo>
                        <a:lnTo>
                          <a:pt x="154" y="684"/>
                        </a:lnTo>
                        <a:lnTo>
                          <a:pt x="161" y="675"/>
                        </a:lnTo>
                        <a:lnTo>
                          <a:pt x="170" y="666"/>
                        </a:lnTo>
                        <a:lnTo>
                          <a:pt x="848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</p:grpSp>
          <p:sp>
            <p:nvSpPr>
              <p:cNvPr id="60" name="Freeform 29">
                <a:extLst>
                  <a:ext uri="{FF2B5EF4-FFF2-40B4-BE49-F238E27FC236}">
                    <a16:creationId xmlns:a16="http://schemas.microsoft.com/office/drawing/2014/main" xmlns="" id="{E6B569D9-5462-4C12-BF9E-59A7670F1FB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13382" y="5480413"/>
                <a:ext cx="717543" cy="694800"/>
              </a:xfrm>
              <a:custGeom>
                <a:avLst/>
                <a:gdLst>
                  <a:gd name="T0" fmla="*/ 2522 w 3590"/>
                  <a:gd name="T1" fmla="*/ 2926 h 3380"/>
                  <a:gd name="T2" fmla="*/ 2480 w 3590"/>
                  <a:gd name="T3" fmla="*/ 3066 h 3380"/>
                  <a:gd name="T4" fmla="*/ 2570 w 3590"/>
                  <a:gd name="T5" fmla="*/ 3176 h 3380"/>
                  <a:gd name="T6" fmla="*/ 2716 w 3590"/>
                  <a:gd name="T7" fmla="*/ 3162 h 3380"/>
                  <a:gd name="T8" fmla="*/ 2784 w 3590"/>
                  <a:gd name="T9" fmla="*/ 3034 h 3380"/>
                  <a:gd name="T10" fmla="*/ 2716 w 3590"/>
                  <a:gd name="T11" fmla="*/ 2907 h 3380"/>
                  <a:gd name="T12" fmla="*/ 1332 w 3590"/>
                  <a:gd name="T13" fmla="*/ 2884 h 3380"/>
                  <a:gd name="T14" fmla="*/ 1222 w 3590"/>
                  <a:gd name="T15" fmla="*/ 2974 h 3380"/>
                  <a:gd name="T16" fmla="*/ 1236 w 3590"/>
                  <a:gd name="T17" fmla="*/ 3120 h 3380"/>
                  <a:gd name="T18" fmla="*/ 1364 w 3590"/>
                  <a:gd name="T19" fmla="*/ 3188 h 3380"/>
                  <a:gd name="T20" fmla="*/ 1490 w 3590"/>
                  <a:gd name="T21" fmla="*/ 3120 h 3380"/>
                  <a:gd name="T22" fmla="*/ 1504 w 3590"/>
                  <a:gd name="T23" fmla="*/ 2974 h 3380"/>
                  <a:gd name="T24" fmla="*/ 1394 w 3590"/>
                  <a:gd name="T25" fmla="*/ 2884 h 3380"/>
                  <a:gd name="T26" fmla="*/ 2991 w 3590"/>
                  <a:gd name="T27" fmla="*/ 1844 h 3380"/>
                  <a:gd name="T28" fmla="*/ 2416 w 3590"/>
                  <a:gd name="T29" fmla="*/ 1844 h 3380"/>
                  <a:gd name="T30" fmla="*/ 1654 w 3590"/>
                  <a:gd name="T31" fmla="*/ 1844 h 3380"/>
                  <a:gd name="T32" fmla="*/ 3160 w 3590"/>
                  <a:gd name="T33" fmla="*/ 1316 h 3380"/>
                  <a:gd name="T34" fmla="*/ 2416 w 3590"/>
                  <a:gd name="T35" fmla="*/ 1316 h 3380"/>
                  <a:gd name="T36" fmla="*/ 1654 w 3590"/>
                  <a:gd name="T37" fmla="*/ 1316 h 3380"/>
                  <a:gd name="T38" fmla="*/ 3317 w 3590"/>
                  <a:gd name="T39" fmla="*/ 826 h 3380"/>
                  <a:gd name="T40" fmla="*/ 2416 w 3590"/>
                  <a:gd name="T41" fmla="*/ 826 h 3380"/>
                  <a:gd name="T42" fmla="*/ 1654 w 3590"/>
                  <a:gd name="T43" fmla="*/ 826 h 3380"/>
                  <a:gd name="T44" fmla="*/ 695 w 3590"/>
                  <a:gd name="T45" fmla="*/ 220 h 3380"/>
                  <a:gd name="T46" fmla="*/ 868 w 3590"/>
                  <a:gd name="T47" fmla="*/ 597 h 3380"/>
                  <a:gd name="T48" fmla="*/ 3517 w 3590"/>
                  <a:gd name="T49" fmla="*/ 604 h 3380"/>
                  <a:gd name="T50" fmla="*/ 3587 w 3590"/>
                  <a:gd name="T51" fmla="*/ 682 h 3380"/>
                  <a:gd name="T52" fmla="*/ 3095 w 3590"/>
                  <a:gd name="T53" fmla="*/ 2266 h 3380"/>
                  <a:gd name="T54" fmla="*/ 2996 w 3590"/>
                  <a:gd name="T55" fmla="*/ 2324 h 3380"/>
                  <a:gd name="T56" fmla="*/ 2996 w 3590"/>
                  <a:gd name="T57" fmla="*/ 2612 h 3380"/>
                  <a:gd name="T58" fmla="*/ 3082 w 3590"/>
                  <a:gd name="T59" fmla="*/ 2665 h 3380"/>
                  <a:gd name="T60" fmla="*/ 3070 w 3590"/>
                  <a:gd name="T61" fmla="*/ 2768 h 3380"/>
                  <a:gd name="T62" fmla="*/ 2888 w 3590"/>
                  <a:gd name="T63" fmla="*/ 2804 h 3380"/>
                  <a:gd name="T64" fmla="*/ 2973 w 3590"/>
                  <a:gd name="T65" fmla="*/ 2991 h 3380"/>
                  <a:gd name="T66" fmla="*/ 2929 w 3590"/>
                  <a:gd name="T67" fmla="*/ 3209 h 3380"/>
                  <a:gd name="T68" fmla="*/ 2764 w 3590"/>
                  <a:gd name="T69" fmla="*/ 3353 h 3380"/>
                  <a:gd name="T70" fmla="*/ 2539 w 3590"/>
                  <a:gd name="T71" fmla="*/ 3368 h 3380"/>
                  <a:gd name="T72" fmla="*/ 2357 w 3590"/>
                  <a:gd name="T73" fmla="*/ 3246 h 3380"/>
                  <a:gd name="T74" fmla="*/ 2284 w 3590"/>
                  <a:gd name="T75" fmla="*/ 3034 h 3380"/>
                  <a:gd name="T76" fmla="*/ 2348 w 3590"/>
                  <a:gd name="T77" fmla="*/ 2836 h 3380"/>
                  <a:gd name="T78" fmla="*/ 1685 w 3590"/>
                  <a:gd name="T79" fmla="*/ 2909 h 3380"/>
                  <a:gd name="T80" fmla="*/ 1696 w 3590"/>
                  <a:gd name="T81" fmla="*/ 3126 h 3380"/>
                  <a:gd name="T82" fmla="*/ 1574 w 3590"/>
                  <a:gd name="T83" fmla="*/ 3308 h 3380"/>
                  <a:gd name="T84" fmla="*/ 1364 w 3590"/>
                  <a:gd name="T85" fmla="*/ 3380 h 3380"/>
                  <a:gd name="T86" fmla="*/ 1152 w 3590"/>
                  <a:gd name="T87" fmla="*/ 3308 h 3380"/>
                  <a:gd name="T88" fmla="*/ 1030 w 3590"/>
                  <a:gd name="T89" fmla="*/ 3126 h 3380"/>
                  <a:gd name="T90" fmla="*/ 1042 w 3590"/>
                  <a:gd name="T91" fmla="*/ 2909 h 3380"/>
                  <a:gd name="T92" fmla="*/ 995 w 3590"/>
                  <a:gd name="T93" fmla="*/ 2801 h 3380"/>
                  <a:gd name="T94" fmla="*/ 923 w 3590"/>
                  <a:gd name="T95" fmla="*/ 2721 h 3380"/>
                  <a:gd name="T96" fmla="*/ 1124 w 3590"/>
                  <a:gd name="T97" fmla="*/ 2159 h 3380"/>
                  <a:gd name="T98" fmla="*/ 52 w 3590"/>
                  <a:gd name="T99" fmla="*/ 212 h 3380"/>
                  <a:gd name="T100" fmla="*/ 0 w 3590"/>
                  <a:gd name="T101" fmla="*/ 119 h 3380"/>
                  <a:gd name="T102" fmla="*/ 50 w 3590"/>
                  <a:gd name="T103" fmla="*/ 21 h 3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590" h="3380">
                    <a:moveTo>
                      <a:pt x="2630" y="2880"/>
                    </a:moveTo>
                    <a:lnTo>
                      <a:pt x="2600" y="2884"/>
                    </a:lnTo>
                    <a:lnTo>
                      <a:pt x="2570" y="2892"/>
                    </a:lnTo>
                    <a:lnTo>
                      <a:pt x="2545" y="2907"/>
                    </a:lnTo>
                    <a:lnTo>
                      <a:pt x="2522" y="2926"/>
                    </a:lnTo>
                    <a:lnTo>
                      <a:pt x="2504" y="2948"/>
                    </a:lnTo>
                    <a:lnTo>
                      <a:pt x="2489" y="2974"/>
                    </a:lnTo>
                    <a:lnTo>
                      <a:pt x="2480" y="3004"/>
                    </a:lnTo>
                    <a:lnTo>
                      <a:pt x="2476" y="3034"/>
                    </a:lnTo>
                    <a:lnTo>
                      <a:pt x="2480" y="3066"/>
                    </a:lnTo>
                    <a:lnTo>
                      <a:pt x="2489" y="3094"/>
                    </a:lnTo>
                    <a:lnTo>
                      <a:pt x="2504" y="3120"/>
                    </a:lnTo>
                    <a:lnTo>
                      <a:pt x="2522" y="3143"/>
                    </a:lnTo>
                    <a:lnTo>
                      <a:pt x="2545" y="3162"/>
                    </a:lnTo>
                    <a:lnTo>
                      <a:pt x="2570" y="3176"/>
                    </a:lnTo>
                    <a:lnTo>
                      <a:pt x="2600" y="3185"/>
                    </a:lnTo>
                    <a:lnTo>
                      <a:pt x="2630" y="3188"/>
                    </a:lnTo>
                    <a:lnTo>
                      <a:pt x="2662" y="3185"/>
                    </a:lnTo>
                    <a:lnTo>
                      <a:pt x="2690" y="3176"/>
                    </a:lnTo>
                    <a:lnTo>
                      <a:pt x="2716" y="3162"/>
                    </a:lnTo>
                    <a:lnTo>
                      <a:pt x="2739" y="3143"/>
                    </a:lnTo>
                    <a:lnTo>
                      <a:pt x="2758" y="3120"/>
                    </a:lnTo>
                    <a:lnTo>
                      <a:pt x="2772" y="3094"/>
                    </a:lnTo>
                    <a:lnTo>
                      <a:pt x="2781" y="3066"/>
                    </a:lnTo>
                    <a:lnTo>
                      <a:pt x="2784" y="3034"/>
                    </a:lnTo>
                    <a:lnTo>
                      <a:pt x="2781" y="3004"/>
                    </a:lnTo>
                    <a:lnTo>
                      <a:pt x="2772" y="2974"/>
                    </a:lnTo>
                    <a:lnTo>
                      <a:pt x="2758" y="2948"/>
                    </a:lnTo>
                    <a:lnTo>
                      <a:pt x="2739" y="2926"/>
                    </a:lnTo>
                    <a:lnTo>
                      <a:pt x="2716" y="2907"/>
                    </a:lnTo>
                    <a:lnTo>
                      <a:pt x="2690" y="2892"/>
                    </a:lnTo>
                    <a:lnTo>
                      <a:pt x="2662" y="2884"/>
                    </a:lnTo>
                    <a:lnTo>
                      <a:pt x="2630" y="2880"/>
                    </a:lnTo>
                    <a:close/>
                    <a:moveTo>
                      <a:pt x="1364" y="2880"/>
                    </a:moveTo>
                    <a:lnTo>
                      <a:pt x="1332" y="2884"/>
                    </a:lnTo>
                    <a:lnTo>
                      <a:pt x="1304" y="2892"/>
                    </a:lnTo>
                    <a:lnTo>
                      <a:pt x="1277" y="2907"/>
                    </a:lnTo>
                    <a:lnTo>
                      <a:pt x="1255" y="2926"/>
                    </a:lnTo>
                    <a:lnTo>
                      <a:pt x="1236" y="2948"/>
                    </a:lnTo>
                    <a:lnTo>
                      <a:pt x="1222" y="2974"/>
                    </a:lnTo>
                    <a:lnTo>
                      <a:pt x="1213" y="3004"/>
                    </a:lnTo>
                    <a:lnTo>
                      <a:pt x="1210" y="3034"/>
                    </a:lnTo>
                    <a:lnTo>
                      <a:pt x="1213" y="3066"/>
                    </a:lnTo>
                    <a:lnTo>
                      <a:pt x="1222" y="3094"/>
                    </a:lnTo>
                    <a:lnTo>
                      <a:pt x="1236" y="3120"/>
                    </a:lnTo>
                    <a:lnTo>
                      <a:pt x="1255" y="3143"/>
                    </a:lnTo>
                    <a:lnTo>
                      <a:pt x="1277" y="3162"/>
                    </a:lnTo>
                    <a:lnTo>
                      <a:pt x="1304" y="3176"/>
                    </a:lnTo>
                    <a:lnTo>
                      <a:pt x="1332" y="3185"/>
                    </a:lnTo>
                    <a:lnTo>
                      <a:pt x="1364" y="3188"/>
                    </a:lnTo>
                    <a:lnTo>
                      <a:pt x="1394" y="3185"/>
                    </a:lnTo>
                    <a:lnTo>
                      <a:pt x="1423" y="3176"/>
                    </a:lnTo>
                    <a:lnTo>
                      <a:pt x="1449" y="3162"/>
                    </a:lnTo>
                    <a:lnTo>
                      <a:pt x="1472" y="3143"/>
                    </a:lnTo>
                    <a:lnTo>
                      <a:pt x="1490" y="3120"/>
                    </a:lnTo>
                    <a:lnTo>
                      <a:pt x="1504" y="3094"/>
                    </a:lnTo>
                    <a:lnTo>
                      <a:pt x="1514" y="3066"/>
                    </a:lnTo>
                    <a:lnTo>
                      <a:pt x="1516" y="3034"/>
                    </a:lnTo>
                    <a:lnTo>
                      <a:pt x="1514" y="3004"/>
                    </a:lnTo>
                    <a:lnTo>
                      <a:pt x="1504" y="2974"/>
                    </a:lnTo>
                    <a:lnTo>
                      <a:pt x="1490" y="2948"/>
                    </a:lnTo>
                    <a:lnTo>
                      <a:pt x="1472" y="2926"/>
                    </a:lnTo>
                    <a:lnTo>
                      <a:pt x="1449" y="2907"/>
                    </a:lnTo>
                    <a:lnTo>
                      <a:pt x="1423" y="2892"/>
                    </a:lnTo>
                    <a:lnTo>
                      <a:pt x="1394" y="2884"/>
                    </a:lnTo>
                    <a:lnTo>
                      <a:pt x="1364" y="2880"/>
                    </a:lnTo>
                    <a:close/>
                    <a:moveTo>
                      <a:pt x="2647" y="1844"/>
                    </a:moveTo>
                    <a:lnTo>
                      <a:pt x="2647" y="2094"/>
                    </a:lnTo>
                    <a:lnTo>
                      <a:pt x="2912" y="2094"/>
                    </a:lnTo>
                    <a:lnTo>
                      <a:pt x="2991" y="1844"/>
                    </a:lnTo>
                    <a:lnTo>
                      <a:pt x="2647" y="1844"/>
                    </a:lnTo>
                    <a:close/>
                    <a:moveTo>
                      <a:pt x="1885" y="1844"/>
                    </a:moveTo>
                    <a:lnTo>
                      <a:pt x="1885" y="2094"/>
                    </a:lnTo>
                    <a:lnTo>
                      <a:pt x="2416" y="2094"/>
                    </a:lnTo>
                    <a:lnTo>
                      <a:pt x="2416" y="1844"/>
                    </a:lnTo>
                    <a:lnTo>
                      <a:pt x="1885" y="1844"/>
                    </a:lnTo>
                    <a:close/>
                    <a:moveTo>
                      <a:pt x="1301" y="1844"/>
                    </a:moveTo>
                    <a:lnTo>
                      <a:pt x="1388" y="2094"/>
                    </a:lnTo>
                    <a:lnTo>
                      <a:pt x="1654" y="2094"/>
                    </a:lnTo>
                    <a:lnTo>
                      <a:pt x="1654" y="1844"/>
                    </a:lnTo>
                    <a:lnTo>
                      <a:pt x="1301" y="1844"/>
                    </a:lnTo>
                    <a:close/>
                    <a:moveTo>
                      <a:pt x="2647" y="1316"/>
                    </a:moveTo>
                    <a:lnTo>
                      <a:pt x="2647" y="1614"/>
                    </a:lnTo>
                    <a:lnTo>
                      <a:pt x="3065" y="1614"/>
                    </a:lnTo>
                    <a:lnTo>
                      <a:pt x="3160" y="1316"/>
                    </a:lnTo>
                    <a:lnTo>
                      <a:pt x="2647" y="1316"/>
                    </a:lnTo>
                    <a:close/>
                    <a:moveTo>
                      <a:pt x="1885" y="1316"/>
                    </a:moveTo>
                    <a:lnTo>
                      <a:pt x="1885" y="1614"/>
                    </a:lnTo>
                    <a:lnTo>
                      <a:pt x="2416" y="1614"/>
                    </a:lnTo>
                    <a:lnTo>
                      <a:pt x="2416" y="1316"/>
                    </a:lnTo>
                    <a:lnTo>
                      <a:pt x="1885" y="1316"/>
                    </a:lnTo>
                    <a:close/>
                    <a:moveTo>
                      <a:pt x="1118" y="1316"/>
                    </a:moveTo>
                    <a:lnTo>
                      <a:pt x="1221" y="1614"/>
                    </a:lnTo>
                    <a:lnTo>
                      <a:pt x="1654" y="1614"/>
                    </a:lnTo>
                    <a:lnTo>
                      <a:pt x="1654" y="1316"/>
                    </a:lnTo>
                    <a:lnTo>
                      <a:pt x="1118" y="1316"/>
                    </a:lnTo>
                    <a:close/>
                    <a:moveTo>
                      <a:pt x="2647" y="826"/>
                    </a:moveTo>
                    <a:lnTo>
                      <a:pt x="2647" y="1086"/>
                    </a:lnTo>
                    <a:lnTo>
                      <a:pt x="3235" y="1086"/>
                    </a:lnTo>
                    <a:lnTo>
                      <a:pt x="3317" y="826"/>
                    </a:lnTo>
                    <a:lnTo>
                      <a:pt x="2647" y="826"/>
                    </a:lnTo>
                    <a:close/>
                    <a:moveTo>
                      <a:pt x="1885" y="826"/>
                    </a:moveTo>
                    <a:lnTo>
                      <a:pt x="1885" y="1086"/>
                    </a:lnTo>
                    <a:lnTo>
                      <a:pt x="2416" y="1086"/>
                    </a:lnTo>
                    <a:lnTo>
                      <a:pt x="2416" y="826"/>
                    </a:lnTo>
                    <a:lnTo>
                      <a:pt x="1885" y="826"/>
                    </a:lnTo>
                    <a:close/>
                    <a:moveTo>
                      <a:pt x="948" y="826"/>
                    </a:moveTo>
                    <a:lnTo>
                      <a:pt x="1037" y="1086"/>
                    </a:lnTo>
                    <a:lnTo>
                      <a:pt x="1654" y="1086"/>
                    </a:lnTo>
                    <a:lnTo>
                      <a:pt x="1654" y="826"/>
                    </a:lnTo>
                    <a:lnTo>
                      <a:pt x="948" y="826"/>
                    </a:lnTo>
                    <a:close/>
                    <a:moveTo>
                      <a:pt x="112" y="0"/>
                    </a:moveTo>
                    <a:lnTo>
                      <a:pt x="135" y="3"/>
                    </a:lnTo>
                    <a:lnTo>
                      <a:pt x="157" y="9"/>
                    </a:lnTo>
                    <a:lnTo>
                      <a:pt x="695" y="220"/>
                    </a:lnTo>
                    <a:lnTo>
                      <a:pt x="717" y="232"/>
                    </a:lnTo>
                    <a:lnTo>
                      <a:pt x="736" y="247"/>
                    </a:lnTo>
                    <a:lnTo>
                      <a:pt x="751" y="267"/>
                    </a:lnTo>
                    <a:lnTo>
                      <a:pt x="761" y="289"/>
                    </a:lnTo>
                    <a:lnTo>
                      <a:pt x="868" y="597"/>
                    </a:lnTo>
                    <a:lnTo>
                      <a:pt x="876" y="596"/>
                    </a:lnTo>
                    <a:lnTo>
                      <a:pt x="884" y="596"/>
                    </a:lnTo>
                    <a:lnTo>
                      <a:pt x="3476" y="596"/>
                    </a:lnTo>
                    <a:lnTo>
                      <a:pt x="3496" y="598"/>
                    </a:lnTo>
                    <a:lnTo>
                      <a:pt x="3517" y="604"/>
                    </a:lnTo>
                    <a:lnTo>
                      <a:pt x="3537" y="613"/>
                    </a:lnTo>
                    <a:lnTo>
                      <a:pt x="3554" y="627"/>
                    </a:lnTo>
                    <a:lnTo>
                      <a:pt x="3568" y="643"/>
                    </a:lnTo>
                    <a:lnTo>
                      <a:pt x="3579" y="663"/>
                    </a:lnTo>
                    <a:lnTo>
                      <a:pt x="3587" y="682"/>
                    </a:lnTo>
                    <a:lnTo>
                      <a:pt x="3590" y="704"/>
                    </a:lnTo>
                    <a:lnTo>
                      <a:pt x="3589" y="725"/>
                    </a:lnTo>
                    <a:lnTo>
                      <a:pt x="3585" y="747"/>
                    </a:lnTo>
                    <a:lnTo>
                      <a:pt x="3105" y="2244"/>
                    </a:lnTo>
                    <a:lnTo>
                      <a:pt x="3095" y="2266"/>
                    </a:lnTo>
                    <a:lnTo>
                      <a:pt x="3081" y="2286"/>
                    </a:lnTo>
                    <a:lnTo>
                      <a:pt x="3063" y="2302"/>
                    </a:lnTo>
                    <a:lnTo>
                      <a:pt x="3043" y="2314"/>
                    </a:lnTo>
                    <a:lnTo>
                      <a:pt x="3020" y="2322"/>
                    </a:lnTo>
                    <a:lnTo>
                      <a:pt x="2996" y="2324"/>
                    </a:lnTo>
                    <a:lnTo>
                      <a:pt x="1306" y="2324"/>
                    </a:lnTo>
                    <a:lnTo>
                      <a:pt x="1283" y="2322"/>
                    </a:lnTo>
                    <a:lnTo>
                      <a:pt x="1261" y="2315"/>
                    </a:lnTo>
                    <a:lnTo>
                      <a:pt x="1154" y="2612"/>
                    </a:lnTo>
                    <a:lnTo>
                      <a:pt x="2996" y="2612"/>
                    </a:lnTo>
                    <a:lnTo>
                      <a:pt x="3017" y="2614"/>
                    </a:lnTo>
                    <a:lnTo>
                      <a:pt x="3037" y="2622"/>
                    </a:lnTo>
                    <a:lnTo>
                      <a:pt x="3056" y="2633"/>
                    </a:lnTo>
                    <a:lnTo>
                      <a:pt x="3070" y="2648"/>
                    </a:lnTo>
                    <a:lnTo>
                      <a:pt x="3082" y="2665"/>
                    </a:lnTo>
                    <a:lnTo>
                      <a:pt x="3088" y="2686"/>
                    </a:lnTo>
                    <a:lnTo>
                      <a:pt x="3092" y="2708"/>
                    </a:lnTo>
                    <a:lnTo>
                      <a:pt x="3088" y="2730"/>
                    </a:lnTo>
                    <a:lnTo>
                      <a:pt x="3082" y="2751"/>
                    </a:lnTo>
                    <a:lnTo>
                      <a:pt x="3070" y="2768"/>
                    </a:lnTo>
                    <a:lnTo>
                      <a:pt x="3056" y="2783"/>
                    </a:lnTo>
                    <a:lnTo>
                      <a:pt x="3037" y="2794"/>
                    </a:lnTo>
                    <a:lnTo>
                      <a:pt x="3017" y="2802"/>
                    </a:lnTo>
                    <a:lnTo>
                      <a:pt x="2996" y="2804"/>
                    </a:lnTo>
                    <a:lnTo>
                      <a:pt x="2888" y="2804"/>
                    </a:lnTo>
                    <a:lnTo>
                      <a:pt x="2913" y="2836"/>
                    </a:lnTo>
                    <a:lnTo>
                      <a:pt x="2935" y="2872"/>
                    </a:lnTo>
                    <a:lnTo>
                      <a:pt x="2952" y="2909"/>
                    </a:lnTo>
                    <a:lnTo>
                      <a:pt x="2965" y="2949"/>
                    </a:lnTo>
                    <a:lnTo>
                      <a:pt x="2973" y="2991"/>
                    </a:lnTo>
                    <a:lnTo>
                      <a:pt x="2976" y="3034"/>
                    </a:lnTo>
                    <a:lnTo>
                      <a:pt x="2973" y="3081"/>
                    </a:lnTo>
                    <a:lnTo>
                      <a:pt x="2964" y="3126"/>
                    </a:lnTo>
                    <a:lnTo>
                      <a:pt x="2949" y="3168"/>
                    </a:lnTo>
                    <a:lnTo>
                      <a:pt x="2929" y="3209"/>
                    </a:lnTo>
                    <a:lnTo>
                      <a:pt x="2904" y="3246"/>
                    </a:lnTo>
                    <a:lnTo>
                      <a:pt x="2875" y="3279"/>
                    </a:lnTo>
                    <a:lnTo>
                      <a:pt x="2842" y="3308"/>
                    </a:lnTo>
                    <a:lnTo>
                      <a:pt x="2805" y="3333"/>
                    </a:lnTo>
                    <a:lnTo>
                      <a:pt x="2764" y="3353"/>
                    </a:lnTo>
                    <a:lnTo>
                      <a:pt x="2722" y="3368"/>
                    </a:lnTo>
                    <a:lnTo>
                      <a:pt x="2677" y="3377"/>
                    </a:lnTo>
                    <a:lnTo>
                      <a:pt x="2630" y="3380"/>
                    </a:lnTo>
                    <a:lnTo>
                      <a:pt x="2583" y="3377"/>
                    </a:lnTo>
                    <a:lnTo>
                      <a:pt x="2539" y="3368"/>
                    </a:lnTo>
                    <a:lnTo>
                      <a:pt x="2496" y="3353"/>
                    </a:lnTo>
                    <a:lnTo>
                      <a:pt x="2456" y="3333"/>
                    </a:lnTo>
                    <a:lnTo>
                      <a:pt x="2420" y="3308"/>
                    </a:lnTo>
                    <a:lnTo>
                      <a:pt x="2386" y="3279"/>
                    </a:lnTo>
                    <a:lnTo>
                      <a:pt x="2357" y="3246"/>
                    </a:lnTo>
                    <a:lnTo>
                      <a:pt x="2332" y="3209"/>
                    </a:lnTo>
                    <a:lnTo>
                      <a:pt x="2312" y="3168"/>
                    </a:lnTo>
                    <a:lnTo>
                      <a:pt x="2297" y="3126"/>
                    </a:lnTo>
                    <a:lnTo>
                      <a:pt x="2288" y="3081"/>
                    </a:lnTo>
                    <a:lnTo>
                      <a:pt x="2284" y="3034"/>
                    </a:lnTo>
                    <a:lnTo>
                      <a:pt x="2288" y="2991"/>
                    </a:lnTo>
                    <a:lnTo>
                      <a:pt x="2295" y="2949"/>
                    </a:lnTo>
                    <a:lnTo>
                      <a:pt x="2308" y="2909"/>
                    </a:lnTo>
                    <a:lnTo>
                      <a:pt x="2326" y="2872"/>
                    </a:lnTo>
                    <a:lnTo>
                      <a:pt x="2348" y="2836"/>
                    </a:lnTo>
                    <a:lnTo>
                      <a:pt x="2374" y="2804"/>
                    </a:lnTo>
                    <a:lnTo>
                      <a:pt x="1620" y="2804"/>
                    </a:lnTo>
                    <a:lnTo>
                      <a:pt x="1646" y="2836"/>
                    </a:lnTo>
                    <a:lnTo>
                      <a:pt x="1668" y="2872"/>
                    </a:lnTo>
                    <a:lnTo>
                      <a:pt x="1685" y="2909"/>
                    </a:lnTo>
                    <a:lnTo>
                      <a:pt x="1699" y="2949"/>
                    </a:lnTo>
                    <a:lnTo>
                      <a:pt x="1706" y="2991"/>
                    </a:lnTo>
                    <a:lnTo>
                      <a:pt x="1708" y="3034"/>
                    </a:lnTo>
                    <a:lnTo>
                      <a:pt x="1706" y="3081"/>
                    </a:lnTo>
                    <a:lnTo>
                      <a:pt x="1696" y="3126"/>
                    </a:lnTo>
                    <a:lnTo>
                      <a:pt x="1682" y="3168"/>
                    </a:lnTo>
                    <a:lnTo>
                      <a:pt x="1661" y="3209"/>
                    </a:lnTo>
                    <a:lnTo>
                      <a:pt x="1636" y="3246"/>
                    </a:lnTo>
                    <a:lnTo>
                      <a:pt x="1608" y="3279"/>
                    </a:lnTo>
                    <a:lnTo>
                      <a:pt x="1574" y="3308"/>
                    </a:lnTo>
                    <a:lnTo>
                      <a:pt x="1537" y="3333"/>
                    </a:lnTo>
                    <a:lnTo>
                      <a:pt x="1498" y="3353"/>
                    </a:lnTo>
                    <a:lnTo>
                      <a:pt x="1455" y="3368"/>
                    </a:lnTo>
                    <a:lnTo>
                      <a:pt x="1409" y="3377"/>
                    </a:lnTo>
                    <a:lnTo>
                      <a:pt x="1364" y="3380"/>
                    </a:lnTo>
                    <a:lnTo>
                      <a:pt x="1317" y="3377"/>
                    </a:lnTo>
                    <a:lnTo>
                      <a:pt x="1271" y="3368"/>
                    </a:lnTo>
                    <a:lnTo>
                      <a:pt x="1228" y="3353"/>
                    </a:lnTo>
                    <a:lnTo>
                      <a:pt x="1189" y="3333"/>
                    </a:lnTo>
                    <a:lnTo>
                      <a:pt x="1152" y="3308"/>
                    </a:lnTo>
                    <a:lnTo>
                      <a:pt x="1119" y="3279"/>
                    </a:lnTo>
                    <a:lnTo>
                      <a:pt x="1090" y="3246"/>
                    </a:lnTo>
                    <a:lnTo>
                      <a:pt x="1065" y="3209"/>
                    </a:lnTo>
                    <a:lnTo>
                      <a:pt x="1045" y="3168"/>
                    </a:lnTo>
                    <a:lnTo>
                      <a:pt x="1030" y="3126"/>
                    </a:lnTo>
                    <a:lnTo>
                      <a:pt x="1021" y="3081"/>
                    </a:lnTo>
                    <a:lnTo>
                      <a:pt x="1018" y="3034"/>
                    </a:lnTo>
                    <a:lnTo>
                      <a:pt x="1020" y="2991"/>
                    </a:lnTo>
                    <a:lnTo>
                      <a:pt x="1029" y="2949"/>
                    </a:lnTo>
                    <a:lnTo>
                      <a:pt x="1042" y="2909"/>
                    </a:lnTo>
                    <a:lnTo>
                      <a:pt x="1059" y="2872"/>
                    </a:lnTo>
                    <a:lnTo>
                      <a:pt x="1081" y="2836"/>
                    </a:lnTo>
                    <a:lnTo>
                      <a:pt x="1106" y="2804"/>
                    </a:lnTo>
                    <a:lnTo>
                      <a:pt x="1018" y="2804"/>
                    </a:lnTo>
                    <a:lnTo>
                      <a:pt x="995" y="2801"/>
                    </a:lnTo>
                    <a:lnTo>
                      <a:pt x="973" y="2793"/>
                    </a:lnTo>
                    <a:lnTo>
                      <a:pt x="955" y="2780"/>
                    </a:lnTo>
                    <a:lnTo>
                      <a:pt x="939" y="2764"/>
                    </a:lnTo>
                    <a:lnTo>
                      <a:pt x="928" y="2743"/>
                    </a:lnTo>
                    <a:lnTo>
                      <a:pt x="923" y="2721"/>
                    </a:lnTo>
                    <a:lnTo>
                      <a:pt x="922" y="2698"/>
                    </a:lnTo>
                    <a:lnTo>
                      <a:pt x="927" y="2675"/>
                    </a:lnTo>
                    <a:lnTo>
                      <a:pt x="1100" y="2195"/>
                    </a:lnTo>
                    <a:lnTo>
                      <a:pt x="1109" y="2176"/>
                    </a:lnTo>
                    <a:lnTo>
                      <a:pt x="1124" y="2159"/>
                    </a:lnTo>
                    <a:lnTo>
                      <a:pt x="1140" y="2146"/>
                    </a:lnTo>
                    <a:lnTo>
                      <a:pt x="1159" y="2137"/>
                    </a:lnTo>
                    <a:lnTo>
                      <a:pt x="562" y="415"/>
                    </a:lnTo>
                    <a:lnTo>
                      <a:pt x="73" y="223"/>
                    </a:lnTo>
                    <a:lnTo>
                      <a:pt x="52" y="212"/>
                    </a:lnTo>
                    <a:lnTo>
                      <a:pt x="35" y="199"/>
                    </a:lnTo>
                    <a:lnTo>
                      <a:pt x="21" y="181"/>
                    </a:lnTo>
                    <a:lnTo>
                      <a:pt x="10" y="162"/>
                    </a:lnTo>
                    <a:lnTo>
                      <a:pt x="3" y="141"/>
                    </a:lnTo>
                    <a:lnTo>
                      <a:pt x="0" y="119"/>
                    </a:lnTo>
                    <a:lnTo>
                      <a:pt x="2" y="96"/>
                    </a:lnTo>
                    <a:lnTo>
                      <a:pt x="8" y="73"/>
                    </a:lnTo>
                    <a:lnTo>
                      <a:pt x="19" y="53"/>
                    </a:lnTo>
                    <a:lnTo>
                      <a:pt x="33" y="35"/>
                    </a:lnTo>
                    <a:lnTo>
                      <a:pt x="50" y="21"/>
                    </a:lnTo>
                    <a:lnTo>
                      <a:pt x="69" y="10"/>
                    </a:lnTo>
                    <a:lnTo>
                      <a:pt x="91" y="4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sp>
            <p:nvSpPr>
              <p:cNvPr id="61" name="Freeform 6">
                <a:extLst>
                  <a:ext uri="{FF2B5EF4-FFF2-40B4-BE49-F238E27FC236}">
                    <a16:creationId xmlns:a16="http://schemas.microsoft.com/office/drawing/2014/main" xmlns="" id="{7C93BDB9-3442-4FEC-9ADB-5229CE7261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2182" y="5587579"/>
                <a:ext cx="139095" cy="139430"/>
              </a:xfrm>
              <a:custGeom>
                <a:avLst/>
                <a:gdLst>
                  <a:gd name="T0" fmla="*/ 373 w 747"/>
                  <a:gd name="T1" fmla="*/ 0 h 749"/>
                  <a:gd name="T2" fmla="*/ 424 w 747"/>
                  <a:gd name="T3" fmla="*/ 4 h 749"/>
                  <a:gd name="T4" fmla="*/ 472 w 747"/>
                  <a:gd name="T5" fmla="*/ 14 h 749"/>
                  <a:gd name="T6" fmla="*/ 518 w 747"/>
                  <a:gd name="T7" fmla="*/ 29 h 749"/>
                  <a:gd name="T8" fmla="*/ 562 w 747"/>
                  <a:gd name="T9" fmla="*/ 51 h 749"/>
                  <a:gd name="T10" fmla="*/ 602 w 747"/>
                  <a:gd name="T11" fmla="*/ 78 h 749"/>
                  <a:gd name="T12" fmla="*/ 638 w 747"/>
                  <a:gd name="T13" fmla="*/ 109 h 749"/>
                  <a:gd name="T14" fmla="*/ 669 w 747"/>
                  <a:gd name="T15" fmla="*/ 146 h 749"/>
                  <a:gd name="T16" fmla="*/ 696 w 747"/>
                  <a:gd name="T17" fmla="*/ 186 h 749"/>
                  <a:gd name="T18" fmla="*/ 718 w 747"/>
                  <a:gd name="T19" fmla="*/ 229 h 749"/>
                  <a:gd name="T20" fmla="*/ 733 w 747"/>
                  <a:gd name="T21" fmla="*/ 276 h 749"/>
                  <a:gd name="T22" fmla="*/ 744 w 747"/>
                  <a:gd name="T23" fmla="*/ 324 h 749"/>
                  <a:gd name="T24" fmla="*/ 747 w 747"/>
                  <a:gd name="T25" fmla="*/ 375 h 749"/>
                  <a:gd name="T26" fmla="*/ 744 w 747"/>
                  <a:gd name="T27" fmla="*/ 426 h 749"/>
                  <a:gd name="T28" fmla="*/ 733 w 747"/>
                  <a:gd name="T29" fmla="*/ 474 h 749"/>
                  <a:gd name="T30" fmla="*/ 718 w 747"/>
                  <a:gd name="T31" fmla="*/ 520 h 749"/>
                  <a:gd name="T32" fmla="*/ 696 w 747"/>
                  <a:gd name="T33" fmla="*/ 564 h 749"/>
                  <a:gd name="T34" fmla="*/ 669 w 747"/>
                  <a:gd name="T35" fmla="*/ 604 h 749"/>
                  <a:gd name="T36" fmla="*/ 638 w 747"/>
                  <a:gd name="T37" fmla="*/ 640 h 749"/>
                  <a:gd name="T38" fmla="*/ 602 w 747"/>
                  <a:gd name="T39" fmla="*/ 672 h 749"/>
                  <a:gd name="T40" fmla="*/ 562 w 747"/>
                  <a:gd name="T41" fmla="*/ 699 h 749"/>
                  <a:gd name="T42" fmla="*/ 518 w 747"/>
                  <a:gd name="T43" fmla="*/ 720 h 749"/>
                  <a:gd name="T44" fmla="*/ 472 w 747"/>
                  <a:gd name="T45" fmla="*/ 736 h 749"/>
                  <a:gd name="T46" fmla="*/ 424 w 747"/>
                  <a:gd name="T47" fmla="*/ 747 h 749"/>
                  <a:gd name="T48" fmla="*/ 373 w 747"/>
                  <a:gd name="T49" fmla="*/ 749 h 749"/>
                  <a:gd name="T50" fmla="*/ 322 w 747"/>
                  <a:gd name="T51" fmla="*/ 747 h 749"/>
                  <a:gd name="T52" fmla="*/ 274 w 747"/>
                  <a:gd name="T53" fmla="*/ 736 h 749"/>
                  <a:gd name="T54" fmla="*/ 228 w 747"/>
                  <a:gd name="T55" fmla="*/ 720 h 749"/>
                  <a:gd name="T56" fmla="*/ 185 w 747"/>
                  <a:gd name="T57" fmla="*/ 699 h 749"/>
                  <a:gd name="T58" fmla="*/ 145 w 747"/>
                  <a:gd name="T59" fmla="*/ 672 h 749"/>
                  <a:gd name="T60" fmla="*/ 108 w 747"/>
                  <a:gd name="T61" fmla="*/ 640 h 749"/>
                  <a:gd name="T62" fmla="*/ 77 w 747"/>
                  <a:gd name="T63" fmla="*/ 604 h 749"/>
                  <a:gd name="T64" fmla="*/ 50 w 747"/>
                  <a:gd name="T65" fmla="*/ 564 h 749"/>
                  <a:gd name="T66" fmla="*/ 29 w 747"/>
                  <a:gd name="T67" fmla="*/ 520 h 749"/>
                  <a:gd name="T68" fmla="*/ 13 w 747"/>
                  <a:gd name="T69" fmla="*/ 474 h 749"/>
                  <a:gd name="T70" fmla="*/ 3 w 747"/>
                  <a:gd name="T71" fmla="*/ 426 h 749"/>
                  <a:gd name="T72" fmla="*/ 0 w 747"/>
                  <a:gd name="T73" fmla="*/ 375 h 749"/>
                  <a:gd name="T74" fmla="*/ 3 w 747"/>
                  <a:gd name="T75" fmla="*/ 324 h 749"/>
                  <a:gd name="T76" fmla="*/ 13 w 747"/>
                  <a:gd name="T77" fmla="*/ 276 h 749"/>
                  <a:gd name="T78" fmla="*/ 29 w 747"/>
                  <a:gd name="T79" fmla="*/ 229 h 749"/>
                  <a:gd name="T80" fmla="*/ 50 w 747"/>
                  <a:gd name="T81" fmla="*/ 186 h 749"/>
                  <a:gd name="T82" fmla="*/ 77 w 747"/>
                  <a:gd name="T83" fmla="*/ 146 h 749"/>
                  <a:gd name="T84" fmla="*/ 108 w 747"/>
                  <a:gd name="T85" fmla="*/ 109 h 749"/>
                  <a:gd name="T86" fmla="*/ 145 w 747"/>
                  <a:gd name="T87" fmla="*/ 78 h 749"/>
                  <a:gd name="T88" fmla="*/ 185 w 747"/>
                  <a:gd name="T89" fmla="*/ 51 h 749"/>
                  <a:gd name="T90" fmla="*/ 228 w 747"/>
                  <a:gd name="T91" fmla="*/ 29 h 749"/>
                  <a:gd name="T92" fmla="*/ 274 w 747"/>
                  <a:gd name="T93" fmla="*/ 14 h 749"/>
                  <a:gd name="T94" fmla="*/ 322 w 747"/>
                  <a:gd name="T95" fmla="*/ 4 h 749"/>
                  <a:gd name="T96" fmla="*/ 373 w 747"/>
                  <a:gd name="T97" fmla="*/ 0 h 7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747" h="749">
                    <a:moveTo>
                      <a:pt x="373" y="0"/>
                    </a:moveTo>
                    <a:lnTo>
                      <a:pt x="424" y="4"/>
                    </a:lnTo>
                    <a:lnTo>
                      <a:pt x="472" y="14"/>
                    </a:lnTo>
                    <a:lnTo>
                      <a:pt x="518" y="29"/>
                    </a:lnTo>
                    <a:lnTo>
                      <a:pt x="562" y="51"/>
                    </a:lnTo>
                    <a:lnTo>
                      <a:pt x="602" y="78"/>
                    </a:lnTo>
                    <a:lnTo>
                      <a:pt x="638" y="109"/>
                    </a:lnTo>
                    <a:lnTo>
                      <a:pt x="669" y="146"/>
                    </a:lnTo>
                    <a:lnTo>
                      <a:pt x="696" y="186"/>
                    </a:lnTo>
                    <a:lnTo>
                      <a:pt x="718" y="229"/>
                    </a:lnTo>
                    <a:lnTo>
                      <a:pt x="733" y="276"/>
                    </a:lnTo>
                    <a:lnTo>
                      <a:pt x="744" y="324"/>
                    </a:lnTo>
                    <a:lnTo>
                      <a:pt x="747" y="375"/>
                    </a:lnTo>
                    <a:lnTo>
                      <a:pt x="744" y="426"/>
                    </a:lnTo>
                    <a:lnTo>
                      <a:pt x="733" y="474"/>
                    </a:lnTo>
                    <a:lnTo>
                      <a:pt x="718" y="520"/>
                    </a:lnTo>
                    <a:lnTo>
                      <a:pt x="696" y="564"/>
                    </a:lnTo>
                    <a:lnTo>
                      <a:pt x="669" y="604"/>
                    </a:lnTo>
                    <a:lnTo>
                      <a:pt x="638" y="640"/>
                    </a:lnTo>
                    <a:lnTo>
                      <a:pt x="602" y="672"/>
                    </a:lnTo>
                    <a:lnTo>
                      <a:pt x="562" y="699"/>
                    </a:lnTo>
                    <a:lnTo>
                      <a:pt x="518" y="720"/>
                    </a:lnTo>
                    <a:lnTo>
                      <a:pt x="472" y="736"/>
                    </a:lnTo>
                    <a:lnTo>
                      <a:pt x="424" y="747"/>
                    </a:lnTo>
                    <a:lnTo>
                      <a:pt x="373" y="749"/>
                    </a:lnTo>
                    <a:lnTo>
                      <a:pt x="322" y="747"/>
                    </a:lnTo>
                    <a:lnTo>
                      <a:pt x="274" y="736"/>
                    </a:lnTo>
                    <a:lnTo>
                      <a:pt x="228" y="720"/>
                    </a:lnTo>
                    <a:lnTo>
                      <a:pt x="185" y="699"/>
                    </a:lnTo>
                    <a:lnTo>
                      <a:pt x="145" y="672"/>
                    </a:lnTo>
                    <a:lnTo>
                      <a:pt x="108" y="640"/>
                    </a:lnTo>
                    <a:lnTo>
                      <a:pt x="77" y="604"/>
                    </a:lnTo>
                    <a:lnTo>
                      <a:pt x="50" y="564"/>
                    </a:lnTo>
                    <a:lnTo>
                      <a:pt x="29" y="520"/>
                    </a:lnTo>
                    <a:lnTo>
                      <a:pt x="13" y="474"/>
                    </a:lnTo>
                    <a:lnTo>
                      <a:pt x="3" y="426"/>
                    </a:lnTo>
                    <a:lnTo>
                      <a:pt x="0" y="375"/>
                    </a:lnTo>
                    <a:lnTo>
                      <a:pt x="3" y="324"/>
                    </a:lnTo>
                    <a:lnTo>
                      <a:pt x="13" y="276"/>
                    </a:lnTo>
                    <a:lnTo>
                      <a:pt x="29" y="229"/>
                    </a:lnTo>
                    <a:lnTo>
                      <a:pt x="50" y="186"/>
                    </a:lnTo>
                    <a:lnTo>
                      <a:pt x="77" y="146"/>
                    </a:lnTo>
                    <a:lnTo>
                      <a:pt x="108" y="109"/>
                    </a:lnTo>
                    <a:lnTo>
                      <a:pt x="145" y="78"/>
                    </a:lnTo>
                    <a:lnTo>
                      <a:pt x="185" y="51"/>
                    </a:lnTo>
                    <a:lnTo>
                      <a:pt x="228" y="29"/>
                    </a:lnTo>
                    <a:lnTo>
                      <a:pt x="274" y="14"/>
                    </a:lnTo>
                    <a:lnTo>
                      <a:pt x="322" y="4"/>
                    </a:lnTo>
                    <a:lnTo>
                      <a:pt x="373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2" name="Freeform 7">
                <a:extLst>
                  <a:ext uri="{FF2B5EF4-FFF2-40B4-BE49-F238E27FC236}">
                    <a16:creationId xmlns:a16="http://schemas.microsoft.com/office/drawing/2014/main" xmlns="" id="{4FACA4C1-DBDC-408C-8C2A-ECDDCEB066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8165" y="5801372"/>
                <a:ext cx="33607" cy="91094"/>
              </a:xfrm>
              <a:custGeom>
                <a:avLst/>
                <a:gdLst>
                  <a:gd name="T0" fmla="*/ 182 w 182"/>
                  <a:gd name="T1" fmla="*/ 0 h 487"/>
                  <a:gd name="T2" fmla="*/ 182 w 182"/>
                  <a:gd name="T3" fmla="*/ 487 h 487"/>
                  <a:gd name="T4" fmla="*/ 0 w 182"/>
                  <a:gd name="T5" fmla="*/ 487 h 487"/>
                  <a:gd name="T6" fmla="*/ 2 w 182"/>
                  <a:gd name="T7" fmla="*/ 452 h 487"/>
                  <a:gd name="T8" fmla="*/ 6 w 182"/>
                  <a:gd name="T9" fmla="*/ 411 h 487"/>
                  <a:gd name="T10" fmla="*/ 10 w 182"/>
                  <a:gd name="T11" fmla="*/ 365 h 487"/>
                  <a:gd name="T12" fmla="*/ 60 w 182"/>
                  <a:gd name="T13" fmla="*/ 365 h 487"/>
                  <a:gd name="T14" fmla="*/ 60 w 182"/>
                  <a:gd name="T15" fmla="*/ 161 h 487"/>
                  <a:gd name="T16" fmla="*/ 78 w 182"/>
                  <a:gd name="T17" fmla="*/ 119 h 487"/>
                  <a:gd name="T18" fmla="*/ 99 w 182"/>
                  <a:gd name="T19" fmla="*/ 79 h 487"/>
                  <a:gd name="T20" fmla="*/ 122 w 182"/>
                  <a:gd name="T21" fmla="*/ 41 h 487"/>
                  <a:gd name="T22" fmla="*/ 150 w 182"/>
                  <a:gd name="T23" fmla="*/ 7 h 487"/>
                  <a:gd name="T24" fmla="*/ 166 w 182"/>
                  <a:gd name="T25" fmla="*/ 5 h 487"/>
                  <a:gd name="T26" fmla="*/ 182 w 182"/>
                  <a:gd name="T27" fmla="*/ 0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2" h="487">
                    <a:moveTo>
                      <a:pt x="182" y="0"/>
                    </a:moveTo>
                    <a:lnTo>
                      <a:pt x="182" y="487"/>
                    </a:lnTo>
                    <a:lnTo>
                      <a:pt x="0" y="487"/>
                    </a:lnTo>
                    <a:lnTo>
                      <a:pt x="2" y="452"/>
                    </a:lnTo>
                    <a:lnTo>
                      <a:pt x="6" y="411"/>
                    </a:lnTo>
                    <a:lnTo>
                      <a:pt x="10" y="365"/>
                    </a:lnTo>
                    <a:lnTo>
                      <a:pt x="60" y="365"/>
                    </a:lnTo>
                    <a:lnTo>
                      <a:pt x="60" y="161"/>
                    </a:lnTo>
                    <a:lnTo>
                      <a:pt x="78" y="119"/>
                    </a:lnTo>
                    <a:lnTo>
                      <a:pt x="99" y="79"/>
                    </a:lnTo>
                    <a:lnTo>
                      <a:pt x="122" y="41"/>
                    </a:lnTo>
                    <a:lnTo>
                      <a:pt x="150" y="7"/>
                    </a:lnTo>
                    <a:lnTo>
                      <a:pt x="166" y="5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3" name="Rectangle 8">
                <a:extLst>
                  <a:ext uri="{FF2B5EF4-FFF2-40B4-BE49-F238E27FC236}">
                    <a16:creationId xmlns:a16="http://schemas.microsoft.com/office/drawing/2014/main" xmlns="" id="{38172757-49AB-4A9C-AEBA-4987941138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93228" y="5933365"/>
                <a:ext cx="303394" cy="193343"/>
              </a:xfrm>
              <a:prstGeom prst="rect">
                <a:avLst/>
              </a:pr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4" name="Freeform 9">
                <a:extLst>
                  <a:ext uri="{FF2B5EF4-FFF2-40B4-BE49-F238E27FC236}">
                    <a16:creationId xmlns:a16="http://schemas.microsoft.com/office/drawing/2014/main" xmlns="" id="{9DA43C44-235A-4475-9858-B5C288F936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101150" y="5488119"/>
                <a:ext cx="741215" cy="637659"/>
              </a:xfrm>
              <a:custGeom>
                <a:avLst/>
                <a:gdLst>
                  <a:gd name="T0" fmla="*/ 1608 w 3972"/>
                  <a:gd name="T1" fmla="*/ 3056 h 3428"/>
                  <a:gd name="T2" fmla="*/ 1156 w 3972"/>
                  <a:gd name="T3" fmla="*/ 3056 h 3428"/>
                  <a:gd name="T4" fmla="*/ 3417 w 3972"/>
                  <a:gd name="T5" fmla="*/ 2201 h 3428"/>
                  <a:gd name="T6" fmla="*/ 3425 w 3972"/>
                  <a:gd name="T7" fmla="*/ 2007 h 3428"/>
                  <a:gd name="T8" fmla="*/ 3001 w 3972"/>
                  <a:gd name="T9" fmla="*/ 1412 h 3428"/>
                  <a:gd name="T10" fmla="*/ 3093 w 3972"/>
                  <a:gd name="T11" fmla="*/ 2017 h 3428"/>
                  <a:gd name="T12" fmla="*/ 2579 w 3972"/>
                  <a:gd name="T13" fmla="*/ 0 h 3428"/>
                  <a:gd name="T14" fmla="*/ 2401 w 3972"/>
                  <a:gd name="T15" fmla="*/ 1274 h 3428"/>
                  <a:gd name="T16" fmla="*/ 2580 w 3972"/>
                  <a:gd name="T17" fmla="*/ 1390 h 3428"/>
                  <a:gd name="T18" fmla="*/ 2719 w 3972"/>
                  <a:gd name="T19" fmla="*/ 1387 h 3428"/>
                  <a:gd name="T20" fmla="*/ 2867 w 3972"/>
                  <a:gd name="T21" fmla="*/ 1318 h 3428"/>
                  <a:gd name="T22" fmla="*/ 3095 w 3972"/>
                  <a:gd name="T23" fmla="*/ 1304 h 3428"/>
                  <a:gd name="T24" fmla="*/ 3237 w 3972"/>
                  <a:gd name="T25" fmla="*/ 1366 h 3428"/>
                  <a:gd name="T26" fmla="*/ 3317 w 3972"/>
                  <a:gd name="T27" fmla="*/ 1417 h 3428"/>
                  <a:gd name="T28" fmla="*/ 3439 w 3972"/>
                  <a:gd name="T29" fmla="*/ 1508 h 3428"/>
                  <a:gd name="T30" fmla="*/ 3563 w 3972"/>
                  <a:gd name="T31" fmla="*/ 1635 h 3428"/>
                  <a:gd name="T32" fmla="*/ 3666 w 3972"/>
                  <a:gd name="T33" fmla="*/ 1801 h 3428"/>
                  <a:gd name="T34" fmla="*/ 3720 w 3972"/>
                  <a:gd name="T35" fmla="*/ 2012 h 3428"/>
                  <a:gd name="T36" fmla="*/ 3713 w 3972"/>
                  <a:gd name="T37" fmla="*/ 2201 h 3428"/>
                  <a:gd name="T38" fmla="*/ 1916 w 3972"/>
                  <a:gd name="T39" fmla="*/ 2201 h 3428"/>
                  <a:gd name="T40" fmla="*/ 2058 w 3972"/>
                  <a:gd name="T41" fmla="*/ 2103 h 3428"/>
                  <a:gd name="T42" fmla="*/ 2084 w 3972"/>
                  <a:gd name="T43" fmla="*/ 1926 h 3428"/>
                  <a:gd name="T44" fmla="*/ 2151 w 3972"/>
                  <a:gd name="T45" fmla="*/ 1735 h 3428"/>
                  <a:gd name="T46" fmla="*/ 2272 w 3972"/>
                  <a:gd name="T47" fmla="*/ 1573 h 3428"/>
                  <a:gd name="T48" fmla="*/ 2407 w 3972"/>
                  <a:gd name="T49" fmla="*/ 1484 h 3428"/>
                  <a:gd name="T50" fmla="*/ 2470 w 3972"/>
                  <a:gd name="T51" fmla="*/ 1496 h 3428"/>
                  <a:gd name="T52" fmla="*/ 2477 w 3972"/>
                  <a:gd name="T53" fmla="*/ 1560 h 3428"/>
                  <a:gd name="T54" fmla="*/ 2330 w 3972"/>
                  <a:gd name="T55" fmla="*/ 1638 h 3428"/>
                  <a:gd name="T56" fmla="*/ 2226 w 3972"/>
                  <a:gd name="T57" fmla="*/ 1749 h 3428"/>
                  <a:gd name="T58" fmla="*/ 2159 w 3972"/>
                  <a:gd name="T59" fmla="*/ 1931 h 3428"/>
                  <a:gd name="T60" fmla="*/ 2132 w 3972"/>
                  <a:gd name="T61" fmla="*/ 2104 h 3428"/>
                  <a:gd name="T62" fmla="*/ 2620 w 3972"/>
                  <a:gd name="T63" fmla="*/ 2201 h 3428"/>
                  <a:gd name="T64" fmla="*/ 2440 w 3972"/>
                  <a:gd name="T65" fmla="*/ 1649 h 3428"/>
                  <a:gd name="T66" fmla="*/ 2520 w 3972"/>
                  <a:gd name="T67" fmla="*/ 1590 h 3428"/>
                  <a:gd name="T68" fmla="*/ 2526 w 3972"/>
                  <a:gd name="T69" fmla="*/ 1489 h 3428"/>
                  <a:gd name="T70" fmla="*/ 2452 w 3972"/>
                  <a:gd name="T71" fmla="*/ 1429 h 3428"/>
                  <a:gd name="T72" fmla="*/ 2278 w 3972"/>
                  <a:gd name="T73" fmla="*/ 1486 h 3428"/>
                  <a:gd name="T74" fmla="*/ 2238 w 3972"/>
                  <a:gd name="T75" fmla="*/ 1519 h 3428"/>
                  <a:gd name="T76" fmla="*/ 2088 w 3972"/>
                  <a:gd name="T77" fmla="*/ 1362 h 3428"/>
                  <a:gd name="T78" fmla="*/ 1976 w 3972"/>
                  <a:gd name="T79" fmla="*/ 1207 h 3428"/>
                  <a:gd name="T80" fmla="*/ 1903 w 3972"/>
                  <a:gd name="T81" fmla="*/ 1085 h 3428"/>
                  <a:gd name="T82" fmla="*/ 1868 w 3972"/>
                  <a:gd name="T83" fmla="*/ 1010 h 3428"/>
                  <a:gd name="T84" fmla="*/ 1884 w 3972"/>
                  <a:gd name="T85" fmla="*/ 901 h 3428"/>
                  <a:gd name="T86" fmla="*/ 1973 w 3972"/>
                  <a:gd name="T87" fmla="*/ 833 h 3428"/>
                  <a:gd name="T88" fmla="*/ 2082 w 3972"/>
                  <a:gd name="T89" fmla="*/ 849 h 3428"/>
                  <a:gd name="T90" fmla="*/ 2153 w 3972"/>
                  <a:gd name="T91" fmla="*/ 936 h 3428"/>
                  <a:gd name="T92" fmla="*/ 2238 w 3972"/>
                  <a:gd name="T93" fmla="*/ 1076 h 3428"/>
                  <a:gd name="T94" fmla="*/ 2008 w 3972"/>
                  <a:gd name="T95" fmla="*/ 2050 h 3428"/>
                  <a:gd name="T96" fmla="*/ 1325 w 3972"/>
                  <a:gd name="T97" fmla="*/ 2172 h 3428"/>
                  <a:gd name="T98" fmla="*/ 738 w 3972"/>
                  <a:gd name="T99" fmla="*/ 3428 h 3428"/>
                  <a:gd name="T100" fmla="*/ 121 w 3972"/>
                  <a:gd name="T101" fmla="*/ 2172 h 3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972" h="3428">
                    <a:moveTo>
                      <a:pt x="860" y="3056"/>
                    </a:moveTo>
                    <a:lnTo>
                      <a:pt x="860" y="3307"/>
                    </a:lnTo>
                    <a:lnTo>
                      <a:pt x="1608" y="3307"/>
                    </a:lnTo>
                    <a:lnTo>
                      <a:pt x="1608" y="3056"/>
                    </a:lnTo>
                    <a:lnTo>
                      <a:pt x="1325" y="3056"/>
                    </a:lnTo>
                    <a:lnTo>
                      <a:pt x="1325" y="3201"/>
                    </a:lnTo>
                    <a:lnTo>
                      <a:pt x="1156" y="3201"/>
                    </a:lnTo>
                    <a:lnTo>
                      <a:pt x="1156" y="3056"/>
                    </a:lnTo>
                    <a:lnTo>
                      <a:pt x="860" y="3056"/>
                    </a:lnTo>
                    <a:close/>
                    <a:moveTo>
                      <a:pt x="3385" y="1890"/>
                    </a:moveTo>
                    <a:lnTo>
                      <a:pt x="3385" y="2201"/>
                    </a:lnTo>
                    <a:lnTo>
                      <a:pt x="3417" y="2201"/>
                    </a:lnTo>
                    <a:lnTo>
                      <a:pt x="3427" y="2148"/>
                    </a:lnTo>
                    <a:lnTo>
                      <a:pt x="3431" y="2098"/>
                    </a:lnTo>
                    <a:lnTo>
                      <a:pt x="3430" y="2051"/>
                    </a:lnTo>
                    <a:lnTo>
                      <a:pt x="3425" y="2007"/>
                    </a:lnTo>
                    <a:lnTo>
                      <a:pt x="3416" y="1965"/>
                    </a:lnTo>
                    <a:lnTo>
                      <a:pt x="3402" y="1926"/>
                    </a:lnTo>
                    <a:lnTo>
                      <a:pt x="3385" y="1890"/>
                    </a:lnTo>
                    <a:close/>
                    <a:moveTo>
                      <a:pt x="3001" y="1412"/>
                    </a:moveTo>
                    <a:lnTo>
                      <a:pt x="2911" y="2017"/>
                    </a:lnTo>
                    <a:lnTo>
                      <a:pt x="3001" y="2141"/>
                    </a:lnTo>
                    <a:lnTo>
                      <a:pt x="3003" y="2141"/>
                    </a:lnTo>
                    <a:lnTo>
                      <a:pt x="3093" y="2017"/>
                    </a:lnTo>
                    <a:lnTo>
                      <a:pt x="3003" y="1412"/>
                    </a:lnTo>
                    <a:lnTo>
                      <a:pt x="3001" y="1412"/>
                    </a:lnTo>
                    <a:close/>
                    <a:moveTo>
                      <a:pt x="0" y="0"/>
                    </a:moveTo>
                    <a:lnTo>
                      <a:pt x="2579" y="0"/>
                    </a:lnTo>
                    <a:lnTo>
                      <a:pt x="2579" y="196"/>
                    </a:lnTo>
                    <a:lnTo>
                      <a:pt x="2360" y="196"/>
                    </a:lnTo>
                    <a:lnTo>
                      <a:pt x="2360" y="1232"/>
                    </a:lnTo>
                    <a:lnTo>
                      <a:pt x="2401" y="1274"/>
                    </a:lnTo>
                    <a:lnTo>
                      <a:pt x="2444" y="1313"/>
                    </a:lnTo>
                    <a:lnTo>
                      <a:pt x="2488" y="1346"/>
                    </a:lnTo>
                    <a:lnTo>
                      <a:pt x="2534" y="1372"/>
                    </a:lnTo>
                    <a:lnTo>
                      <a:pt x="2580" y="1390"/>
                    </a:lnTo>
                    <a:lnTo>
                      <a:pt x="2615" y="1399"/>
                    </a:lnTo>
                    <a:lnTo>
                      <a:pt x="2650" y="1401"/>
                    </a:lnTo>
                    <a:lnTo>
                      <a:pt x="2685" y="1396"/>
                    </a:lnTo>
                    <a:lnTo>
                      <a:pt x="2719" y="1387"/>
                    </a:lnTo>
                    <a:lnTo>
                      <a:pt x="2753" y="1371"/>
                    </a:lnTo>
                    <a:lnTo>
                      <a:pt x="2782" y="1358"/>
                    </a:lnTo>
                    <a:lnTo>
                      <a:pt x="2823" y="1336"/>
                    </a:lnTo>
                    <a:lnTo>
                      <a:pt x="2867" y="1318"/>
                    </a:lnTo>
                    <a:lnTo>
                      <a:pt x="2911" y="1304"/>
                    </a:lnTo>
                    <a:lnTo>
                      <a:pt x="2911" y="1303"/>
                    </a:lnTo>
                    <a:lnTo>
                      <a:pt x="3002" y="1399"/>
                    </a:lnTo>
                    <a:lnTo>
                      <a:pt x="3095" y="1304"/>
                    </a:lnTo>
                    <a:lnTo>
                      <a:pt x="3141" y="1319"/>
                    </a:lnTo>
                    <a:lnTo>
                      <a:pt x="3186" y="1338"/>
                    </a:lnTo>
                    <a:lnTo>
                      <a:pt x="3229" y="1362"/>
                    </a:lnTo>
                    <a:lnTo>
                      <a:pt x="3237" y="1366"/>
                    </a:lnTo>
                    <a:lnTo>
                      <a:pt x="3244" y="1370"/>
                    </a:lnTo>
                    <a:lnTo>
                      <a:pt x="3266" y="1384"/>
                    </a:lnTo>
                    <a:lnTo>
                      <a:pt x="3290" y="1399"/>
                    </a:lnTo>
                    <a:lnTo>
                      <a:pt x="3317" y="1417"/>
                    </a:lnTo>
                    <a:lnTo>
                      <a:pt x="3346" y="1436"/>
                    </a:lnTo>
                    <a:lnTo>
                      <a:pt x="3376" y="1458"/>
                    </a:lnTo>
                    <a:lnTo>
                      <a:pt x="3407" y="1481"/>
                    </a:lnTo>
                    <a:lnTo>
                      <a:pt x="3439" y="1508"/>
                    </a:lnTo>
                    <a:lnTo>
                      <a:pt x="3470" y="1536"/>
                    </a:lnTo>
                    <a:lnTo>
                      <a:pt x="3503" y="1566"/>
                    </a:lnTo>
                    <a:lnTo>
                      <a:pt x="3533" y="1599"/>
                    </a:lnTo>
                    <a:lnTo>
                      <a:pt x="3563" y="1635"/>
                    </a:lnTo>
                    <a:lnTo>
                      <a:pt x="3592" y="1673"/>
                    </a:lnTo>
                    <a:lnTo>
                      <a:pt x="3619" y="1713"/>
                    </a:lnTo>
                    <a:lnTo>
                      <a:pt x="3644" y="1756"/>
                    </a:lnTo>
                    <a:lnTo>
                      <a:pt x="3666" y="1801"/>
                    </a:lnTo>
                    <a:lnTo>
                      <a:pt x="3685" y="1850"/>
                    </a:lnTo>
                    <a:lnTo>
                      <a:pt x="3701" y="1902"/>
                    </a:lnTo>
                    <a:lnTo>
                      <a:pt x="3713" y="1955"/>
                    </a:lnTo>
                    <a:lnTo>
                      <a:pt x="3720" y="2012"/>
                    </a:lnTo>
                    <a:lnTo>
                      <a:pt x="3723" y="2073"/>
                    </a:lnTo>
                    <a:lnTo>
                      <a:pt x="3720" y="2135"/>
                    </a:lnTo>
                    <a:lnTo>
                      <a:pt x="3713" y="2201"/>
                    </a:lnTo>
                    <a:lnTo>
                      <a:pt x="3713" y="2201"/>
                    </a:lnTo>
                    <a:lnTo>
                      <a:pt x="3972" y="2201"/>
                    </a:lnTo>
                    <a:lnTo>
                      <a:pt x="3972" y="2314"/>
                    </a:lnTo>
                    <a:lnTo>
                      <a:pt x="1916" y="2314"/>
                    </a:lnTo>
                    <a:lnTo>
                      <a:pt x="1916" y="2201"/>
                    </a:lnTo>
                    <a:lnTo>
                      <a:pt x="2052" y="2201"/>
                    </a:lnTo>
                    <a:lnTo>
                      <a:pt x="2053" y="2173"/>
                    </a:lnTo>
                    <a:lnTo>
                      <a:pt x="2054" y="2141"/>
                    </a:lnTo>
                    <a:lnTo>
                      <a:pt x="2058" y="2103"/>
                    </a:lnTo>
                    <a:lnTo>
                      <a:pt x="2062" y="2063"/>
                    </a:lnTo>
                    <a:lnTo>
                      <a:pt x="2068" y="2019"/>
                    </a:lnTo>
                    <a:lnTo>
                      <a:pt x="2075" y="1973"/>
                    </a:lnTo>
                    <a:lnTo>
                      <a:pt x="2084" y="1926"/>
                    </a:lnTo>
                    <a:lnTo>
                      <a:pt x="2097" y="1878"/>
                    </a:lnTo>
                    <a:lnTo>
                      <a:pt x="2111" y="1829"/>
                    </a:lnTo>
                    <a:lnTo>
                      <a:pt x="2129" y="1782"/>
                    </a:lnTo>
                    <a:lnTo>
                      <a:pt x="2151" y="1735"/>
                    </a:lnTo>
                    <a:lnTo>
                      <a:pt x="2175" y="1690"/>
                    </a:lnTo>
                    <a:lnTo>
                      <a:pt x="2203" y="1647"/>
                    </a:lnTo>
                    <a:lnTo>
                      <a:pt x="2236" y="1609"/>
                    </a:lnTo>
                    <a:lnTo>
                      <a:pt x="2272" y="1573"/>
                    </a:lnTo>
                    <a:lnTo>
                      <a:pt x="2277" y="1556"/>
                    </a:lnTo>
                    <a:lnTo>
                      <a:pt x="2288" y="1543"/>
                    </a:lnTo>
                    <a:lnTo>
                      <a:pt x="2302" y="1533"/>
                    </a:lnTo>
                    <a:lnTo>
                      <a:pt x="2407" y="1484"/>
                    </a:lnTo>
                    <a:lnTo>
                      <a:pt x="2423" y="1479"/>
                    </a:lnTo>
                    <a:lnTo>
                      <a:pt x="2440" y="1480"/>
                    </a:lnTo>
                    <a:lnTo>
                      <a:pt x="2457" y="1486"/>
                    </a:lnTo>
                    <a:lnTo>
                      <a:pt x="2470" y="1496"/>
                    </a:lnTo>
                    <a:lnTo>
                      <a:pt x="2480" y="1510"/>
                    </a:lnTo>
                    <a:lnTo>
                      <a:pt x="2485" y="1527"/>
                    </a:lnTo>
                    <a:lnTo>
                      <a:pt x="2483" y="1544"/>
                    </a:lnTo>
                    <a:lnTo>
                      <a:pt x="2477" y="1560"/>
                    </a:lnTo>
                    <a:lnTo>
                      <a:pt x="2468" y="1573"/>
                    </a:lnTo>
                    <a:lnTo>
                      <a:pt x="2453" y="1583"/>
                    </a:lnTo>
                    <a:lnTo>
                      <a:pt x="2348" y="1633"/>
                    </a:lnTo>
                    <a:lnTo>
                      <a:pt x="2330" y="1638"/>
                    </a:lnTo>
                    <a:lnTo>
                      <a:pt x="2311" y="1635"/>
                    </a:lnTo>
                    <a:lnTo>
                      <a:pt x="2279" y="1669"/>
                    </a:lnTo>
                    <a:lnTo>
                      <a:pt x="2250" y="1708"/>
                    </a:lnTo>
                    <a:lnTo>
                      <a:pt x="2226" y="1749"/>
                    </a:lnTo>
                    <a:lnTo>
                      <a:pt x="2204" y="1793"/>
                    </a:lnTo>
                    <a:lnTo>
                      <a:pt x="2186" y="1838"/>
                    </a:lnTo>
                    <a:lnTo>
                      <a:pt x="2172" y="1884"/>
                    </a:lnTo>
                    <a:lnTo>
                      <a:pt x="2159" y="1931"/>
                    </a:lnTo>
                    <a:lnTo>
                      <a:pt x="2149" y="1977"/>
                    </a:lnTo>
                    <a:lnTo>
                      <a:pt x="2141" y="2022"/>
                    </a:lnTo>
                    <a:lnTo>
                      <a:pt x="2135" y="2064"/>
                    </a:lnTo>
                    <a:lnTo>
                      <a:pt x="2132" y="2104"/>
                    </a:lnTo>
                    <a:lnTo>
                      <a:pt x="2128" y="2142"/>
                    </a:lnTo>
                    <a:lnTo>
                      <a:pt x="2127" y="2173"/>
                    </a:lnTo>
                    <a:lnTo>
                      <a:pt x="2126" y="2201"/>
                    </a:lnTo>
                    <a:lnTo>
                      <a:pt x="2620" y="2201"/>
                    </a:lnTo>
                    <a:lnTo>
                      <a:pt x="2620" y="1691"/>
                    </a:lnTo>
                    <a:lnTo>
                      <a:pt x="2556" y="1684"/>
                    </a:lnTo>
                    <a:lnTo>
                      <a:pt x="2493" y="1668"/>
                    </a:lnTo>
                    <a:lnTo>
                      <a:pt x="2440" y="1649"/>
                    </a:lnTo>
                    <a:lnTo>
                      <a:pt x="2474" y="1632"/>
                    </a:lnTo>
                    <a:lnTo>
                      <a:pt x="2492" y="1622"/>
                    </a:lnTo>
                    <a:lnTo>
                      <a:pt x="2508" y="1607"/>
                    </a:lnTo>
                    <a:lnTo>
                      <a:pt x="2520" y="1590"/>
                    </a:lnTo>
                    <a:lnTo>
                      <a:pt x="2529" y="1571"/>
                    </a:lnTo>
                    <a:lnTo>
                      <a:pt x="2535" y="1543"/>
                    </a:lnTo>
                    <a:lnTo>
                      <a:pt x="2534" y="1515"/>
                    </a:lnTo>
                    <a:lnTo>
                      <a:pt x="2526" y="1489"/>
                    </a:lnTo>
                    <a:lnTo>
                      <a:pt x="2512" y="1468"/>
                    </a:lnTo>
                    <a:lnTo>
                      <a:pt x="2496" y="1451"/>
                    </a:lnTo>
                    <a:lnTo>
                      <a:pt x="2475" y="1438"/>
                    </a:lnTo>
                    <a:lnTo>
                      <a:pt x="2452" y="1429"/>
                    </a:lnTo>
                    <a:lnTo>
                      <a:pt x="2428" y="1427"/>
                    </a:lnTo>
                    <a:lnTo>
                      <a:pt x="2405" y="1429"/>
                    </a:lnTo>
                    <a:lnTo>
                      <a:pt x="2382" y="1436"/>
                    </a:lnTo>
                    <a:lnTo>
                      <a:pt x="2278" y="1486"/>
                    </a:lnTo>
                    <a:lnTo>
                      <a:pt x="2262" y="1495"/>
                    </a:lnTo>
                    <a:lnTo>
                      <a:pt x="2249" y="1506"/>
                    </a:lnTo>
                    <a:lnTo>
                      <a:pt x="2238" y="1519"/>
                    </a:lnTo>
                    <a:lnTo>
                      <a:pt x="2238" y="1519"/>
                    </a:lnTo>
                    <a:lnTo>
                      <a:pt x="2197" y="1481"/>
                    </a:lnTo>
                    <a:lnTo>
                      <a:pt x="2158" y="1442"/>
                    </a:lnTo>
                    <a:lnTo>
                      <a:pt x="2122" y="1404"/>
                    </a:lnTo>
                    <a:lnTo>
                      <a:pt x="2088" y="1362"/>
                    </a:lnTo>
                    <a:lnTo>
                      <a:pt x="2057" y="1322"/>
                    </a:lnTo>
                    <a:lnTo>
                      <a:pt x="2026" y="1282"/>
                    </a:lnTo>
                    <a:lnTo>
                      <a:pt x="2000" y="1244"/>
                    </a:lnTo>
                    <a:lnTo>
                      <a:pt x="1976" y="1207"/>
                    </a:lnTo>
                    <a:lnTo>
                      <a:pt x="1953" y="1172"/>
                    </a:lnTo>
                    <a:lnTo>
                      <a:pt x="1933" y="1139"/>
                    </a:lnTo>
                    <a:lnTo>
                      <a:pt x="1918" y="1110"/>
                    </a:lnTo>
                    <a:lnTo>
                      <a:pt x="1903" y="1085"/>
                    </a:lnTo>
                    <a:lnTo>
                      <a:pt x="1892" y="1064"/>
                    </a:lnTo>
                    <a:lnTo>
                      <a:pt x="1884" y="1049"/>
                    </a:lnTo>
                    <a:lnTo>
                      <a:pt x="1879" y="1038"/>
                    </a:lnTo>
                    <a:lnTo>
                      <a:pt x="1868" y="1010"/>
                    </a:lnTo>
                    <a:lnTo>
                      <a:pt x="1864" y="982"/>
                    </a:lnTo>
                    <a:lnTo>
                      <a:pt x="1866" y="954"/>
                    </a:lnTo>
                    <a:lnTo>
                      <a:pt x="1872" y="926"/>
                    </a:lnTo>
                    <a:lnTo>
                      <a:pt x="1884" y="901"/>
                    </a:lnTo>
                    <a:lnTo>
                      <a:pt x="1899" y="879"/>
                    </a:lnTo>
                    <a:lnTo>
                      <a:pt x="1921" y="858"/>
                    </a:lnTo>
                    <a:lnTo>
                      <a:pt x="1945" y="844"/>
                    </a:lnTo>
                    <a:lnTo>
                      <a:pt x="1973" y="833"/>
                    </a:lnTo>
                    <a:lnTo>
                      <a:pt x="2001" y="829"/>
                    </a:lnTo>
                    <a:lnTo>
                      <a:pt x="2030" y="830"/>
                    </a:lnTo>
                    <a:lnTo>
                      <a:pt x="2057" y="836"/>
                    </a:lnTo>
                    <a:lnTo>
                      <a:pt x="2082" y="849"/>
                    </a:lnTo>
                    <a:lnTo>
                      <a:pt x="2105" y="864"/>
                    </a:lnTo>
                    <a:lnTo>
                      <a:pt x="2124" y="885"/>
                    </a:lnTo>
                    <a:lnTo>
                      <a:pt x="2140" y="910"/>
                    </a:lnTo>
                    <a:lnTo>
                      <a:pt x="2153" y="936"/>
                    </a:lnTo>
                    <a:lnTo>
                      <a:pt x="2169" y="966"/>
                    </a:lnTo>
                    <a:lnTo>
                      <a:pt x="2190" y="1001"/>
                    </a:lnTo>
                    <a:lnTo>
                      <a:pt x="2213" y="1038"/>
                    </a:lnTo>
                    <a:lnTo>
                      <a:pt x="2238" y="1076"/>
                    </a:lnTo>
                    <a:lnTo>
                      <a:pt x="2238" y="257"/>
                    </a:lnTo>
                    <a:lnTo>
                      <a:pt x="243" y="257"/>
                    </a:lnTo>
                    <a:lnTo>
                      <a:pt x="243" y="2050"/>
                    </a:lnTo>
                    <a:lnTo>
                      <a:pt x="2008" y="2050"/>
                    </a:lnTo>
                    <a:lnTo>
                      <a:pt x="2003" y="2095"/>
                    </a:lnTo>
                    <a:lnTo>
                      <a:pt x="2000" y="2136"/>
                    </a:lnTo>
                    <a:lnTo>
                      <a:pt x="1999" y="2172"/>
                    </a:lnTo>
                    <a:lnTo>
                      <a:pt x="1325" y="2172"/>
                    </a:lnTo>
                    <a:lnTo>
                      <a:pt x="1325" y="2935"/>
                    </a:lnTo>
                    <a:lnTo>
                      <a:pt x="1729" y="2935"/>
                    </a:lnTo>
                    <a:lnTo>
                      <a:pt x="1729" y="3428"/>
                    </a:lnTo>
                    <a:lnTo>
                      <a:pt x="738" y="3428"/>
                    </a:lnTo>
                    <a:lnTo>
                      <a:pt x="738" y="2935"/>
                    </a:lnTo>
                    <a:lnTo>
                      <a:pt x="1156" y="2935"/>
                    </a:lnTo>
                    <a:lnTo>
                      <a:pt x="1156" y="2172"/>
                    </a:lnTo>
                    <a:lnTo>
                      <a:pt x="121" y="2172"/>
                    </a:lnTo>
                    <a:lnTo>
                      <a:pt x="121" y="196"/>
                    </a:lnTo>
                    <a:lnTo>
                      <a:pt x="0" y="1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5" name="Freeform 10">
                <a:extLst>
                  <a:ext uri="{FF2B5EF4-FFF2-40B4-BE49-F238E27FC236}">
                    <a16:creationId xmlns:a16="http://schemas.microsoft.com/office/drawing/2014/main" xmlns="" id="{71D04055-CE7C-4AAC-AA10-84FD819E1A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7458" y="5699123"/>
                <a:ext cx="134427" cy="119910"/>
              </a:xfrm>
              <a:custGeom>
                <a:avLst/>
                <a:gdLst>
                  <a:gd name="T0" fmla="*/ 606 w 722"/>
                  <a:gd name="T1" fmla="*/ 2 h 642"/>
                  <a:gd name="T2" fmla="*/ 628 w 722"/>
                  <a:gd name="T3" fmla="*/ 21 h 642"/>
                  <a:gd name="T4" fmla="*/ 713 w 722"/>
                  <a:gd name="T5" fmla="*/ 240 h 642"/>
                  <a:gd name="T6" fmla="*/ 722 w 722"/>
                  <a:gd name="T7" fmla="*/ 269 h 642"/>
                  <a:gd name="T8" fmla="*/ 721 w 722"/>
                  <a:gd name="T9" fmla="*/ 280 h 642"/>
                  <a:gd name="T10" fmla="*/ 720 w 722"/>
                  <a:gd name="T11" fmla="*/ 283 h 642"/>
                  <a:gd name="T12" fmla="*/ 713 w 722"/>
                  <a:gd name="T13" fmla="*/ 307 h 642"/>
                  <a:gd name="T14" fmla="*/ 703 w 722"/>
                  <a:gd name="T15" fmla="*/ 346 h 642"/>
                  <a:gd name="T16" fmla="*/ 684 w 722"/>
                  <a:gd name="T17" fmla="*/ 403 h 642"/>
                  <a:gd name="T18" fmla="*/ 674 w 722"/>
                  <a:gd name="T19" fmla="*/ 441 h 642"/>
                  <a:gd name="T20" fmla="*/ 663 w 722"/>
                  <a:gd name="T21" fmla="*/ 475 h 642"/>
                  <a:gd name="T22" fmla="*/ 658 w 722"/>
                  <a:gd name="T23" fmla="*/ 494 h 642"/>
                  <a:gd name="T24" fmla="*/ 652 w 722"/>
                  <a:gd name="T25" fmla="*/ 516 h 642"/>
                  <a:gd name="T26" fmla="*/ 641 w 722"/>
                  <a:gd name="T27" fmla="*/ 527 h 642"/>
                  <a:gd name="T28" fmla="*/ 620 w 722"/>
                  <a:gd name="T29" fmla="*/ 533 h 642"/>
                  <a:gd name="T30" fmla="*/ 301 w 722"/>
                  <a:gd name="T31" fmla="*/ 600 h 642"/>
                  <a:gd name="T32" fmla="*/ 295 w 722"/>
                  <a:gd name="T33" fmla="*/ 626 h 642"/>
                  <a:gd name="T34" fmla="*/ 282 w 722"/>
                  <a:gd name="T35" fmla="*/ 638 h 642"/>
                  <a:gd name="T36" fmla="*/ 270 w 722"/>
                  <a:gd name="T37" fmla="*/ 642 h 642"/>
                  <a:gd name="T38" fmla="*/ 255 w 722"/>
                  <a:gd name="T39" fmla="*/ 641 h 642"/>
                  <a:gd name="T40" fmla="*/ 237 w 722"/>
                  <a:gd name="T41" fmla="*/ 630 h 642"/>
                  <a:gd name="T42" fmla="*/ 230 w 722"/>
                  <a:gd name="T43" fmla="*/ 624 h 642"/>
                  <a:gd name="T44" fmla="*/ 213 w 722"/>
                  <a:gd name="T45" fmla="*/ 608 h 642"/>
                  <a:gd name="T46" fmla="*/ 185 w 722"/>
                  <a:gd name="T47" fmla="*/ 580 h 642"/>
                  <a:gd name="T48" fmla="*/ 150 w 722"/>
                  <a:gd name="T49" fmla="*/ 546 h 642"/>
                  <a:gd name="T50" fmla="*/ 111 w 722"/>
                  <a:gd name="T51" fmla="*/ 509 h 642"/>
                  <a:gd name="T52" fmla="*/ 74 w 722"/>
                  <a:gd name="T53" fmla="*/ 472 h 642"/>
                  <a:gd name="T54" fmla="*/ 42 w 722"/>
                  <a:gd name="T55" fmla="*/ 441 h 642"/>
                  <a:gd name="T56" fmla="*/ 19 w 722"/>
                  <a:gd name="T57" fmla="*/ 419 h 642"/>
                  <a:gd name="T58" fmla="*/ 5 w 722"/>
                  <a:gd name="T59" fmla="*/ 402 h 642"/>
                  <a:gd name="T60" fmla="*/ 0 w 722"/>
                  <a:gd name="T61" fmla="*/ 381 h 642"/>
                  <a:gd name="T62" fmla="*/ 9 w 722"/>
                  <a:gd name="T63" fmla="*/ 358 h 642"/>
                  <a:gd name="T64" fmla="*/ 17 w 722"/>
                  <a:gd name="T65" fmla="*/ 347 h 642"/>
                  <a:gd name="T66" fmla="*/ 235 w 722"/>
                  <a:gd name="T67" fmla="*/ 123 h 642"/>
                  <a:gd name="T68" fmla="*/ 262 w 722"/>
                  <a:gd name="T69" fmla="*/ 114 h 642"/>
                  <a:gd name="T70" fmla="*/ 276 w 722"/>
                  <a:gd name="T71" fmla="*/ 116 h 642"/>
                  <a:gd name="T72" fmla="*/ 289 w 722"/>
                  <a:gd name="T73" fmla="*/ 128 h 642"/>
                  <a:gd name="T74" fmla="*/ 294 w 722"/>
                  <a:gd name="T75" fmla="*/ 151 h 642"/>
                  <a:gd name="T76" fmla="*/ 425 w 722"/>
                  <a:gd name="T77" fmla="*/ 225 h 642"/>
                  <a:gd name="T78" fmla="*/ 377 w 722"/>
                  <a:gd name="T79" fmla="*/ 127 h 642"/>
                  <a:gd name="T80" fmla="*/ 379 w 722"/>
                  <a:gd name="T81" fmla="*/ 106 h 642"/>
                  <a:gd name="T82" fmla="*/ 393 w 722"/>
                  <a:gd name="T83" fmla="*/ 87 h 642"/>
                  <a:gd name="T84" fmla="*/ 410 w 722"/>
                  <a:gd name="T85" fmla="*/ 78 h 642"/>
                  <a:gd name="T86" fmla="*/ 579 w 722"/>
                  <a:gd name="T87" fmla="*/ 1 h 6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22" h="642">
                    <a:moveTo>
                      <a:pt x="591" y="0"/>
                    </a:moveTo>
                    <a:lnTo>
                      <a:pt x="606" y="2"/>
                    </a:lnTo>
                    <a:lnTo>
                      <a:pt x="619" y="11"/>
                    </a:lnTo>
                    <a:lnTo>
                      <a:pt x="628" y="21"/>
                    </a:lnTo>
                    <a:lnTo>
                      <a:pt x="634" y="35"/>
                    </a:lnTo>
                    <a:lnTo>
                      <a:pt x="713" y="240"/>
                    </a:lnTo>
                    <a:lnTo>
                      <a:pt x="720" y="252"/>
                    </a:lnTo>
                    <a:lnTo>
                      <a:pt x="722" y="269"/>
                    </a:lnTo>
                    <a:lnTo>
                      <a:pt x="722" y="274"/>
                    </a:lnTo>
                    <a:lnTo>
                      <a:pt x="721" y="280"/>
                    </a:lnTo>
                    <a:lnTo>
                      <a:pt x="721" y="283"/>
                    </a:lnTo>
                    <a:lnTo>
                      <a:pt x="720" y="283"/>
                    </a:lnTo>
                    <a:lnTo>
                      <a:pt x="717" y="294"/>
                    </a:lnTo>
                    <a:lnTo>
                      <a:pt x="713" y="307"/>
                    </a:lnTo>
                    <a:lnTo>
                      <a:pt x="709" y="326"/>
                    </a:lnTo>
                    <a:lnTo>
                      <a:pt x="703" y="346"/>
                    </a:lnTo>
                    <a:lnTo>
                      <a:pt x="694" y="373"/>
                    </a:lnTo>
                    <a:lnTo>
                      <a:pt x="684" y="403"/>
                    </a:lnTo>
                    <a:lnTo>
                      <a:pt x="678" y="423"/>
                    </a:lnTo>
                    <a:lnTo>
                      <a:pt x="674" y="441"/>
                    </a:lnTo>
                    <a:lnTo>
                      <a:pt x="668" y="459"/>
                    </a:lnTo>
                    <a:lnTo>
                      <a:pt x="663" y="475"/>
                    </a:lnTo>
                    <a:lnTo>
                      <a:pt x="659" y="487"/>
                    </a:lnTo>
                    <a:lnTo>
                      <a:pt x="658" y="494"/>
                    </a:lnTo>
                    <a:lnTo>
                      <a:pt x="657" y="506"/>
                    </a:lnTo>
                    <a:lnTo>
                      <a:pt x="652" y="516"/>
                    </a:lnTo>
                    <a:lnTo>
                      <a:pt x="647" y="522"/>
                    </a:lnTo>
                    <a:lnTo>
                      <a:pt x="641" y="527"/>
                    </a:lnTo>
                    <a:lnTo>
                      <a:pt x="629" y="532"/>
                    </a:lnTo>
                    <a:lnTo>
                      <a:pt x="620" y="533"/>
                    </a:lnTo>
                    <a:lnTo>
                      <a:pt x="301" y="533"/>
                    </a:lnTo>
                    <a:lnTo>
                      <a:pt x="301" y="600"/>
                    </a:lnTo>
                    <a:lnTo>
                      <a:pt x="299" y="615"/>
                    </a:lnTo>
                    <a:lnTo>
                      <a:pt x="295" y="626"/>
                    </a:lnTo>
                    <a:lnTo>
                      <a:pt x="289" y="634"/>
                    </a:lnTo>
                    <a:lnTo>
                      <a:pt x="282" y="638"/>
                    </a:lnTo>
                    <a:lnTo>
                      <a:pt x="275" y="641"/>
                    </a:lnTo>
                    <a:lnTo>
                      <a:pt x="270" y="642"/>
                    </a:lnTo>
                    <a:lnTo>
                      <a:pt x="266" y="642"/>
                    </a:lnTo>
                    <a:lnTo>
                      <a:pt x="255" y="641"/>
                    </a:lnTo>
                    <a:lnTo>
                      <a:pt x="246" y="636"/>
                    </a:lnTo>
                    <a:lnTo>
                      <a:pt x="237" y="630"/>
                    </a:lnTo>
                    <a:lnTo>
                      <a:pt x="232" y="625"/>
                    </a:lnTo>
                    <a:lnTo>
                      <a:pt x="230" y="624"/>
                    </a:lnTo>
                    <a:lnTo>
                      <a:pt x="224" y="618"/>
                    </a:lnTo>
                    <a:lnTo>
                      <a:pt x="213" y="608"/>
                    </a:lnTo>
                    <a:lnTo>
                      <a:pt x="201" y="596"/>
                    </a:lnTo>
                    <a:lnTo>
                      <a:pt x="185" y="580"/>
                    </a:lnTo>
                    <a:lnTo>
                      <a:pt x="168" y="564"/>
                    </a:lnTo>
                    <a:lnTo>
                      <a:pt x="150" y="546"/>
                    </a:lnTo>
                    <a:lnTo>
                      <a:pt x="131" y="527"/>
                    </a:lnTo>
                    <a:lnTo>
                      <a:pt x="111" y="509"/>
                    </a:lnTo>
                    <a:lnTo>
                      <a:pt x="92" y="489"/>
                    </a:lnTo>
                    <a:lnTo>
                      <a:pt x="74" y="472"/>
                    </a:lnTo>
                    <a:lnTo>
                      <a:pt x="57" y="455"/>
                    </a:lnTo>
                    <a:lnTo>
                      <a:pt x="42" y="441"/>
                    </a:lnTo>
                    <a:lnTo>
                      <a:pt x="29" y="429"/>
                    </a:lnTo>
                    <a:lnTo>
                      <a:pt x="19" y="419"/>
                    </a:lnTo>
                    <a:lnTo>
                      <a:pt x="15" y="414"/>
                    </a:lnTo>
                    <a:lnTo>
                      <a:pt x="5" y="402"/>
                    </a:lnTo>
                    <a:lnTo>
                      <a:pt x="1" y="391"/>
                    </a:lnTo>
                    <a:lnTo>
                      <a:pt x="0" y="381"/>
                    </a:lnTo>
                    <a:lnTo>
                      <a:pt x="4" y="368"/>
                    </a:lnTo>
                    <a:lnTo>
                      <a:pt x="9" y="358"/>
                    </a:lnTo>
                    <a:lnTo>
                      <a:pt x="13" y="351"/>
                    </a:lnTo>
                    <a:lnTo>
                      <a:pt x="17" y="347"/>
                    </a:lnTo>
                    <a:lnTo>
                      <a:pt x="226" y="132"/>
                    </a:lnTo>
                    <a:lnTo>
                      <a:pt x="235" y="123"/>
                    </a:lnTo>
                    <a:lnTo>
                      <a:pt x="248" y="116"/>
                    </a:lnTo>
                    <a:lnTo>
                      <a:pt x="262" y="114"/>
                    </a:lnTo>
                    <a:lnTo>
                      <a:pt x="269" y="114"/>
                    </a:lnTo>
                    <a:lnTo>
                      <a:pt x="276" y="116"/>
                    </a:lnTo>
                    <a:lnTo>
                      <a:pt x="283" y="121"/>
                    </a:lnTo>
                    <a:lnTo>
                      <a:pt x="289" y="128"/>
                    </a:lnTo>
                    <a:lnTo>
                      <a:pt x="293" y="138"/>
                    </a:lnTo>
                    <a:lnTo>
                      <a:pt x="294" y="151"/>
                    </a:lnTo>
                    <a:lnTo>
                      <a:pt x="294" y="225"/>
                    </a:lnTo>
                    <a:lnTo>
                      <a:pt x="425" y="225"/>
                    </a:lnTo>
                    <a:lnTo>
                      <a:pt x="382" y="140"/>
                    </a:lnTo>
                    <a:lnTo>
                      <a:pt x="377" y="127"/>
                    </a:lnTo>
                    <a:lnTo>
                      <a:pt x="376" y="116"/>
                    </a:lnTo>
                    <a:lnTo>
                      <a:pt x="379" y="106"/>
                    </a:lnTo>
                    <a:lnTo>
                      <a:pt x="385" y="95"/>
                    </a:lnTo>
                    <a:lnTo>
                      <a:pt x="393" y="87"/>
                    </a:lnTo>
                    <a:lnTo>
                      <a:pt x="402" y="82"/>
                    </a:lnTo>
                    <a:lnTo>
                      <a:pt x="410" y="78"/>
                    </a:lnTo>
                    <a:lnTo>
                      <a:pt x="568" y="4"/>
                    </a:lnTo>
                    <a:lnTo>
                      <a:pt x="579" y="1"/>
                    </a:lnTo>
                    <a:lnTo>
                      <a:pt x="591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6" name="Freeform 11">
                <a:extLst>
                  <a:ext uri="{FF2B5EF4-FFF2-40B4-BE49-F238E27FC236}">
                    <a16:creationId xmlns:a16="http://schemas.microsoft.com/office/drawing/2014/main" xmlns="" id="{9F105B5B-0286-4D73-B957-A23E264D0AD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78519" y="5575495"/>
                <a:ext cx="135360" cy="118980"/>
              </a:xfrm>
              <a:custGeom>
                <a:avLst/>
                <a:gdLst>
                  <a:gd name="T0" fmla="*/ 605 w 726"/>
                  <a:gd name="T1" fmla="*/ 589 h 639"/>
                  <a:gd name="T2" fmla="*/ 606 w 726"/>
                  <a:gd name="T3" fmla="*/ 615 h 639"/>
                  <a:gd name="T4" fmla="*/ 418 w 726"/>
                  <a:gd name="T5" fmla="*/ 0 h 639"/>
                  <a:gd name="T6" fmla="*/ 439 w 726"/>
                  <a:gd name="T7" fmla="*/ 8 h 639"/>
                  <a:gd name="T8" fmla="*/ 450 w 726"/>
                  <a:gd name="T9" fmla="*/ 20 h 639"/>
                  <a:gd name="T10" fmla="*/ 666 w 726"/>
                  <a:gd name="T11" fmla="*/ 265 h 639"/>
                  <a:gd name="T12" fmla="*/ 697 w 726"/>
                  <a:gd name="T13" fmla="*/ 257 h 639"/>
                  <a:gd name="T14" fmla="*/ 718 w 726"/>
                  <a:gd name="T15" fmla="*/ 269 h 639"/>
                  <a:gd name="T16" fmla="*/ 726 w 726"/>
                  <a:gd name="T17" fmla="*/ 294 h 639"/>
                  <a:gd name="T18" fmla="*/ 723 w 726"/>
                  <a:gd name="T19" fmla="*/ 312 h 639"/>
                  <a:gd name="T20" fmla="*/ 720 w 726"/>
                  <a:gd name="T21" fmla="*/ 325 h 639"/>
                  <a:gd name="T22" fmla="*/ 711 w 726"/>
                  <a:gd name="T23" fmla="*/ 359 h 639"/>
                  <a:gd name="T24" fmla="*/ 699 w 726"/>
                  <a:gd name="T25" fmla="*/ 408 h 639"/>
                  <a:gd name="T26" fmla="*/ 684 w 726"/>
                  <a:gd name="T27" fmla="*/ 462 h 639"/>
                  <a:gd name="T28" fmla="*/ 671 w 726"/>
                  <a:gd name="T29" fmla="*/ 518 h 639"/>
                  <a:gd name="T30" fmla="*/ 659 w 726"/>
                  <a:gd name="T31" fmla="*/ 565 h 639"/>
                  <a:gd name="T32" fmla="*/ 651 w 726"/>
                  <a:gd name="T33" fmla="*/ 598 h 639"/>
                  <a:gd name="T34" fmla="*/ 642 w 726"/>
                  <a:gd name="T35" fmla="*/ 621 h 639"/>
                  <a:gd name="T36" fmla="*/ 620 w 726"/>
                  <a:gd name="T37" fmla="*/ 637 h 639"/>
                  <a:gd name="T38" fmla="*/ 600 w 726"/>
                  <a:gd name="T39" fmla="*/ 639 h 639"/>
                  <a:gd name="T40" fmla="*/ 591 w 726"/>
                  <a:gd name="T41" fmla="*/ 638 h 639"/>
                  <a:gd name="T42" fmla="*/ 299 w 726"/>
                  <a:gd name="T43" fmla="*/ 562 h 639"/>
                  <a:gd name="T44" fmla="*/ 282 w 726"/>
                  <a:gd name="T45" fmla="*/ 556 h 639"/>
                  <a:gd name="T46" fmla="*/ 265 w 726"/>
                  <a:gd name="T47" fmla="*/ 541 h 639"/>
                  <a:gd name="T48" fmla="*/ 260 w 726"/>
                  <a:gd name="T49" fmla="*/ 522 h 639"/>
                  <a:gd name="T50" fmla="*/ 270 w 726"/>
                  <a:gd name="T51" fmla="*/ 502 h 639"/>
                  <a:gd name="T52" fmla="*/ 346 w 726"/>
                  <a:gd name="T53" fmla="*/ 456 h 639"/>
                  <a:gd name="T54" fmla="*/ 230 w 726"/>
                  <a:gd name="T55" fmla="*/ 425 h 639"/>
                  <a:gd name="T56" fmla="*/ 213 w 726"/>
                  <a:gd name="T57" fmla="*/ 442 h 639"/>
                  <a:gd name="T58" fmla="*/ 196 w 726"/>
                  <a:gd name="T59" fmla="*/ 445 h 639"/>
                  <a:gd name="T60" fmla="*/ 173 w 726"/>
                  <a:gd name="T61" fmla="*/ 438 h 639"/>
                  <a:gd name="T62" fmla="*/ 21 w 726"/>
                  <a:gd name="T63" fmla="*/ 330 h 639"/>
                  <a:gd name="T64" fmla="*/ 3 w 726"/>
                  <a:gd name="T65" fmla="*/ 307 h 639"/>
                  <a:gd name="T66" fmla="*/ 0 w 726"/>
                  <a:gd name="T67" fmla="*/ 283 h 639"/>
                  <a:gd name="T68" fmla="*/ 11 w 726"/>
                  <a:gd name="T69" fmla="*/ 263 h 639"/>
                  <a:gd name="T70" fmla="*/ 150 w 726"/>
                  <a:gd name="T71" fmla="*/ 85 h 639"/>
                  <a:gd name="T72" fmla="*/ 161 w 726"/>
                  <a:gd name="T73" fmla="*/ 71 h 639"/>
                  <a:gd name="T74" fmla="*/ 178 w 726"/>
                  <a:gd name="T75" fmla="*/ 60 h 639"/>
                  <a:gd name="T76" fmla="*/ 201 w 726"/>
                  <a:gd name="T77" fmla="*/ 52 h 639"/>
                  <a:gd name="T78" fmla="*/ 242 w 726"/>
                  <a:gd name="T79" fmla="*/ 43 h 639"/>
                  <a:gd name="T80" fmla="*/ 306 w 726"/>
                  <a:gd name="T81" fmla="*/ 28 h 639"/>
                  <a:gd name="T82" fmla="*/ 345 w 726"/>
                  <a:gd name="T83" fmla="*/ 20 h 639"/>
                  <a:gd name="T84" fmla="*/ 379 w 726"/>
                  <a:gd name="T85" fmla="*/ 11 h 639"/>
                  <a:gd name="T86" fmla="*/ 398 w 726"/>
                  <a:gd name="T87" fmla="*/ 6 h 639"/>
                  <a:gd name="T88" fmla="*/ 418 w 726"/>
                  <a:gd name="T89" fmla="*/ 0 h 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26" h="639">
                    <a:moveTo>
                      <a:pt x="606" y="589"/>
                    </a:moveTo>
                    <a:lnTo>
                      <a:pt x="605" y="589"/>
                    </a:lnTo>
                    <a:lnTo>
                      <a:pt x="603" y="589"/>
                    </a:lnTo>
                    <a:lnTo>
                      <a:pt x="606" y="615"/>
                    </a:lnTo>
                    <a:lnTo>
                      <a:pt x="606" y="589"/>
                    </a:lnTo>
                    <a:close/>
                    <a:moveTo>
                      <a:pt x="418" y="0"/>
                    </a:moveTo>
                    <a:lnTo>
                      <a:pt x="429" y="3"/>
                    </a:lnTo>
                    <a:lnTo>
                      <a:pt x="439" y="8"/>
                    </a:lnTo>
                    <a:lnTo>
                      <a:pt x="446" y="14"/>
                    </a:lnTo>
                    <a:lnTo>
                      <a:pt x="450" y="20"/>
                    </a:lnTo>
                    <a:lnTo>
                      <a:pt x="610" y="297"/>
                    </a:lnTo>
                    <a:lnTo>
                      <a:pt x="666" y="265"/>
                    </a:lnTo>
                    <a:lnTo>
                      <a:pt x="682" y="259"/>
                    </a:lnTo>
                    <a:lnTo>
                      <a:pt x="697" y="257"/>
                    </a:lnTo>
                    <a:lnTo>
                      <a:pt x="709" y="261"/>
                    </a:lnTo>
                    <a:lnTo>
                      <a:pt x="718" y="269"/>
                    </a:lnTo>
                    <a:lnTo>
                      <a:pt x="724" y="282"/>
                    </a:lnTo>
                    <a:lnTo>
                      <a:pt x="726" y="294"/>
                    </a:lnTo>
                    <a:lnTo>
                      <a:pt x="726" y="305"/>
                    </a:lnTo>
                    <a:lnTo>
                      <a:pt x="723" y="312"/>
                    </a:lnTo>
                    <a:lnTo>
                      <a:pt x="722" y="316"/>
                    </a:lnTo>
                    <a:lnTo>
                      <a:pt x="720" y="325"/>
                    </a:lnTo>
                    <a:lnTo>
                      <a:pt x="716" y="340"/>
                    </a:lnTo>
                    <a:lnTo>
                      <a:pt x="711" y="359"/>
                    </a:lnTo>
                    <a:lnTo>
                      <a:pt x="705" y="382"/>
                    </a:lnTo>
                    <a:lnTo>
                      <a:pt x="699" y="408"/>
                    </a:lnTo>
                    <a:lnTo>
                      <a:pt x="692" y="434"/>
                    </a:lnTo>
                    <a:lnTo>
                      <a:pt x="684" y="462"/>
                    </a:lnTo>
                    <a:lnTo>
                      <a:pt x="678" y="490"/>
                    </a:lnTo>
                    <a:lnTo>
                      <a:pt x="671" y="518"/>
                    </a:lnTo>
                    <a:lnTo>
                      <a:pt x="665" y="542"/>
                    </a:lnTo>
                    <a:lnTo>
                      <a:pt x="659" y="565"/>
                    </a:lnTo>
                    <a:lnTo>
                      <a:pt x="654" y="583"/>
                    </a:lnTo>
                    <a:lnTo>
                      <a:pt x="651" y="598"/>
                    </a:lnTo>
                    <a:lnTo>
                      <a:pt x="648" y="606"/>
                    </a:lnTo>
                    <a:lnTo>
                      <a:pt x="642" y="621"/>
                    </a:lnTo>
                    <a:lnTo>
                      <a:pt x="632" y="631"/>
                    </a:lnTo>
                    <a:lnTo>
                      <a:pt x="620" y="637"/>
                    </a:lnTo>
                    <a:lnTo>
                      <a:pt x="606" y="639"/>
                    </a:lnTo>
                    <a:lnTo>
                      <a:pt x="600" y="639"/>
                    </a:lnTo>
                    <a:lnTo>
                      <a:pt x="595" y="638"/>
                    </a:lnTo>
                    <a:lnTo>
                      <a:pt x="591" y="638"/>
                    </a:lnTo>
                    <a:lnTo>
                      <a:pt x="589" y="637"/>
                    </a:lnTo>
                    <a:lnTo>
                      <a:pt x="299" y="562"/>
                    </a:lnTo>
                    <a:lnTo>
                      <a:pt x="290" y="559"/>
                    </a:lnTo>
                    <a:lnTo>
                      <a:pt x="282" y="556"/>
                    </a:lnTo>
                    <a:lnTo>
                      <a:pt x="272" y="549"/>
                    </a:lnTo>
                    <a:lnTo>
                      <a:pt x="265" y="541"/>
                    </a:lnTo>
                    <a:lnTo>
                      <a:pt x="260" y="529"/>
                    </a:lnTo>
                    <a:lnTo>
                      <a:pt x="260" y="522"/>
                    </a:lnTo>
                    <a:lnTo>
                      <a:pt x="263" y="513"/>
                    </a:lnTo>
                    <a:lnTo>
                      <a:pt x="270" y="502"/>
                    </a:lnTo>
                    <a:lnTo>
                      <a:pt x="282" y="492"/>
                    </a:lnTo>
                    <a:lnTo>
                      <a:pt x="346" y="456"/>
                    </a:lnTo>
                    <a:lnTo>
                      <a:pt x="283" y="347"/>
                    </a:lnTo>
                    <a:lnTo>
                      <a:pt x="230" y="425"/>
                    </a:lnTo>
                    <a:lnTo>
                      <a:pt x="221" y="436"/>
                    </a:lnTo>
                    <a:lnTo>
                      <a:pt x="213" y="442"/>
                    </a:lnTo>
                    <a:lnTo>
                      <a:pt x="203" y="444"/>
                    </a:lnTo>
                    <a:lnTo>
                      <a:pt x="196" y="445"/>
                    </a:lnTo>
                    <a:lnTo>
                      <a:pt x="184" y="443"/>
                    </a:lnTo>
                    <a:lnTo>
                      <a:pt x="173" y="438"/>
                    </a:lnTo>
                    <a:lnTo>
                      <a:pt x="163" y="432"/>
                    </a:lnTo>
                    <a:lnTo>
                      <a:pt x="21" y="330"/>
                    </a:lnTo>
                    <a:lnTo>
                      <a:pt x="9" y="319"/>
                    </a:lnTo>
                    <a:lnTo>
                      <a:pt x="3" y="307"/>
                    </a:lnTo>
                    <a:lnTo>
                      <a:pt x="0" y="297"/>
                    </a:lnTo>
                    <a:lnTo>
                      <a:pt x="0" y="283"/>
                    </a:lnTo>
                    <a:lnTo>
                      <a:pt x="5" y="272"/>
                    </a:lnTo>
                    <a:lnTo>
                      <a:pt x="11" y="263"/>
                    </a:lnTo>
                    <a:lnTo>
                      <a:pt x="15" y="259"/>
                    </a:lnTo>
                    <a:lnTo>
                      <a:pt x="150" y="85"/>
                    </a:lnTo>
                    <a:lnTo>
                      <a:pt x="154" y="78"/>
                    </a:lnTo>
                    <a:lnTo>
                      <a:pt x="161" y="71"/>
                    </a:lnTo>
                    <a:lnTo>
                      <a:pt x="171" y="63"/>
                    </a:lnTo>
                    <a:lnTo>
                      <a:pt x="178" y="60"/>
                    </a:lnTo>
                    <a:lnTo>
                      <a:pt x="188" y="57"/>
                    </a:lnTo>
                    <a:lnTo>
                      <a:pt x="201" y="52"/>
                    </a:lnTo>
                    <a:lnTo>
                      <a:pt x="219" y="49"/>
                    </a:lnTo>
                    <a:lnTo>
                      <a:pt x="242" y="43"/>
                    </a:lnTo>
                    <a:lnTo>
                      <a:pt x="271" y="37"/>
                    </a:lnTo>
                    <a:lnTo>
                      <a:pt x="306" y="28"/>
                    </a:lnTo>
                    <a:lnTo>
                      <a:pt x="325" y="23"/>
                    </a:lnTo>
                    <a:lnTo>
                      <a:pt x="345" y="20"/>
                    </a:lnTo>
                    <a:lnTo>
                      <a:pt x="363" y="15"/>
                    </a:lnTo>
                    <a:lnTo>
                      <a:pt x="379" y="11"/>
                    </a:lnTo>
                    <a:lnTo>
                      <a:pt x="391" y="9"/>
                    </a:lnTo>
                    <a:lnTo>
                      <a:pt x="398" y="6"/>
                    </a:lnTo>
                    <a:lnTo>
                      <a:pt x="408" y="3"/>
                    </a:lnTo>
                    <a:lnTo>
                      <a:pt x="418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7" name="Freeform 12">
                <a:extLst>
                  <a:ext uri="{FF2B5EF4-FFF2-40B4-BE49-F238E27FC236}">
                    <a16:creationId xmlns:a16="http://schemas.microsoft.com/office/drawing/2014/main" xmlns="" id="{A204815F-5B21-4792-8998-5FDC4F845A0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03837" y="5656364"/>
                <a:ext cx="100820" cy="135712"/>
              </a:xfrm>
              <a:custGeom>
                <a:avLst/>
                <a:gdLst>
                  <a:gd name="T0" fmla="*/ 454 w 540"/>
                  <a:gd name="T1" fmla="*/ 677 h 726"/>
                  <a:gd name="T2" fmla="*/ 455 w 540"/>
                  <a:gd name="T3" fmla="*/ 700 h 726"/>
                  <a:gd name="T4" fmla="*/ 387 w 540"/>
                  <a:gd name="T5" fmla="*/ 0 h 726"/>
                  <a:gd name="T6" fmla="*/ 414 w 540"/>
                  <a:gd name="T7" fmla="*/ 10 h 726"/>
                  <a:gd name="T8" fmla="*/ 430 w 540"/>
                  <a:gd name="T9" fmla="*/ 33 h 726"/>
                  <a:gd name="T10" fmla="*/ 537 w 540"/>
                  <a:gd name="T11" fmla="*/ 324 h 726"/>
                  <a:gd name="T12" fmla="*/ 538 w 540"/>
                  <a:gd name="T13" fmla="*/ 349 h 726"/>
                  <a:gd name="T14" fmla="*/ 528 w 540"/>
                  <a:gd name="T15" fmla="*/ 367 h 726"/>
                  <a:gd name="T16" fmla="*/ 508 w 540"/>
                  <a:gd name="T17" fmla="*/ 373 h 726"/>
                  <a:gd name="T18" fmla="*/ 488 w 540"/>
                  <a:gd name="T19" fmla="*/ 368 h 726"/>
                  <a:gd name="T20" fmla="*/ 367 w 540"/>
                  <a:gd name="T21" fmla="*/ 454 h 726"/>
                  <a:gd name="T22" fmla="*/ 472 w 540"/>
                  <a:gd name="T23" fmla="*/ 454 h 726"/>
                  <a:gd name="T24" fmla="*/ 490 w 540"/>
                  <a:gd name="T25" fmla="*/ 464 h 726"/>
                  <a:gd name="T26" fmla="*/ 501 w 540"/>
                  <a:gd name="T27" fmla="*/ 486 h 726"/>
                  <a:gd name="T28" fmla="*/ 501 w 540"/>
                  <a:gd name="T29" fmla="*/ 504 h 726"/>
                  <a:gd name="T30" fmla="*/ 498 w 540"/>
                  <a:gd name="T31" fmla="*/ 694 h 726"/>
                  <a:gd name="T32" fmla="*/ 488 w 540"/>
                  <a:gd name="T33" fmla="*/ 712 h 726"/>
                  <a:gd name="T34" fmla="*/ 467 w 540"/>
                  <a:gd name="T35" fmla="*/ 724 h 726"/>
                  <a:gd name="T36" fmla="*/ 445 w 540"/>
                  <a:gd name="T37" fmla="*/ 724 h 726"/>
                  <a:gd name="T38" fmla="*/ 226 w 540"/>
                  <a:gd name="T39" fmla="*/ 711 h 726"/>
                  <a:gd name="T40" fmla="*/ 211 w 540"/>
                  <a:gd name="T41" fmla="*/ 710 h 726"/>
                  <a:gd name="T42" fmla="*/ 193 w 540"/>
                  <a:gd name="T43" fmla="*/ 701 h 726"/>
                  <a:gd name="T44" fmla="*/ 172 w 540"/>
                  <a:gd name="T45" fmla="*/ 686 h 726"/>
                  <a:gd name="T46" fmla="*/ 141 w 540"/>
                  <a:gd name="T47" fmla="*/ 656 h 726"/>
                  <a:gd name="T48" fmla="*/ 93 w 540"/>
                  <a:gd name="T49" fmla="*/ 614 h 726"/>
                  <a:gd name="T50" fmla="*/ 64 w 540"/>
                  <a:gd name="T51" fmla="*/ 587 h 726"/>
                  <a:gd name="T52" fmla="*/ 39 w 540"/>
                  <a:gd name="T53" fmla="*/ 564 h 726"/>
                  <a:gd name="T54" fmla="*/ 23 w 540"/>
                  <a:gd name="T55" fmla="*/ 551 h 726"/>
                  <a:gd name="T56" fmla="*/ 6 w 540"/>
                  <a:gd name="T57" fmla="*/ 536 h 726"/>
                  <a:gd name="T58" fmla="*/ 0 w 540"/>
                  <a:gd name="T59" fmla="*/ 516 h 726"/>
                  <a:gd name="T60" fmla="*/ 5 w 540"/>
                  <a:gd name="T61" fmla="*/ 500 h 726"/>
                  <a:gd name="T62" fmla="*/ 81 w 540"/>
                  <a:gd name="T63" fmla="*/ 183 h 726"/>
                  <a:gd name="T64" fmla="*/ 58 w 540"/>
                  <a:gd name="T65" fmla="*/ 164 h 726"/>
                  <a:gd name="T66" fmla="*/ 54 w 540"/>
                  <a:gd name="T67" fmla="*/ 145 h 726"/>
                  <a:gd name="T68" fmla="*/ 63 w 540"/>
                  <a:gd name="T69" fmla="*/ 123 h 726"/>
                  <a:gd name="T70" fmla="*/ 80 w 540"/>
                  <a:gd name="T71" fmla="*/ 111 h 726"/>
                  <a:gd name="T72" fmla="*/ 90 w 540"/>
                  <a:gd name="T73" fmla="*/ 107 h 726"/>
                  <a:gd name="T74" fmla="*/ 114 w 540"/>
                  <a:gd name="T75" fmla="*/ 99 h 726"/>
                  <a:gd name="T76" fmla="*/ 154 w 540"/>
                  <a:gd name="T77" fmla="*/ 83 h 726"/>
                  <a:gd name="T78" fmla="*/ 205 w 540"/>
                  <a:gd name="T79" fmla="*/ 64 h 726"/>
                  <a:gd name="T80" fmla="*/ 259 w 540"/>
                  <a:gd name="T81" fmla="*/ 44 h 726"/>
                  <a:gd name="T82" fmla="*/ 310 w 540"/>
                  <a:gd name="T83" fmla="*/ 25 h 726"/>
                  <a:gd name="T84" fmla="*/ 349 w 540"/>
                  <a:gd name="T85" fmla="*/ 10 h 726"/>
                  <a:gd name="T86" fmla="*/ 370 w 540"/>
                  <a:gd name="T87" fmla="*/ 2 h 7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40" h="726">
                    <a:moveTo>
                      <a:pt x="455" y="676"/>
                    </a:moveTo>
                    <a:lnTo>
                      <a:pt x="454" y="677"/>
                    </a:lnTo>
                    <a:lnTo>
                      <a:pt x="451" y="678"/>
                    </a:lnTo>
                    <a:lnTo>
                      <a:pt x="455" y="700"/>
                    </a:lnTo>
                    <a:lnTo>
                      <a:pt x="455" y="676"/>
                    </a:lnTo>
                    <a:close/>
                    <a:moveTo>
                      <a:pt x="387" y="0"/>
                    </a:moveTo>
                    <a:lnTo>
                      <a:pt x="402" y="3"/>
                    </a:lnTo>
                    <a:lnTo>
                      <a:pt x="414" y="10"/>
                    </a:lnTo>
                    <a:lnTo>
                      <a:pt x="424" y="21"/>
                    </a:lnTo>
                    <a:lnTo>
                      <a:pt x="430" y="33"/>
                    </a:lnTo>
                    <a:lnTo>
                      <a:pt x="535" y="315"/>
                    </a:lnTo>
                    <a:lnTo>
                      <a:pt x="537" y="324"/>
                    </a:lnTo>
                    <a:lnTo>
                      <a:pt x="540" y="335"/>
                    </a:lnTo>
                    <a:lnTo>
                      <a:pt x="538" y="349"/>
                    </a:lnTo>
                    <a:lnTo>
                      <a:pt x="534" y="360"/>
                    </a:lnTo>
                    <a:lnTo>
                      <a:pt x="528" y="367"/>
                    </a:lnTo>
                    <a:lnTo>
                      <a:pt x="518" y="372"/>
                    </a:lnTo>
                    <a:lnTo>
                      <a:pt x="508" y="373"/>
                    </a:lnTo>
                    <a:lnTo>
                      <a:pt x="498" y="372"/>
                    </a:lnTo>
                    <a:lnTo>
                      <a:pt x="488" y="368"/>
                    </a:lnTo>
                    <a:lnTo>
                      <a:pt x="421" y="336"/>
                    </a:lnTo>
                    <a:lnTo>
                      <a:pt x="367" y="454"/>
                    </a:lnTo>
                    <a:lnTo>
                      <a:pt x="457" y="453"/>
                    </a:lnTo>
                    <a:lnTo>
                      <a:pt x="472" y="454"/>
                    </a:lnTo>
                    <a:lnTo>
                      <a:pt x="483" y="459"/>
                    </a:lnTo>
                    <a:lnTo>
                      <a:pt x="490" y="464"/>
                    </a:lnTo>
                    <a:lnTo>
                      <a:pt x="497" y="475"/>
                    </a:lnTo>
                    <a:lnTo>
                      <a:pt x="501" y="486"/>
                    </a:lnTo>
                    <a:lnTo>
                      <a:pt x="501" y="495"/>
                    </a:lnTo>
                    <a:lnTo>
                      <a:pt x="501" y="504"/>
                    </a:lnTo>
                    <a:lnTo>
                      <a:pt x="500" y="680"/>
                    </a:lnTo>
                    <a:lnTo>
                      <a:pt x="498" y="694"/>
                    </a:lnTo>
                    <a:lnTo>
                      <a:pt x="494" y="705"/>
                    </a:lnTo>
                    <a:lnTo>
                      <a:pt x="488" y="712"/>
                    </a:lnTo>
                    <a:lnTo>
                      <a:pt x="478" y="720"/>
                    </a:lnTo>
                    <a:lnTo>
                      <a:pt x="467" y="724"/>
                    </a:lnTo>
                    <a:lnTo>
                      <a:pt x="455" y="726"/>
                    </a:lnTo>
                    <a:lnTo>
                      <a:pt x="445" y="724"/>
                    </a:lnTo>
                    <a:lnTo>
                      <a:pt x="231" y="710"/>
                    </a:lnTo>
                    <a:lnTo>
                      <a:pt x="226" y="711"/>
                    </a:lnTo>
                    <a:lnTo>
                      <a:pt x="223" y="711"/>
                    </a:lnTo>
                    <a:lnTo>
                      <a:pt x="211" y="710"/>
                    </a:lnTo>
                    <a:lnTo>
                      <a:pt x="200" y="705"/>
                    </a:lnTo>
                    <a:lnTo>
                      <a:pt x="193" y="701"/>
                    </a:lnTo>
                    <a:lnTo>
                      <a:pt x="184" y="695"/>
                    </a:lnTo>
                    <a:lnTo>
                      <a:pt x="172" y="686"/>
                    </a:lnTo>
                    <a:lnTo>
                      <a:pt x="158" y="672"/>
                    </a:lnTo>
                    <a:lnTo>
                      <a:pt x="141" y="656"/>
                    </a:lnTo>
                    <a:lnTo>
                      <a:pt x="119" y="637"/>
                    </a:lnTo>
                    <a:lnTo>
                      <a:pt x="93" y="614"/>
                    </a:lnTo>
                    <a:lnTo>
                      <a:pt x="79" y="601"/>
                    </a:lnTo>
                    <a:lnTo>
                      <a:pt x="64" y="587"/>
                    </a:lnTo>
                    <a:lnTo>
                      <a:pt x="51" y="575"/>
                    </a:lnTo>
                    <a:lnTo>
                      <a:pt x="39" y="564"/>
                    </a:lnTo>
                    <a:lnTo>
                      <a:pt x="29" y="556"/>
                    </a:lnTo>
                    <a:lnTo>
                      <a:pt x="23" y="551"/>
                    </a:lnTo>
                    <a:lnTo>
                      <a:pt x="14" y="545"/>
                    </a:lnTo>
                    <a:lnTo>
                      <a:pt x="6" y="536"/>
                    </a:lnTo>
                    <a:lnTo>
                      <a:pt x="3" y="529"/>
                    </a:lnTo>
                    <a:lnTo>
                      <a:pt x="0" y="516"/>
                    </a:lnTo>
                    <a:lnTo>
                      <a:pt x="3" y="506"/>
                    </a:lnTo>
                    <a:lnTo>
                      <a:pt x="5" y="500"/>
                    </a:lnTo>
                    <a:lnTo>
                      <a:pt x="141" y="210"/>
                    </a:lnTo>
                    <a:lnTo>
                      <a:pt x="81" y="183"/>
                    </a:lnTo>
                    <a:lnTo>
                      <a:pt x="67" y="174"/>
                    </a:lnTo>
                    <a:lnTo>
                      <a:pt x="58" y="164"/>
                    </a:lnTo>
                    <a:lnTo>
                      <a:pt x="55" y="155"/>
                    </a:lnTo>
                    <a:lnTo>
                      <a:pt x="54" y="145"/>
                    </a:lnTo>
                    <a:lnTo>
                      <a:pt x="57" y="133"/>
                    </a:lnTo>
                    <a:lnTo>
                      <a:pt x="63" y="123"/>
                    </a:lnTo>
                    <a:lnTo>
                      <a:pt x="73" y="116"/>
                    </a:lnTo>
                    <a:lnTo>
                      <a:pt x="80" y="111"/>
                    </a:lnTo>
                    <a:lnTo>
                      <a:pt x="87" y="109"/>
                    </a:lnTo>
                    <a:lnTo>
                      <a:pt x="90" y="107"/>
                    </a:lnTo>
                    <a:lnTo>
                      <a:pt x="99" y="104"/>
                    </a:lnTo>
                    <a:lnTo>
                      <a:pt x="114" y="99"/>
                    </a:lnTo>
                    <a:lnTo>
                      <a:pt x="132" y="92"/>
                    </a:lnTo>
                    <a:lnTo>
                      <a:pt x="154" y="83"/>
                    </a:lnTo>
                    <a:lnTo>
                      <a:pt x="179" y="75"/>
                    </a:lnTo>
                    <a:lnTo>
                      <a:pt x="205" y="64"/>
                    </a:lnTo>
                    <a:lnTo>
                      <a:pt x="232" y="54"/>
                    </a:lnTo>
                    <a:lnTo>
                      <a:pt x="259" y="44"/>
                    </a:lnTo>
                    <a:lnTo>
                      <a:pt x="284" y="35"/>
                    </a:lnTo>
                    <a:lnTo>
                      <a:pt x="310" y="25"/>
                    </a:lnTo>
                    <a:lnTo>
                      <a:pt x="330" y="16"/>
                    </a:lnTo>
                    <a:lnTo>
                      <a:pt x="349" y="10"/>
                    </a:lnTo>
                    <a:lnTo>
                      <a:pt x="363" y="6"/>
                    </a:lnTo>
                    <a:lnTo>
                      <a:pt x="370" y="2"/>
                    </a:lnTo>
                    <a:lnTo>
                      <a:pt x="387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49D14179-D02A-4572-AA4A-6FEB05DA4D11}"/>
                </a:ext>
              </a:extLst>
            </p:cNvPr>
            <p:cNvSpPr txBox="1"/>
            <p:nvPr/>
          </p:nvSpPr>
          <p:spPr>
            <a:xfrm>
              <a:off x="9069970" y="854402"/>
              <a:ext cx="23577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z="1400" spc="-300" dirty="0">
                  <a:solidFill>
                    <a:schemeClr val="bg2">
                      <a:lumMod val="50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카테고리화</a:t>
              </a:r>
              <a:endParaRPr lang="en-US" altLang="ko-KR" sz="1400" spc="-300" dirty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B26B99BD-F89C-41DF-93E7-F3FAA7D9628F}"/>
              </a:ext>
            </a:extLst>
          </p:cNvPr>
          <p:cNvSpPr/>
          <p:nvPr/>
        </p:nvSpPr>
        <p:spPr>
          <a:xfrm>
            <a:off x="1713535" y="396736"/>
            <a:ext cx="70704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박소희</a:t>
            </a:r>
            <a:endParaRPr lang="en-US" altLang="ko-KR" sz="2400" spc="-150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카테고리화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2 ) Doc2Vec</a:t>
            </a:r>
            <a:endParaRPr lang="ko-KR" altLang="en-US" sz="3200" dirty="0"/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xmlns="" id="{55C93E52-4B7A-45E9-83E7-472291CCEC08}"/>
              </a:ext>
            </a:extLst>
          </p:cNvPr>
          <p:cNvGrpSpPr/>
          <p:nvPr/>
        </p:nvGrpSpPr>
        <p:grpSpPr>
          <a:xfrm>
            <a:off x="750221" y="420889"/>
            <a:ext cx="831154" cy="827088"/>
            <a:chOff x="6784954" y="3032825"/>
            <a:chExt cx="960782" cy="9566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xmlns="" id="{36366A1D-666D-49B0-A018-F9061A101E82}"/>
                </a:ext>
              </a:extLst>
            </p:cNvPr>
            <p:cNvSpPr/>
            <p:nvPr/>
          </p:nvSpPr>
          <p:spPr>
            <a:xfrm>
              <a:off x="6784954" y="3032825"/>
              <a:ext cx="960782" cy="956678"/>
            </a:xfrm>
            <a:prstGeom prst="rect">
              <a:avLst/>
            </a:prstGeom>
            <a:solidFill>
              <a:srgbClr val="FFE6C1"/>
            </a:solidFill>
            <a:ln>
              <a:solidFill>
                <a:srgbClr val="FFE6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xmlns="" id="{CC6E7372-A32C-4722-A6F1-8517C6FFECB0}"/>
                </a:ext>
              </a:extLst>
            </p:cNvPr>
            <p:cNvGrpSpPr/>
            <p:nvPr/>
          </p:nvGrpSpPr>
          <p:grpSpPr>
            <a:xfrm>
              <a:off x="6921877" y="3182368"/>
              <a:ext cx="686934" cy="676315"/>
              <a:chOff x="6921877" y="3182368"/>
              <a:chExt cx="686934" cy="676315"/>
            </a:xfrm>
          </p:grpSpPr>
          <p:sp>
            <p:nvSpPr>
              <p:cNvPr id="98" name="Rectangle 16">
                <a:extLst>
                  <a:ext uri="{FF2B5EF4-FFF2-40B4-BE49-F238E27FC236}">
                    <a16:creationId xmlns:a16="http://schemas.microsoft.com/office/drawing/2014/main" xmlns="" id="{E8BBC1DD-5C3D-4A10-94F5-5D0433F1CD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1146" y="3495932"/>
                <a:ext cx="265512" cy="52261"/>
              </a:xfrm>
              <a:prstGeom prst="rect">
                <a:avLst/>
              </a:pr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9" name="Freeform 17">
                <a:extLst>
                  <a:ext uri="{FF2B5EF4-FFF2-40B4-BE49-F238E27FC236}">
                    <a16:creationId xmlns:a16="http://schemas.microsoft.com/office/drawing/2014/main" xmlns="" id="{C0B66B4D-F923-4E5F-98D6-9D423CC478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21877" y="3182368"/>
                <a:ext cx="637536" cy="627128"/>
              </a:xfrm>
              <a:custGeom>
                <a:avLst/>
                <a:gdLst>
                  <a:gd name="T0" fmla="*/ 413 w 3302"/>
                  <a:gd name="T1" fmla="*/ 0 h 3264"/>
                  <a:gd name="T2" fmla="*/ 2890 w 3302"/>
                  <a:gd name="T3" fmla="*/ 0 h 3264"/>
                  <a:gd name="T4" fmla="*/ 2941 w 3302"/>
                  <a:gd name="T5" fmla="*/ 3 h 3264"/>
                  <a:gd name="T6" fmla="*/ 2992 w 3302"/>
                  <a:gd name="T7" fmla="*/ 12 h 3264"/>
                  <a:gd name="T8" fmla="*/ 3039 w 3302"/>
                  <a:gd name="T9" fmla="*/ 27 h 3264"/>
                  <a:gd name="T10" fmla="*/ 3083 w 3302"/>
                  <a:gd name="T11" fmla="*/ 48 h 3264"/>
                  <a:gd name="T12" fmla="*/ 3126 w 3302"/>
                  <a:gd name="T13" fmla="*/ 73 h 3264"/>
                  <a:gd name="T14" fmla="*/ 3164 w 3302"/>
                  <a:gd name="T15" fmla="*/ 103 h 3264"/>
                  <a:gd name="T16" fmla="*/ 3198 w 3302"/>
                  <a:gd name="T17" fmla="*/ 137 h 3264"/>
                  <a:gd name="T18" fmla="*/ 3228 w 3302"/>
                  <a:gd name="T19" fmla="*/ 175 h 3264"/>
                  <a:gd name="T20" fmla="*/ 3254 w 3302"/>
                  <a:gd name="T21" fmla="*/ 216 h 3264"/>
                  <a:gd name="T22" fmla="*/ 3275 w 3302"/>
                  <a:gd name="T23" fmla="*/ 261 h 3264"/>
                  <a:gd name="T24" fmla="*/ 3290 w 3302"/>
                  <a:gd name="T25" fmla="*/ 307 h 3264"/>
                  <a:gd name="T26" fmla="*/ 3299 w 3302"/>
                  <a:gd name="T27" fmla="*/ 357 h 3264"/>
                  <a:gd name="T28" fmla="*/ 3302 w 3302"/>
                  <a:gd name="T29" fmla="*/ 408 h 3264"/>
                  <a:gd name="T30" fmla="*/ 3302 w 3302"/>
                  <a:gd name="T31" fmla="*/ 1658 h 3264"/>
                  <a:gd name="T32" fmla="*/ 3258 w 3302"/>
                  <a:gd name="T33" fmla="*/ 1650 h 3264"/>
                  <a:gd name="T34" fmla="*/ 3212 w 3302"/>
                  <a:gd name="T35" fmla="*/ 1648 h 3264"/>
                  <a:gd name="T36" fmla="*/ 3164 w 3302"/>
                  <a:gd name="T37" fmla="*/ 1650 h 3264"/>
                  <a:gd name="T38" fmla="*/ 3117 w 3302"/>
                  <a:gd name="T39" fmla="*/ 1659 h 3264"/>
                  <a:gd name="T40" fmla="*/ 3071 w 3302"/>
                  <a:gd name="T41" fmla="*/ 1673 h 3264"/>
                  <a:gd name="T42" fmla="*/ 3027 w 3302"/>
                  <a:gd name="T43" fmla="*/ 1691 h 3264"/>
                  <a:gd name="T44" fmla="*/ 3027 w 3302"/>
                  <a:gd name="T45" fmla="*/ 544 h 3264"/>
                  <a:gd name="T46" fmla="*/ 275 w 3302"/>
                  <a:gd name="T47" fmla="*/ 544 h 3264"/>
                  <a:gd name="T48" fmla="*/ 275 w 3302"/>
                  <a:gd name="T49" fmla="*/ 2856 h 3264"/>
                  <a:gd name="T50" fmla="*/ 279 w 3302"/>
                  <a:gd name="T51" fmla="*/ 2883 h 3264"/>
                  <a:gd name="T52" fmla="*/ 287 w 3302"/>
                  <a:gd name="T53" fmla="*/ 2909 h 3264"/>
                  <a:gd name="T54" fmla="*/ 299 w 3302"/>
                  <a:gd name="T55" fmla="*/ 2932 h 3264"/>
                  <a:gd name="T56" fmla="*/ 315 w 3302"/>
                  <a:gd name="T57" fmla="*/ 2952 h 3264"/>
                  <a:gd name="T58" fmla="*/ 336 w 3302"/>
                  <a:gd name="T59" fmla="*/ 2969 h 3264"/>
                  <a:gd name="T60" fmla="*/ 359 w 3302"/>
                  <a:gd name="T61" fmla="*/ 2982 h 3264"/>
                  <a:gd name="T62" fmla="*/ 385 w 3302"/>
                  <a:gd name="T63" fmla="*/ 2990 h 3264"/>
                  <a:gd name="T64" fmla="*/ 413 w 3302"/>
                  <a:gd name="T65" fmla="*/ 2992 h 3264"/>
                  <a:gd name="T66" fmla="*/ 1790 w 3302"/>
                  <a:gd name="T67" fmla="*/ 2992 h 3264"/>
                  <a:gd name="T68" fmla="*/ 1710 w 3302"/>
                  <a:gd name="T69" fmla="*/ 3264 h 3264"/>
                  <a:gd name="T70" fmla="*/ 413 w 3302"/>
                  <a:gd name="T71" fmla="*/ 3264 h 3264"/>
                  <a:gd name="T72" fmla="*/ 361 w 3302"/>
                  <a:gd name="T73" fmla="*/ 3261 h 3264"/>
                  <a:gd name="T74" fmla="*/ 311 w 3302"/>
                  <a:gd name="T75" fmla="*/ 3252 h 3264"/>
                  <a:gd name="T76" fmla="*/ 264 w 3302"/>
                  <a:gd name="T77" fmla="*/ 3237 h 3264"/>
                  <a:gd name="T78" fmla="*/ 219 w 3302"/>
                  <a:gd name="T79" fmla="*/ 3216 h 3264"/>
                  <a:gd name="T80" fmla="*/ 177 w 3302"/>
                  <a:gd name="T81" fmla="*/ 3190 h 3264"/>
                  <a:gd name="T82" fmla="*/ 139 w 3302"/>
                  <a:gd name="T83" fmla="*/ 3161 h 3264"/>
                  <a:gd name="T84" fmla="*/ 104 w 3302"/>
                  <a:gd name="T85" fmla="*/ 3127 h 3264"/>
                  <a:gd name="T86" fmla="*/ 73 w 3302"/>
                  <a:gd name="T87" fmla="*/ 3089 h 3264"/>
                  <a:gd name="T88" fmla="*/ 48 w 3302"/>
                  <a:gd name="T89" fmla="*/ 3048 h 3264"/>
                  <a:gd name="T90" fmla="*/ 28 w 3302"/>
                  <a:gd name="T91" fmla="*/ 3003 h 3264"/>
                  <a:gd name="T92" fmla="*/ 13 w 3302"/>
                  <a:gd name="T93" fmla="*/ 2957 h 3264"/>
                  <a:gd name="T94" fmla="*/ 3 w 3302"/>
                  <a:gd name="T95" fmla="*/ 2907 h 3264"/>
                  <a:gd name="T96" fmla="*/ 0 w 3302"/>
                  <a:gd name="T97" fmla="*/ 2856 h 3264"/>
                  <a:gd name="T98" fmla="*/ 0 w 3302"/>
                  <a:gd name="T99" fmla="*/ 408 h 3264"/>
                  <a:gd name="T100" fmla="*/ 3 w 3302"/>
                  <a:gd name="T101" fmla="*/ 357 h 3264"/>
                  <a:gd name="T102" fmla="*/ 13 w 3302"/>
                  <a:gd name="T103" fmla="*/ 307 h 3264"/>
                  <a:gd name="T104" fmla="*/ 28 w 3302"/>
                  <a:gd name="T105" fmla="*/ 261 h 3264"/>
                  <a:gd name="T106" fmla="*/ 48 w 3302"/>
                  <a:gd name="T107" fmla="*/ 216 h 3264"/>
                  <a:gd name="T108" fmla="*/ 73 w 3302"/>
                  <a:gd name="T109" fmla="*/ 175 h 3264"/>
                  <a:gd name="T110" fmla="*/ 104 w 3302"/>
                  <a:gd name="T111" fmla="*/ 137 h 3264"/>
                  <a:gd name="T112" fmla="*/ 139 w 3302"/>
                  <a:gd name="T113" fmla="*/ 103 h 3264"/>
                  <a:gd name="T114" fmla="*/ 177 w 3302"/>
                  <a:gd name="T115" fmla="*/ 73 h 3264"/>
                  <a:gd name="T116" fmla="*/ 219 w 3302"/>
                  <a:gd name="T117" fmla="*/ 48 h 3264"/>
                  <a:gd name="T118" fmla="*/ 264 w 3302"/>
                  <a:gd name="T119" fmla="*/ 27 h 3264"/>
                  <a:gd name="T120" fmla="*/ 311 w 3302"/>
                  <a:gd name="T121" fmla="*/ 12 h 3264"/>
                  <a:gd name="T122" fmla="*/ 361 w 3302"/>
                  <a:gd name="T123" fmla="*/ 3 h 3264"/>
                  <a:gd name="T124" fmla="*/ 413 w 3302"/>
                  <a:gd name="T125" fmla="*/ 0 h 3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302" h="3264">
                    <a:moveTo>
                      <a:pt x="413" y="0"/>
                    </a:moveTo>
                    <a:lnTo>
                      <a:pt x="2890" y="0"/>
                    </a:lnTo>
                    <a:lnTo>
                      <a:pt x="2941" y="3"/>
                    </a:lnTo>
                    <a:lnTo>
                      <a:pt x="2992" y="12"/>
                    </a:lnTo>
                    <a:lnTo>
                      <a:pt x="3039" y="27"/>
                    </a:lnTo>
                    <a:lnTo>
                      <a:pt x="3083" y="48"/>
                    </a:lnTo>
                    <a:lnTo>
                      <a:pt x="3126" y="73"/>
                    </a:lnTo>
                    <a:lnTo>
                      <a:pt x="3164" y="103"/>
                    </a:lnTo>
                    <a:lnTo>
                      <a:pt x="3198" y="137"/>
                    </a:lnTo>
                    <a:lnTo>
                      <a:pt x="3228" y="175"/>
                    </a:lnTo>
                    <a:lnTo>
                      <a:pt x="3254" y="216"/>
                    </a:lnTo>
                    <a:lnTo>
                      <a:pt x="3275" y="261"/>
                    </a:lnTo>
                    <a:lnTo>
                      <a:pt x="3290" y="307"/>
                    </a:lnTo>
                    <a:lnTo>
                      <a:pt x="3299" y="357"/>
                    </a:lnTo>
                    <a:lnTo>
                      <a:pt x="3302" y="408"/>
                    </a:lnTo>
                    <a:lnTo>
                      <a:pt x="3302" y="1658"/>
                    </a:lnTo>
                    <a:lnTo>
                      <a:pt x="3258" y="1650"/>
                    </a:lnTo>
                    <a:lnTo>
                      <a:pt x="3212" y="1648"/>
                    </a:lnTo>
                    <a:lnTo>
                      <a:pt x="3164" y="1650"/>
                    </a:lnTo>
                    <a:lnTo>
                      <a:pt x="3117" y="1659"/>
                    </a:lnTo>
                    <a:lnTo>
                      <a:pt x="3071" y="1673"/>
                    </a:lnTo>
                    <a:lnTo>
                      <a:pt x="3027" y="1691"/>
                    </a:lnTo>
                    <a:lnTo>
                      <a:pt x="3027" y="544"/>
                    </a:lnTo>
                    <a:lnTo>
                      <a:pt x="275" y="544"/>
                    </a:lnTo>
                    <a:lnTo>
                      <a:pt x="275" y="2856"/>
                    </a:lnTo>
                    <a:lnTo>
                      <a:pt x="279" y="2883"/>
                    </a:lnTo>
                    <a:lnTo>
                      <a:pt x="287" y="2909"/>
                    </a:lnTo>
                    <a:lnTo>
                      <a:pt x="299" y="2932"/>
                    </a:lnTo>
                    <a:lnTo>
                      <a:pt x="315" y="2952"/>
                    </a:lnTo>
                    <a:lnTo>
                      <a:pt x="336" y="2969"/>
                    </a:lnTo>
                    <a:lnTo>
                      <a:pt x="359" y="2982"/>
                    </a:lnTo>
                    <a:lnTo>
                      <a:pt x="385" y="2990"/>
                    </a:lnTo>
                    <a:lnTo>
                      <a:pt x="413" y="2992"/>
                    </a:lnTo>
                    <a:lnTo>
                      <a:pt x="1790" y="2992"/>
                    </a:lnTo>
                    <a:lnTo>
                      <a:pt x="1710" y="3264"/>
                    </a:lnTo>
                    <a:lnTo>
                      <a:pt x="413" y="3264"/>
                    </a:lnTo>
                    <a:lnTo>
                      <a:pt x="361" y="3261"/>
                    </a:lnTo>
                    <a:lnTo>
                      <a:pt x="311" y="3252"/>
                    </a:lnTo>
                    <a:lnTo>
                      <a:pt x="264" y="3237"/>
                    </a:lnTo>
                    <a:lnTo>
                      <a:pt x="219" y="3216"/>
                    </a:lnTo>
                    <a:lnTo>
                      <a:pt x="177" y="3190"/>
                    </a:lnTo>
                    <a:lnTo>
                      <a:pt x="139" y="3161"/>
                    </a:lnTo>
                    <a:lnTo>
                      <a:pt x="104" y="3127"/>
                    </a:lnTo>
                    <a:lnTo>
                      <a:pt x="73" y="3089"/>
                    </a:lnTo>
                    <a:lnTo>
                      <a:pt x="48" y="3048"/>
                    </a:lnTo>
                    <a:lnTo>
                      <a:pt x="28" y="3003"/>
                    </a:lnTo>
                    <a:lnTo>
                      <a:pt x="13" y="2957"/>
                    </a:lnTo>
                    <a:lnTo>
                      <a:pt x="3" y="2907"/>
                    </a:lnTo>
                    <a:lnTo>
                      <a:pt x="0" y="2856"/>
                    </a:lnTo>
                    <a:lnTo>
                      <a:pt x="0" y="408"/>
                    </a:lnTo>
                    <a:lnTo>
                      <a:pt x="3" y="357"/>
                    </a:lnTo>
                    <a:lnTo>
                      <a:pt x="13" y="307"/>
                    </a:lnTo>
                    <a:lnTo>
                      <a:pt x="28" y="261"/>
                    </a:lnTo>
                    <a:lnTo>
                      <a:pt x="48" y="216"/>
                    </a:lnTo>
                    <a:lnTo>
                      <a:pt x="73" y="175"/>
                    </a:lnTo>
                    <a:lnTo>
                      <a:pt x="104" y="137"/>
                    </a:lnTo>
                    <a:lnTo>
                      <a:pt x="139" y="103"/>
                    </a:lnTo>
                    <a:lnTo>
                      <a:pt x="177" y="73"/>
                    </a:lnTo>
                    <a:lnTo>
                      <a:pt x="219" y="48"/>
                    </a:lnTo>
                    <a:lnTo>
                      <a:pt x="264" y="27"/>
                    </a:lnTo>
                    <a:lnTo>
                      <a:pt x="311" y="12"/>
                    </a:lnTo>
                    <a:lnTo>
                      <a:pt x="361" y="3"/>
                    </a:lnTo>
                    <a:lnTo>
                      <a:pt x="413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0" name="Rectangle 18">
                <a:extLst>
                  <a:ext uri="{FF2B5EF4-FFF2-40B4-BE49-F238E27FC236}">
                    <a16:creationId xmlns:a16="http://schemas.microsoft.com/office/drawing/2014/main" xmlns="" id="{0C99152C-289C-4B67-AE46-5CD21DD1C5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1146" y="3391411"/>
                <a:ext cx="265512" cy="52261"/>
              </a:xfrm>
              <a:prstGeom prst="rect">
                <a:avLst/>
              </a:pr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1" name="Freeform 19">
                <a:extLst>
                  <a:ext uri="{FF2B5EF4-FFF2-40B4-BE49-F238E27FC236}">
                    <a16:creationId xmlns:a16="http://schemas.microsoft.com/office/drawing/2014/main" xmlns="" id="{A715BCED-8D73-41DF-83C2-65FE10FD97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61146" y="3600454"/>
                <a:ext cx="241585" cy="52261"/>
              </a:xfrm>
              <a:custGeom>
                <a:avLst/>
                <a:gdLst>
                  <a:gd name="T0" fmla="*/ 0 w 1254"/>
                  <a:gd name="T1" fmla="*/ 0 h 272"/>
                  <a:gd name="T2" fmla="*/ 1254 w 1254"/>
                  <a:gd name="T3" fmla="*/ 0 h 272"/>
                  <a:gd name="T4" fmla="*/ 976 w 1254"/>
                  <a:gd name="T5" fmla="*/ 272 h 272"/>
                  <a:gd name="T6" fmla="*/ 0 w 1254"/>
                  <a:gd name="T7" fmla="*/ 272 h 272"/>
                  <a:gd name="T8" fmla="*/ 0 w 1254"/>
                  <a:gd name="T9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4" h="272">
                    <a:moveTo>
                      <a:pt x="0" y="0"/>
                    </a:moveTo>
                    <a:lnTo>
                      <a:pt x="1254" y="0"/>
                    </a:lnTo>
                    <a:lnTo>
                      <a:pt x="976" y="272"/>
                    </a:lnTo>
                    <a:lnTo>
                      <a:pt x="0" y="2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2" name="Rectangle 20">
                <a:extLst>
                  <a:ext uri="{FF2B5EF4-FFF2-40B4-BE49-F238E27FC236}">
                    <a16:creationId xmlns:a16="http://schemas.microsoft.com/office/drawing/2014/main" xmlns="" id="{7FD15F1C-7BF4-45F8-9384-CD72EAC69A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4633" y="3495932"/>
                <a:ext cx="53257" cy="52261"/>
              </a:xfrm>
              <a:prstGeom prst="rect">
                <a:avLst/>
              </a:pr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3" name="Rectangle 21">
                <a:extLst>
                  <a:ext uri="{FF2B5EF4-FFF2-40B4-BE49-F238E27FC236}">
                    <a16:creationId xmlns:a16="http://schemas.microsoft.com/office/drawing/2014/main" xmlns="" id="{868C4B75-8538-456C-99CD-EDA014C1EE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4633" y="3391411"/>
                <a:ext cx="53257" cy="52261"/>
              </a:xfrm>
              <a:prstGeom prst="rect">
                <a:avLst/>
              </a:pr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4" name="Rectangle 22">
                <a:extLst>
                  <a:ext uri="{FF2B5EF4-FFF2-40B4-BE49-F238E27FC236}">
                    <a16:creationId xmlns:a16="http://schemas.microsoft.com/office/drawing/2014/main" xmlns="" id="{AC051232-A6E2-42C2-9759-F4C4A0F00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4633" y="3600454"/>
                <a:ext cx="53257" cy="52261"/>
              </a:xfrm>
              <a:prstGeom prst="rect">
                <a:avLst/>
              </a:pr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5" name="Freeform 23">
                <a:extLst>
                  <a:ext uri="{FF2B5EF4-FFF2-40B4-BE49-F238E27FC236}">
                    <a16:creationId xmlns:a16="http://schemas.microsoft.com/office/drawing/2014/main" xmlns="" id="{155A304E-A03E-41A3-B10E-B17A6CE1FD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87633" y="3550499"/>
                <a:ext cx="121178" cy="119124"/>
              </a:xfrm>
              <a:custGeom>
                <a:avLst/>
                <a:gdLst>
                  <a:gd name="T0" fmla="*/ 272 w 629"/>
                  <a:gd name="T1" fmla="*/ 0 h 624"/>
                  <a:gd name="T2" fmla="*/ 299 w 629"/>
                  <a:gd name="T3" fmla="*/ 4 h 624"/>
                  <a:gd name="T4" fmla="*/ 327 w 629"/>
                  <a:gd name="T5" fmla="*/ 12 h 624"/>
                  <a:gd name="T6" fmla="*/ 352 w 629"/>
                  <a:gd name="T7" fmla="*/ 25 h 624"/>
                  <a:gd name="T8" fmla="*/ 376 w 629"/>
                  <a:gd name="T9" fmla="*/ 45 h 624"/>
                  <a:gd name="T10" fmla="*/ 585 w 629"/>
                  <a:gd name="T11" fmla="*/ 251 h 624"/>
                  <a:gd name="T12" fmla="*/ 603 w 629"/>
                  <a:gd name="T13" fmla="*/ 274 h 624"/>
                  <a:gd name="T14" fmla="*/ 617 w 629"/>
                  <a:gd name="T15" fmla="*/ 300 h 624"/>
                  <a:gd name="T16" fmla="*/ 625 w 629"/>
                  <a:gd name="T17" fmla="*/ 326 h 624"/>
                  <a:gd name="T18" fmla="*/ 629 w 629"/>
                  <a:gd name="T19" fmla="*/ 354 h 624"/>
                  <a:gd name="T20" fmla="*/ 625 w 629"/>
                  <a:gd name="T21" fmla="*/ 381 h 624"/>
                  <a:gd name="T22" fmla="*/ 617 w 629"/>
                  <a:gd name="T23" fmla="*/ 408 h 624"/>
                  <a:gd name="T24" fmla="*/ 604 w 629"/>
                  <a:gd name="T25" fmla="*/ 435 h 624"/>
                  <a:gd name="T26" fmla="*/ 586 w 629"/>
                  <a:gd name="T27" fmla="*/ 457 h 624"/>
                  <a:gd name="T28" fmla="*/ 418 w 629"/>
                  <a:gd name="T29" fmla="*/ 624 h 624"/>
                  <a:gd name="T30" fmla="*/ 0 w 629"/>
                  <a:gd name="T31" fmla="*/ 210 h 624"/>
                  <a:gd name="T32" fmla="*/ 169 w 629"/>
                  <a:gd name="T33" fmla="*/ 42 h 624"/>
                  <a:gd name="T34" fmla="*/ 192 w 629"/>
                  <a:gd name="T35" fmla="*/ 24 h 624"/>
                  <a:gd name="T36" fmla="*/ 217 w 629"/>
                  <a:gd name="T37" fmla="*/ 12 h 624"/>
                  <a:gd name="T38" fmla="*/ 244 w 629"/>
                  <a:gd name="T39" fmla="*/ 4 h 624"/>
                  <a:gd name="T40" fmla="*/ 272 w 629"/>
                  <a:gd name="T41" fmla="*/ 0 h 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29" h="624">
                    <a:moveTo>
                      <a:pt x="272" y="0"/>
                    </a:moveTo>
                    <a:lnTo>
                      <a:pt x="299" y="4"/>
                    </a:lnTo>
                    <a:lnTo>
                      <a:pt x="327" y="12"/>
                    </a:lnTo>
                    <a:lnTo>
                      <a:pt x="352" y="25"/>
                    </a:lnTo>
                    <a:lnTo>
                      <a:pt x="376" y="45"/>
                    </a:lnTo>
                    <a:lnTo>
                      <a:pt x="585" y="251"/>
                    </a:lnTo>
                    <a:lnTo>
                      <a:pt x="603" y="274"/>
                    </a:lnTo>
                    <a:lnTo>
                      <a:pt x="617" y="300"/>
                    </a:lnTo>
                    <a:lnTo>
                      <a:pt x="625" y="326"/>
                    </a:lnTo>
                    <a:lnTo>
                      <a:pt x="629" y="354"/>
                    </a:lnTo>
                    <a:lnTo>
                      <a:pt x="625" y="381"/>
                    </a:lnTo>
                    <a:lnTo>
                      <a:pt x="617" y="408"/>
                    </a:lnTo>
                    <a:lnTo>
                      <a:pt x="604" y="435"/>
                    </a:lnTo>
                    <a:lnTo>
                      <a:pt x="586" y="457"/>
                    </a:lnTo>
                    <a:lnTo>
                      <a:pt x="418" y="624"/>
                    </a:lnTo>
                    <a:lnTo>
                      <a:pt x="0" y="210"/>
                    </a:lnTo>
                    <a:lnTo>
                      <a:pt x="169" y="42"/>
                    </a:lnTo>
                    <a:lnTo>
                      <a:pt x="192" y="24"/>
                    </a:lnTo>
                    <a:lnTo>
                      <a:pt x="217" y="12"/>
                    </a:lnTo>
                    <a:lnTo>
                      <a:pt x="244" y="4"/>
                    </a:lnTo>
                    <a:lnTo>
                      <a:pt x="27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6" name="Freeform 24">
                <a:extLst>
                  <a:ext uri="{FF2B5EF4-FFF2-40B4-BE49-F238E27FC236}">
                    <a16:creationId xmlns:a16="http://schemas.microsoft.com/office/drawing/2014/main" xmlns="" id="{C5125142-1FC2-43D5-87D0-671BFD3743B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96989" y="3615824"/>
                <a:ext cx="246988" cy="242859"/>
              </a:xfrm>
              <a:custGeom>
                <a:avLst/>
                <a:gdLst>
                  <a:gd name="T0" fmla="*/ 260 w 1284"/>
                  <a:gd name="T1" fmla="*/ 754 h 1264"/>
                  <a:gd name="T2" fmla="*/ 177 w 1284"/>
                  <a:gd name="T3" fmla="*/ 1032 h 1264"/>
                  <a:gd name="T4" fmla="*/ 236 w 1284"/>
                  <a:gd name="T5" fmla="*/ 1090 h 1264"/>
                  <a:gd name="T6" fmla="*/ 513 w 1284"/>
                  <a:gd name="T7" fmla="*/ 1009 h 1264"/>
                  <a:gd name="T8" fmla="*/ 471 w 1284"/>
                  <a:gd name="T9" fmla="*/ 796 h 1264"/>
                  <a:gd name="T10" fmla="*/ 260 w 1284"/>
                  <a:gd name="T11" fmla="*/ 754 h 1264"/>
                  <a:gd name="T12" fmla="*/ 848 w 1284"/>
                  <a:gd name="T13" fmla="*/ 0 h 1264"/>
                  <a:gd name="T14" fmla="*/ 1284 w 1284"/>
                  <a:gd name="T15" fmla="*/ 430 h 1264"/>
                  <a:gd name="T16" fmla="*/ 604 w 1284"/>
                  <a:gd name="T17" fmla="*/ 1099 h 1264"/>
                  <a:gd name="T18" fmla="*/ 596 w 1284"/>
                  <a:gd name="T19" fmla="*/ 1107 h 1264"/>
                  <a:gd name="T20" fmla="*/ 586 w 1284"/>
                  <a:gd name="T21" fmla="*/ 1114 h 1264"/>
                  <a:gd name="T22" fmla="*/ 576 w 1284"/>
                  <a:gd name="T23" fmla="*/ 1118 h 1264"/>
                  <a:gd name="T24" fmla="*/ 80 w 1284"/>
                  <a:gd name="T25" fmla="*/ 1262 h 1264"/>
                  <a:gd name="T26" fmla="*/ 74 w 1284"/>
                  <a:gd name="T27" fmla="*/ 1263 h 1264"/>
                  <a:gd name="T28" fmla="*/ 68 w 1284"/>
                  <a:gd name="T29" fmla="*/ 1264 h 1264"/>
                  <a:gd name="T30" fmla="*/ 62 w 1284"/>
                  <a:gd name="T31" fmla="*/ 1264 h 1264"/>
                  <a:gd name="T32" fmla="*/ 46 w 1284"/>
                  <a:gd name="T33" fmla="*/ 1263 h 1264"/>
                  <a:gd name="T34" fmla="*/ 31 w 1284"/>
                  <a:gd name="T35" fmla="*/ 1256 h 1264"/>
                  <a:gd name="T36" fmla="*/ 19 w 1284"/>
                  <a:gd name="T37" fmla="*/ 1247 h 1264"/>
                  <a:gd name="T38" fmla="*/ 8 w 1284"/>
                  <a:gd name="T39" fmla="*/ 1234 h 1264"/>
                  <a:gd name="T40" fmla="*/ 3 w 1284"/>
                  <a:gd name="T41" fmla="*/ 1219 h 1264"/>
                  <a:gd name="T42" fmla="*/ 0 w 1284"/>
                  <a:gd name="T43" fmla="*/ 1203 h 1264"/>
                  <a:gd name="T44" fmla="*/ 3 w 1284"/>
                  <a:gd name="T45" fmla="*/ 1187 h 1264"/>
                  <a:gd name="T46" fmla="*/ 148 w 1284"/>
                  <a:gd name="T47" fmla="*/ 695 h 1264"/>
                  <a:gd name="T48" fmla="*/ 154 w 1284"/>
                  <a:gd name="T49" fmla="*/ 684 h 1264"/>
                  <a:gd name="T50" fmla="*/ 161 w 1284"/>
                  <a:gd name="T51" fmla="*/ 675 h 1264"/>
                  <a:gd name="T52" fmla="*/ 170 w 1284"/>
                  <a:gd name="T53" fmla="*/ 666 h 1264"/>
                  <a:gd name="T54" fmla="*/ 848 w 1284"/>
                  <a:gd name="T55" fmla="*/ 0 h 1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84" h="1264">
                    <a:moveTo>
                      <a:pt x="260" y="754"/>
                    </a:moveTo>
                    <a:lnTo>
                      <a:pt x="177" y="1032"/>
                    </a:lnTo>
                    <a:lnTo>
                      <a:pt x="236" y="1090"/>
                    </a:lnTo>
                    <a:lnTo>
                      <a:pt x="513" y="1009"/>
                    </a:lnTo>
                    <a:lnTo>
                      <a:pt x="471" y="796"/>
                    </a:lnTo>
                    <a:lnTo>
                      <a:pt x="260" y="754"/>
                    </a:lnTo>
                    <a:close/>
                    <a:moveTo>
                      <a:pt x="848" y="0"/>
                    </a:moveTo>
                    <a:lnTo>
                      <a:pt x="1284" y="430"/>
                    </a:lnTo>
                    <a:lnTo>
                      <a:pt x="604" y="1099"/>
                    </a:lnTo>
                    <a:lnTo>
                      <a:pt x="596" y="1107"/>
                    </a:lnTo>
                    <a:lnTo>
                      <a:pt x="586" y="1114"/>
                    </a:lnTo>
                    <a:lnTo>
                      <a:pt x="576" y="1118"/>
                    </a:lnTo>
                    <a:lnTo>
                      <a:pt x="80" y="1262"/>
                    </a:lnTo>
                    <a:lnTo>
                      <a:pt x="74" y="1263"/>
                    </a:lnTo>
                    <a:lnTo>
                      <a:pt x="68" y="1264"/>
                    </a:lnTo>
                    <a:lnTo>
                      <a:pt x="62" y="1264"/>
                    </a:lnTo>
                    <a:lnTo>
                      <a:pt x="46" y="1263"/>
                    </a:lnTo>
                    <a:lnTo>
                      <a:pt x="31" y="1256"/>
                    </a:lnTo>
                    <a:lnTo>
                      <a:pt x="19" y="1247"/>
                    </a:lnTo>
                    <a:lnTo>
                      <a:pt x="8" y="1234"/>
                    </a:lnTo>
                    <a:lnTo>
                      <a:pt x="3" y="1219"/>
                    </a:lnTo>
                    <a:lnTo>
                      <a:pt x="0" y="1203"/>
                    </a:lnTo>
                    <a:lnTo>
                      <a:pt x="3" y="1187"/>
                    </a:lnTo>
                    <a:lnTo>
                      <a:pt x="148" y="695"/>
                    </a:lnTo>
                    <a:lnTo>
                      <a:pt x="154" y="684"/>
                    </a:lnTo>
                    <a:lnTo>
                      <a:pt x="161" y="675"/>
                    </a:lnTo>
                    <a:lnTo>
                      <a:pt x="170" y="666"/>
                    </a:lnTo>
                    <a:lnTo>
                      <a:pt x="848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82" name="모서리가 둥근 직사각형 81"/>
          <p:cNvSpPr/>
          <p:nvPr/>
        </p:nvSpPr>
        <p:spPr>
          <a:xfrm>
            <a:off x="868670" y="4239393"/>
            <a:ext cx="1956403" cy="457004"/>
          </a:xfrm>
          <a:prstGeom prst="roundRect">
            <a:avLst/>
          </a:prstGeom>
          <a:solidFill>
            <a:srgbClr val="FFE6C1"/>
          </a:solidFill>
          <a:ln w="38100">
            <a:solidFill>
              <a:srgbClr val="FFE6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홈</a:t>
            </a:r>
            <a:r>
              <a:rPr lang="en-US" altLang="ko-KR" dirty="0" smtClean="0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라이프스타일</a:t>
            </a:r>
            <a:endParaRPr lang="ko-KR" altLang="en-US" dirty="0">
              <a:solidFill>
                <a:schemeClr val="tx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868670" y="1777700"/>
            <a:ext cx="1267555" cy="457004"/>
          </a:xfrm>
          <a:prstGeom prst="roundRect">
            <a:avLst/>
          </a:prstGeom>
          <a:solidFill>
            <a:srgbClr val="FFE6C1"/>
          </a:solidFill>
          <a:ln w="38100">
            <a:solidFill>
              <a:srgbClr val="FFE6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푸드</a:t>
            </a:r>
            <a:r>
              <a:rPr lang="en-US" altLang="ko-KR" dirty="0" smtClean="0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헬</a:t>
            </a:r>
            <a:r>
              <a:rPr lang="ko-KR" altLang="en-US" dirty="0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스</a:t>
            </a:r>
            <a:endParaRPr lang="ko-KR" altLang="en-US" dirty="0">
              <a:solidFill>
                <a:schemeClr val="tx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6628293" y="1777701"/>
            <a:ext cx="1267555" cy="457004"/>
          </a:xfrm>
          <a:prstGeom prst="roundRect">
            <a:avLst/>
          </a:prstGeom>
          <a:solidFill>
            <a:srgbClr val="FFE6C1"/>
          </a:solidFill>
          <a:ln w="38100">
            <a:solidFill>
              <a:srgbClr val="FFE6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패션</a:t>
            </a:r>
            <a:r>
              <a:rPr lang="en-US" altLang="ko-KR" dirty="0" smtClean="0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/</a:t>
            </a:r>
            <a:r>
              <a:rPr lang="ko-KR" altLang="en-US" dirty="0" err="1" smtClean="0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뷰티</a:t>
            </a:r>
            <a:endParaRPr lang="ko-KR" altLang="en-US" dirty="0">
              <a:solidFill>
                <a:schemeClr val="tx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pic>
        <p:nvPicPr>
          <p:cNvPr id="91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773"/>
          <a:stretch/>
        </p:blipFill>
        <p:spPr bwMode="auto">
          <a:xfrm>
            <a:off x="6628293" y="2406701"/>
            <a:ext cx="4031847" cy="1330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L 도형 91"/>
          <p:cNvSpPr/>
          <p:nvPr/>
        </p:nvSpPr>
        <p:spPr>
          <a:xfrm rot="18344330">
            <a:off x="10646910" y="2359859"/>
            <a:ext cx="395523" cy="170068"/>
          </a:xfrm>
          <a:prstGeom prst="corner">
            <a:avLst>
              <a:gd name="adj1" fmla="val 29901"/>
              <a:gd name="adj2" fmla="val 32064"/>
            </a:avLst>
          </a:prstGeom>
          <a:solidFill>
            <a:srgbClr val="FFE6C1"/>
          </a:solidFill>
          <a:ln>
            <a:solidFill>
              <a:srgbClr val="FFE6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4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80" b="27523"/>
          <a:stretch/>
        </p:blipFill>
        <p:spPr bwMode="auto">
          <a:xfrm>
            <a:off x="868670" y="2406702"/>
            <a:ext cx="4996115" cy="1427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L 도형 106"/>
          <p:cNvSpPr/>
          <p:nvPr/>
        </p:nvSpPr>
        <p:spPr>
          <a:xfrm rot="18344330">
            <a:off x="5886477" y="2442614"/>
            <a:ext cx="395523" cy="170068"/>
          </a:xfrm>
          <a:prstGeom prst="corner">
            <a:avLst>
              <a:gd name="adj1" fmla="val 29901"/>
              <a:gd name="adj2" fmla="val 32064"/>
            </a:avLst>
          </a:prstGeom>
          <a:solidFill>
            <a:srgbClr val="FFE6C1"/>
          </a:solidFill>
          <a:ln>
            <a:solidFill>
              <a:srgbClr val="FFE6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L 도형 107"/>
          <p:cNvSpPr/>
          <p:nvPr/>
        </p:nvSpPr>
        <p:spPr>
          <a:xfrm rot="18344330">
            <a:off x="5894105" y="2776615"/>
            <a:ext cx="395523" cy="170068"/>
          </a:xfrm>
          <a:prstGeom prst="corner">
            <a:avLst>
              <a:gd name="adj1" fmla="val 29901"/>
              <a:gd name="adj2" fmla="val 32064"/>
            </a:avLst>
          </a:prstGeom>
          <a:solidFill>
            <a:srgbClr val="FFE6C1"/>
          </a:solidFill>
          <a:ln>
            <a:solidFill>
              <a:srgbClr val="FFE6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13" y="4878451"/>
            <a:ext cx="4979271" cy="1497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" name="L 도형 108"/>
          <p:cNvSpPr/>
          <p:nvPr/>
        </p:nvSpPr>
        <p:spPr>
          <a:xfrm rot="18344330">
            <a:off x="5884822" y="4812939"/>
            <a:ext cx="395523" cy="170068"/>
          </a:xfrm>
          <a:prstGeom prst="corner">
            <a:avLst>
              <a:gd name="adj1" fmla="val 29901"/>
              <a:gd name="adj2" fmla="val 32064"/>
            </a:avLst>
          </a:prstGeom>
          <a:solidFill>
            <a:srgbClr val="FFE6C1"/>
          </a:solidFill>
          <a:ln>
            <a:solidFill>
              <a:srgbClr val="FFE6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L 도형 109"/>
          <p:cNvSpPr/>
          <p:nvPr/>
        </p:nvSpPr>
        <p:spPr>
          <a:xfrm rot="18344330">
            <a:off x="5907489" y="5533369"/>
            <a:ext cx="395523" cy="170068"/>
          </a:xfrm>
          <a:prstGeom prst="corner">
            <a:avLst>
              <a:gd name="adj1" fmla="val 29901"/>
              <a:gd name="adj2" fmla="val 32064"/>
            </a:avLst>
          </a:prstGeom>
          <a:solidFill>
            <a:srgbClr val="FFE6C1"/>
          </a:solidFill>
          <a:ln>
            <a:solidFill>
              <a:srgbClr val="FFE6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7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F18EDF5F-FAE8-4B21-9121-317C429B1409}"/>
              </a:ext>
            </a:extLst>
          </p:cNvPr>
          <p:cNvSpPr/>
          <p:nvPr/>
        </p:nvSpPr>
        <p:spPr>
          <a:xfrm>
            <a:off x="1713535" y="396736"/>
            <a:ext cx="70704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박소희</a:t>
            </a:r>
            <a:endParaRPr lang="en-US" altLang="ko-KR" sz="2400" spc="-150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방송 단위당 판매 상품 개수</a:t>
            </a:r>
            <a:endParaRPr lang="ko-KR" altLang="en-US" sz="32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888018" y="528604"/>
            <a:ext cx="6427183" cy="621752"/>
            <a:chOff x="939589" y="362110"/>
            <a:chExt cx="6427183" cy="621752"/>
          </a:xfrm>
        </p:grpSpPr>
        <p:sp>
          <p:nvSpPr>
            <p:cNvPr id="11" name="직사각형 10"/>
            <p:cNvSpPr/>
            <p:nvPr/>
          </p:nvSpPr>
          <p:spPr>
            <a:xfrm flipH="1">
              <a:off x="1758826" y="362110"/>
              <a:ext cx="560794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ko-KR" altLang="en-US" sz="3200" dirty="0"/>
            </a:p>
          </p:txBody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939589" y="396057"/>
              <a:ext cx="579559" cy="587805"/>
            </a:xfrm>
            <a:custGeom>
              <a:avLst/>
              <a:gdLst>
                <a:gd name="T0" fmla="*/ 651 w 3938"/>
                <a:gd name="T1" fmla="*/ 2980 h 3989"/>
                <a:gd name="T2" fmla="*/ 1140 w 3938"/>
                <a:gd name="T3" fmla="*/ 3510 h 3989"/>
                <a:gd name="T4" fmla="*/ 1628 w 3938"/>
                <a:gd name="T5" fmla="*/ 3561 h 3989"/>
                <a:gd name="T6" fmla="*/ 1174 w 3938"/>
                <a:gd name="T7" fmla="*/ 2873 h 3989"/>
                <a:gd name="T8" fmla="*/ 2354 w 3938"/>
                <a:gd name="T9" fmla="*/ 3497 h 3989"/>
                <a:gd name="T10" fmla="*/ 2700 w 3938"/>
                <a:gd name="T11" fmla="*/ 3562 h 3989"/>
                <a:gd name="T12" fmla="*/ 3330 w 3938"/>
                <a:gd name="T13" fmla="*/ 2984 h 3989"/>
                <a:gd name="T14" fmla="*/ 2763 w 3938"/>
                <a:gd name="T15" fmla="*/ 2859 h 3989"/>
                <a:gd name="T16" fmla="*/ 1358 w 3938"/>
                <a:gd name="T17" fmla="*/ 3027 h 3989"/>
                <a:gd name="T18" fmla="*/ 1783 w 3938"/>
                <a:gd name="T19" fmla="*/ 3606 h 3989"/>
                <a:gd name="T20" fmla="*/ 2036 w 3938"/>
                <a:gd name="T21" fmla="*/ 3726 h 3989"/>
                <a:gd name="T22" fmla="*/ 2433 w 3938"/>
                <a:gd name="T23" fmla="*/ 3245 h 3989"/>
                <a:gd name="T24" fmla="*/ 2259 w 3938"/>
                <a:gd name="T25" fmla="*/ 2828 h 3989"/>
                <a:gd name="T26" fmla="*/ 2801 w 3938"/>
                <a:gd name="T27" fmla="*/ 2777 h 3989"/>
                <a:gd name="T28" fmla="*/ 3377 w 3938"/>
                <a:gd name="T29" fmla="*/ 2910 h 3989"/>
                <a:gd name="T30" fmla="*/ 3673 w 3938"/>
                <a:gd name="T31" fmla="*/ 2146 h 3989"/>
                <a:gd name="T32" fmla="*/ 2537 w 3938"/>
                <a:gd name="T33" fmla="*/ 2752 h 3989"/>
                <a:gd name="T34" fmla="*/ 2892 w 3938"/>
                <a:gd name="T35" fmla="*/ 2038 h 3989"/>
                <a:gd name="T36" fmla="*/ 1229 w 3938"/>
                <a:gd name="T37" fmla="*/ 2779 h 3989"/>
                <a:gd name="T38" fmla="*/ 1039 w 3938"/>
                <a:gd name="T39" fmla="*/ 2038 h 3989"/>
                <a:gd name="T40" fmla="*/ 479 w 3938"/>
                <a:gd name="T41" fmla="*/ 2844 h 3989"/>
                <a:gd name="T42" fmla="*/ 959 w 3938"/>
                <a:gd name="T43" fmla="*/ 2816 h 3989"/>
                <a:gd name="T44" fmla="*/ 952 w 3938"/>
                <a:gd name="T45" fmla="*/ 2038 h 3989"/>
                <a:gd name="T46" fmla="*/ 2011 w 3938"/>
                <a:gd name="T47" fmla="*/ 1260 h 3989"/>
                <a:gd name="T48" fmla="*/ 2712 w 3938"/>
                <a:gd name="T49" fmla="*/ 1232 h 3989"/>
                <a:gd name="T50" fmla="*/ 1926 w 3938"/>
                <a:gd name="T51" fmla="*/ 1952 h 3989"/>
                <a:gd name="T52" fmla="*/ 3415 w 3938"/>
                <a:gd name="T53" fmla="*/ 1071 h 3989"/>
                <a:gd name="T54" fmla="*/ 2897 w 3938"/>
                <a:gd name="T55" fmla="*/ 1210 h 3989"/>
                <a:gd name="T56" fmla="*/ 3679 w 3938"/>
                <a:gd name="T57" fmla="*/ 1952 h 3989"/>
                <a:gd name="T58" fmla="*/ 3415 w 3938"/>
                <a:gd name="T59" fmla="*/ 1071 h 3989"/>
                <a:gd name="T60" fmla="*/ 266 w 3938"/>
                <a:gd name="T61" fmla="*/ 1844 h 3989"/>
                <a:gd name="T62" fmla="*/ 1131 w 3938"/>
                <a:gd name="T63" fmla="*/ 1209 h 3989"/>
                <a:gd name="T64" fmla="*/ 559 w 3938"/>
                <a:gd name="T65" fmla="*/ 1079 h 3989"/>
                <a:gd name="T66" fmla="*/ 1044 w 3938"/>
                <a:gd name="T67" fmla="*/ 538 h 3989"/>
                <a:gd name="T68" fmla="*/ 686 w 3938"/>
                <a:gd name="T69" fmla="*/ 1030 h 3989"/>
                <a:gd name="T70" fmla="*/ 1264 w 3938"/>
                <a:gd name="T71" fmla="*/ 947 h 3989"/>
                <a:gd name="T72" fmla="*/ 1722 w 3938"/>
                <a:gd name="T73" fmla="*/ 321 h 3989"/>
                <a:gd name="T74" fmla="*/ 2515 w 3938"/>
                <a:gd name="T75" fmla="*/ 708 h 3989"/>
                <a:gd name="T76" fmla="*/ 3090 w 3938"/>
                <a:gd name="T77" fmla="*/ 1088 h 3989"/>
                <a:gd name="T78" fmla="*/ 3170 w 3938"/>
                <a:gd name="T79" fmla="*/ 763 h 3989"/>
                <a:gd name="T80" fmla="*/ 2374 w 3938"/>
                <a:gd name="T81" fmla="*/ 311 h 3989"/>
                <a:gd name="T82" fmla="*/ 2581 w 3938"/>
                <a:gd name="T83" fmla="*/ 1158 h 3989"/>
                <a:gd name="T84" fmla="*/ 2287 w 3938"/>
                <a:gd name="T85" fmla="*/ 551 h 3989"/>
                <a:gd name="T86" fmla="*/ 1894 w 3938"/>
                <a:gd name="T87" fmla="*/ 265 h 3989"/>
                <a:gd name="T88" fmla="*/ 1498 w 3938"/>
                <a:gd name="T89" fmla="*/ 743 h 3989"/>
                <a:gd name="T90" fmla="*/ 1676 w 3938"/>
                <a:gd name="T91" fmla="*/ 1165 h 3989"/>
                <a:gd name="T92" fmla="*/ 2454 w 3938"/>
                <a:gd name="T93" fmla="*/ 61 h 3989"/>
                <a:gd name="T94" fmla="*/ 3361 w 3938"/>
                <a:gd name="T95" fmla="*/ 586 h 3989"/>
                <a:gd name="T96" fmla="*/ 3877 w 3938"/>
                <a:gd name="T97" fmla="*/ 1505 h 3989"/>
                <a:gd name="T98" fmla="*/ 3845 w 3938"/>
                <a:gd name="T99" fmla="*/ 2602 h 3989"/>
                <a:gd name="T100" fmla="*/ 3276 w 3938"/>
                <a:gd name="T101" fmla="*/ 3486 h 3989"/>
                <a:gd name="T102" fmla="*/ 2335 w 3938"/>
                <a:gd name="T103" fmla="*/ 3954 h 3989"/>
                <a:gd name="T104" fmla="*/ 1258 w 3938"/>
                <a:gd name="T105" fmla="*/ 3856 h 3989"/>
                <a:gd name="T106" fmla="*/ 423 w 3938"/>
                <a:gd name="T107" fmla="*/ 3229 h 3989"/>
                <a:gd name="T108" fmla="*/ 16 w 3938"/>
                <a:gd name="T109" fmla="*/ 2245 h 3989"/>
                <a:gd name="T110" fmla="*/ 180 w 3938"/>
                <a:gd name="T111" fmla="*/ 1165 h 3989"/>
                <a:gd name="T112" fmla="*/ 845 w 3938"/>
                <a:gd name="T113" fmla="*/ 359 h 3989"/>
                <a:gd name="T114" fmla="*/ 1845 w 3938"/>
                <a:gd name="T115" fmla="*/ 5 h 3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938" h="3989">
                  <a:moveTo>
                    <a:pt x="1174" y="2873"/>
                  </a:moveTo>
                  <a:lnTo>
                    <a:pt x="1083" y="2885"/>
                  </a:lnTo>
                  <a:lnTo>
                    <a:pt x="1001" y="2898"/>
                  </a:lnTo>
                  <a:lnTo>
                    <a:pt x="925" y="2912"/>
                  </a:lnTo>
                  <a:lnTo>
                    <a:pt x="858" y="2925"/>
                  </a:lnTo>
                  <a:lnTo>
                    <a:pt x="796" y="2939"/>
                  </a:lnTo>
                  <a:lnTo>
                    <a:pt x="742" y="2953"/>
                  </a:lnTo>
                  <a:lnTo>
                    <a:pt x="692" y="2967"/>
                  </a:lnTo>
                  <a:lnTo>
                    <a:pt x="651" y="2980"/>
                  </a:lnTo>
                  <a:lnTo>
                    <a:pt x="614" y="2994"/>
                  </a:lnTo>
                  <a:lnTo>
                    <a:pt x="582" y="3007"/>
                  </a:lnTo>
                  <a:lnTo>
                    <a:pt x="647" y="3093"/>
                  </a:lnTo>
                  <a:lnTo>
                    <a:pt x="718" y="3175"/>
                  </a:lnTo>
                  <a:lnTo>
                    <a:pt x="793" y="3253"/>
                  </a:lnTo>
                  <a:lnTo>
                    <a:pt x="874" y="3325"/>
                  </a:lnTo>
                  <a:lnTo>
                    <a:pt x="959" y="3392"/>
                  </a:lnTo>
                  <a:lnTo>
                    <a:pt x="1047" y="3454"/>
                  </a:lnTo>
                  <a:lnTo>
                    <a:pt x="1140" y="3510"/>
                  </a:lnTo>
                  <a:lnTo>
                    <a:pt x="1236" y="3561"/>
                  </a:lnTo>
                  <a:lnTo>
                    <a:pt x="1336" y="3605"/>
                  </a:lnTo>
                  <a:lnTo>
                    <a:pt x="1439" y="3642"/>
                  </a:lnTo>
                  <a:lnTo>
                    <a:pt x="1544" y="3673"/>
                  </a:lnTo>
                  <a:lnTo>
                    <a:pt x="1653" y="3698"/>
                  </a:lnTo>
                  <a:lnTo>
                    <a:pt x="1765" y="3716"/>
                  </a:lnTo>
                  <a:lnTo>
                    <a:pt x="1722" y="3668"/>
                  </a:lnTo>
                  <a:lnTo>
                    <a:pt x="1676" y="3617"/>
                  </a:lnTo>
                  <a:lnTo>
                    <a:pt x="1628" y="3561"/>
                  </a:lnTo>
                  <a:lnTo>
                    <a:pt x="1577" y="3500"/>
                  </a:lnTo>
                  <a:lnTo>
                    <a:pt x="1527" y="3435"/>
                  </a:lnTo>
                  <a:lnTo>
                    <a:pt x="1474" y="3365"/>
                  </a:lnTo>
                  <a:lnTo>
                    <a:pt x="1422" y="3291"/>
                  </a:lnTo>
                  <a:lnTo>
                    <a:pt x="1370" y="3215"/>
                  </a:lnTo>
                  <a:lnTo>
                    <a:pt x="1319" y="3134"/>
                  </a:lnTo>
                  <a:lnTo>
                    <a:pt x="1268" y="3050"/>
                  </a:lnTo>
                  <a:lnTo>
                    <a:pt x="1220" y="2963"/>
                  </a:lnTo>
                  <a:lnTo>
                    <a:pt x="1174" y="2873"/>
                  </a:lnTo>
                  <a:close/>
                  <a:moveTo>
                    <a:pt x="2763" y="2859"/>
                  </a:moveTo>
                  <a:lnTo>
                    <a:pt x="2716" y="2952"/>
                  </a:lnTo>
                  <a:lnTo>
                    <a:pt x="2668" y="3040"/>
                  </a:lnTo>
                  <a:lnTo>
                    <a:pt x="2618" y="3125"/>
                  </a:lnTo>
                  <a:lnTo>
                    <a:pt x="2565" y="3208"/>
                  </a:lnTo>
                  <a:lnTo>
                    <a:pt x="2512" y="3286"/>
                  </a:lnTo>
                  <a:lnTo>
                    <a:pt x="2459" y="3361"/>
                  </a:lnTo>
                  <a:lnTo>
                    <a:pt x="2406" y="3431"/>
                  </a:lnTo>
                  <a:lnTo>
                    <a:pt x="2354" y="3497"/>
                  </a:lnTo>
                  <a:lnTo>
                    <a:pt x="2303" y="3560"/>
                  </a:lnTo>
                  <a:lnTo>
                    <a:pt x="2254" y="3617"/>
                  </a:lnTo>
                  <a:lnTo>
                    <a:pt x="2208" y="3670"/>
                  </a:lnTo>
                  <a:lnTo>
                    <a:pt x="2164" y="3717"/>
                  </a:lnTo>
                  <a:lnTo>
                    <a:pt x="2277" y="3701"/>
                  </a:lnTo>
                  <a:lnTo>
                    <a:pt x="2387" y="3676"/>
                  </a:lnTo>
                  <a:lnTo>
                    <a:pt x="2494" y="3645"/>
                  </a:lnTo>
                  <a:lnTo>
                    <a:pt x="2599" y="3606"/>
                  </a:lnTo>
                  <a:lnTo>
                    <a:pt x="2700" y="3562"/>
                  </a:lnTo>
                  <a:lnTo>
                    <a:pt x="2798" y="3511"/>
                  </a:lnTo>
                  <a:lnTo>
                    <a:pt x="2892" y="3454"/>
                  </a:lnTo>
                  <a:lnTo>
                    <a:pt x="2982" y="3391"/>
                  </a:lnTo>
                  <a:lnTo>
                    <a:pt x="3067" y="3322"/>
                  </a:lnTo>
                  <a:lnTo>
                    <a:pt x="3149" y="3249"/>
                  </a:lnTo>
                  <a:lnTo>
                    <a:pt x="3225" y="3170"/>
                  </a:lnTo>
                  <a:lnTo>
                    <a:pt x="3297" y="3086"/>
                  </a:lnTo>
                  <a:lnTo>
                    <a:pt x="3362" y="2998"/>
                  </a:lnTo>
                  <a:lnTo>
                    <a:pt x="3330" y="2984"/>
                  </a:lnTo>
                  <a:lnTo>
                    <a:pt x="3293" y="2970"/>
                  </a:lnTo>
                  <a:lnTo>
                    <a:pt x="3250" y="2955"/>
                  </a:lnTo>
                  <a:lnTo>
                    <a:pt x="3201" y="2940"/>
                  </a:lnTo>
                  <a:lnTo>
                    <a:pt x="3145" y="2925"/>
                  </a:lnTo>
                  <a:lnTo>
                    <a:pt x="3083" y="2910"/>
                  </a:lnTo>
                  <a:lnTo>
                    <a:pt x="3014" y="2897"/>
                  </a:lnTo>
                  <a:lnTo>
                    <a:pt x="2938" y="2883"/>
                  </a:lnTo>
                  <a:lnTo>
                    <a:pt x="2854" y="2870"/>
                  </a:lnTo>
                  <a:lnTo>
                    <a:pt x="2763" y="2859"/>
                  </a:lnTo>
                  <a:close/>
                  <a:moveTo>
                    <a:pt x="1926" y="2827"/>
                  </a:moveTo>
                  <a:lnTo>
                    <a:pt x="1799" y="2829"/>
                  </a:lnTo>
                  <a:lnTo>
                    <a:pt x="1678" y="2834"/>
                  </a:lnTo>
                  <a:lnTo>
                    <a:pt x="1565" y="2839"/>
                  </a:lnTo>
                  <a:lnTo>
                    <a:pt x="1459" y="2847"/>
                  </a:lnTo>
                  <a:lnTo>
                    <a:pt x="1360" y="2854"/>
                  </a:lnTo>
                  <a:lnTo>
                    <a:pt x="1268" y="2863"/>
                  </a:lnTo>
                  <a:lnTo>
                    <a:pt x="1312" y="2947"/>
                  </a:lnTo>
                  <a:lnTo>
                    <a:pt x="1358" y="3027"/>
                  </a:lnTo>
                  <a:lnTo>
                    <a:pt x="1405" y="3105"/>
                  </a:lnTo>
                  <a:lnTo>
                    <a:pt x="1453" y="3180"/>
                  </a:lnTo>
                  <a:lnTo>
                    <a:pt x="1502" y="3251"/>
                  </a:lnTo>
                  <a:lnTo>
                    <a:pt x="1551" y="3320"/>
                  </a:lnTo>
                  <a:lnTo>
                    <a:pt x="1600" y="3385"/>
                  </a:lnTo>
                  <a:lnTo>
                    <a:pt x="1648" y="3446"/>
                  </a:lnTo>
                  <a:lnTo>
                    <a:pt x="1694" y="3503"/>
                  </a:lnTo>
                  <a:lnTo>
                    <a:pt x="1740" y="3556"/>
                  </a:lnTo>
                  <a:lnTo>
                    <a:pt x="1783" y="3606"/>
                  </a:lnTo>
                  <a:lnTo>
                    <a:pt x="1823" y="3650"/>
                  </a:lnTo>
                  <a:lnTo>
                    <a:pt x="1861" y="3689"/>
                  </a:lnTo>
                  <a:lnTo>
                    <a:pt x="1894" y="3726"/>
                  </a:lnTo>
                  <a:lnTo>
                    <a:pt x="1926" y="3727"/>
                  </a:lnTo>
                  <a:lnTo>
                    <a:pt x="1926" y="2827"/>
                  </a:lnTo>
                  <a:close/>
                  <a:moveTo>
                    <a:pt x="2139" y="2826"/>
                  </a:moveTo>
                  <a:lnTo>
                    <a:pt x="2011" y="2826"/>
                  </a:lnTo>
                  <a:lnTo>
                    <a:pt x="2011" y="3727"/>
                  </a:lnTo>
                  <a:lnTo>
                    <a:pt x="2036" y="3726"/>
                  </a:lnTo>
                  <a:lnTo>
                    <a:pt x="2069" y="3689"/>
                  </a:lnTo>
                  <a:lnTo>
                    <a:pt x="2107" y="3650"/>
                  </a:lnTo>
                  <a:lnTo>
                    <a:pt x="2148" y="3605"/>
                  </a:lnTo>
                  <a:lnTo>
                    <a:pt x="2192" y="3555"/>
                  </a:lnTo>
                  <a:lnTo>
                    <a:pt x="2238" y="3501"/>
                  </a:lnTo>
                  <a:lnTo>
                    <a:pt x="2285" y="3442"/>
                  </a:lnTo>
                  <a:lnTo>
                    <a:pt x="2334" y="3380"/>
                  </a:lnTo>
                  <a:lnTo>
                    <a:pt x="2383" y="3314"/>
                  </a:lnTo>
                  <a:lnTo>
                    <a:pt x="2433" y="3245"/>
                  </a:lnTo>
                  <a:lnTo>
                    <a:pt x="2482" y="3171"/>
                  </a:lnTo>
                  <a:lnTo>
                    <a:pt x="2531" y="3095"/>
                  </a:lnTo>
                  <a:lnTo>
                    <a:pt x="2579" y="3017"/>
                  </a:lnTo>
                  <a:lnTo>
                    <a:pt x="2625" y="2934"/>
                  </a:lnTo>
                  <a:lnTo>
                    <a:pt x="2669" y="2849"/>
                  </a:lnTo>
                  <a:lnTo>
                    <a:pt x="2577" y="2842"/>
                  </a:lnTo>
                  <a:lnTo>
                    <a:pt x="2477" y="2836"/>
                  </a:lnTo>
                  <a:lnTo>
                    <a:pt x="2372" y="2831"/>
                  </a:lnTo>
                  <a:lnTo>
                    <a:pt x="2259" y="2828"/>
                  </a:lnTo>
                  <a:lnTo>
                    <a:pt x="2139" y="2826"/>
                  </a:lnTo>
                  <a:close/>
                  <a:moveTo>
                    <a:pt x="2977" y="2038"/>
                  </a:moveTo>
                  <a:lnTo>
                    <a:pt x="2970" y="2149"/>
                  </a:lnTo>
                  <a:lnTo>
                    <a:pt x="2957" y="2259"/>
                  </a:lnTo>
                  <a:lnTo>
                    <a:pt x="2936" y="2366"/>
                  </a:lnTo>
                  <a:lnTo>
                    <a:pt x="2910" y="2472"/>
                  </a:lnTo>
                  <a:lnTo>
                    <a:pt x="2878" y="2576"/>
                  </a:lnTo>
                  <a:lnTo>
                    <a:pt x="2842" y="2677"/>
                  </a:lnTo>
                  <a:lnTo>
                    <a:pt x="2801" y="2777"/>
                  </a:lnTo>
                  <a:lnTo>
                    <a:pt x="2892" y="2788"/>
                  </a:lnTo>
                  <a:lnTo>
                    <a:pt x="2976" y="2802"/>
                  </a:lnTo>
                  <a:lnTo>
                    <a:pt x="3054" y="2816"/>
                  </a:lnTo>
                  <a:lnTo>
                    <a:pt x="3123" y="2832"/>
                  </a:lnTo>
                  <a:lnTo>
                    <a:pt x="3187" y="2847"/>
                  </a:lnTo>
                  <a:lnTo>
                    <a:pt x="3244" y="2863"/>
                  </a:lnTo>
                  <a:lnTo>
                    <a:pt x="3293" y="2879"/>
                  </a:lnTo>
                  <a:lnTo>
                    <a:pt x="3339" y="2894"/>
                  </a:lnTo>
                  <a:lnTo>
                    <a:pt x="3377" y="2910"/>
                  </a:lnTo>
                  <a:lnTo>
                    <a:pt x="3411" y="2925"/>
                  </a:lnTo>
                  <a:lnTo>
                    <a:pt x="3463" y="2838"/>
                  </a:lnTo>
                  <a:lnTo>
                    <a:pt x="3510" y="2747"/>
                  </a:lnTo>
                  <a:lnTo>
                    <a:pt x="3551" y="2653"/>
                  </a:lnTo>
                  <a:lnTo>
                    <a:pt x="3588" y="2557"/>
                  </a:lnTo>
                  <a:lnTo>
                    <a:pt x="3617" y="2457"/>
                  </a:lnTo>
                  <a:lnTo>
                    <a:pt x="3642" y="2356"/>
                  </a:lnTo>
                  <a:lnTo>
                    <a:pt x="3660" y="2252"/>
                  </a:lnTo>
                  <a:lnTo>
                    <a:pt x="3673" y="2146"/>
                  </a:lnTo>
                  <a:lnTo>
                    <a:pt x="3679" y="2038"/>
                  </a:lnTo>
                  <a:lnTo>
                    <a:pt x="2977" y="2038"/>
                  </a:lnTo>
                  <a:close/>
                  <a:moveTo>
                    <a:pt x="2011" y="2038"/>
                  </a:moveTo>
                  <a:lnTo>
                    <a:pt x="2011" y="2739"/>
                  </a:lnTo>
                  <a:lnTo>
                    <a:pt x="2128" y="2739"/>
                  </a:lnTo>
                  <a:lnTo>
                    <a:pt x="2239" y="2741"/>
                  </a:lnTo>
                  <a:lnTo>
                    <a:pt x="2344" y="2743"/>
                  </a:lnTo>
                  <a:lnTo>
                    <a:pt x="2444" y="2747"/>
                  </a:lnTo>
                  <a:lnTo>
                    <a:pt x="2537" y="2752"/>
                  </a:lnTo>
                  <a:lnTo>
                    <a:pt x="2626" y="2759"/>
                  </a:lnTo>
                  <a:lnTo>
                    <a:pt x="2709" y="2767"/>
                  </a:lnTo>
                  <a:lnTo>
                    <a:pt x="2751" y="2668"/>
                  </a:lnTo>
                  <a:lnTo>
                    <a:pt x="2789" y="2568"/>
                  </a:lnTo>
                  <a:lnTo>
                    <a:pt x="2822" y="2466"/>
                  </a:lnTo>
                  <a:lnTo>
                    <a:pt x="2849" y="2361"/>
                  </a:lnTo>
                  <a:lnTo>
                    <a:pt x="2870" y="2255"/>
                  </a:lnTo>
                  <a:lnTo>
                    <a:pt x="2885" y="2148"/>
                  </a:lnTo>
                  <a:lnTo>
                    <a:pt x="2892" y="2038"/>
                  </a:lnTo>
                  <a:lnTo>
                    <a:pt x="2011" y="2038"/>
                  </a:lnTo>
                  <a:close/>
                  <a:moveTo>
                    <a:pt x="1039" y="2038"/>
                  </a:moveTo>
                  <a:lnTo>
                    <a:pt x="1046" y="2149"/>
                  </a:lnTo>
                  <a:lnTo>
                    <a:pt x="1062" y="2259"/>
                  </a:lnTo>
                  <a:lnTo>
                    <a:pt x="1083" y="2367"/>
                  </a:lnTo>
                  <a:lnTo>
                    <a:pt x="1111" y="2473"/>
                  </a:lnTo>
                  <a:lnTo>
                    <a:pt x="1146" y="2577"/>
                  </a:lnTo>
                  <a:lnTo>
                    <a:pt x="1184" y="2679"/>
                  </a:lnTo>
                  <a:lnTo>
                    <a:pt x="1229" y="2779"/>
                  </a:lnTo>
                  <a:lnTo>
                    <a:pt x="1311" y="2771"/>
                  </a:lnTo>
                  <a:lnTo>
                    <a:pt x="1400" y="2763"/>
                  </a:lnTo>
                  <a:lnTo>
                    <a:pt x="1494" y="2757"/>
                  </a:lnTo>
                  <a:lnTo>
                    <a:pt x="1592" y="2751"/>
                  </a:lnTo>
                  <a:lnTo>
                    <a:pt x="1698" y="2747"/>
                  </a:lnTo>
                  <a:lnTo>
                    <a:pt x="1809" y="2743"/>
                  </a:lnTo>
                  <a:lnTo>
                    <a:pt x="1926" y="2741"/>
                  </a:lnTo>
                  <a:lnTo>
                    <a:pt x="1926" y="2038"/>
                  </a:lnTo>
                  <a:lnTo>
                    <a:pt x="1039" y="2038"/>
                  </a:lnTo>
                  <a:close/>
                  <a:moveTo>
                    <a:pt x="260" y="2038"/>
                  </a:moveTo>
                  <a:lnTo>
                    <a:pt x="266" y="2148"/>
                  </a:lnTo>
                  <a:lnTo>
                    <a:pt x="278" y="2254"/>
                  </a:lnTo>
                  <a:lnTo>
                    <a:pt x="297" y="2359"/>
                  </a:lnTo>
                  <a:lnTo>
                    <a:pt x="321" y="2461"/>
                  </a:lnTo>
                  <a:lnTo>
                    <a:pt x="352" y="2561"/>
                  </a:lnTo>
                  <a:lnTo>
                    <a:pt x="389" y="2658"/>
                  </a:lnTo>
                  <a:lnTo>
                    <a:pt x="431" y="2753"/>
                  </a:lnTo>
                  <a:lnTo>
                    <a:pt x="479" y="2844"/>
                  </a:lnTo>
                  <a:lnTo>
                    <a:pt x="531" y="2933"/>
                  </a:lnTo>
                  <a:lnTo>
                    <a:pt x="564" y="2918"/>
                  </a:lnTo>
                  <a:lnTo>
                    <a:pt x="602" y="2904"/>
                  </a:lnTo>
                  <a:lnTo>
                    <a:pt x="646" y="2889"/>
                  </a:lnTo>
                  <a:lnTo>
                    <a:pt x="695" y="2874"/>
                  </a:lnTo>
                  <a:lnTo>
                    <a:pt x="752" y="2859"/>
                  </a:lnTo>
                  <a:lnTo>
                    <a:pt x="813" y="2844"/>
                  </a:lnTo>
                  <a:lnTo>
                    <a:pt x="882" y="2829"/>
                  </a:lnTo>
                  <a:lnTo>
                    <a:pt x="959" y="2816"/>
                  </a:lnTo>
                  <a:lnTo>
                    <a:pt x="1044" y="2803"/>
                  </a:lnTo>
                  <a:lnTo>
                    <a:pt x="1135" y="2791"/>
                  </a:lnTo>
                  <a:lnTo>
                    <a:pt x="1093" y="2689"/>
                  </a:lnTo>
                  <a:lnTo>
                    <a:pt x="1055" y="2586"/>
                  </a:lnTo>
                  <a:lnTo>
                    <a:pt x="1023" y="2481"/>
                  </a:lnTo>
                  <a:lnTo>
                    <a:pt x="996" y="2372"/>
                  </a:lnTo>
                  <a:lnTo>
                    <a:pt x="973" y="2262"/>
                  </a:lnTo>
                  <a:lnTo>
                    <a:pt x="960" y="2151"/>
                  </a:lnTo>
                  <a:lnTo>
                    <a:pt x="952" y="2038"/>
                  </a:lnTo>
                  <a:lnTo>
                    <a:pt x="260" y="2038"/>
                  </a:lnTo>
                  <a:close/>
                  <a:moveTo>
                    <a:pt x="2712" y="1232"/>
                  </a:moveTo>
                  <a:lnTo>
                    <a:pt x="2623" y="1240"/>
                  </a:lnTo>
                  <a:lnTo>
                    <a:pt x="2528" y="1247"/>
                  </a:lnTo>
                  <a:lnTo>
                    <a:pt x="2425" y="1252"/>
                  </a:lnTo>
                  <a:lnTo>
                    <a:pt x="2318" y="1256"/>
                  </a:lnTo>
                  <a:lnTo>
                    <a:pt x="2202" y="1260"/>
                  </a:lnTo>
                  <a:lnTo>
                    <a:pt x="2081" y="1260"/>
                  </a:lnTo>
                  <a:lnTo>
                    <a:pt x="2011" y="1260"/>
                  </a:lnTo>
                  <a:lnTo>
                    <a:pt x="2011" y="1952"/>
                  </a:lnTo>
                  <a:lnTo>
                    <a:pt x="2891" y="1952"/>
                  </a:lnTo>
                  <a:lnTo>
                    <a:pt x="2885" y="1844"/>
                  </a:lnTo>
                  <a:lnTo>
                    <a:pt x="2870" y="1738"/>
                  </a:lnTo>
                  <a:lnTo>
                    <a:pt x="2849" y="1633"/>
                  </a:lnTo>
                  <a:lnTo>
                    <a:pt x="2823" y="1530"/>
                  </a:lnTo>
                  <a:lnTo>
                    <a:pt x="2791" y="1428"/>
                  </a:lnTo>
                  <a:lnTo>
                    <a:pt x="2753" y="1329"/>
                  </a:lnTo>
                  <a:lnTo>
                    <a:pt x="2712" y="1232"/>
                  </a:lnTo>
                  <a:close/>
                  <a:moveTo>
                    <a:pt x="1224" y="1219"/>
                  </a:moveTo>
                  <a:lnTo>
                    <a:pt x="1182" y="1317"/>
                  </a:lnTo>
                  <a:lnTo>
                    <a:pt x="1144" y="1419"/>
                  </a:lnTo>
                  <a:lnTo>
                    <a:pt x="1110" y="1522"/>
                  </a:lnTo>
                  <a:lnTo>
                    <a:pt x="1082" y="1627"/>
                  </a:lnTo>
                  <a:lnTo>
                    <a:pt x="1061" y="1733"/>
                  </a:lnTo>
                  <a:lnTo>
                    <a:pt x="1046" y="1842"/>
                  </a:lnTo>
                  <a:lnTo>
                    <a:pt x="1039" y="1952"/>
                  </a:lnTo>
                  <a:lnTo>
                    <a:pt x="1926" y="1952"/>
                  </a:lnTo>
                  <a:lnTo>
                    <a:pt x="1926" y="1259"/>
                  </a:lnTo>
                  <a:lnTo>
                    <a:pt x="1808" y="1256"/>
                  </a:lnTo>
                  <a:lnTo>
                    <a:pt x="1697" y="1252"/>
                  </a:lnTo>
                  <a:lnTo>
                    <a:pt x="1591" y="1247"/>
                  </a:lnTo>
                  <a:lnTo>
                    <a:pt x="1491" y="1242"/>
                  </a:lnTo>
                  <a:lnTo>
                    <a:pt x="1396" y="1235"/>
                  </a:lnTo>
                  <a:lnTo>
                    <a:pt x="1307" y="1227"/>
                  </a:lnTo>
                  <a:lnTo>
                    <a:pt x="1224" y="1219"/>
                  </a:lnTo>
                  <a:close/>
                  <a:moveTo>
                    <a:pt x="3415" y="1071"/>
                  </a:moveTo>
                  <a:lnTo>
                    <a:pt x="3382" y="1086"/>
                  </a:lnTo>
                  <a:lnTo>
                    <a:pt x="3342" y="1103"/>
                  </a:lnTo>
                  <a:lnTo>
                    <a:pt x="3298" y="1118"/>
                  </a:lnTo>
                  <a:lnTo>
                    <a:pt x="3249" y="1134"/>
                  </a:lnTo>
                  <a:lnTo>
                    <a:pt x="3192" y="1150"/>
                  </a:lnTo>
                  <a:lnTo>
                    <a:pt x="3129" y="1166"/>
                  </a:lnTo>
                  <a:lnTo>
                    <a:pt x="3059" y="1181"/>
                  </a:lnTo>
                  <a:lnTo>
                    <a:pt x="2981" y="1196"/>
                  </a:lnTo>
                  <a:lnTo>
                    <a:pt x="2897" y="1210"/>
                  </a:lnTo>
                  <a:lnTo>
                    <a:pt x="2805" y="1222"/>
                  </a:lnTo>
                  <a:lnTo>
                    <a:pt x="2844" y="1320"/>
                  </a:lnTo>
                  <a:lnTo>
                    <a:pt x="2880" y="1420"/>
                  </a:lnTo>
                  <a:lnTo>
                    <a:pt x="2911" y="1523"/>
                  </a:lnTo>
                  <a:lnTo>
                    <a:pt x="2937" y="1627"/>
                  </a:lnTo>
                  <a:lnTo>
                    <a:pt x="2957" y="1734"/>
                  </a:lnTo>
                  <a:lnTo>
                    <a:pt x="2970" y="1842"/>
                  </a:lnTo>
                  <a:lnTo>
                    <a:pt x="2977" y="1952"/>
                  </a:lnTo>
                  <a:lnTo>
                    <a:pt x="3679" y="1952"/>
                  </a:lnTo>
                  <a:lnTo>
                    <a:pt x="3673" y="1844"/>
                  </a:lnTo>
                  <a:lnTo>
                    <a:pt x="3660" y="1739"/>
                  </a:lnTo>
                  <a:lnTo>
                    <a:pt x="3643" y="1637"/>
                  </a:lnTo>
                  <a:lnTo>
                    <a:pt x="3618" y="1536"/>
                  </a:lnTo>
                  <a:lnTo>
                    <a:pt x="3589" y="1437"/>
                  </a:lnTo>
                  <a:lnTo>
                    <a:pt x="3553" y="1341"/>
                  </a:lnTo>
                  <a:lnTo>
                    <a:pt x="3512" y="1249"/>
                  </a:lnTo>
                  <a:lnTo>
                    <a:pt x="3467" y="1158"/>
                  </a:lnTo>
                  <a:lnTo>
                    <a:pt x="3415" y="1071"/>
                  </a:lnTo>
                  <a:close/>
                  <a:moveTo>
                    <a:pt x="527" y="1065"/>
                  </a:moveTo>
                  <a:lnTo>
                    <a:pt x="476" y="1153"/>
                  </a:lnTo>
                  <a:lnTo>
                    <a:pt x="429" y="1242"/>
                  </a:lnTo>
                  <a:lnTo>
                    <a:pt x="387" y="1337"/>
                  </a:lnTo>
                  <a:lnTo>
                    <a:pt x="351" y="1433"/>
                  </a:lnTo>
                  <a:lnTo>
                    <a:pt x="320" y="1532"/>
                  </a:lnTo>
                  <a:lnTo>
                    <a:pt x="296" y="1634"/>
                  </a:lnTo>
                  <a:lnTo>
                    <a:pt x="277" y="1738"/>
                  </a:lnTo>
                  <a:lnTo>
                    <a:pt x="266" y="1844"/>
                  </a:lnTo>
                  <a:lnTo>
                    <a:pt x="260" y="1952"/>
                  </a:lnTo>
                  <a:lnTo>
                    <a:pt x="952" y="1952"/>
                  </a:lnTo>
                  <a:lnTo>
                    <a:pt x="960" y="1839"/>
                  </a:lnTo>
                  <a:lnTo>
                    <a:pt x="973" y="1729"/>
                  </a:lnTo>
                  <a:lnTo>
                    <a:pt x="994" y="1621"/>
                  </a:lnTo>
                  <a:lnTo>
                    <a:pt x="1022" y="1515"/>
                  </a:lnTo>
                  <a:lnTo>
                    <a:pt x="1054" y="1410"/>
                  </a:lnTo>
                  <a:lnTo>
                    <a:pt x="1091" y="1309"/>
                  </a:lnTo>
                  <a:lnTo>
                    <a:pt x="1131" y="1209"/>
                  </a:lnTo>
                  <a:lnTo>
                    <a:pt x="1039" y="1196"/>
                  </a:lnTo>
                  <a:lnTo>
                    <a:pt x="955" y="1183"/>
                  </a:lnTo>
                  <a:lnTo>
                    <a:pt x="877" y="1169"/>
                  </a:lnTo>
                  <a:lnTo>
                    <a:pt x="808" y="1154"/>
                  </a:lnTo>
                  <a:lnTo>
                    <a:pt x="745" y="1139"/>
                  </a:lnTo>
                  <a:lnTo>
                    <a:pt x="690" y="1124"/>
                  </a:lnTo>
                  <a:lnTo>
                    <a:pt x="641" y="1108"/>
                  </a:lnTo>
                  <a:lnTo>
                    <a:pt x="598" y="1093"/>
                  </a:lnTo>
                  <a:lnTo>
                    <a:pt x="559" y="1079"/>
                  </a:lnTo>
                  <a:lnTo>
                    <a:pt x="527" y="1065"/>
                  </a:lnTo>
                  <a:close/>
                  <a:moveTo>
                    <a:pt x="1765" y="275"/>
                  </a:moveTo>
                  <a:lnTo>
                    <a:pt x="1653" y="291"/>
                  </a:lnTo>
                  <a:lnTo>
                    <a:pt x="1543" y="316"/>
                  </a:lnTo>
                  <a:lnTo>
                    <a:pt x="1437" y="349"/>
                  </a:lnTo>
                  <a:lnTo>
                    <a:pt x="1333" y="386"/>
                  </a:lnTo>
                  <a:lnTo>
                    <a:pt x="1233" y="431"/>
                  </a:lnTo>
                  <a:lnTo>
                    <a:pt x="1136" y="482"/>
                  </a:lnTo>
                  <a:lnTo>
                    <a:pt x="1044" y="538"/>
                  </a:lnTo>
                  <a:lnTo>
                    <a:pt x="954" y="601"/>
                  </a:lnTo>
                  <a:lnTo>
                    <a:pt x="869" y="669"/>
                  </a:lnTo>
                  <a:lnTo>
                    <a:pt x="789" y="742"/>
                  </a:lnTo>
                  <a:lnTo>
                    <a:pt x="713" y="820"/>
                  </a:lnTo>
                  <a:lnTo>
                    <a:pt x="642" y="903"/>
                  </a:lnTo>
                  <a:lnTo>
                    <a:pt x="577" y="990"/>
                  </a:lnTo>
                  <a:lnTo>
                    <a:pt x="607" y="1003"/>
                  </a:lnTo>
                  <a:lnTo>
                    <a:pt x="644" y="1016"/>
                  </a:lnTo>
                  <a:lnTo>
                    <a:pt x="686" y="1030"/>
                  </a:lnTo>
                  <a:lnTo>
                    <a:pt x="736" y="1044"/>
                  </a:lnTo>
                  <a:lnTo>
                    <a:pt x="790" y="1059"/>
                  </a:lnTo>
                  <a:lnTo>
                    <a:pt x="851" y="1073"/>
                  </a:lnTo>
                  <a:lnTo>
                    <a:pt x="919" y="1086"/>
                  </a:lnTo>
                  <a:lnTo>
                    <a:pt x="996" y="1100"/>
                  </a:lnTo>
                  <a:lnTo>
                    <a:pt x="1078" y="1113"/>
                  </a:lnTo>
                  <a:lnTo>
                    <a:pt x="1171" y="1125"/>
                  </a:lnTo>
                  <a:lnTo>
                    <a:pt x="1216" y="1034"/>
                  </a:lnTo>
                  <a:lnTo>
                    <a:pt x="1264" y="947"/>
                  </a:lnTo>
                  <a:lnTo>
                    <a:pt x="1315" y="862"/>
                  </a:lnTo>
                  <a:lnTo>
                    <a:pt x="1367" y="781"/>
                  </a:lnTo>
                  <a:lnTo>
                    <a:pt x="1420" y="702"/>
                  </a:lnTo>
                  <a:lnTo>
                    <a:pt x="1471" y="628"/>
                  </a:lnTo>
                  <a:lnTo>
                    <a:pt x="1524" y="558"/>
                  </a:lnTo>
                  <a:lnTo>
                    <a:pt x="1576" y="492"/>
                  </a:lnTo>
                  <a:lnTo>
                    <a:pt x="1627" y="431"/>
                  </a:lnTo>
                  <a:lnTo>
                    <a:pt x="1675" y="374"/>
                  </a:lnTo>
                  <a:lnTo>
                    <a:pt x="1722" y="321"/>
                  </a:lnTo>
                  <a:lnTo>
                    <a:pt x="1765" y="275"/>
                  </a:lnTo>
                  <a:close/>
                  <a:moveTo>
                    <a:pt x="2164" y="274"/>
                  </a:moveTo>
                  <a:lnTo>
                    <a:pt x="2208" y="321"/>
                  </a:lnTo>
                  <a:lnTo>
                    <a:pt x="2255" y="374"/>
                  </a:lnTo>
                  <a:lnTo>
                    <a:pt x="2305" y="432"/>
                  </a:lnTo>
                  <a:lnTo>
                    <a:pt x="2355" y="495"/>
                  </a:lnTo>
                  <a:lnTo>
                    <a:pt x="2408" y="562"/>
                  </a:lnTo>
                  <a:lnTo>
                    <a:pt x="2461" y="633"/>
                  </a:lnTo>
                  <a:lnTo>
                    <a:pt x="2515" y="708"/>
                  </a:lnTo>
                  <a:lnTo>
                    <a:pt x="2568" y="788"/>
                  </a:lnTo>
                  <a:lnTo>
                    <a:pt x="2620" y="870"/>
                  </a:lnTo>
                  <a:lnTo>
                    <a:pt x="2672" y="958"/>
                  </a:lnTo>
                  <a:lnTo>
                    <a:pt x="2720" y="1046"/>
                  </a:lnTo>
                  <a:lnTo>
                    <a:pt x="2767" y="1140"/>
                  </a:lnTo>
                  <a:lnTo>
                    <a:pt x="2859" y="1128"/>
                  </a:lnTo>
                  <a:lnTo>
                    <a:pt x="2944" y="1115"/>
                  </a:lnTo>
                  <a:lnTo>
                    <a:pt x="3021" y="1101"/>
                  </a:lnTo>
                  <a:lnTo>
                    <a:pt x="3090" y="1088"/>
                  </a:lnTo>
                  <a:lnTo>
                    <a:pt x="3151" y="1073"/>
                  </a:lnTo>
                  <a:lnTo>
                    <a:pt x="3207" y="1058"/>
                  </a:lnTo>
                  <a:lnTo>
                    <a:pt x="3256" y="1041"/>
                  </a:lnTo>
                  <a:lnTo>
                    <a:pt x="3299" y="1026"/>
                  </a:lnTo>
                  <a:lnTo>
                    <a:pt x="3336" y="1013"/>
                  </a:lnTo>
                  <a:lnTo>
                    <a:pt x="3368" y="999"/>
                  </a:lnTo>
                  <a:lnTo>
                    <a:pt x="3307" y="915"/>
                  </a:lnTo>
                  <a:lnTo>
                    <a:pt x="3240" y="837"/>
                  </a:lnTo>
                  <a:lnTo>
                    <a:pt x="3170" y="763"/>
                  </a:lnTo>
                  <a:lnTo>
                    <a:pt x="3096" y="692"/>
                  </a:lnTo>
                  <a:lnTo>
                    <a:pt x="3017" y="627"/>
                  </a:lnTo>
                  <a:lnTo>
                    <a:pt x="2936" y="566"/>
                  </a:lnTo>
                  <a:lnTo>
                    <a:pt x="2849" y="510"/>
                  </a:lnTo>
                  <a:lnTo>
                    <a:pt x="2761" y="458"/>
                  </a:lnTo>
                  <a:lnTo>
                    <a:pt x="2668" y="413"/>
                  </a:lnTo>
                  <a:lnTo>
                    <a:pt x="2572" y="374"/>
                  </a:lnTo>
                  <a:lnTo>
                    <a:pt x="2473" y="339"/>
                  </a:lnTo>
                  <a:lnTo>
                    <a:pt x="2374" y="311"/>
                  </a:lnTo>
                  <a:lnTo>
                    <a:pt x="2270" y="289"/>
                  </a:lnTo>
                  <a:lnTo>
                    <a:pt x="2164" y="274"/>
                  </a:lnTo>
                  <a:close/>
                  <a:moveTo>
                    <a:pt x="2011" y="264"/>
                  </a:moveTo>
                  <a:lnTo>
                    <a:pt x="2011" y="1173"/>
                  </a:lnTo>
                  <a:lnTo>
                    <a:pt x="2141" y="1174"/>
                  </a:lnTo>
                  <a:lnTo>
                    <a:pt x="2261" y="1171"/>
                  </a:lnTo>
                  <a:lnTo>
                    <a:pt x="2375" y="1168"/>
                  </a:lnTo>
                  <a:lnTo>
                    <a:pt x="2481" y="1164"/>
                  </a:lnTo>
                  <a:lnTo>
                    <a:pt x="2581" y="1158"/>
                  </a:lnTo>
                  <a:lnTo>
                    <a:pt x="2673" y="1149"/>
                  </a:lnTo>
                  <a:lnTo>
                    <a:pt x="2630" y="1064"/>
                  </a:lnTo>
                  <a:lnTo>
                    <a:pt x="2583" y="982"/>
                  </a:lnTo>
                  <a:lnTo>
                    <a:pt x="2535" y="902"/>
                  </a:lnTo>
                  <a:lnTo>
                    <a:pt x="2486" y="824"/>
                  </a:lnTo>
                  <a:lnTo>
                    <a:pt x="2436" y="751"/>
                  </a:lnTo>
                  <a:lnTo>
                    <a:pt x="2386" y="681"/>
                  </a:lnTo>
                  <a:lnTo>
                    <a:pt x="2337" y="613"/>
                  </a:lnTo>
                  <a:lnTo>
                    <a:pt x="2287" y="551"/>
                  </a:lnTo>
                  <a:lnTo>
                    <a:pt x="2239" y="492"/>
                  </a:lnTo>
                  <a:lnTo>
                    <a:pt x="2194" y="437"/>
                  </a:lnTo>
                  <a:lnTo>
                    <a:pt x="2149" y="387"/>
                  </a:lnTo>
                  <a:lnTo>
                    <a:pt x="2109" y="341"/>
                  </a:lnTo>
                  <a:lnTo>
                    <a:pt x="2070" y="300"/>
                  </a:lnTo>
                  <a:lnTo>
                    <a:pt x="2036" y="264"/>
                  </a:lnTo>
                  <a:lnTo>
                    <a:pt x="2011" y="264"/>
                  </a:lnTo>
                  <a:close/>
                  <a:moveTo>
                    <a:pt x="1926" y="264"/>
                  </a:moveTo>
                  <a:lnTo>
                    <a:pt x="1894" y="265"/>
                  </a:lnTo>
                  <a:lnTo>
                    <a:pt x="1861" y="300"/>
                  </a:lnTo>
                  <a:lnTo>
                    <a:pt x="1823" y="341"/>
                  </a:lnTo>
                  <a:lnTo>
                    <a:pt x="1782" y="386"/>
                  </a:lnTo>
                  <a:lnTo>
                    <a:pt x="1739" y="435"/>
                  </a:lnTo>
                  <a:lnTo>
                    <a:pt x="1693" y="488"/>
                  </a:lnTo>
                  <a:lnTo>
                    <a:pt x="1646" y="547"/>
                  </a:lnTo>
                  <a:lnTo>
                    <a:pt x="1597" y="608"/>
                  </a:lnTo>
                  <a:lnTo>
                    <a:pt x="1549" y="674"/>
                  </a:lnTo>
                  <a:lnTo>
                    <a:pt x="1498" y="743"/>
                  </a:lnTo>
                  <a:lnTo>
                    <a:pt x="1449" y="815"/>
                  </a:lnTo>
                  <a:lnTo>
                    <a:pt x="1401" y="892"/>
                  </a:lnTo>
                  <a:lnTo>
                    <a:pt x="1353" y="970"/>
                  </a:lnTo>
                  <a:lnTo>
                    <a:pt x="1307" y="1051"/>
                  </a:lnTo>
                  <a:lnTo>
                    <a:pt x="1263" y="1136"/>
                  </a:lnTo>
                  <a:lnTo>
                    <a:pt x="1357" y="1145"/>
                  </a:lnTo>
                  <a:lnTo>
                    <a:pt x="1457" y="1153"/>
                  </a:lnTo>
                  <a:lnTo>
                    <a:pt x="1563" y="1159"/>
                  </a:lnTo>
                  <a:lnTo>
                    <a:pt x="1676" y="1165"/>
                  </a:lnTo>
                  <a:lnTo>
                    <a:pt x="1798" y="1169"/>
                  </a:lnTo>
                  <a:lnTo>
                    <a:pt x="1926" y="1173"/>
                  </a:lnTo>
                  <a:lnTo>
                    <a:pt x="1926" y="264"/>
                  </a:lnTo>
                  <a:close/>
                  <a:moveTo>
                    <a:pt x="1969" y="0"/>
                  </a:moveTo>
                  <a:lnTo>
                    <a:pt x="1969" y="0"/>
                  </a:lnTo>
                  <a:lnTo>
                    <a:pt x="2094" y="5"/>
                  </a:lnTo>
                  <a:lnTo>
                    <a:pt x="2216" y="16"/>
                  </a:lnTo>
                  <a:lnTo>
                    <a:pt x="2335" y="35"/>
                  </a:lnTo>
                  <a:lnTo>
                    <a:pt x="2454" y="61"/>
                  </a:lnTo>
                  <a:lnTo>
                    <a:pt x="2568" y="95"/>
                  </a:lnTo>
                  <a:lnTo>
                    <a:pt x="2680" y="135"/>
                  </a:lnTo>
                  <a:lnTo>
                    <a:pt x="2789" y="181"/>
                  </a:lnTo>
                  <a:lnTo>
                    <a:pt x="2894" y="235"/>
                  </a:lnTo>
                  <a:lnTo>
                    <a:pt x="2996" y="294"/>
                  </a:lnTo>
                  <a:lnTo>
                    <a:pt x="3093" y="359"/>
                  </a:lnTo>
                  <a:lnTo>
                    <a:pt x="3187" y="428"/>
                  </a:lnTo>
                  <a:lnTo>
                    <a:pt x="3276" y="505"/>
                  </a:lnTo>
                  <a:lnTo>
                    <a:pt x="3361" y="586"/>
                  </a:lnTo>
                  <a:lnTo>
                    <a:pt x="3441" y="671"/>
                  </a:lnTo>
                  <a:lnTo>
                    <a:pt x="3515" y="762"/>
                  </a:lnTo>
                  <a:lnTo>
                    <a:pt x="3585" y="857"/>
                  </a:lnTo>
                  <a:lnTo>
                    <a:pt x="3649" y="955"/>
                  </a:lnTo>
                  <a:lnTo>
                    <a:pt x="3707" y="1058"/>
                  </a:lnTo>
                  <a:lnTo>
                    <a:pt x="3759" y="1165"/>
                  </a:lnTo>
                  <a:lnTo>
                    <a:pt x="3806" y="1275"/>
                  </a:lnTo>
                  <a:lnTo>
                    <a:pt x="3845" y="1389"/>
                  </a:lnTo>
                  <a:lnTo>
                    <a:pt x="3877" y="1505"/>
                  </a:lnTo>
                  <a:lnTo>
                    <a:pt x="3903" y="1623"/>
                  </a:lnTo>
                  <a:lnTo>
                    <a:pt x="3923" y="1746"/>
                  </a:lnTo>
                  <a:lnTo>
                    <a:pt x="3934" y="1869"/>
                  </a:lnTo>
                  <a:lnTo>
                    <a:pt x="3938" y="1995"/>
                  </a:lnTo>
                  <a:lnTo>
                    <a:pt x="3934" y="2121"/>
                  </a:lnTo>
                  <a:lnTo>
                    <a:pt x="3923" y="2245"/>
                  </a:lnTo>
                  <a:lnTo>
                    <a:pt x="3903" y="2366"/>
                  </a:lnTo>
                  <a:lnTo>
                    <a:pt x="3877" y="2486"/>
                  </a:lnTo>
                  <a:lnTo>
                    <a:pt x="3845" y="2602"/>
                  </a:lnTo>
                  <a:lnTo>
                    <a:pt x="3806" y="2716"/>
                  </a:lnTo>
                  <a:lnTo>
                    <a:pt x="3759" y="2826"/>
                  </a:lnTo>
                  <a:lnTo>
                    <a:pt x="3707" y="2932"/>
                  </a:lnTo>
                  <a:lnTo>
                    <a:pt x="3649" y="3035"/>
                  </a:lnTo>
                  <a:lnTo>
                    <a:pt x="3585" y="3134"/>
                  </a:lnTo>
                  <a:lnTo>
                    <a:pt x="3515" y="3229"/>
                  </a:lnTo>
                  <a:lnTo>
                    <a:pt x="3441" y="3319"/>
                  </a:lnTo>
                  <a:lnTo>
                    <a:pt x="3361" y="3405"/>
                  </a:lnTo>
                  <a:lnTo>
                    <a:pt x="3276" y="3486"/>
                  </a:lnTo>
                  <a:lnTo>
                    <a:pt x="3187" y="3561"/>
                  </a:lnTo>
                  <a:lnTo>
                    <a:pt x="3093" y="3632"/>
                  </a:lnTo>
                  <a:lnTo>
                    <a:pt x="2996" y="3697"/>
                  </a:lnTo>
                  <a:lnTo>
                    <a:pt x="2894" y="3756"/>
                  </a:lnTo>
                  <a:lnTo>
                    <a:pt x="2789" y="3808"/>
                  </a:lnTo>
                  <a:lnTo>
                    <a:pt x="2680" y="3856"/>
                  </a:lnTo>
                  <a:lnTo>
                    <a:pt x="2568" y="3895"/>
                  </a:lnTo>
                  <a:lnTo>
                    <a:pt x="2454" y="3928"/>
                  </a:lnTo>
                  <a:lnTo>
                    <a:pt x="2335" y="3954"/>
                  </a:lnTo>
                  <a:lnTo>
                    <a:pt x="2216" y="3974"/>
                  </a:lnTo>
                  <a:lnTo>
                    <a:pt x="2094" y="3985"/>
                  </a:lnTo>
                  <a:lnTo>
                    <a:pt x="1969" y="3989"/>
                  </a:lnTo>
                  <a:lnTo>
                    <a:pt x="1845" y="3985"/>
                  </a:lnTo>
                  <a:lnTo>
                    <a:pt x="1723" y="3974"/>
                  </a:lnTo>
                  <a:lnTo>
                    <a:pt x="1602" y="3954"/>
                  </a:lnTo>
                  <a:lnTo>
                    <a:pt x="1485" y="3928"/>
                  </a:lnTo>
                  <a:lnTo>
                    <a:pt x="1370" y="3895"/>
                  </a:lnTo>
                  <a:lnTo>
                    <a:pt x="1258" y="3856"/>
                  </a:lnTo>
                  <a:lnTo>
                    <a:pt x="1150" y="3808"/>
                  </a:lnTo>
                  <a:lnTo>
                    <a:pt x="1044" y="3756"/>
                  </a:lnTo>
                  <a:lnTo>
                    <a:pt x="943" y="3697"/>
                  </a:lnTo>
                  <a:lnTo>
                    <a:pt x="845" y="3632"/>
                  </a:lnTo>
                  <a:lnTo>
                    <a:pt x="752" y="3561"/>
                  </a:lnTo>
                  <a:lnTo>
                    <a:pt x="662" y="3486"/>
                  </a:lnTo>
                  <a:lnTo>
                    <a:pt x="578" y="3405"/>
                  </a:lnTo>
                  <a:lnTo>
                    <a:pt x="498" y="3319"/>
                  </a:lnTo>
                  <a:lnTo>
                    <a:pt x="423" y="3229"/>
                  </a:lnTo>
                  <a:lnTo>
                    <a:pt x="353" y="3134"/>
                  </a:lnTo>
                  <a:lnTo>
                    <a:pt x="289" y="3035"/>
                  </a:lnTo>
                  <a:lnTo>
                    <a:pt x="231" y="2932"/>
                  </a:lnTo>
                  <a:lnTo>
                    <a:pt x="178" y="2826"/>
                  </a:lnTo>
                  <a:lnTo>
                    <a:pt x="133" y="2716"/>
                  </a:lnTo>
                  <a:lnTo>
                    <a:pt x="93" y="2602"/>
                  </a:lnTo>
                  <a:lnTo>
                    <a:pt x="60" y="2486"/>
                  </a:lnTo>
                  <a:lnTo>
                    <a:pt x="34" y="2366"/>
                  </a:lnTo>
                  <a:lnTo>
                    <a:pt x="16" y="2245"/>
                  </a:lnTo>
                  <a:lnTo>
                    <a:pt x="5" y="2121"/>
                  </a:lnTo>
                  <a:lnTo>
                    <a:pt x="0" y="1995"/>
                  </a:lnTo>
                  <a:lnTo>
                    <a:pt x="5" y="1869"/>
                  </a:lnTo>
                  <a:lnTo>
                    <a:pt x="16" y="1746"/>
                  </a:lnTo>
                  <a:lnTo>
                    <a:pt x="34" y="1623"/>
                  </a:lnTo>
                  <a:lnTo>
                    <a:pt x="60" y="1505"/>
                  </a:lnTo>
                  <a:lnTo>
                    <a:pt x="93" y="1389"/>
                  </a:lnTo>
                  <a:lnTo>
                    <a:pt x="133" y="1275"/>
                  </a:lnTo>
                  <a:lnTo>
                    <a:pt x="180" y="1165"/>
                  </a:lnTo>
                  <a:lnTo>
                    <a:pt x="231" y="1058"/>
                  </a:lnTo>
                  <a:lnTo>
                    <a:pt x="289" y="955"/>
                  </a:lnTo>
                  <a:lnTo>
                    <a:pt x="353" y="857"/>
                  </a:lnTo>
                  <a:lnTo>
                    <a:pt x="423" y="762"/>
                  </a:lnTo>
                  <a:lnTo>
                    <a:pt x="498" y="671"/>
                  </a:lnTo>
                  <a:lnTo>
                    <a:pt x="578" y="586"/>
                  </a:lnTo>
                  <a:lnTo>
                    <a:pt x="663" y="505"/>
                  </a:lnTo>
                  <a:lnTo>
                    <a:pt x="752" y="428"/>
                  </a:lnTo>
                  <a:lnTo>
                    <a:pt x="845" y="359"/>
                  </a:lnTo>
                  <a:lnTo>
                    <a:pt x="943" y="294"/>
                  </a:lnTo>
                  <a:lnTo>
                    <a:pt x="1045" y="235"/>
                  </a:lnTo>
                  <a:lnTo>
                    <a:pt x="1150" y="181"/>
                  </a:lnTo>
                  <a:lnTo>
                    <a:pt x="1258" y="135"/>
                  </a:lnTo>
                  <a:lnTo>
                    <a:pt x="1370" y="95"/>
                  </a:lnTo>
                  <a:lnTo>
                    <a:pt x="1485" y="61"/>
                  </a:lnTo>
                  <a:lnTo>
                    <a:pt x="1602" y="35"/>
                  </a:lnTo>
                  <a:lnTo>
                    <a:pt x="1723" y="16"/>
                  </a:lnTo>
                  <a:lnTo>
                    <a:pt x="1845" y="5"/>
                  </a:lnTo>
                  <a:lnTo>
                    <a:pt x="196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aphicFrame>
        <p:nvGraphicFramePr>
          <p:cNvPr id="49" name="표 48"/>
          <p:cNvGraphicFramePr>
            <a:graphicFrameLocks noGrp="1"/>
          </p:cNvGraphicFramePr>
          <p:nvPr/>
        </p:nvGraphicFramePr>
        <p:xfrm>
          <a:off x="764284" y="1937609"/>
          <a:ext cx="7757926" cy="4280855"/>
        </p:xfrm>
        <a:graphic>
          <a:graphicData uri="http://schemas.openxmlformats.org/drawingml/2006/table">
            <a:tbl>
              <a:tblPr/>
              <a:tblGrid>
                <a:gridCol w="20930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27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7211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2607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방송일시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상품명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판매단가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684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2019-01-12 1:40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그렉노먼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 남성 캐시터치 터틀넥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4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종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69,900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684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2019-01-12 1:40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그렉노먼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 여성 캐시터치 터틀넥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4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종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69,900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684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2019-01-12 8:00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일시불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[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가이거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]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제니스시계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주얼리세트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129,000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684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2019-01-12 8:00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무이자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[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가이거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]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제니스시계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주얼리세트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139,000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684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2019-03-24 19:20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무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)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한샘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하이바스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내추럴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 기본형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3,390,000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684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2019-03-24 19:20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일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)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한샘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하이바스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내추럴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 기본형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3,051,000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684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2019-03-24 19:20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무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)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한샘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하이바스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내추럴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 하부장형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3,690,000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8684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2019-03-24 19:20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일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)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한샘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하이바스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내추럴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 하부장형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3,321,000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8684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2019-03-24 19:20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무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)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한샘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하이바스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내추럴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 기본형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+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키큰장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3,690,000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8684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2019-03-24 19:20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일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)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한샘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하이바스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내추럴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 기본형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+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키큰장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3,321,000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8684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2019-03-24 19:20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무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)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한샘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하이바스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내추럴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하부장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+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키큰장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3,990,000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8684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2019-03-24 19:20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일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)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한샘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하이바스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내추럴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하부장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+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키큰장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3,591,000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cxnSp>
        <p:nvCxnSpPr>
          <p:cNvPr id="56" name="직선 연결선 55"/>
          <p:cNvCxnSpPr/>
          <p:nvPr/>
        </p:nvCxnSpPr>
        <p:spPr>
          <a:xfrm>
            <a:off x="764284" y="1576651"/>
            <a:ext cx="10663432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xmlns="" id="{E996EFD7-78F5-4B35-9AAF-E39DEF0B104E}"/>
              </a:ext>
            </a:extLst>
          </p:cNvPr>
          <p:cNvGrpSpPr>
            <a:grpSpLocks noChangeAspect="1"/>
          </p:cNvGrpSpPr>
          <p:nvPr/>
        </p:nvGrpSpPr>
        <p:grpSpPr>
          <a:xfrm>
            <a:off x="9068400" y="550800"/>
            <a:ext cx="2357746" cy="804783"/>
            <a:chOff x="9069970" y="357396"/>
            <a:chExt cx="2357746" cy="804783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xmlns="" id="{663D9586-3DB9-47F4-9936-F7BB60FAC3A2}"/>
                </a:ext>
              </a:extLst>
            </p:cNvPr>
            <p:cNvGrpSpPr/>
            <p:nvPr/>
          </p:nvGrpSpPr>
          <p:grpSpPr>
            <a:xfrm>
              <a:off x="9136710" y="357396"/>
              <a:ext cx="2246400" cy="385200"/>
              <a:chOff x="2358175" y="5338576"/>
              <a:chExt cx="5590003" cy="956678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xmlns="" id="{03B91A70-9FCE-4962-AF75-5748B1EDC326}"/>
                  </a:ext>
                </a:extLst>
              </p:cNvPr>
              <p:cNvSpPr/>
              <p:nvPr/>
            </p:nvSpPr>
            <p:spPr>
              <a:xfrm>
                <a:off x="2358175" y="5338576"/>
                <a:ext cx="960782" cy="956678"/>
              </a:xfrm>
              <a:prstGeom prst="rect">
                <a:avLst/>
              </a:prstGeom>
              <a:solidFill>
                <a:srgbClr val="FF565A"/>
              </a:solidFill>
              <a:ln>
                <a:solidFill>
                  <a:srgbClr val="FF565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xmlns="" id="{1440D2A7-E3C5-481E-8C3E-C6B5279B0C7D}"/>
                  </a:ext>
                </a:extLst>
              </p:cNvPr>
              <p:cNvSpPr/>
              <p:nvPr/>
            </p:nvSpPr>
            <p:spPr>
              <a:xfrm>
                <a:off x="3515480" y="5338576"/>
                <a:ext cx="960782" cy="956678"/>
              </a:xfrm>
              <a:prstGeom prst="rect">
                <a:avLst/>
              </a:prstGeom>
              <a:solidFill>
                <a:srgbClr val="FF8878"/>
              </a:solidFill>
              <a:ln>
                <a:solidFill>
                  <a:srgbClr val="FF88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xmlns="" id="{1FBF40D0-4591-43E5-98B2-BBE1E61CC5B0}"/>
                  </a:ext>
                </a:extLst>
              </p:cNvPr>
              <p:cNvSpPr/>
              <p:nvPr/>
            </p:nvSpPr>
            <p:spPr>
              <a:xfrm>
                <a:off x="4672786" y="5338576"/>
                <a:ext cx="960782" cy="956678"/>
              </a:xfrm>
              <a:prstGeom prst="rect">
                <a:avLst/>
              </a:prstGeom>
              <a:solidFill>
                <a:srgbClr val="FFB89B"/>
              </a:solidFill>
              <a:ln>
                <a:solidFill>
                  <a:srgbClr val="FFB89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xmlns="" id="{D8985E0B-EAAD-4839-AE46-5D2D22BFBCDD}"/>
                  </a:ext>
                </a:extLst>
              </p:cNvPr>
              <p:cNvSpPr/>
              <p:nvPr/>
            </p:nvSpPr>
            <p:spPr>
              <a:xfrm>
                <a:off x="6987396" y="5338576"/>
                <a:ext cx="960782" cy="956678"/>
              </a:xfrm>
              <a:prstGeom prst="rect">
                <a:avLst/>
              </a:prstGeom>
              <a:solidFill>
                <a:srgbClr val="84CDC2"/>
              </a:solidFill>
              <a:ln>
                <a:solidFill>
                  <a:srgbClr val="84CD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Freeform 6">
                <a:extLst>
                  <a:ext uri="{FF2B5EF4-FFF2-40B4-BE49-F238E27FC236}">
                    <a16:creationId xmlns:a16="http://schemas.microsoft.com/office/drawing/2014/main" xmlns="" id="{1B22F55F-1763-4F65-94EE-74D2886E1C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94452" y="5469396"/>
                <a:ext cx="688227" cy="695038"/>
              </a:xfrm>
              <a:custGeom>
                <a:avLst/>
                <a:gdLst>
                  <a:gd name="T0" fmla="*/ 651 w 3938"/>
                  <a:gd name="T1" fmla="*/ 2980 h 3989"/>
                  <a:gd name="T2" fmla="*/ 1140 w 3938"/>
                  <a:gd name="T3" fmla="*/ 3510 h 3989"/>
                  <a:gd name="T4" fmla="*/ 1628 w 3938"/>
                  <a:gd name="T5" fmla="*/ 3561 h 3989"/>
                  <a:gd name="T6" fmla="*/ 1174 w 3938"/>
                  <a:gd name="T7" fmla="*/ 2873 h 3989"/>
                  <a:gd name="T8" fmla="*/ 2354 w 3938"/>
                  <a:gd name="T9" fmla="*/ 3497 h 3989"/>
                  <a:gd name="T10" fmla="*/ 2700 w 3938"/>
                  <a:gd name="T11" fmla="*/ 3562 h 3989"/>
                  <a:gd name="T12" fmla="*/ 3330 w 3938"/>
                  <a:gd name="T13" fmla="*/ 2984 h 3989"/>
                  <a:gd name="T14" fmla="*/ 2763 w 3938"/>
                  <a:gd name="T15" fmla="*/ 2859 h 3989"/>
                  <a:gd name="T16" fmla="*/ 1358 w 3938"/>
                  <a:gd name="T17" fmla="*/ 3027 h 3989"/>
                  <a:gd name="T18" fmla="*/ 1783 w 3938"/>
                  <a:gd name="T19" fmla="*/ 3606 h 3989"/>
                  <a:gd name="T20" fmla="*/ 2036 w 3938"/>
                  <a:gd name="T21" fmla="*/ 3726 h 3989"/>
                  <a:gd name="T22" fmla="*/ 2433 w 3938"/>
                  <a:gd name="T23" fmla="*/ 3245 h 3989"/>
                  <a:gd name="T24" fmla="*/ 2259 w 3938"/>
                  <a:gd name="T25" fmla="*/ 2828 h 3989"/>
                  <a:gd name="T26" fmla="*/ 2801 w 3938"/>
                  <a:gd name="T27" fmla="*/ 2777 h 3989"/>
                  <a:gd name="T28" fmla="*/ 3377 w 3938"/>
                  <a:gd name="T29" fmla="*/ 2910 h 3989"/>
                  <a:gd name="T30" fmla="*/ 3673 w 3938"/>
                  <a:gd name="T31" fmla="*/ 2146 h 3989"/>
                  <a:gd name="T32" fmla="*/ 2537 w 3938"/>
                  <a:gd name="T33" fmla="*/ 2752 h 3989"/>
                  <a:gd name="T34" fmla="*/ 2892 w 3938"/>
                  <a:gd name="T35" fmla="*/ 2038 h 3989"/>
                  <a:gd name="T36" fmla="*/ 1229 w 3938"/>
                  <a:gd name="T37" fmla="*/ 2779 h 3989"/>
                  <a:gd name="T38" fmla="*/ 1039 w 3938"/>
                  <a:gd name="T39" fmla="*/ 2038 h 3989"/>
                  <a:gd name="T40" fmla="*/ 479 w 3938"/>
                  <a:gd name="T41" fmla="*/ 2844 h 3989"/>
                  <a:gd name="T42" fmla="*/ 959 w 3938"/>
                  <a:gd name="T43" fmla="*/ 2816 h 3989"/>
                  <a:gd name="T44" fmla="*/ 952 w 3938"/>
                  <a:gd name="T45" fmla="*/ 2038 h 3989"/>
                  <a:gd name="T46" fmla="*/ 2011 w 3938"/>
                  <a:gd name="T47" fmla="*/ 1260 h 3989"/>
                  <a:gd name="T48" fmla="*/ 2712 w 3938"/>
                  <a:gd name="T49" fmla="*/ 1232 h 3989"/>
                  <a:gd name="T50" fmla="*/ 1926 w 3938"/>
                  <a:gd name="T51" fmla="*/ 1952 h 3989"/>
                  <a:gd name="T52" fmla="*/ 3415 w 3938"/>
                  <a:gd name="T53" fmla="*/ 1071 h 3989"/>
                  <a:gd name="T54" fmla="*/ 2897 w 3938"/>
                  <a:gd name="T55" fmla="*/ 1210 h 3989"/>
                  <a:gd name="T56" fmla="*/ 3679 w 3938"/>
                  <a:gd name="T57" fmla="*/ 1952 h 3989"/>
                  <a:gd name="T58" fmla="*/ 3415 w 3938"/>
                  <a:gd name="T59" fmla="*/ 1071 h 3989"/>
                  <a:gd name="T60" fmla="*/ 266 w 3938"/>
                  <a:gd name="T61" fmla="*/ 1844 h 3989"/>
                  <a:gd name="T62" fmla="*/ 1131 w 3938"/>
                  <a:gd name="T63" fmla="*/ 1209 h 3989"/>
                  <a:gd name="T64" fmla="*/ 559 w 3938"/>
                  <a:gd name="T65" fmla="*/ 1079 h 3989"/>
                  <a:gd name="T66" fmla="*/ 1044 w 3938"/>
                  <a:gd name="T67" fmla="*/ 538 h 3989"/>
                  <a:gd name="T68" fmla="*/ 686 w 3938"/>
                  <a:gd name="T69" fmla="*/ 1030 h 3989"/>
                  <a:gd name="T70" fmla="*/ 1264 w 3938"/>
                  <a:gd name="T71" fmla="*/ 947 h 3989"/>
                  <a:gd name="T72" fmla="*/ 1722 w 3938"/>
                  <a:gd name="T73" fmla="*/ 321 h 3989"/>
                  <a:gd name="T74" fmla="*/ 2515 w 3938"/>
                  <a:gd name="T75" fmla="*/ 708 h 3989"/>
                  <a:gd name="T76" fmla="*/ 3090 w 3938"/>
                  <a:gd name="T77" fmla="*/ 1088 h 3989"/>
                  <a:gd name="T78" fmla="*/ 3170 w 3938"/>
                  <a:gd name="T79" fmla="*/ 763 h 3989"/>
                  <a:gd name="T80" fmla="*/ 2374 w 3938"/>
                  <a:gd name="T81" fmla="*/ 311 h 3989"/>
                  <a:gd name="T82" fmla="*/ 2581 w 3938"/>
                  <a:gd name="T83" fmla="*/ 1158 h 3989"/>
                  <a:gd name="T84" fmla="*/ 2287 w 3938"/>
                  <a:gd name="T85" fmla="*/ 551 h 3989"/>
                  <a:gd name="T86" fmla="*/ 1894 w 3938"/>
                  <a:gd name="T87" fmla="*/ 265 h 3989"/>
                  <a:gd name="T88" fmla="*/ 1498 w 3938"/>
                  <a:gd name="T89" fmla="*/ 743 h 3989"/>
                  <a:gd name="T90" fmla="*/ 1676 w 3938"/>
                  <a:gd name="T91" fmla="*/ 1165 h 3989"/>
                  <a:gd name="T92" fmla="*/ 2454 w 3938"/>
                  <a:gd name="T93" fmla="*/ 61 h 3989"/>
                  <a:gd name="T94" fmla="*/ 3361 w 3938"/>
                  <a:gd name="T95" fmla="*/ 586 h 3989"/>
                  <a:gd name="T96" fmla="*/ 3877 w 3938"/>
                  <a:gd name="T97" fmla="*/ 1505 h 3989"/>
                  <a:gd name="T98" fmla="*/ 3845 w 3938"/>
                  <a:gd name="T99" fmla="*/ 2602 h 3989"/>
                  <a:gd name="T100" fmla="*/ 3276 w 3938"/>
                  <a:gd name="T101" fmla="*/ 3486 h 3989"/>
                  <a:gd name="T102" fmla="*/ 2335 w 3938"/>
                  <a:gd name="T103" fmla="*/ 3954 h 3989"/>
                  <a:gd name="T104" fmla="*/ 1258 w 3938"/>
                  <a:gd name="T105" fmla="*/ 3856 h 3989"/>
                  <a:gd name="T106" fmla="*/ 423 w 3938"/>
                  <a:gd name="T107" fmla="*/ 3229 h 3989"/>
                  <a:gd name="T108" fmla="*/ 16 w 3938"/>
                  <a:gd name="T109" fmla="*/ 2245 h 3989"/>
                  <a:gd name="T110" fmla="*/ 180 w 3938"/>
                  <a:gd name="T111" fmla="*/ 1165 h 3989"/>
                  <a:gd name="T112" fmla="*/ 845 w 3938"/>
                  <a:gd name="T113" fmla="*/ 359 h 3989"/>
                  <a:gd name="T114" fmla="*/ 1845 w 3938"/>
                  <a:gd name="T115" fmla="*/ 5 h 39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938" h="3989">
                    <a:moveTo>
                      <a:pt x="1174" y="2873"/>
                    </a:moveTo>
                    <a:lnTo>
                      <a:pt x="1083" y="2885"/>
                    </a:lnTo>
                    <a:lnTo>
                      <a:pt x="1001" y="2898"/>
                    </a:lnTo>
                    <a:lnTo>
                      <a:pt x="925" y="2912"/>
                    </a:lnTo>
                    <a:lnTo>
                      <a:pt x="858" y="2925"/>
                    </a:lnTo>
                    <a:lnTo>
                      <a:pt x="796" y="2939"/>
                    </a:lnTo>
                    <a:lnTo>
                      <a:pt x="742" y="2953"/>
                    </a:lnTo>
                    <a:lnTo>
                      <a:pt x="692" y="2967"/>
                    </a:lnTo>
                    <a:lnTo>
                      <a:pt x="651" y="2980"/>
                    </a:lnTo>
                    <a:lnTo>
                      <a:pt x="614" y="2994"/>
                    </a:lnTo>
                    <a:lnTo>
                      <a:pt x="582" y="3007"/>
                    </a:lnTo>
                    <a:lnTo>
                      <a:pt x="647" y="3093"/>
                    </a:lnTo>
                    <a:lnTo>
                      <a:pt x="718" y="3175"/>
                    </a:lnTo>
                    <a:lnTo>
                      <a:pt x="793" y="3253"/>
                    </a:lnTo>
                    <a:lnTo>
                      <a:pt x="874" y="3325"/>
                    </a:lnTo>
                    <a:lnTo>
                      <a:pt x="959" y="3392"/>
                    </a:lnTo>
                    <a:lnTo>
                      <a:pt x="1047" y="3454"/>
                    </a:lnTo>
                    <a:lnTo>
                      <a:pt x="1140" y="3510"/>
                    </a:lnTo>
                    <a:lnTo>
                      <a:pt x="1236" y="3561"/>
                    </a:lnTo>
                    <a:lnTo>
                      <a:pt x="1336" y="3605"/>
                    </a:lnTo>
                    <a:lnTo>
                      <a:pt x="1439" y="3642"/>
                    </a:lnTo>
                    <a:lnTo>
                      <a:pt x="1544" y="3673"/>
                    </a:lnTo>
                    <a:lnTo>
                      <a:pt x="1653" y="3698"/>
                    </a:lnTo>
                    <a:lnTo>
                      <a:pt x="1765" y="3716"/>
                    </a:lnTo>
                    <a:lnTo>
                      <a:pt x="1722" y="3668"/>
                    </a:lnTo>
                    <a:lnTo>
                      <a:pt x="1676" y="3617"/>
                    </a:lnTo>
                    <a:lnTo>
                      <a:pt x="1628" y="3561"/>
                    </a:lnTo>
                    <a:lnTo>
                      <a:pt x="1577" y="3500"/>
                    </a:lnTo>
                    <a:lnTo>
                      <a:pt x="1527" y="3435"/>
                    </a:lnTo>
                    <a:lnTo>
                      <a:pt x="1474" y="3365"/>
                    </a:lnTo>
                    <a:lnTo>
                      <a:pt x="1422" y="3291"/>
                    </a:lnTo>
                    <a:lnTo>
                      <a:pt x="1370" y="3215"/>
                    </a:lnTo>
                    <a:lnTo>
                      <a:pt x="1319" y="3134"/>
                    </a:lnTo>
                    <a:lnTo>
                      <a:pt x="1268" y="3050"/>
                    </a:lnTo>
                    <a:lnTo>
                      <a:pt x="1220" y="2963"/>
                    </a:lnTo>
                    <a:lnTo>
                      <a:pt x="1174" y="2873"/>
                    </a:lnTo>
                    <a:close/>
                    <a:moveTo>
                      <a:pt x="2763" y="2859"/>
                    </a:moveTo>
                    <a:lnTo>
                      <a:pt x="2716" y="2952"/>
                    </a:lnTo>
                    <a:lnTo>
                      <a:pt x="2668" y="3040"/>
                    </a:lnTo>
                    <a:lnTo>
                      <a:pt x="2618" y="3125"/>
                    </a:lnTo>
                    <a:lnTo>
                      <a:pt x="2565" y="3208"/>
                    </a:lnTo>
                    <a:lnTo>
                      <a:pt x="2512" y="3286"/>
                    </a:lnTo>
                    <a:lnTo>
                      <a:pt x="2459" y="3361"/>
                    </a:lnTo>
                    <a:lnTo>
                      <a:pt x="2406" y="3431"/>
                    </a:lnTo>
                    <a:lnTo>
                      <a:pt x="2354" y="3497"/>
                    </a:lnTo>
                    <a:lnTo>
                      <a:pt x="2303" y="3560"/>
                    </a:lnTo>
                    <a:lnTo>
                      <a:pt x="2254" y="3617"/>
                    </a:lnTo>
                    <a:lnTo>
                      <a:pt x="2208" y="3670"/>
                    </a:lnTo>
                    <a:lnTo>
                      <a:pt x="2164" y="3717"/>
                    </a:lnTo>
                    <a:lnTo>
                      <a:pt x="2277" y="3701"/>
                    </a:lnTo>
                    <a:lnTo>
                      <a:pt x="2387" y="3676"/>
                    </a:lnTo>
                    <a:lnTo>
                      <a:pt x="2494" y="3645"/>
                    </a:lnTo>
                    <a:lnTo>
                      <a:pt x="2599" y="3606"/>
                    </a:lnTo>
                    <a:lnTo>
                      <a:pt x="2700" y="3562"/>
                    </a:lnTo>
                    <a:lnTo>
                      <a:pt x="2798" y="3511"/>
                    </a:lnTo>
                    <a:lnTo>
                      <a:pt x="2892" y="3454"/>
                    </a:lnTo>
                    <a:lnTo>
                      <a:pt x="2982" y="3391"/>
                    </a:lnTo>
                    <a:lnTo>
                      <a:pt x="3067" y="3322"/>
                    </a:lnTo>
                    <a:lnTo>
                      <a:pt x="3149" y="3249"/>
                    </a:lnTo>
                    <a:lnTo>
                      <a:pt x="3225" y="3170"/>
                    </a:lnTo>
                    <a:lnTo>
                      <a:pt x="3297" y="3086"/>
                    </a:lnTo>
                    <a:lnTo>
                      <a:pt x="3362" y="2998"/>
                    </a:lnTo>
                    <a:lnTo>
                      <a:pt x="3330" y="2984"/>
                    </a:lnTo>
                    <a:lnTo>
                      <a:pt x="3293" y="2970"/>
                    </a:lnTo>
                    <a:lnTo>
                      <a:pt x="3250" y="2955"/>
                    </a:lnTo>
                    <a:lnTo>
                      <a:pt x="3201" y="2940"/>
                    </a:lnTo>
                    <a:lnTo>
                      <a:pt x="3145" y="2925"/>
                    </a:lnTo>
                    <a:lnTo>
                      <a:pt x="3083" y="2910"/>
                    </a:lnTo>
                    <a:lnTo>
                      <a:pt x="3014" y="2897"/>
                    </a:lnTo>
                    <a:lnTo>
                      <a:pt x="2938" y="2883"/>
                    </a:lnTo>
                    <a:lnTo>
                      <a:pt x="2854" y="2870"/>
                    </a:lnTo>
                    <a:lnTo>
                      <a:pt x="2763" y="2859"/>
                    </a:lnTo>
                    <a:close/>
                    <a:moveTo>
                      <a:pt x="1926" y="2827"/>
                    </a:moveTo>
                    <a:lnTo>
                      <a:pt x="1799" y="2829"/>
                    </a:lnTo>
                    <a:lnTo>
                      <a:pt x="1678" y="2834"/>
                    </a:lnTo>
                    <a:lnTo>
                      <a:pt x="1565" y="2839"/>
                    </a:lnTo>
                    <a:lnTo>
                      <a:pt x="1459" y="2847"/>
                    </a:lnTo>
                    <a:lnTo>
                      <a:pt x="1360" y="2854"/>
                    </a:lnTo>
                    <a:lnTo>
                      <a:pt x="1268" y="2863"/>
                    </a:lnTo>
                    <a:lnTo>
                      <a:pt x="1312" y="2947"/>
                    </a:lnTo>
                    <a:lnTo>
                      <a:pt x="1358" y="3027"/>
                    </a:lnTo>
                    <a:lnTo>
                      <a:pt x="1405" y="3105"/>
                    </a:lnTo>
                    <a:lnTo>
                      <a:pt x="1453" y="3180"/>
                    </a:lnTo>
                    <a:lnTo>
                      <a:pt x="1502" y="3251"/>
                    </a:lnTo>
                    <a:lnTo>
                      <a:pt x="1551" y="3320"/>
                    </a:lnTo>
                    <a:lnTo>
                      <a:pt x="1600" y="3385"/>
                    </a:lnTo>
                    <a:lnTo>
                      <a:pt x="1648" y="3446"/>
                    </a:lnTo>
                    <a:lnTo>
                      <a:pt x="1694" y="3503"/>
                    </a:lnTo>
                    <a:lnTo>
                      <a:pt x="1740" y="3556"/>
                    </a:lnTo>
                    <a:lnTo>
                      <a:pt x="1783" y="3606"/>
                    </a:lnTo>
                    <a:lnTo>
                      <a:pt x="1823" y="3650"/>
                    </a:lnTo>
                    <a:lnTo>
                      <a:pt x="1861" y="3689"/>
                    </a:lnTo>
                    <a:lnTo>
                      <a:pt x="1894" y="3726"/>
                    </a:lnTo>
                    <a:lnTo>
                      <a:pt x="1926" y="3727"/>
                    </a:lnTo>
                    <a:lnTo>
                      <a:pt x="1926" y="2827"/>
                    </a:lnTo>
                    <a:close/>
                    <a:moveTo>
                      <a:pt x="2139" y="2826"/>
                    </a:moveTo>
                    <a:lnTo>
                      <a:pt x="2011" y="2826"/>
                    </a:lnTo>
                    <a:lnTo>
                      <a:pt x="2011" y="3727"/>
                    </a:lnTo>
                    <a:lnTo>
                      <a:pt x="2036" y="3726"/>
                    </a:lnTo>
                    <a:lnTo>
                      <a:pt x="2069" y="3689"/>
                    </a:lnTo>
                    <a:lnTo>
                      <a:pt x="2107" y="3650"/>
                    </a:lnTo>
                    <a:lnTo>
                      <a:pt x="2148" y="3605"/>
                    </a:lnTo>
                    <a:lnTo>
                      <a:pt x="2192" y="3555"/>
                    </a:lnTo>
                    <a:lnTo>
                      <a:pt x="2238" y="3501"/>
                    </a:lnTo>
                    <a:lnTo>
                      <a:pt x="2285" y="3442"/>
                    </a:lnTo>
                    <a:lnTo>
                      <a:pt x="2334" y="3380"/>
                    </a:lnTo>
                    <a:lnTo>
                      <a:pt x="2383" y="3314"/>
                    </a:lnTo>
                    <a:lnTo>
                      <a:pt x="2433" y="3245"/>
                    </a:lnTo>
                    <a:lnTo>
                      <a:pt x="2482" y="3171"/>
                    </a:lnTo>
                    <a:lnTo>
                      <a:pt x="2531" y="3095"/>
                    </a:lnTo>
                    <a:lnTo>
                      <a:pt x="2579" y="3017"/>
                    </a:lnTo>
                    <a:lnTo>
                      <a:pt x="2625" y="2934"/>
                    </a:lnTo>
                    <a:lnTo>
                      <a:pt x="2669" y="2849"/>
                    </a:lnTo>
                    <a:lnTo>
                      <a:pt x="2577" y="2842"/>
                    </a:lnTo>
                    <a:lnTo>
                      <a:pt x="2477" y="2836"/>
                    </a:lnTo>
                    <a:lnTo>
                      <a:pt x="2372" y="2831"/>
                    </a:lnTo>
                    <a:lnTo>
                      <a:pt x="2259" y="2828"/>
                    </a:lnTo>
                    <a:lnTo>
                      <a:pt x="2139" y="2826"/>
                    </a:lnTo>
                    <a:close/>
                    <a:moveTo>
                      <a:pt x="2977" y="2038"/>
                    </a:moveTo>
                    <a:lnTo>
                      <a:pt x="2970" y="2149"/>
                    </a:lnTo>
                    <a:lnTo>
                      <a:pt x="2957" y="2259"/>
                    </a:lnTo>
                    <a:lnTo>
                      <a:pt x="2936" y="2366"/>
                    </a:lnTo>
                    <a:lnTo>
                      <a:pt x="2910" y="2472"/>
                    </a:lnTo>
                    <a:lnTo>
                      <a:pt x="2878" y="2576"/>
                    </a:lnTo>
                    <a:lnTo>
                      <a:pt x="2842" y="2677"/>
                    </a:lnTo>
                    <a:lnTo>
                      <a:pt x="2801" y="2777"/>
                    </a:lnTo>
                    <a:lnTo>
                      <a:pt x="2892" y="2788"/>
                    </a:lnTo>
                    <a:lnTo>
                      <a:pt x="2976" y="2802"/>
                    </a:lnTo>
                    <a:lnTo>
                      <a:pt x="3054" y="2816"/>
                    </a:lnTo>
                    <a:lnTo>
                      <a:pt x="3123" y="2832"/>
                    </a:lnTo>
                    <a:lnTo>
                      <a:pt x="3187" y="2847"/>
                    </a:lnTo>
                    <a:lnTo>
                      <a:pt x="3244" y="2863"/>
                    </a:lnTo>
                    <a:lnTo>
                      <a:pt x="3293" y="2879"/>
                    </a:lnTo>
                    <a:lnTo>
                      <a:pt x="3339" y="2894"/>
                    </a:lnTo>
                    <a:lnTo>
                      <a:pt x="3377" y="2910"/>
                    </a:lnTo>
                    <a:lnTo>
                      <a:pt x="3411" y="2925"/>
                    </a:lnTo>
                    <a:lnTo>
                      <a:pt x="3463" y="2838"/>
                    </a:lnTo>
                    <a:lnTo>
                      <a:pt x="3510" y="2747"/>
                    </a:lnTo>
                    <a:lnTo>
                      <a:pt x="3551" y="2653"/>
                    </a:lnTo>
                    <a:lnTo>
                      <a:pt x="3588" y="2557"/>
                    </a:lnTo>
                    <a:lnTo>
                      <a:pt x="3617" y="2457"/>
                    </a:lnTo>
                    <a:lnTo>
                      <a:pt x="3642" y="2356"/>
                    </a:lnTo>
                    <a:lnTo>
                      <a:pt x="3660" y="2252"/>
                    </a:lnTo>
                    <a:lnTo>
                      <a:pt x="3673" y="2146"/>
                    </a:lnTo>
                    <a:lnTo>
                      <a:pt x="3679" y="2038"/>
                    </a:lnTo>
                    <a:lnTo>
                      <a:pt x="2977" y="2038"/>
                    </a:lnTo>
                    <a:close/>
                    <a:moveTo>
                      <a:pt x="2011" y="2038"/>
                    </a:moveTo>
                    <a:lnTo>
                      <a:pt x="2011" y="2739"/>
                    </a:lnTo>
                    <a:lnTo>
                      <a:pt x="2128" y="2739"/>
                    </a:lnTo>
                    <a:lnTo>
                      <a:pt x="2239" y="2741"/>
                    </a:lnTo>
                    <a:lnTo>
                      <a:pt x="2344" y="2743"/>
                    </a:lnTo>
                    <a:lnTo>
                      <a:pt x="2444" y="2747"/>
                    </a:lnTo>
                    <a:lnTo>
                      <a:pt x="2537" y="2752"/>
                    </a:lnTo>
                    <a:lnTo>
                      <a:pt x="2626" y="2759"/>
                    </a:lnTo>
                    <a:lnTo>
                      <a:pt x="2709" y="2767"/>
                    </a:lnTo>
                    <a:lnTo>
                      <a:pt x="2751" y="2668"/>
                    </a:lnTo>
                    <a:lnTo>
                      <a:pt x="2789" y="2568"/>
                    </a:lnTo>
                    <a:lnTo>
                      <a:pt x="2822" y="2466"/>
                    </a:lnTo>
                    <a:lnTo>
                      <a:pt x="2849" y="2361"/>
                    </a:lnTo>
                    <a:lnTo>
                      <a:pt x="2870" y="2255"/>
                    </a:lnTo>
                    <a:lnTo>
                      <a:pt x="2885" y="2148"/>
                    </a:lnTo>
                    <a:lnTo>
                      <a:pt x="2892" y="2038"/>
                    </a:lnTo>
                    <a:lnTo>
                      <a:pt x="2011" y="2038"/>
                    </a:lnTo>
                    <a:close/>
                    <a:moveTo>
                      <a:pt x="1039" y="2038"/>
                    </a:moveTo>
                    <a:lnTo>
                      <a:pt x="1046" y="2149"/>
                    </a:lnTo>
                    <a:lnTo>
                      <a:pt x="1062" y="2259"/>
                    </a:lnTo>
                    <a:lnTo>
                      <a:pt x="1083" y="2367"/>
                    </a:lnTo>
                    <a:lnTo>
                      <a:pt x="1111" y="2473"/>
                    </a:lnTo>
                    <a:lnTo>
                      <a:pt x="1146" y="2577"/>
                    </a:lnTo>
                    <a:lnTo>
                      <a:pt x="1184" y="2679"/>
                    </a:lnTo>
                    <a:lnTo>
                      <a:pt x="1229" y="2779"/>
                    </a:lnTo>
                    <a:lnTo>
                      <a:pt x="1311" y="2771"/>
                    </a:lnTo>
                    <a:lnTo>
                      <a:pt x="1400" y="2763"/>
                    </a:lnTo>
                    <a:lnTo>
                      <a:pt x="1494" y="2757"/>
                    </a:lnTo>
                    <a:lnTo>
                      <a:pt x="1592" y="2751"/>
                    </a:lnTo>
                    <a:lnTo>
                      <a:pt x="1698" y="2747"/>
                    </a:lnTo>
                    <a:lnTo>
                      <a:pt x="1809" y="2743"/>
                    </a:lnTo>
                    <a:lnTo>
                      <a:pt x="1926" y="2741"/>
                    </a:lnTo>
                    <a:lnTo>
                      <a:pt x="1926" y="2038"/>
                    </a:lnTo>
                    <a:lnTo>
                      <a:pt x="1039" y="2038"/>
                    </a:lnTo>
                    <a:close/>
                    <a:moveTo>
                      <a:pt x="260" y="2038"/>
                    </a:moveTo>
                    <a:lnTo>
                      <a:pt x="266" y="2148"/>
                    </a:lnTo>
                    <a:lnTo>
                      <a:pt x="278" y="2254"/>
                    </a:lnTo>
                    <a:lnTo>
                      <a:pt x="297" y="2359"/>
                    </a:lnTo>
                    <a:lnTo>
                      <a:pt x="321" y="2461"/>
                    </a:lnTo>
                    <a:lnTo>
                      <a:pt x="352" y="2561"/>
                    </a:lnTo>
                    <a:lnTo>
                      <a:pt x="389" y="2658"/>
                    </a:lnTo>
                    <a:lnTo>
                      <a:pt x="431" y="2753"/>
                    </a:lnTo>
                    <a:lnTo>
                      <a:pt x="479" y="2844"/>
                    </a:lnTo>
                    <a:lnTo>
                      <a:pt x="531" y="2933"/>
                    </a:lnTo>
                    <a:lnTo>
                      <a:pt x="564" y="2918"/>
                    </a:lnTo>
                    <a:lnTo>
                      <a:pt x="602" y="2904"/>
                    </a:lnTo>
                    <a:lnTo>
                      <a:pt x="646" y="2889"/>
                    </a:lnTo>
                    <a:lnTo>
                      <a:pt x="695" y="2874"/>
                    </a:lnTo>
                    <a:lnTo>
                      <a:pt x="752" y="2859"/>
                    </a:lnTo>
                    <a:lnTo>
                      <a:pt x="813" y="2844"/>
                    </a:lnTo>
                    <a:lnTo>
                      <a:pt x="882" y="2829"/>
                    </a:lnTo>
                    <a:lnTo>
                      <a:pt x="959" y="2816"/>
                    </a:lnTo>
                    <a:lnTo>
                      <a:pt x="1044" y="2803"/>
                    </a:lnTo>
                    <a:lnTo>
                      <a:pt x="1135" y="2791"/>
                    </a:lnTo>
                    <a:lnTo>
                      <a:pt x="1093" y="2689"/>
                    </a:lnTo>
                    <a:lnTo>
                      <a:pt x="1055" y="2586"/>
                    </a:lnTo>
                    <a:lnTo>
                      <a:pt x="1023" y="2481"/>
                    </a:lnTo>
                    <a:lnTo>
                      <a:pt x="996" y="2372"/>
                    </a:lnTo>
                    <a:lnTo>
                      <a:pt x="973" y="2262"/>
                    </a:lnTo>
                    <a:lnTo>
                      <a:pt x="960" y="2151"/>
                    </a:lnTo>
                    <a:lnTo>
                      <a:pt x="952" y="2038"/>
                    </a:lnTo>
                    <a:lnTo>
                      <a:pt x="260" y="2038"/>
                    </a:lnTo>
                    <a:close/>
                    <a:moveTo>
                      <a:pt x="2712" y="1232"/>
                    </a:moveTo>
                    <a:lnTo>
                      <a:pt x="2623" y="1240"/>
                    </a:lnTo>
                    <a:lnTo>
                      <a:pt x="2528" y="1247"/>
                    </a:lnTo>
                    <a:lnTo>
                      <a:pt x="2425" y="1252"/>
                    </a:lnTo>
                    <a:lnTo>
                      <a:pt x="2318" y="1256"/>
                    </a:lnTo>
                    <a:lnTo>
                      <a:pt x="2202" y="1260"/>
                    </a:lnTo>
                    <a:lnTo>
                      <a:pt x="2081" y="1260"/>
                    </a:lnTo>
                    <a:lnTo>
                      <a:pt x="2011" y="1260"/>
                    </a:lnTo>
                    <a:lnTo>
                      <a:pt x="2011" y="1952"/>
                    </a:lnTo>
                    <a:lnTo>
                      <a:pt x="2891" y="1952"/>
                    </a:lnTo>
                    <a:lnTo>
                      <a:pt x="2885" y="1844"/>
                    </a:lnTo>
                    <a:lnTo>
                      <a:pt x="2870" y="1738"/>
                    </a:lnTo>
                    <a:lnTo>
                      <a:pt x="2849" y="1633"/>
                    </a:lnTo>
                    <a:lnTo>
                      <a:pt x="2823" y="1530"/>
                    </a:lnTo>
                    <a:lnTo>
                      <a:pt x="2791" y="1428"/>
                    </a:lnTo>
                    <a:lnTo>
                      <a:pt x="2753" y="1329"/>
                    </a:lnTo>
                    <a:lnTo>
                      <a:pt x="2712" y="1232"/>
                    </a:lnTo>
                    <a:close/>
                    <a:moveTo>
                      <a:pt x="1224" y="1219"/>
                    </a:moveTo>
                    <a:lnTo>
                      <a:pt x="1182" y="1317"/>
                    </a:lnTo>
                    <a:lnTo>
                      <a:pt x="1144" y="1419"/>
                    </a:lnTo>
                    <a:lnTo>
                      <a:pt x="1110" y="1522"/>
                    </a:lnTo>
                    <a:lnTo>
                      <a:pt x="1082" y="1627"/>
                    </a:lnTo>
                    <a:lnTo>
                      <a:pt x="1061" y="1733"/>
                    </a:lnTo>
                    <a:lnTo>
                      <a:pt x="1046" y="1842"/>
                    </a:lnTo>
                    <a:lnTo>
                      <a:pt x="1039" y="1952"/>
                    </a:lnTo>
                    <a:lnTo>
                      <a:pt x="1926" y="1952"/>
                    </a:lnTo>
                    <a:lnTo>
                      <a:pt x="1926" y="1259"/>
                    </a:lnTo>
                    <a:lnTo>
                      <a:pt x="1808" y="1256"/>
                    </a:lnTo>
                    <a:lnTo>
                      <a:pt x="1697" y="1252"/>
                    </a:lnTo>
                    <a:lnTo>
                      <a:pt x="1591" y="1247"/>
                    </a:lnTo>
                    <a:lnTo>
                      <a:pt x="1491" y="1242"/>
                    </a:lnTo>
                    <a:lnTo>
                      <a:pt x="1396" y="1235"/>
                    </a:lnTo>
                    <a:lnTo>
                      <a:pt x="1307" y="1227"/>
                    </a:lnTo>
                    <a:lnTo>
                      <a:pt x="1224" y="1219"/>
                    </a:lnTo>
                    <a:close/>
                    <a:moveTo>
                      <a:pt x="3415" y="1071"/>
                    </a:moveTo>
                    <a:lnTo>
                      <a:pt x="3382" y="1086"/>
                    </a:lnTo>
                    <a:lnTo>
                      <a:pt x="3342" y="1103"/>
                    </a:lnTo>
                    <a:lnTo>
                      <a:pt x="3298" y="1118"/>
                    </a:lnTo>
                    <a:lnTo>
                      <a:pt x="3249" y="1134"/>
                    </a:lnTo>
                    <a:lnTo>
                      <a:pt x="3192" y="1150"/>
                    </a:lnTo>
                    <a:lnTo>
                      <a:pt x="3129" y="1166"/>
                    </a:lnTo>
                    <a:lnTo>
                      <a:pt x="3059" y="1181"/>
                    </a:lnTo>
                    <a:lnTo>
                      <a:pt x="2981" y="1196"/>
                    </a:lnTo>
                    <a:lnTo>
                      <a:pt x="2897" y="1210"/>
                    </a:lnTo>
                    <a:lnTo>
                      <a:pt x="2805" y="1222"/>
                    </a:lnTo>
                    <a:lnTo>
                      <a:pt x="2844" y="1320"/>
                    </a:lnTo>
                    <a:lnTo>
                      <a:pt x="2880" y="1420"/>
                    </a:lnTo>
                    <a:lnTo>
                      <a:pt x="2911" y="1523"/>
                    </a:lnTo>
                    <a:lnTo>
                      <a:pt x="2937" y="1627"/>
                    </a:lnTo>
                    <a:lnTo>
                      <a:pt x="2957" y="1734"/>
                    </a:lnTo>
                    <a:lnTo>
                      <a:pt x="2970" y="1842"/>
                    </a:lnTo>
                    <a:lnTo>
                      <a:pt x="2977" y="1952"/>
                    </a:lnTo>
                    <a:lnTo>
                      <a:pt x="3679" y="1952"/>
                    </a:lnTo>
                    <a:lnTo>
                      <a:pt x="3673" y="1844"/>
                    </a:lnTo>
                    <a:lnTo>
                      <a:pt x="3660" y="1739"/>
                    </a:lnTo>
                    <a:lnTo>
                      <a:pt x="3643" y="1637"/>
                    </a:lnTo>
                    <a:lnTo>
                      <a:pt x="3618" y="1536"/>
                    </a:lnTo>
                    <a:lnTo>
                      <a:pt x="3589" y="1437"/>
                    </a:lnTo>
                    <a:lnTo>
                      <a:pt x="3553" y="1341"/>
                    </a:lnTo>
                    <a:lnTo>
                      <a:pt x="3512" y="1249"/>
                    </a:lnTo>
                    <a:lnTo>
                      <a:pt x="3467" y="1158"/>
                    </a:lnTo>
                    <a:lnTo>
                      <a:pt x="3415" y="1071"/>
                    </a:lnTo>
                    <a:close/>
                    <a:moveTo>
                      <a:pt x="527" y="1065"/>
                    </a:moveTo>
                    <a:lnTo>
                      <a:pt x="476" y="1153"/>
                    </a:lnTo>
                    <a:lnTo>
                      <a:pt x="429" y="1242"/>
                    </a:lnTo>
                    <a:lnTo>
                      <a:pt x="387" y="1337"/>
                    </a:lnTo>
                    <a:lnTo>
                      <a:pt x="351" y="1433"/>
                    </a:lnTo>
                    <a:lnTo>
                      <a:pt x="320" y="1532"/>
                    </a:lnTo>
                    <a:lnTo>
                      <a:pt x="296" y="1634"/>
                    </a:lnTo>
                    <a:lnTo>
                      <a:pt x="277" y="1738"/>
                    </a:lnTo>
                    <a:lnTo>
                      <a:pt x="266" y="1844"/>
                    </a:lnTo>
                    <a:lnTo>
                      <a:pt x="260" y="1952"/>
                    </a:lnTo>
                    <a:lnTo>
                      <a:pt x="952" y="1952"/>
                    </a:lnTo>
                    <a:lnTo>
                      <a:pt x="960" y="1839"/>
                    </a:lnTo>
                    <a:lnTo>
                      <a:pt x="973" y="1729"/>
                    </a:lnTo>
                    <a:lnTo>
                      <a:pt x="994" y="1621"/>
                    </a:lnTo>
                    <a:lnTo>
                      <a:pt x="1022" y="1515"/>
                    </a:lnTo>
                    <a:lnTo>
                      <a:pt x="1054" y="1410"/>
                    </a:lnTo>
                    <a:lnTo>
                      <a:pt x="1091" y="1309"/>
                    </a:lnTo>
                    <a:lnTo>
                      <a:pt x="1131" y="1209"/>
                    </a:lnTo>
                    <a:lnTo>
                      <a:pt x="1039" y="1196"/>
                    </a:lnTo>
                    <a:lnTo>
                      <a:pt x="955" y="1183"/>
                    </a:lnTo>
                    <a:lnTo>
                      <a:pt x="877" y="1169"/>
                    </a:lnTo>
                    <a:lnTo>
                      <a:pt x="808" y="1154"/>
                    </a:lnTo>
                    <a:lnTo>
                      <a:pt x="745" y="1139"/>
                    </a:lnTo>
                    <a:lnTo>
                      <a:pt x="690" y="1124"/>
                    </a:lnTo>
                    <a:lnTo>
                      <a:pt x="641" y="1108"/>
                    </a:lnTo>
                    <a:lnTo>
                      <a:pt x="598" y="1093"/>
                    </a:lnTo>
                    <a:lnTo>
                      <a:pt x="559" y="1079"/>
                    </a:lnTo>
                    <a:lnTo>
                      <a:pt x="527" y="1065"/>
                    </a:lnTo>
                    <a:close/>
                    <a:moveTo>
                      <a:pt x="1765" y="275"/>
                    </a:moveTo>
                    <a:lnTo>
                      <a:pt x="1653" y="291"/>
                    </a:lnTo>
                    <a:lnTo>
                      <a:pt x="1543" y="316"/>
                    </a:lnTo>
                    <a:lnTo>
                      <a:pt x="1437" y="349"/>
                    </a:lnTo>
                    <a:lnTo>
                      <a:pt x="1333" y="386"/>
                    </a:lnTo>
                    <a:lnTo>
                      <a:pt x="1233" y="431"/>
                    </a:lnTo>
                    <a:lnTo>
                      <a:pt x="1136" y="482"/>
                    </a:lnTo>
                    <a:lnTo>
                      <a:pt x="1044" y="538"/>
                    </a:lnTo>
                    <a:lnTo>
                      <a:pt x="954" y="601"/>
                    </a:lnTo>
                    <a:lnTo>
                      <a:pt x="869" y="669"/>
                    </a:lnTo>
                    <a:lnTo>
                      <a:pt x="789" y="742"/>
                    </a:lnTo>
                    <a:lnTo>
                      <a:pt x="713" y="820"/>
                    </a:lnTo>
                    <a:lnTo>
                      <a:pt x="642" y="903"/>
                    </a:lnTo>
                    <a:lnTo>
                      <a:pt x="577" y="990"/>
                    </a:lnTo>
                    <a:lnTo>
                      <a:pt x="607" y="1003"/>
                    </a:lnTo>
                    <a:lnTo>
                      <a:pt x="644" y="1016"/>
                    </a:lnTo>
                    <a:lnTo>
                      <a:pt x="686" y="1030"/>
                    </a:lnTo>
                    <a:lnTo>
                      <a:pt x="736" y="1044"/>
                    </a:lnTo>
                    <a:lnTo>
                      <a:pt x="790" y="1059"/>
                    </a:lnTo>
                    <a:lnTo>
                      <a:pt x="851" y="1073"/>
                    </a:lnTo>
                    <a:lnTo>
                      <a:pt x="919" y="1086"/>
                    </a:lnTo>
                    <a:lnTo>
                      <a:pt x="996" y="1100"/>
                    </a:lnTo>
                    <a:lnTo>
                      <a:pt x="1078" y="1113"/>
                    </a:lnTo>
                    <a:lnTo>
                      <a:pt x="1171" y="1125"/>
                    </a:lnTo>
                    <a:lnTo>
                      <a:pt x="1216" y="1034"/>
                    </a:lnTo>
                    <a:lnTo>
                      <a:pt x="1264" y="947"/>
                    </a:lnTo>
                    <a:lnTo>
                      <a:pt x="1315" y="862"/>
                    </a:lnTo>
                    <a:lnTo>
                      <a:pt x="1367" y="781"/>
                    </a:lnTo>
                    <a:lnTo>
                      <a:pt x="1420" y="702"/>
                    </a:lnTo>
                    <a:lnTo>
                      <a:pt x="1471" y="628"/>
                    </a:lnTo>
                    <a:lnTo>
                      <a:pt x="1524" y="558"/>
                    </a:lnTo>
                    <a:lnTo>
                      <a:pt x="1576" y="492"/>
                    </a:lnTo>
                    <a:lnTo>
                      <a:pt x="1627" y="431"/>
                    </a:lnTo>
                    <a:lnTo>
                      <a:pt x="1675" y="374"/>
                    </a:lnTo>
                    <a:lnTo>
                      <a:pt x="1722" y="321"/>
                    </a:lnTo>
                    <a:lnTo>
                      <a:pt x="1765" y="275"/>
                    </a:lnTo>
                    <a:close/>
                    <a:moveTo>
                      <a:pt x="2164" y="274"/>
                    </a:moveTo>
                    <a:lnTo>
                      <a:pt x="2208" y="321"/>
                    </a:lnTo>
                    <a:lnTo>
                      <a:pt x="2255" y="374"/>
                    </a:lnTo>
                    <a:lnTo>
                      <a:pt x="2305" y="432"/>
                    </a:lnTo>
                    <a:lnTo>
                      <a:pt x="2355" y="495"/>
                    </a:lnTo>
                    <a:lnTo>
                      <a:pt x="2408" y="562"/>
                    </a:lnTo>
                    <a:lnTo>
                      <a:pt x="2461" y="633"/>
                    </a:lnTo>
                    <a:lnTo>
                      <a:pt x="2515" y="708"/>
                    </a:lnTo>
                    <a:lnTo>
                      <a:pt x="2568" y="788"/>
                    </a:lnTo>
                    <a:lnTo>
                      <a:pt x="2620" y="870"/>
                    </a:lnTo>
                    <a:lnTo>
                      <a:pt x="2672" y="958"/>
                    </a:lnTo>
                    <a:lnTo>
                      <a:pt x="2720" y="1046"/>
                    </a:lnTo>
                    <a:lnTo>
                      <a:pt x="2767" y="1140"/>
                    </a:lnTo>
                    <a:lnTo>
                      <a:pt x="2859" y="1128"/>
                    </a:lnTo>
                    <a:lnTo>
                      <a:pt x="2944" y="1115"/>
                    </a:lnTo>
                    <a:lnTo>
                      <a:pt x="3021" y="1101"/>
                    </a:lnTo>
                    <a:lnTo>
                      <a:pt x="3090" y="1088"/>
                    </a:lnTo>
                    <a:lnTo>
                      <a:pt x="3151" y="1073"/>
                    </a:lnTo>
                    <a:lnTo>
                      <a:pt x="3207" y="1058"/>
                    </a:lnTo>
                    <a:lnTo>
                      <a:pt x="3256" y="1041"/>
                    </a:lnTo>
                    <a:lnTo>
                      <a:pt x="3299" y="1026"/>
                    </a:lnTo>
                    <a:lnTo>
                      <a:pt x="3336" y="1013"/>
                    </a:lnTo>
                    <a:lnTo>
                      <a:pt x="3368" y="999"/>
                    </a:lnTo>
                    <a:lnTo>
                      <a:pt x="3307" y="915"/>
                    </a:lnTo>
                    <a:lnTo>
                      <a:pt x="3240" y="837"/>
                    </a:lnTo>
                    <a:lnTo>
                      <a:pt x="3170" y="763"/>
                    </a:lnTo>
                    <a:lnTo>
                      <a:pt x="3096" y="692"/>
                    </a:lnTo>
                    <a:lnTo>
                      <a:pt x="3017" y="627"/>
                    </a:lnTo>
                    <a:lnTo>
                      <a:pt x="2936" y="566"/>
                    </a:lnTo>
                    <a:lnTo>
                      <a:pt x="2849" y="510"/>
                    </a:lnTo>
                    <a:lnTo>
                      <a:pt x="2761" y="458"/>
                    </a:lnTo>
                    <a:lnTo>
                      <a:pt x="2668" y="413"/>
                    </a:lnTo>
                    <a:lnTo>
                      <a:pt x="2572" y="374"/>
                    </a:lnTo>
                    <a:lnTo>
                      <a:pt x="2473" y="339"/>
                    </a:lnTo>
                    <a:lnTo>
                      <a:pt x="2374" y="311"/>
                    </a:lnTo>
                    <a:lnTo>
                      <a:pt x="2270" y="289"/>
                    </a:lnTo>
                    <a:lnTo>
                      <a:pt x="2164" y="274"/>
                    </a:lnTo>
                    <a:close/>
                    <a:moveTo>
                      <a:pt x="2011" y="264"/>
                    </a:moveTo>
                    <a:lnTo>
                      <a:pt x="2011" y="1173"/>
                    </a:lnTo>
                    <a:lnTo>
                      <a:pt x="2141" y="1174"/>
                    </a:lnTo>
                    <a:lnTo>
                      <a:pt x="2261" y="1171"/>
                    </a:lnTo>
                    <a:lnTo>
                      <a:pt x="2375" y="1168"/>
                    </a:lnTo>
                    <a:lnTo>
                      <a:pt x="2481" y="1164"/>
                    </a:lnTo>
                    <a:lnTo>
                      <a:pt x="2581" y="1158"/>
                    </a:lnTo>
                    <a:lnTo>
                      <a:pt x="2673" y="1149"/>
                    </a:lnTo>
                    <a:lnTo>
                      <a:pt x="2630" y="1064"/>
                    </a:lnTo>
                    <a:lnTo>
                      <a:pt x="2583" y="982"/>
                    </a:lnTo>
                    <a:lnTo>
                      <a:pt x="2535" y="902"/>
                    </a:lnTo>
                    <a:lnTo>
                      <a:pt x="2486" y="824"/>
                    </a:lnTo>
                    <a:lnTo>
                      <a:pt x="2436" y="751"/>
                    </a:lnTo>
                    <a:lnTo>
                      <a:pt x="2386" y="681"/>
                    </a:lnTo>
                    <a:lnTo>
                      <a:pt x="2337" y="613"/>
                    </a:lnTo>
                    <a:lnTo>
                      <a:pt x="2287" y="551"/>
                    </a:lnTo>
                    <a:lnTo>
                      <a:pt x="2239" y="492"/>
                    </a:lnTo>
                    <a:lnTo>
                      <a:pt x="2194" y="437"/>
                    </a:lnTo>
                    <a:lnTo>
                      <a:pt x="2149" y="387"/>
                    </a:lnTo>
                    <a:lnTo>
                      <a:pt x="2109" y="341"/>
                    </a:lnTo>
                    <a:lnTo>
                      <a:pt x="2070" y="300"/>
                    </a:lnTo>
                    <a:lnTo>
                      <a:pt x="2036" y="264"/>
                    </a:lnTo>
                    <a:lnTo>
                      <a:pt x="2011" y="264"/>
                    </a:lnTo>
                    <a:close/>
                    <a:moveTo>
                      <a:pt x="1926" y="264"/>
                    </a:moveTo>
                    <a:lnTo>
                      <a:pt x="1894" y="265"/>
                    </a:lnTo>
                    <a:lnTo>
                      <a:pt x="1861" y="300"/>
                    </a:lnTo>
                    <a:lnTo>
                      <a:pt x="1823" y="341"/>
                    </a:lnTo>
                    <a:lnTo>
                      <a:pt x="1782" y="386"/>
                    </a:lnTo>
                    <a:lnTo>
                      <a:pt x="1739" y="435"/>
                    </a:lnTo>
                    <a:lnTo>
                      <a:pt x="1693" y="488"/>
                    </a:lnTo>
                    <a:lnTo>
                      <a:pt x="1646" y="547"/>
                    </a:lnTo>
                    <a:lnTo>
                      <a:pt x="1597" y="608"/>
                    </a:lnTo>
                    <a:lnTo>
                      <a:pt x="1549" y="674"/>
                    </a:lnTo>
                    <a:lnTo>
                      <a:pt x="1498" y="743"/>
                    </a:lnTo>
                    <a:lnTo>
                      <a:pt x="1449" y="815"/>
                    </a:lnTo>
                    <a:lnTo>
                      <a:pt x="1401" y="892"/>
                    </a:lnTo>
                    <a:lnTo>
                      <a:pt x="1353" y="970"/>
                    </a:lnTo>
                    <a:lnTo>
                      <a:pt x="1307" y="1051"/>
                    </a:lnTo>
                    <a:lnTo>
                      <a:pt x="1263" y="1136"/>
                    </a:lnTo>
                    <a:lnTo>
                      <a:pt x="1357" y="1145"/>
                    </a:lnTo>
                    <a:lnTo>
                      <a:pt x="1457" y="1153"/>
                    </a:lnTo>
                    <a:lnTo>
                      <a:pt x="1563" y="1159"/>
                    </a:lnTo>
                    <a:lnTo>
                      <a:pt x="1676" y="1165"/>
                    </a:lnTo>
                    <a:lnTo>
                      <a:pt x="1798" y="1169"/>
                    </a:lnTo>
                    <a:lnTo>
                      <a:pt x="1926" y="1173"/>
                    </a:lnTo>
                    <a:lnTo>
                      <a:pt x="1926" y="264"/>
                    </a:lnTo>
                    <a:close/>
                    <a:moveTo>
                      <a:pt x="1969" y="0"/>
                    </a:moveTo>
                    <a:lnTo>
                      <a:pt x="1969" y="0"/>
                    </a:lnTo>
                    <a:lnTo>
                      <a:pt x="2094" y="5"/>
                    </a:lnTo>
                    <a:lnTo>
                      <a:pt x="2216" y="16"/>
                    </a:lnTo>
                    <a:lnTo>
                      <a:pt x="2335" y="35"/>
                    </a:lnTo>
                    <a:lnTo>
                      <a:pt x="2454" y="61"/>
                    </a:lnTo>
                    <a:lnTo>
                      <a:pt x="2568" y="95"/>
                    </a:lnTo>
                    <a:lnTo>
                      <a:pt x="2680" y="135"/>
                    </a:lnTo>
                    <a:lnTo>
                      <a:pt x="2789" y="181"/>
                    </a:lnTo>
                    <a:lnTo>
                      <a:pt x="2894" y="235"/>
                    </a:lnTo>
                    <a:lnTo>
                      <a:pt x="2996" y="294"/>
                    </a:lnTo>
                    <a:lnTo>
                      <a:pt x="3093" y="359"/>
                    </a:lnTo>
                    <a:lnTo>
                      <a:pt x="3187" y="428"/>
                    </a:lnTo>
                    <a:lnTo>
                      <a:pt x="3276" y="505"/>
                    </a:lnTo>
                    <a:lnTo>
                      <a:pt x="3361" y="586"/>
                    </a:lnTo>
                    <a:lnTo>
                      <a:pt x="3441" y="671"/>
                    </a:lnTo>
                    <a:lnTo>
                      <a:pt x="3515" y="762"/>
                    </a:lnTo>
                    <a:lnTo>
                      <a:pt x="3585" y="857"/>
                    </a:lnTo>
                    <a:lnTo>
                      <a:pt x="3649" y="955"/>
                    </a:lnTo>
                    <a:lnTo>
                      <a:pt x="3707" y="1058"/>
                    </a:lnTo>
                    <a:lnTo>
                      <a:pt x="3759" y="1165"/>
                    </a:lnTo>
                    <a:lnTo>
                      <a:pt x="3806" y="1275"/>
                    </a:lnTo>
                    <a:lnTo>
                      <a:pt x="3845" y="1389"/>
                    </a:lnTo>
                    <a:lnTo>
                      <a:pt x="3877" y="1505"/>
                    </a:lnTo>
                    <a:lnTo>
                      <a:pt x="3903" y="1623"/>
                    </a:lnTo>
                    <a:lnTo>
                      <a:pt x="3923" y="1746"/>
                    </a:lnTo>
                    <a:lnTo>
                      <a:pt x="3934" y="1869"/>
                    </a:lnTo>
                    <a:lnTo>
                      <a:pt x="3938" y="1995"/>
                    </a:lnTo>
                    <a:lnTo>
                      <a:pt x="3934" y="2121"/>
                    </a:lnTo>
                    <a:lnTo>
                      <a:pt x="3923" y="2245"/>
                    </a:lnTo>
                    <a:lnTo>
                      <a:pt x="3903" y="2366"/>
                    </a:lnTo>
                    <a:lnTo>
                      <a:pt x="3877" y="2486"/>
                    </a:lnTo>
                    <a:lnTo>
                      <a:pt x="3845" y="2602"/>
                    </a:lnTo>
                    <a:lnTo>
                      <a:pt x="3806" y="2716"/>
                    </a:lnTo>
                    <a:lnTo>
                      <a:pt x="3759" y="2826"/>
                    </a:lnTo>
                    <a:lnTo>
                      <a:pt x="3707" y="2932"/>
                    </a:lnTo>
                    <a:lnTo>
                      <a:pt x="3649" y="3035"/>
                    </a:lnTo>
                    <a:lnTo>
                      <a:pt x="3585" y="3134"/>
                    </a:lnTo>
                    <a:lnTo>
                      <a:pt x="3515" y="3229"/>
                    </a:lnTo>
                    <a:lnTo>
                      <a:pt x="3441" y="3319"/>
                    </a:lnTo>
                    <a:lnTo>
                      <a:pt x="3361" y="3405"/>
                    </a:lnTo>
                    <a:lnTo>
                      <a:pt x="3276" y="3486"/>
                    </a:lnTo>
                    <a:lnTo>
                      <a:pt x="3187" y="3561"/>
                    </a:lnTo>
                    <a:lnTo>
                      <a:pt x="3093" y="3632"/>
                    </a:lnTo>
                    <a:lnTo>
                      <a:pt x="2996" y="3697"/>
                    </a:lnTo>
                    <a:lnTo>
                      <a:pt x="2894" y="3756"/>
                    </a:lnTo>
                    <a:lnTo>
                      <a:pt x="2789" y="3808"/>
                    </a:lnTo>
                    <a:lnTo>
                      <a:pt x="2680" y="3856"/>
                    </a:lnTo>
                    <a:lnTo>
                      <a:pt x="2568" y="3895"/>
                    </a:lnTo>
                    <a:lnTo>
                      <a:pt x="2454" y="3928"/>
                    </a:lnTo>
                    <a:lnTo>
                      <a:pt x="2335" y="3954"/>
                    </a:lnTo>
                    <a:lnTo>
                      <a:pt x="2216" y="3974"/>
                    </a:lnTo>
                    <a:lnTo>
                      <a:pt x="2094" y="3985"/>
                    </a:lnTo>
                    <a:lnTo>
                      <a:pt x="1969" y="3989"/>
                    </a:lnTo>
                    <a:lnTo>
                      <a:pt x="1845" y="3985"/>
                    </a:lnTo>
                    <a:lnTo>
                      <a:pt x="1723" y="3974"/>
                    </a:lnTo>
                    <a:lnTo>
                      <a:pt x="1602" y="3954"/>
                    </a:lnTo>
                    <a:lnTo>
                      <a:pt x="1485" y="3928"/>
                    </a:lnTo>
                    <a:lnTo>
                      <a:pt x="1370" y="3895"/>
                    </a:lnTo>
                    <a:lnTo>
                      <a:pt x="1258" y="3856"/>
                    </a:lnTo>
                    <a:lnTo>
                      <a:pt x="1150" y="3808"/>
                    </a:lnTo>
                    <a:lnTo>
                      <a:pt x="1044" y="3756"/>
                    </a:lnTo>
                    <a:lnTo>
                      <a:pt x="943" y="3697"/>
                    </a:lnTo>
                    <a:lnTo>
                      <a:pt x="845" y="3632"/>
                    </a:lnTo>
                    <a:lnTo>
                      <a:pt x="752" y="3561"/>
                    </a:lnTo>
                    <a:lnTo>
                      <a:pt x="662" y="3486"/>
                    </a:lnTo>
                    <a:lnTo>
                      <a:pt x="578" y="3405"/>
                    </a:lnTo>
                    <a:lnTo>
                      <a:pt x="498" y="3319"/>
                    </a:lnTo>
                    <a:lnTo>
                      <a:pt x="423" y="3229"/>
                    </a:lnTo>
                    <a:lnTo>
                      <a:pt x="353" y="3134"/>
                    </a:lnTo>
                    <a:lnTo>
                      <a:pt x="289" y="3035"/>
                    </a:lnTo>
                    <a:lnTo>
                      <a:pt x="231" y="2932"/>
                    </a:lnTo>
                    <a:lnTo>
                      <a:pt x="178" y="2826"/>
                    </a:lnTo>
                    <a:lnTo>
                      <a:pt x="133" y="2716"/>
                    </a:lnTo>
                    <a:lnTo>
                      <a:pt x="93" y="2602"/>
                    </a:lnTo>
                    <a:lnTo>
                      <a:pt x="60" y="2486"/>
                    </a:lnTo>
                    <a:lnTo>
                      <a:pt x="34" y="2366"/>
                    </a:lnTo>
                    <a:lnTo>
                      <a:pt x="16" y="2245"/>
                    </a:lnTo>
                    <a:lnTo>
                      <a:pt x="5" y="2121"/>
                    </a:lnTo>
                    <a:lnTo>
                      <a:pt x="0" y="1995"/>
                    </a:lnTo>
                    <a:lnTo>
                      <a:pt x="5" y="1869"/>
                    </a:lnTo>
                    <a:lnTo>
                      <a:pt x="16" y="1746"/>
                    </a:lnTo>
                    <a:lnTo>
                      <a:pt x="34" y="1623"/>
                    </a:lnTo>
                    <a:lnTo>
                      <a:pt x="60" y="1505"/>
                    </a:lnTo>
                    <a:lnTo>
                      <a:pt x="93" y="1389"/>
                    </a:lnTo>
                    <a:lnTo>
                      <a:pt x="133" y="1275"/>
                    </a:lnTo>
                    <a:lnTo>
                      <a:pt x="180" y="1165"/>
                    </a:lnTo>
                    <a:lnTo>
                      <a:pt x="231" y="1058"/>
                    </a:lnTo>
                    <a:lnTo>
                      <a:pt x="289" y="955"/>
                    </a:lnTo>
                    <a:lnTo>
                      <a:pt x="353" y="857"/>
                    </a:lnTo>
                    <a:lnTo>
                      <a:pt x="423" y="762"/>
                    </a:lnTo>
                    <a:lnTo>
                      <a:pt x="498" y="671"/>
                    </a:lnTo>
                    <a:lnTo>
                      <a:pt x="578" y="586"/>
                    </a:lnTo>
                    <a:lnTo>
                      <a:pt x="663" y="505"/>
                    </a:lnTo>
                    <a:lnTo>
                      <a:pt x="752" y="428"/>
                    </a:lnTo>
                    <a:lnTo>
                      <a:pt x="845" y="359"/>
                    </a:lnTo>
                    <a:lnTo>
                      <a:pt x="943" y="294"/>
                    </a:lnTo>
                    <a:lnTo>
                      <a:pt x="1045" y="235"/>
                    </a:lnTo>
                    <a:lnTo>
                      <a:pt x="1150" y="181"/>
                    </a:lnTo>
                    <a:lnTo>
                      <a:pt x="1258" y="135"/>
                    </a:lnTo>
                    <a:lnTo>
                      <a:pt x="1370" y="95"/>
                    </a:lnTo>
                    <a:lnTo>
                      <a:pt x="1485" y="61"/>
                    </a:lnTo>
                    <a:lnTo>
                      <a:pt x="1602" y="35"/>
                    </a:lnTo>
                    <a:lnTo>
                      <a:pt x="1723" y="16"/>
                    </a:lnTo>
                    <a:lnTo>
                      <a:pt x="1845" y="5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" name="Freeform 11">
                <a:extLst>
                  <a:ext uri="{FF2B5EF4-FFF2-40B4-BE49-F238E27FC236}">
                    <a16:creationId xmlns:a16="http://schemas.microsoft.com/office/drawing/2014/main" xmlns="" id="{4FB056AF-259C-4FBA-9FBE-3FC1CD0324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20705" y="5490883"/>
                <a:ext cx="686934" cy="694800"/>
              </a:xfrm>
              <a:custGeom>
                <a:avLst/>
                <a:gdLst>
                  <a:gd name="T0" fmla="*/ 2319 w 3259"/>
                  <a:gd name="T1" fmla="*/ 2118 h 3338"/>
                  <a:gd name="T2" fmla="*/ 1028 w 3259"/>
                  <a:gd name="T3" fmla="*/ 809 h 3338"/>
                  <a:gd name="T4" fmla="*/ 1285 w 3259"/>
                  <a:gd name="T5" fmla="*/ 1018 h 3338"/>
                  <a:gd name="T6" fmla="*/ 1336 w 3259"/>
                  <a:gd name="T7" fmla="*/ 1045 h 3338"/>
                  <a:gd name="T8" fmla="*/ 1535 w 3259"/>
                  <a:gd name="T9" fmla="*/ 1237 h 3338"/>
                  <a:gd name="T10" fmla="*/ 1580 w 3259"/>
                  <a:gd name="T11" fmla="*/ 1267 h 3338"/>
                  <a:gd name="T12" fmla="*/ 1642 w 3259"/>
                  <a:gd name="T13" fmla="*/ 1450 h 3338"/>
                  <a:gd name="T14" fmla="*/ 2013 w 3259"/>
                  <a:gd name="T15" fmla="*/ 1446 h 3338"/>
                  <a:gd name="T16" fmla="*/ 2036 w 3259"/>
                  <a:gd name="T17" fmla="*/ 1497 h 3338"/>
                  <a:gd name="T18" fmla="*/ 1619 w 3259"/>
                  <a:gd name="T19" fmla="*/ 1527 h 3338"/>
                  <a:gd name="T20" fmla="*/ 1535 w 3259"/>
                  <a:gd name="T21" fmla="*/ 1376 h 3338"/>
                  <a:gd name="T22" fmla="*/ 1428 w 3259"/>
                  <a:gd name="T23" fmla="*/ 1521 h 3338"/>
                  <a:gd name="T24" fmla="*/ 1293 w 3259"/>
                  <a:gd name="T25" fmla="*/ 1178 h 3338"/>
                  <a:gd name="T26" fmla="*/ 1138 w 3259"/>
                  <a:gd name="T27" fmla="*/ 1525 h 3338"/>
                  <a:gd name="T28" fmla="*/ 1094 w 3259"/>
                  <a:gd name="T29" fmla="*/ 1496 h 3338"/>
                  <a:gd name="T30" fmla="*/ 834 w 3259"/>
                  <a:gd name="T31" fmla="*/ 1516 h 3338"/>
                  <a:gd name="T32" fmla="*/ 784 w 3259"/>
                  <a:gd name="T33" fmla="*/ 1499 h 3338"/>
                  <a:gd name="T34" fmla="*/ 600 w 3259"/>
                  <a:gd name="T35" fmla="*/ 1524 h 3338"/>
                  <a:gd name="T36" fmla="*/ 407 w 3259"/>
                  <a:gd name="T37" fmla="*/ 1509 h 3338"/>
                  <a:gd name="T38" fmla="*/ 414 w 3259"/>
                  <a:gd name="T39" fmla="*/ 1453 h 3338"/>
                  <a:gd name="T40" fmla="*/ 566 w 3259"/>
                  <a:gd name="T41" fmla="*/ 1428 h 3338"/>
                  <a:gd name="T42" fmla="*/ 676 w 3259"/>
                  <a:gd name="T43" fmla="*/ 1179 h 3338"/>
                  <a:gd name="T44" fmla="*/ 726 w 3259"/>
                  <a:gd name="T45" fmla="*/ 1195 h 3338"/>
                  <a:gd name="T46" fmla="*/ 972 w 3259"/>
                  <a:gd name="T47" fmla="*/ 782 h 3338"/>
                  <a:gd name="T48" fmla="*/ 1075 w 3259"/>
                  <a:gd name="T49" fmla="*/ 322 h 3338"/>
                  <a:gd name="T50" fmla="*/ 741 w 3259"/>
                  <a:gd name="T51" fmla="*/ 448 h 3338"/>
                  <a:gd name="T52" fmla="*/ 484 w 3259"/>
                  <a:gd name="T53" fmla="*/ 688 h 3338"/>
                  <a:gd name="T54" fmla="*/ 333 w 3259"/>
                  <a:gd name="T55" fmla="*/ 1011 h 3338"/>
                  <a:gd name="T56" fmla="*/ 319 w 3259"/>
                  <a:gd name="T57" fmla="*/ 1383 h 3338"/>
                  <a:gd name="T58" fmla="*/ 444 w 3259"/>
                  <a:gd name="T59" fmla="*/ 1720 h 3338"/>
                  <a:gd name="T60" fmla="*/ 682 w 3259"/>
                  <a:gd name="T61" fmla="*/ 1979 h 3338"/>
                  <a:gd name="T62" fmla="*/ 1004 w 3259"/>
                  <a:gd name="T63" fmla="*/ 2131 h 3338"/>
                  <a:gd name="T64" fmla="*/ 1372 w 3259"/>
                  <a:gd name="T65" fmla="*/ 2146 h 3338"/>
                  <a:gd name="T66" fmla="*/ 1706 w 3259"/>
                  <a:gd name="T67" fmla="*/ 2019 h 3338"/>
                  <a:gd name="T68" fmla="*/ 1963 w 3259"/>
                  <a:gd name="T69" fmla="*/ 1779 h 3338"/>
                  <a:gd name="T70" fmla="*/ 2113 w 3259"/>
                  <a:gd name="T71" fmla="*/ 1455 h 3338"/>
                  <a:gd name="T72" fmla="*/ 2128 w 3259"/>
                  <a:gd name="T73" fmla="*/ 1084 h 3338"/>
                  <a:gd name="T74" fmla="*/ 2002 w 3259"/>
                  <a:gd name="T75" fmla="*/ 747 h 3338"/>
                  <a:gd name="T76" fmla="*/ 1765 w 3259"/>
                  <a:gd name="T77" fmla="*/ 489 h 3338"/>
                  <a:gd name="T78" fmla="*/ 1444 w 3259"/>
                  <a:gd name="T79" fmla="*/ 337 h 3338"/>
                  <a:gd name="T80" fmla="*/ 1224 w 3259"/>
                  <a:gd name="T81" fmla="*/ 0 h 3338"/>
                  <a:gd name="T82" fmla="*/ 1660 w 3259"/>
                  <a:gd name="T83" fmla="*/ 81 h 3338"/>
                  <a:gd name="T84" fmla="*/ 2026 w 3259"/>
                  <a:gd name="T85" fmla="*/ 303 h 3338"/>
                  <a:gd name="T86" fmla="*/ 2295 w 3259"/>
                  <a:gd name="T87" fmla="*/ 636 h 3338"/>
                  <a:gd name="T88" fmla="*/ 2434 w 3259"/>
                  <a:gd name="T89" fmla="*/ 1051 h 3338"/>
                  <a:gd name="T90" fmla="*/ 2418 w 3259"/>
                  <a:gd name="T91" fmla="*/ 1503 h 3338"/>
                  <a:gd name="T92" fmla="*/ 2250 w 3259"/>
                  <a:gd name="T93" fmla="*/ 1905 h 3338"/>
                  <a:gd name="T94" fmla="*/ 1959 w 3259"/>
                  <a:gd name="T95" fmla="*/ 2218 h 3338"/>
                  <a:gd name="T96" fmla="*/ 1577 w 3259"/>
                  <a:gd name="T97" fmla="*/ 2415 h 3338"/>
                  <a:gd name="T98" fmla="*/ 1133 w 3259"/>
                  <a:gd name="T99" fmla="*/ 2463 h 3338"/>
                  <a:gd name="T100" fmla="*/ 708 w 3259"/>
                  <a:gd name="T101" fmla="*/ 2353 h 3338"/>
                  <a:gd name="T102" fmla="*/ 358 w 3259"/>
                  <a:gd name="T103" fmla="*/ 2105 h 3338"/>
                  <a:gd name="T104" fmla="*/ 113 w 3259"/>
                  <a:gd name="T105" fmla="*/ 1753 h 3338"/>
                  <a:gd name="T106" fmla="*/ 3 w 3259"/>
                  <a:gd name="T107" fmla="*/ 1325 h 3338"/>
                  <a:gd name="T108" fmla="*/ 51 w 3259"/>
                  <a:gd name="T109" fmla="*/ 877 h 3338"/>
                  <a:gd name="T110" fmla="*/ 246 w 3259"/>
                  <a:gd name="T111" fmla="*/ 492 h 3338"/>
                  <a:gd name="T112" fmla="*/ 557 w 3259"/>
                  <a:gd name="T113" fmla="*/ 199 h 3338"/>
                  <a:gd name="T114" fmla="*/ 956 w 3259"/>
                  <a:gd name="T115" fmla="*/ 30 h 3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259" h="3338">
                    <a:moveTo>
                      <a:pt x="2319" y="2118"/>
                    </a:moveTo>
                    <a:lnTo>
                      <a:pt x="3259" y="3065"/>
                    </a:lnTo>
                    <a:lnTo>
                      <a:pt x="2988" y="3338"/>
                    </a:lnTo>
                    <a:lnTo>
                      <a:pt x="2047" y="2391"/>
                    </a:lnTo>
                    <a:lnTo>
                      <a:pt x="2319" y="2118"/>
                    </a:lnTo>
                    <a:close/>
                    <a:moveTo>
                      <a:pt x="995" y="779"/>
                    </a:moveTo>
                    <a:lnTo>
                      <a:pt x="1006" y="782"/>
                    </a:lnTo>
                    <a:lnTo>
                      <a:pt x="1015" y="787"/>
                    </a:lnTo>
                    <a:lnTo>
                      <a:pt x="1023" y="796"/>
                    </a:lnTo>
                    <a:lnTo>
                      <a:pt x="1028" y="809"/>
                    </a:lnTo>
                    <a:lnTo>
                      <a:pt x="1144" y="1344"/>
                    </a:lnTo>
                    <a:lnTo>
                      <a:pt x="1257" y="1045"/>
                    </a:lnTo>
                    <a:lnTo>
                      <a:pt x="1265" y="1032"/>
                    </a:lnTo>
                    <a:lnTo>
                      <a:pt x="1274" y="1024"/>
                    </a:lnTo>
                    <a:lnTo>
                      <a:pt x="1285" y="1018"/>
                    </a:lnTo>
                    <a:lnTo>
                      <a:pt x="1297" y="1016"/>
                    </a:lnTo>
                    <a:lnTo>
                      <a:pt x="1309" y="1018"/>
                    </a:lnTo>
                    <a:lnTo>
                      <a:pt x="1320" y="1023"/>
                    </a:lnTo>
                    <a:lnTo>
                      <a:pt x="1329" y="1032"/>
                    </a:lnTo>
                    <a:lnTo>
                      <a:pt x="1336" y="1045"/>
                    </a:lnTo>
                    <a:lnTo>
                      <a:pt x="1442" y="1378"/>
                    </a:lnTo>
                    <a:lnTo>
                      <a:pt x="1507" y="1257"/>
                    </a:lnTo>
                    <a:lnTo>
                      <a:pt x="1514" y="1247"/>
                    </a:lnTo>
                    <a:lnTo>
                      <a:pt x="1524" y="1241"/>
                    </a:lnTo>
                    <a:lnTo>
                      <a:pt x="1535" y="1237"/>
                    </a:lnTo>
                    <a:lnTo>
                      <a:pt x="1546" y="1237"/>
                    </a:lnTo>
                    <a:lnTo>
                      <a:pt x="1557" y="1242"/>
                    </a:lnTo>
                    <a:lnTo>
                      <a:pt x="1566" y="1248"/>
                    </a:lnTo>
                    <a:lnTo>
                      <a:pt x="1575" y="1256"/>
                    </a:lnTo>
                    <a:lnTo>
                      <a:pt x="1580" y="1267"/>
                    </a:lnTo>
                    <a:lnTo>
                      <a:pt x="1634" y="1409"/>
                    </a:lnTo>
                    <a:lnTo>
                      <a:pt x="1638" y="1423"/>
                    </a:lnTo>
                    <a:lnTo>
                      <a:pt x="1641" y="1434"/>
                    </a:lnTo>
                    <a:lnTo>
                      <a:pt x="1642" y="1443"/>
                    </a:lnTo>
                    <a:lnTo>
                      <a:pt x="1642" y="1450"/>
                    </a:lnTo>
                    <a:lnTo>
                      <a:pt x="1648" y="1446"/>
                    </a:lnTo>
                    <a:lnTo>
                      <a:pt x="1658" y="1445"/>
                    </a:lnTo>
                    <a:lnTo>
                      <a:pt x="1670" y="1444"/>
                    </a:lnTo>
                    <a:lnTo>
                      <a:pt x="1998" y="1444"/>
                    </a:lnTo>
                    <a:lnTo>
                      <a:pt x="2013" y="1446"/>
                    </a:lnTo>
                    <a:lnTo>
                      <a:pt x="2023" y="1453"/>
                    </a:lnTo>
                    <a:lnTo>
                      <a:pt x="2032" y="1462"/>
                    </a:lnTo>
                    <a:lnTo>
                      <a:pt x="2036" y="1473"/>
                    </a:lnTo>
                    <a:lnTo>
                      <a:pt x="2038" y="1486"/>
                    </a:lnTo>
                    <a:lnTo>
                      <a:pt x="2036" y="1497"/>
                    </a:lnTo>
                    <a:lnTo>
                      <a:pt x="2032" y="1509"/>
                    </a:lnTo>
                    <a:lnTo>
                      <a:pt x="2023" y="1517"/>
                    </a:lnTo>
                    <a:lnTo>
                      <a:pt x="2013" y="1524"/>
                    </a:lnTo>
                    <a:lnTo>
                      <a:pt x="1998" y="1527"/>
                    </a:lnTo>
                    <a:lnTo>
                      <a:pt x="1619" y="1527"/>
                    </a:lnTo>
                    <a:lnTo>
                      <a:pt x="1605" y="1524"/>
                    </a:lnTo>
                    <a:lnTo>
                      <a:pt x="1595" y="1517"/>
                    </a:lnTo>
                    <a:lnTo>
                      <a:pt x="1585" y="1508"/>
                    </a:lnTo>
                    <a:lnTo>
                      <a:pt x="1579" y="1496"/>
                    </a:lnTo>
                    <a:lnTo>
                      <a:pt x="1535" y="1376"/>
                    </a:lnTo>
                    <a:lnTo>
                      <a:pt x="1467" y="1502"/>
                    </a:lnTo>
                    <a:lnTo>
                      <a:pt x="1460" y="1512"/>
                    </a:lnTo>
                    <a:lnTo>
                      <a:pt x="1450" y="1518"/>
                    </a:lnTo>
                    <a:lnTo>
                      <a:pt x="1440" y="1521"/>
                    </a:lnTo>
                    <a:lnTo>
                      <a:pt x="1428" y="1521"/>
                    </a:lnTo>
                    <a:lnTo>
                      <a:pt x="1417" y="1518"/>
                    </a:lnTo>
                    <a:lnTo>
                      <a:pt x="1407" y="1512"/>
                    </a:lnTo>
                    <a:lnTo>
                      <a:pt x="1399" y="1503"/>
                    </a:lnTo>
                    <a:lnTo>
                      <a:pt x="1394" y="1492"/>
                    </a:lnTo>
                    <a:lnTo>
                      <a:pt x="1293" y="1178"/>
                    </a:lnTo>
                    <a:lnTo>
                      <a:pt x="1173" y="1496"/>
                    </a:lnTo>
                    <a:lnTo>
                      <a:pt x="1166" y="1507"/>
                    </a:lnTo>
                    <a:lnTo>
                      <a:pt x="1159" y="1515"/>
                    </a:lnTo>
                    <a:lnTo>
                      <a:pt x="1148" y="1521"/>
                    </a:lnTo>
                    <a:lnTo>
                      <a:pt x="1138" y="1525"/>
                    </a:lnTo>
                    <a:lnTo>
                      <a:pt x="1126" y="1526"/>
                    </a:lnTo>
                    <a:lnTo>
                      <a:pt x="1116" y="1522"/>
                    </a:lnTo>
                    <a:lnTo>
                      <a:pt x="1106" y="1517"/>
                    </a:lnTo>
                    <a:lnTo>
                      <a:pt x="1099" y="1509"/>
                    </a:lnTo>
                    <a:lnTo>
                      <a:pt x="1094" y="1496"/>
                    </a:lnTo>
                    <a:lnTo>
                      <a:pt x="986" y="993"/>
                    </a:lnTo>
                    <a:lnTo>
                      <a:pt x="857" y="1490"/>
                    </a:lnTo>
                    <a:lnTo>
                      <a:pt x="853" y="1501"/>
                    </a:lnTo>
                    <a:lnTo>
                      <a:pt x="845" y="1510"/>
                    </a:lnTo>
                    <a:lnTo>
                      <a:pt x="834" y="1516"/>
                    </a:lnTo>
                    <a:lnTo>
                      <a:pt x="824" y="1519"/>
                    </a:lnTo>
                    <a:lnTo>
                      <a:pt x="812" y="1519"/>
                    </a:lnTo>
                    <a:lnTo>
                      <a:pt x="801" y="1516"/>
                    </a:lnTo>
                    <a:lnTo>
                      <a:pt x="791" y="1510"/>
                    </a:lnTo>
                    <a:lnTo>
                      <a:pt x="784" y="1499"/>
                    </a:lnTo>
                    <a:lnTo>
                      <a:pt x="696" y="1317"/>
                    </a:lnTo>
                    <a:lnTo>
                      <a:pt x="627" y="1496"/>
                    </a:lnTo>
                    <a:lnTo>
                      <a:pt x="620" y="1508"/>
                    </a:lnTo>
                    <a:lnTo>
                      <a:pt x="611" y="1517"/>
                    </a:lnTo>
                    <a:lnTo>
                      <a:pt x="600" y="1524"/>
                    </a:lnTo>
                    <a:lnTo>
                      <a:pt x="587" y="1527"/>
                    </a:lnTo>
                    <a:lnTo>
                      <a:pt x="439" y="1527"/>
                    </a:lnTo>
                    <a:lnTo>
                      <a:pt x="425" y="1524"/>
                    </a:lnTo>
                    <a:lnTo>
                      <a:pt x="414" y="1517"/>
                    </a:lnTo>
                    <a:lnTo>
                      <a:pt x="407" y="1509"/>
                    </a:lnTo>
                    <a:lnTo>
                      <a:pt x="401" y="1497"/>
                    </a:lnTo>
                    <a:lnTo>
                      <a:pt x="400" y="1486"/>
                    </a:lnTo>
                    <a:lnTo>
                      <a:pt x="401" y="1473"/>
                    </a:lnTo>
                    <a:lnTo>
                      <a:pt x="407" y="1462"/>
                    </a:lnTo>
                    <a:lnTo>
                      <a:pt x="414" y="1453"/>
                    </a:lnTo>
                    <a:lnTo>
                      <a:pt x="425" y="1446"/>
                    </a:lnTo>
                    <a:lnTo>
                      <a:pt x="439" y="1444"/>
                    </a:lnTo>
                    <a:lnTo>
                      <a:pt x="558" y="1444"/>
                    </a:lnTo>
                    <a:lnTo>
                      <a:pt x="562" y="1438"/>
                    </a:lnTo>
                    <a:lnTo>
                      <a:pt x="566" y="1428"/>
                    </a:lnTo>
                    <a:lnTo>
                      <a:pt x="570" y="1416"/>
                    </a:lnTo>
                    <a:lnTo>
                      <a:pt x="652" y="1205"/>
                    </a:lnTo>
                    <a:lnTo>
                      <a:pt x="658" y="1194"/>
                    </a:lnTo>
                    <a:lnTo>
                      <a:pt x="666" y="1186"/>
                    </a:lnTo>
                    <a:lnTo>
                      <a:pt x="676" y="1179"/>
                    </a:lnTo>
                    <a:lnTo>
                      <a:pt x="687" y="1176"/>
                    </a:lnTo>
                    <a:lnTo>
                      <a:pt x="698" y="1175"/>
                    </a:lnTo>
                    <a:lnTo>
                      <a:pt x="709" y="1177"/>
                    </a:lnTo>
                    <a:lnTo>
                      <a:pt x="719" y="1185"/>
                    </a:lnTo>
                    <a:lnTo>
                      <a:pt x="726" y="1195"/>
                    </a:lnTo>
                    <a:lnTo>
                      <a:pt x="807" y="1362"/>
                    </a:lnTo>
                    <a:lnTo>
                      <a:pt x="949" y="809"/>
                    </a:lnTo>
                    <a:lnTo>
                      <a:pt x="955" y="797"/>
                    </a:lnTo>
                    <a:lnTo>
                      <a:pt x="963" y="789"/>
                    </a:lnTo>
                    <a:lnTo>
                      <a:pt x="972" y="782"/>
                    </a:lnTo>
                    <a:lnTo>
                      <a:pt x="984" y="779"/>
                    </a:lnTo>
                    <a:lnTo>
                      <a:pt x="995" y="779"/>
                    </a:lnTo>
                    <a:close/>
                    <a:moveTo>
                      <a:pt x="1224" y="310"/>
                    </a:moveTo>
                    <a:lnTo>
                      <a:pt x="1148" y="312"/>
                    </a:lnTo>
                    <a:lnTo>
                      <a:pt x="1075" y="322"/>
                    </a:lnTo>
                    <a:lnTo>
                      <a:pt x="1004" y="337"/>
                    </a:lnTo>
                    <a:lnTo>
                      <a:pt x="934" y="357"/>
                    </a:lnTo>
                    <a:lnTo>
                      <a:pt x="868" y="382"/>
                    </a:lnTo>
                    <a:lnTo>
                      <a:pt x="803" y="413"/>
                    </a:lnTo>
                    <a:lnTo>
                      <a:pt x="741" y="448"/>
                    </a:lnTo>
                    <a:lnTo>
                      <a:pt x="682" y="489"/>
                    </a:lnTo>
                    <a:lnTo>
                      <a:pt x="628" y="532"/>
                    </a:lnTo>
                    <a:lnTo>
                      <a:pt x="575" y="580"/>
                    </a:lnTo>
                    <a:lnTo>
                      <a:pt x="528" y="632"/>
                    </a:lnTo>
                    <a:lnTo>
                      <a:pt x="484" y="688"/>
                    </a:lnTo>
                    <a:lnTo>
                      <a:pt x="444" y="747"/>
                    </a:lnTo>
                    <a:lnTo>
                      <a:pt x="410" y="810"/>
                    </a:lnTo>
                    <a:lnTo>
                      <a:pt x="379" y="874"/>
                    </a:lnTo>
                    <a:lnTo>
                      <a:pt x="354" y="942"/>
                    </a:lnTo>
                    <a:lnTo>
                      <a:pt x="333" y="1011"/>
                    </a:lnTo>
                    <a:lnTo>
                      <a:pt x="319" y="1084"/>
                    </a:lnTo>
                    <a:lnTo>
                      <a:pt x="310" y="1158"/>
                    </a:lnTo>
                    <a:lnTo>
                      <a:pt x="307" y="1233"/>
                    </a:lnTo>
                    <a:lnTo>
                      <a:pt x="310" y="1309"/>
                    </a:lnTo>
                    <a:lnTo>
                      <a:pt x="319" y="1383"/>
                    </a:lnTo>
                    <a:lnTo>
                      <a:pt x="333" y="1455"/>
                    </a:lnTo>
                    <a:lnTo>
                      <a:pt x="354" y="1526"/>
                    </a:lnTo>
                    <a:lnTo>
                      <a:pt x="379" y="1592"/>
                    </a:lnTo>
                    <a:lnTo>
                      <a:pt x="410" y="1658"/>
                    </a:lnTo>
                    <a:lnTo>
                      <a:pt x="444" y="1720"/>
                    </a:lnTo>
                    <a:lnTo>
                      <a:pt x="484" y="1779"/>
                    </a:lnTo>
                    <a:lnTo>
                      <a:pt x="528" y="1834"/>
                    </a:lnTo>
                    <a:lnTo>
                      <a:pt x="575" y="1887"/>
                    </a:lnTo>
                    <a:lnTo>
                      <a:pt x="628" y="1934"/>
                    </a:lnTo>
                    <a:lnTo>
                      <a:pt x="682" y="1979"/>
                    </a:lnTo>
                    <a:lnTo>
                      <a:pt x="741" y="2019"/>
                    </a:lnTo>
                    <a:lnTo>
                      <a:pt x="803" y="2054"/>
                    </a:lnTo>
                    <a:lnTo>
                      <a:pt x="868" y="2084"/>
                    </a:lnTo>
                    <a:lnTo>
                      <a:pt x="934" y="2110"/>
                    </a:lnTo>
                    <a:lnTo>
                      <a:pt x="1004" y="2131"/>
                    </a:lnTo>
                    <a:lnTo>
                      <a:pt x="1075" y="2146"/>
                    </a:lnTo>
                    <a:lnTo>
                      <a:pt x="1148" y="2154"/>
                    </a:lnTo>
                    <a:lnTo>
                      <a:pt x="1224" y="2157"/>
                    </a:lnTo>
                    <a:lnTo>
                      <a:pt x="1298" y="2154"/>
                    </a:lnTo>
                    <a:lnTo>
                      <a:pt x="1372" y="2146"/>
                    </a:lnTo>
                    <a:lnTo>
                      <a:pt x="1444" y="2131"/>
                    </a:lnTo>
                    <a:lnTo>
                      <a:pt x="1513" y="2110"/>
                    </a:lnTo>
                    <a:lnTo>
                      <a:pt x="1580" y="2084"/>
                    </a:lnTo>
                    <a:lnTo>
                      <a:pt x="1644" y="2054"/>
                    </a:lnTo>
                    <a:lnTo>
                      <a:pt x="1706" y="2019"/>
                    </a:lnTo>
                    <a:lnTo>
                      <a:pt x="1765" y="1979"/>
                    </a:lnTo>
                    <a:lnTo>
                      <a:pt x="1820" y="1934"/>
                    </a:lnTo>
                    <a:lnTo>
                      <a:pt x="1871" y="1887"/>
                    </a:lnTo>
                    <a:lnTo>
                      <a:pt x="1920" y="1834"/>
                    </a:lnTo>
                    <a:lnTo>
                      <a:pt x="1963" y="1779"/>
                    </a:lnTo>
                    <a:lnTo>
                      <a:pt x="2002" y="1720"/>
                    </a:lnTo>
                    <a:lnTo>
                      <a:pt x="2038" y="1658"/>
                    </a:lnTo>
                    <a:lnTo>
                      <a:pt x="2068" y="1592"/>
                    </a:lnTo>
                    <a:lnTo>
                      <a:pt x="2094" y="1526"/>
                    </a:lnTo>
                    <a:lnTo>
                      <a:pt x="2113" y="1455"/>
                    </a:lnTo>
                    <a:lnTo>
                      <a:pt x="2128" y="1383"/>
                    </a:lnTo>
                    <a:lnTo>
                      <a:pt x="2138" y="1309"/>
                    </a:lnTo>
                    <a:lnTo>
                      <a:pt x="2140" y="1233"/>
                    </a:lnTo>
                    <a:lnTo>
                      <a:pt x="2138" y="1158"/>
                    </a:lnTo>
                    <a:lnTo>
                      <a:pt x="2128" y="1084"/>
                    </a:lnTo>
                    <a:lnTo>
                      <a:pt x="2113" y="1011"/>
                    </a:lnTo>
                    <a:lnTo>
                      <a:pt x="2094" y="942"/>
                    </a:lnTo>
                    <a:lnTo>
                      <a:pt x="2068" y="874"/>
                    </a:lnTo>
                    <a:lnTo>
                      <a:pt x="2038" y="810"/>
                    </a:lnTo>
                    <a:lnTo>
                      <a:pt x="2002" y="747"/>
                    </a:lnTo>
                    <a:lnTo>
                      <a:pt x="1963" y="688"/>
                    </a:lnTo>
                    <a:lnTo>
                      <a:pt x="1920" y="632"/>
                    </a:lnTo>
                    <a:lnTo>
                      <a:pt x="1871" y="580"/>
                    </a:lnTo>
                    <a:lnTo>
                      <a:pt x="1820" y="532"/>
                    </a:lnTo>
                    <a:lnTo>
                      <a:pt x="1765" y="489"/>
                    </a:lnTo>
                    <a:lnTo>
                      <a:pt x="1706" y="448"/>
                    </a:lnTo>
                    <a:lnTo>
                      <a:pt x="1644" y="413"/>
                    </a:lnTo>
                    <a:lnTo>
                      <a:pt x="1580" y="382"/>
                    </a:lnTo>
                    <a:lnTo>
                      <a:pt x="1513" y="357"/>
                    </a:lnTo>
                    <a:lnTo>
                      <a:pt x="1444" y="337"/>
                    </a:lnTo>
                    <a:lnTo>
                      <a:pt x="1372" y="322"/>
                    </a:lnTo>
                    <a:lnTo>
                      <a:pt x="1298" y="312"/>
                    </a:lnTo>
                    <a:lnTo>
                      <a:pt x="1224" y="310"/>
                    </a:lnTo>
                    <a:close/>
                    <a:moveTo>
                      <a:pt x="1224" y="0"/>
                    </a:moveTo>
                    <a:lnTo>
                      <a:pt x="1224" y="0"/>
                    </a:lnTo>
                    <a:lnTo>
                      <a:pt x="1315" y="4"/>
                    </a:lnTo>
                    <a:lnTo>
                      <a:pt x="1404" y="13"/>
                    </a:lnTo>
                    <a:lnTo>
                      <a:pt x="1491" y="30"/>
                    </a:lnTo>
                    <a:lnTo>
                      <a:pt x="1577" y="52"/>
                    </a:lnTo>
                    <a:lnTo>
                      <a:pt x="1660" y="81"/>
                    </a:lnTo>
                    <a:lnTo>
                      <a:pt x="1739" y="115"/>
                    </a:lnTo>
                    <a:lnTo>
                      <a:pt x="1816" y="154"/>
                    </a:lnTo>
                    <a:lnTo>
                      <a:pt x="1889" y="199"/>
                    </a:lnTo>
                    <a:lnTo>
                      <a:pt x="1959" y="249"/>
                    </a:lnTo>
                    <a:lnTo>
                      <a:pt x="2026" y="303"/>
                    </a:lnTo>
                    <a:lnTo>
                      <a:pt x="2088" y="362"/>
                    </a:lnTo>
                    <a:lnTo>
                      <a:pt x="2147" y="424"/>
                    </a:lnTo>
                    <a:lnTo>
                      <a:pt x="2200" y="492"/>
                    </a:lnTo>
                    <a:lnTo>
                      <a:pt x="2250" y="563"/>
                    </a:lnTo>
                    <a:lnTo>
                      <a:pt x="2295" y="636"/>
                    </a:lnTo>
                    <a:lnTo>
                      <a:pt x="2333" y="714"/>
                    </a:lnTo>
                    <a:lnTo>
                      <a:pt x="2367" y="795"/>
                    </a:lnTo>
                    <a:lnTo>
                      <a:pt x="2395" y="877"/>
                    </a:lnTo>
                    <a:lnTo>
                      <a:pt x="2418" y="964"/>
                    </a:lnTo>
                    <a:lnTo>
                      <a:pt x="2434" y="1051"/>
                    </a:lnTo>
                    <a:lnTo>
                      <a:pt x="2444" y="1141"/>
                    </a:lnTo>
                    <a:lnTo>
                      <a:pt x="2448" y="1233"/>
                    </a:lnTo>
                    <a:lnTo>
                      <a:pt x="2444" y="1325"/>
                    </a:lnTo>
                    <a:lnTo>
                      <a:pt x="2434" y="1416"/>
                    </a:lnTo>
                    <a:lnTo>
                      <a:pt x="2418" y="1503"/>
                    </a:lnTo>
                    <a:lnTo>
                      <a:pt x="2395" y="1589"/>
                    </a:lnTo>
                    <a:lnTo>
                      <a:pt x="2367" y="1672"/>
                    </a:lnTo>
                    <a:lnTo>
                      <a:pt x="2333" y="1753"/>
                    </a:lnTo>
                    <a:lnTo>
                      <a:pt x="2295" y="1831"/>
                    </a:lnTo>
                    <a:lnTo>
                      <a:pt x="2250" y="1905"/>
                    </a:lnTo>
                    <a:lnTo>
                      <a:pt x="2200" y="1976"/>
                    </a:lnTo>
                    <a:lnTo>
                      <a:pt x="2147" y="2042"/>
                    </a:lnTo>
                    <a:lnTo>
                      <a:pt x="2088" y="2105"/>
                    </a:lnTo>
                    <a:lnTo>
                      <a:pt x="2026" y="2165"/>
                    </a:lnTo>
                    <a:lnTo>
                      <a:pt x="1959" y="2218"/>
                    </a:lnTo>
                    <a:lnTo>
                      <a:pt x="1889" y="2268"/>
                    </a:lnTo>
                    <a:lnTo>
                      <a:pt x="1816" y="2312"/>
                    </a:lnTo>
                    <a:lnTo>
                      <a:pt x="1739" y="2353"/>
                    </a:lnTo>
                    <a:lnTo>
                      <a:pt x="1660" y="2386"/>
                    </a:lnTo>
                    <a:lnTo>
                      <a:pt x="1577" y="2415"/>
                    </a:lnTo>
                    <a:lnTo>
                      <a:pt x="1491" y="2437"/>
                    </a:lnTo>
                    <a:lnTo>
                      <a:pt x="1404" y="2454"/>
                    </a:lnTo>
                    <a:lnTo>
                      <a:pt x="1315" y="2463"/>
                    </a:lnTo>
                    <a:lnTo>
                      <a:pt x="1224" y="2467"/>
                    </a:lnTo>
                    <a:lnTo>
                      <a:pt x="1133" y="2463"/>
                    </a:lnTo>
                    <a:lnTo>
                      <a:pt x="1043" y="2454"/>
                    </a:lnTo>
                    <a:lnTo>
                      <a:pt x="956" y="2437"/>
                    </a:lnTo>
                    <a:lnTo>
                      <a:pt x="871" y="2415"/>
                    </a:lnTo>
                    <a:lnTo>
                      <a:pt x="788" y="2386"/>
                    </a:lnTo>
                    <a:lnTo>
                      <a:pt x="708" y="2353"/>
                    </a:lnTo>
                    <a:lnTo>
                      <a:pt x="632" y="2312"/>
                    </a:lnTo>
                    <a:lnTo>
                      <a:pt x="557" y="2268"/>
                    </a:lnTo>
                    <a:lnTo>
                      <a:pt x="487" y="2218"/>
                    </a:lnTo>
                    <a:lnTo>
                      <a:pt x="421" y="2165"/>
                    </a:lnTo>
                    <a:lnTo>
                      <a:pt x="358" y="2105"/>
                    </a:lnTo>
                    <a:lnTo>
                      <a:pt x="301" y="2042"/>
                    </a:lnTo>
                    <a:lnTo>
                      <a:pt x="246" y="1976"/>
                    </a:lnTo>
                    <a:lnTo>
                      <a:pt x="197" y="1905"/>
                    </a:lnTo>
                    <a:lnTo>
                      <a:pt x="153" y="1831"/>
                    </a:lnTo>
                    <a:lnTo>
                      <a:pt x="113" y="1753"/>
                    </a:lnTo>
                    <a:lnTo>
                      <a:pt x="80" y="1672"/>
                    </a:lnTo>
                    <a:lnTo>
                      <a:pt x="51" y="1589"/>
                    </a:lnTo>
                    <a:lnTo>
                      <a:pt x="29" y="1503"/>
                    </a:lnTo>
                    <a:lnTo>
                      <a:pt x="13" y="1416"/>
                    </a:lnTo>
                    <a:lnTo>
                      <a:pt x="3" y="1325"/>
                    </a:lnTo>
                    <a:lnTo>
                      <a:pt x="0" y="1233"/>
                    </a:lnTo>
                    <a:lnTo>
                      <a:pt x="3" y="1141"/>
                    </a:lnTo>
                    <a:lnTo>
                      <a:pt x="13" y="1051"/>
                    </a:lnTo>
                    <a:lnTo>
                      <a:pt x="29" y="964"/>
                    </a:lnTo>
                    <a:lnTo>
                      <a:pt x="51" y="877"/>
                    </a:lnTo>
                    <a:lnTo>
                      <a:pt x="80" y="795"/>
                    </a:lnTo>
                    <a:lnTo>
                      <a:pt x="113" y="714"/>
                    </a:lnTo>
                    <a:lnTo>
                      <a:pt x="153" y="636"/>
                    </a:lnTo>
                    <a:lnTo>
                      <a:pt x="197" y="563"/>
                    </a:lnTo>
                    <a:lnTo>
                      <a:pt x="246" y="492"/>
                    </a:lnTo>
                    <a:lnTo>
                      <a:pt x="301" y="424"/>
                    </a:lnTo>
                    <a:lnTo>
                      <a:pt x="358" y="362"/>
                    </a:lnTo>
                    <a:lnTo>
                      <a:pt x="421" y="303"/>
                    </a:lnTo>
                    <a:lnTo>
                      <a:pt x="487" y="249"/>
                    </a:lnTo>
                    <a:lnTo>
                      <a:pt x="557" y="199"/>
                    </a:lnTo>
                    <a:lnTo>
                      <a:pt x="632" y="154"/>
                    </a:lnTo>
                    <a:lnTo>
                      <a:pt x="708" y="115"/>
                    </a:lnTo>
                    <a:lnTo>
                      <a:pt x="788" y="81"/>
                    </a:lnTo>
                    <a:lnTo>
                      <a:pt x="871" y="52"/>
                    </a:lnTo>
                    <a:lnTo>
                      <a:pt x="956" y="30"/>
                    </a:lnTo>
                    <a:lnTo>
                      <a:pt x="1043" y="13"/>
                    </a:lnTo>
                    <a:lnTo>
                      <a:pt x="1133" y="4"/>
                    </a:lnTo>
                    <a:lnTo>
                      <a:pt x="122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xmlns="" id="{2349217C-8418-4C35-B930-1E37CDC1952F}"/>
                  </a:ext>
                </a:extLst>
              </p:cNvPr>
              <p:cNvGrpSpPr/>
              <p:nvPr/>
            </p:nvGrpSpPr>
            <p:grpSpPr>
              <a:xfrm>
                <a:off x="5830091" y="5338576"/>
                <a:ext cx="960782" cy="956678"/>
                <a:chOff x="6784954" y="3032825"/>
                <a:chExt cx="960782" cy="956678"/>
              </a:xfrm>
            </p:grpSpPr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xmlns="" id="{68AD1C71-F0E7-4351-AD19-30046AEC0385}"/>
                    </a:ext>
                  </a:extLst>
                </p:cNvPr>
                <p:cNvSpPr/>
                <p:nvPr/>
              </p:nvSpPr>
              <p:spPr>
                <a:xfrm>
                  <a:off x="6784954" y="3032825"/>
                  <a:ext cx="960782" cy="956678"/>
                </a:xfrm>
                <a:prstGeom prst="rect">
                  <a:avLst/>
                </a:prstGeom>
                <a:solidFill>
                  <a:srgbClr val="FFE6C1"/>
                </a:solidFill>
                <a:ln>
                  <a:solidFill>
                    <a:srgbClr val="FFE6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71" name="그룹 70">
                  <a:extLst>
                    <a:ext uri="{FF2B5EF4-FFF2-40B4-BE49-F238E27FC236}">
                      <a16:creationId xmlns:a16="http://schemas.microsoft.com/office/drawing/2014/main" xmlns="" id="{E3D53E24-0085-4B1D-A6B7-AE7B1F7DE469}"/>
                    </a:ext>
                  </a:extLst>
                </p:cNvPr>
                <p:cNvGrpSpPr/>
                <p:nvPr/>
              </p:nvGrpSpPr>
              <p:grpSpPr>
                <a:xfrm>
                  <a:off x="6921877" y="3182368"/>
                  <a:ext cx="686934" cy="676315"/>
                  <a:chOff x="6921877" y="3182368"/>
                  <a:chExt cx="686934" cy="676315"/>
                </a:xfrm>
              </p:grpSpPr>
              <p:sp>
                <p:nvSpPr>
                  <p:cNvPr id="72" name="Rectangle 16">
                    <a:extLst>
                      <a:ext uri="{FF2B5EF4-FFF2-40B4-BE49-F238E27FC236}">
                        <a16:creationId xmlns:a16="http://schemas.microsoft.com/office/drawing/2014/main" xmlns="" id="{5C13B8FD-70CE-4B4D-8301-CF9D3BA81BF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161146" y="3495932"/>
                    <a:ext cx="265512" cy="52261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73" name="Freeform 17">
                    <a:extLst>
                      <a:ext uri="{FF2B5EF4-FFF2-40B4-BE49-F238E27FC236}">
                        <a16:creationId xmlns:a16="http://schemas.microsoft.com/office/drawing/2014/main" xmlns="" id="{B1B9F630-769D-4D9D-A11B-F23E8C32E7E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921877" y="3182368"/>
                    <a:ext cx="637536" cy="627128"/>
                  </a:xfrm>
                  <a:custGeom>
                    <a:avLst/>
                    <a:gdLst>
                      <a:gd name="T0" fmla="*/ 413 w 3302"/>
                      <a:gd name="T1" fmla="*/ 0 h 3264"/>
                      <a:gd name="T2" fmla="*/ 2890 w 3302"/>
                      <a:gd name="T3" fmla="*/ 0 h 3264"/>
                      <a:gd name="T4" fmla="*/ 2941 w 3302"/>
                      <a:gd name="T5" fmla="*/ 3 h 3264"/>
                      <a:gd name="T6" fmla="*/ 2992 w 3302"/>
                      <a:gd name="T7" fmla="*/ 12 h 3264"/>
                      <a:gd name="T8" fmla="*/ 3039 w 3302"/>
                      <a:gd name="T9" fmla="*/ 27 h 3264"/>
                      <a:gd name="T10" fmla="*/ 3083 w 3302"/>
                      <a:gd name="T11" fmla="*/ 48 h 3264"/>
                      <a:gd name="T12" fmla="*/ 3126 w 3302"/>
                      <a:gd name="T13" fmla="*/ 73 h 3264"/>
                      <a:gd name="T14" fmla="*/ 3164 w 3302"/>
                      <a:gd name="T15" fmla="*/ 103 h 3264"/>
                      <a:gd name="T16" fmla="*/ 3198 w 3302"/>
                      <a:gd name="T17" fmla="*/ 137 h 3264"/>
                      <a:gd name="T18" fmla="*/ 3228 w 3302"/>
                      <a:gd name="T19" fmla="*/ 175 h 3264"/>
                      <a:gd name="T20" fmla="*/ 3254 w 3302"/>
                      <a:gd name="T21" fmla="*/ 216 h 3264"/>
                      <a:gd name="T22" fmla="*/ 3275 w 3302"/>
                      <a:gd name="T23" fmla="*/ 261 h 3264"/>
                      <a:gd name="T24" fmla="*/ 3290 w 3302"/>
                      <a:gd name="T25" fmla="*/ 307 h 3264"/>
                      <a:gd name="T26" fmla="*/ 3299 w 3302"/>
                      <a:gd name="T27" fmla="*/ 357 h 3264"/>
                      <a:gd name="T28" fmla="*/ 3302 w 3302"/>
                      <a:gd name="T29" fmla="*/ 408 h 3264"/>
                      <a:gd name="T30" fmla="*/ 3302 w 3302"/>
                      <a:gd name="T31" fmla="*/ 1658 h 3264"/>
                      <a:gd name="T32" fmla="*/ 3258 w 3302"/>
                      <a:gd name="T33" fmla="*/ 1650 h 3264"/>
                      <a:gd name="T34" fmla="*/ 3212 w 3302"/>
                      <a:gd name="T35" fmla="*/ 1648 h 3264"/>
                      <a:gd name="T36" fmla="*/ 3164 w 3302"/>
                      <a:gd name="T37" fmla="*/ 1650 h 3264"/>
                      <a:gd name="T38" fmla="*/ 3117 w 3302"/>
                      <a:gd name="T39" fmla="*/ 1659 h 3264"/>
                      <a:gd name="T40" fmla="*/ 3071 w 3302"/>
                      <a:gd name="T41" fmla="*/ 1673 h 3264"/>
                      <a:gd name="T42" fmla="*/ 3027 w 3302"/>
                      <a:gd name="T43" fmla="*/ 1691 h 3264"/>
                      <a:gd name="T44" fmla="*/ 3027 w 3302"/>
                      <a:gd name="T45" fmla="*/ 544 h 3264"/>
                      <a:gd name="T46" fmla="*/ 275 w 3302"/>
                      <a:gd name="T47" fmla="*/ 544 h 3264"/>
                      <a:gd name="T48" fmla="*/ 275 w 3302"/>
                      <a:gd name="T49" fmla="*/ 2856 h 3264"/>
                      <a:gd name="T50" fmla="*/ 279 w 3302"/>
                      <a:gd name="T51" fmla="*/ 2883 h 3264"/>
                      <a:gd name="T52" fmla="*/ 287 w 3302"/>
                      <a:gd name="T53" fmla="*/ 2909 h 3264"/>
                      <a:gd name="T54" fmla="*/ 299 w 3302"/>
                      <a:gd name="T55" fmla="*/ 2932 h 3264"/>
                      <a:gd name="T56" fmla="*/ 315 w 3302"/>
                      <a:gd name="T57" fmla="*/ 2952 h 3264"/>
                      <a:gd name="T58" fmla="*/ 336 w 3302"/>
                      <a:gd name="T59" fmla="*/ 2969 h 3264"/>
                      <a:gd name="T60" fmla="*/ 359 w 3302"/>
                      <a:gd name="T61" fmla="*/ 2982 h 3264"/>
                      <a:gd name="T62" fmla="*/ 385 w 3302"/>
                      <a:gd name="T63" fmla="*/ 2990 h 3264"/>
                      <a:gd name="T64" fmla="*/ 413 w 3302"/>
                      <a:gd name="T65" fmla="*/ 2992 h 3264"/>
                      <a:gd name="T66" fmla="*/ 1790 w 3302"/>
                      <a:gd name="T67" fmla="*/ 2992 h 3264"/>
                      <a:gd name="T68" fmla="*/ 1710 w 3302"/>
                      <a:gd name="T69" fmla="*/ 3264 h 3264"/>
                      <a:gd name="T70" fmla="*/ 413 w 3302"/>
                      <a:gd name="T71" fmla="*/ 3264 h 3264"/>
                      <a:gd name="T72" fmla="*/ 361 w 3302"/>
                      <a:gd name="T73" fmla="*/ 3261 h 3264"/>
                      <a:gd name="T74" fmla="*/ 311 w 3302"/>
                      <a:gd name="T75" fmla="*/ 3252 h 3264"/>
                      <a:gd name="T76" fmla="*/ 264 w 3302"/>
                      <a:gd name="T77" fmla="*/ 3237 h 3264"/>
                      <a:gd name="T78" fmla="*/ 219 w 3302"/>
                      <a:gd name="T79" fmla="*/ 3216 h 3264"/>
                      <a:gd name="T80" fmla="*/ 177 w 3302"/>
                      <a:gd name="T81" fmla="*/ 3190 h 3264"/>
                      <a:gd name="T82" fmla="*/ 139 w 3302"/>
                      <a:gd name="T83" fmla="*/ 3161 h 3264"/>
                      <a:gd name="T84" fmla="*/ 104 w 3302"/>
                      <a:gd name="T85" fmla="*/ 3127 h 3264"/>
                      <a:gd name="T86" fmla="*/ 73 w 3302"/>
                      <a:gd name="T87" fmla="*/ 3089 h 3264"/>
                      <a:gd name="T88" fmla="*/ 48 w 3302"/>
                      <a:gd name="T89" fmla="*/ 3048 h 3264"/>
                      <a:gd name="T90" fmla="*/ 28 w 3302"/>
                      <a:gd name="T91" fmla="*/ 3003 h 3264"/>
                      <a:gd name="T92" fmla="*/ 13 w 3302"/>
                      <a:gd name="T93" fmla="*/ 2957 h 3264"/>
                      <a:gd name="T94" fmla="*/ 3 w 3302"/>
                      <a:gd name="T95" fmla="*/ 2907 h 3264"/>
                      <a:gd name="T96" fmla="*/ 0 w 3302"/>
                      <a:gd name="T97" fmla="*/ 2856 h 3264"/>
                      <a:gd name="T98" fmla="*/ 0 w 3302"/>
                      <a:gd name="T99" fmla="*/ 408 h 3264"/>
                      <a:gd name="T100" fmla="*/ 3 w 3302"/>
                      <a:gd name="T101" fmla="*/ 357 h 3264"/>
                      <a:gd name="T102" fmla="*/ 13 w 3302"/>
                      <a:gd name="T103" fmla="*/ 307 h 3264"/>
                      <a:gd name="T104" fmla="*/ 28 w 3302"/>
                      <a:gd name="T105" fmla="*/ 261 h 3264"/>
                      <a:gd name="T106" fmla="*/ 48 w 3302"/>
                      <a:gd name="T107" fmla="*/ 216 h 3264"/>
                      <a:gd name="T108" fmla="*/ 73 w 3302"/>
                      <a:gd name="T109" fmla="*/ 175 h 3264"/>
                      <a:gd name="T110" fmla="*/ 104 w 3302"/>
                      <a:gd name="T111" fmla="*/ 137 h 3264"/>
                      <a:gd name="T112" fmla="*/ 139 w 3302"/>
                      <a:gd name="T113" fmla="*/ 103 h 3264"/>
                      <a:gd name="T114" fmla="*/ 177 w 3302"/>
                      <a:gd name="T115" fmla="*/ 73 h 3264"/>
                      <a:gd name="T116" fmla="*/ 219 w 3302"/>
                      <a:gd name="T117" fmla="*/ 48 h 3264"/>
                      <a:gd name="T118" fmla="*/ 264 w 3302"/>
                      <a:gd name="T119" fmla="*/ 27 h 3264"/>
                      <a:gd name="T120" fmla="*/ 311 w 3302"/>
                      <a:gd name="T121" fmla="*/ 12 h 3264"/>
                      <a:gd name="T122" fmla="*/ 361 w 3302"/>
                      <a:gd name="T123" fmla="*/ 3 h 3264"/>
                      <a:gd name="T124" fmla="*/ 413 w 3302"/>
                      <a:gd name="T125" fmla="*/ 0 h 32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302" h="3264">
                        <a:moveTo>
                          <a:pt x="413" y="0"/>
                        </a:moveTo>
                        <a:lnTo>
                          <a:pt x="2890" y="0"/>
                        </a:lnTo>
                        <a:lnTo>
                          <a:pt x="2941" y="3"/>
                        </a:lnTo>
                        <a:lnTo>
                          <a:pt x="2992" y="12"/>
                        </a:lnTo>
                        <a:lnTo>
                          <a:pt x="3039" y="27"/>
                        </a:lnTo>
                        <a:lnTo>
                          <a:pt x="3083" y="48"/>
                        </a:lnTo>
                        <a:lnTo>
                          <a:pt x="3126" y="73"/>
                        </a:lnTo>
                        <a:lnTo>
                          <a:pt x="3164" y="103"/>
                        </a:lnTo>
                        <a:lnTo>
                          <a:pt x="3198" y="137"/>
                        </a:lnTo>
                        <a:lnTo>
                          <a:pt x="3228" y="175"/>
                        </a:lnTo>
                        <a:lnTo>
                          <a:pt x="3254" y="216"/>
                        </a:lnTo>
                        <a:lnTo>
                          <a:pt x="3275" y="261"/>
                        </a:lnTo>
                        <a:lnTo>
                          <a:pt x="3290" y="307"/>
                        </a:lnTo>
                        <a:lnTo>
                          <a:pt x="3299" y="357"/>
                        </a:lnTo>
                        <a:lnTo>
                          <a:pt x="3302" y="408"/>
                        </a:lnTo>
                        <a:lnTo>
                          <a:pt x="3302" y="1658"/>
                        </a:lnTo>
                        <a:lnTo>
                          <a:pt x="3258" y="1650"/>
                        </a:lnTo>
                        <a:lnTo>
                          <a:pt x="3212" y="1648"/>
                        </a:lnTo>
                        <a:lnTo>
                          <a:pt x="3164" y="1650"/>
                        </a:lnTo>
                        <a:lnTo>
                          <a:pt x="3117" y="1659"/>
                        </a:lnTo>
                        <a:lnTo>
                          <a:pt x="3071" y="1673"/>
                        </a:lnTo>
                        <a:lnTo>
                          <a:pt x="3027" y="1691"/>
                        </a:lnTo>
                        <a:lnTo>
                          <a:pt x="3027" y="544"/>
                        </a:lnTo>
                        <a:lnTo>
                          <a:pt x="275" y="544"/>
                        </a:lnTo>
                        <a:lnTo>
                          <a:pt x="275" y="2856"/>
                        </a:lnTo>
                        <a:lnTo>
                          <a:pt x="279" y="2883"/>
                        </a:lnTo>
                        <a:lnTo>
                          <a:pt x="287" y="2909"/>
                        </a:lnTo>
                        <a:lnTo>
                          <a:pt x="299" y="2932"/>
                        </a:lnTo>
                        <a:lnTo>
                          <a:pt x="315" y="2952"/>
                        </a:lnTo>
                        <a:lnTo>
                          <a:pt x="336" y="2969"/>
                        </a:lnTo>
                        <a:lnTo>
                          <a:pt x="359" y="2982"/>
                        </a:lnTo>
                        <a:lnTo>
                          <a:pt x="385" y="2990"/>
                        </a:lnTo>
                        <a:lnTo>
                          <a:pt x="413" y="2992"/>
                        </a:lnTo>
                        <a:lnTo>
                          <a:pt x="1790" y="2992"/>
                        </a:lnTo>
                        <a:lnTo>
                          <a:pt x="1710" y="3264"/>
                        </a:lnTo>
                        <a:lnTo>
                          <a:pt x="413" y="3264"/>
                        </a:lnTo>
                        <a:lnTo>
                          <a:pt x="361" y="3261"/>
                        </a:lnTo>
                        <a:lnTo>
                          <a:pt x="311" y="3252"/>
                        </a:lnTo>
                        <a:lnTo>
                          <a:pt x="264" y="3237"/>
                        </a:lnTo>
                        <a:lnTo>
                          <a:pt x="219" y="3216"/>
                        </a:lnTo>
                        <a:lnTo>
                          <a:pt x="177" y="3190"/>
                        </a:lnTo>
                        <a:lnTo>
                          <a:pt x="139" y="3161"/>
                        </a:lnTo>
                        <a:lnTo>
                          <a:pt x="104" y="3127"/>
                        </a:lnTo>
                        <a:lnTo>
                          <a:pt x="73" y="3089"/>
                        </a:lnTo>
                        <a:lnTo>
                          <a:pt x="48" y="3048"/>
                        </a:lnTo>
                        <a:lnTo>
                          <a:pt x="28" y="3003"/>
                        </a:lnTo>
                        <a:lnTo>
                          <a:pt x="13" y="2957"/>
                        </a:lnTo>
                        <a:lnTo>
                          <a:pt x="3" y="2907"/>
                        </a:lnTo>
                        <a:lnTo>
                          <a:pt x="0" y="2856"/>
                        </a:lnTo>
                        <a:lnTo>
                          <a:pt x="0" y="408"/>
                        </a:lnTo>
                        <a:lnTo>
                          <a:pt x="3" y="357"/>
                        </a:lnTo>
                        <a:lnTo>
                          <a:pt x="13" y="307"/>
                        </a:lnTo>
                        <a:lnTo>
                          <a:pt x="28" y="261"/>
                        </a:lnTo>
                        <a:lnTo>
                          <a:pt x="48" y="216"/>
                        </a:lnTo>
                        <a:lnTo>
                          <a:pt x="73" y="175"/>
                        </a:lnTo>
                        <a:lnTo>
                          <a:pt x="104" y="137"/>
                        </a:lnTo>
                        <a:lnTo>
                          <a:pt x="139" y="103"/>
                        </a:lnTo>
                        <a:lnTo>
                          <a:pt x="177" y="73"/>
                        </a:lnTo>
                        <a:lnTo>
                          <a:pt x="219" y="48"/>
                        </a:lnTo>
                        <a:lnTo>
                          <a:pt x="264" y="27"/>
                        </a:lnTo>
                        <a:lnTo>
                          <a:pt x="311" y="12"/>
                        </a:lnTo>
                        <a:lnTo>
                          <a:pt x="361" y="3"/>
                        </a:lnTo>
                        <a:lnTo>
                          <a:pt x="413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74" name="Rectangle 18">
                    <a:extLst>
                      <a:ext uri="{FF2B5EF4-FFF2-40B4-BE49-F238E27FC236}">
                        <a16:creationId xmlns:a16="http://schemas.microsoft.com/office/drawing/2014/main" xmlns="" id="{30235A7B-7FCB-4DAE-A4E7-CCF83803905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161146" y="3391411"/>
                    <a:ext cx="265512" cy="52261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75" name="Freeform 19">
                    <a:extLst>
                      <a:ext uri="{FF2B5EF4-FFF2-40B4-BE49-F238E27FC236}">
                        <a16:creationId xmlns:a16="http://schemas.microsoft.com/office/drawing/2014/main" xmlns="" id="{DF61E9E0-F86A-4CC7-A928-7282B780534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161146" y="3600454"/>
                    <a:ext cx="241585" cy="52261"/>
                  </a:xfrm>
                  <a:custGeom>
                    <a:avLst/>
                    <a:gdLst>
                      <a:gd name="T0" fmla="*/ 0 w 1254"/>
                      <a:gd name="T1" fmla="*/ 0 h 272"/>
                      <a:gd name="T2" fmla="*/ 1254 w 1254"/>
                      <a:gd name="T3" fmla="*/ 0 h 272"/>
                      <a:gd name="T4" fmla="*/ 976 w 1254"/>
                      <a:gd name="T5" fmla="*/ 272 h 272"/>
                      <a:gd name="T6" fmla="*/ 0 w 1254"/>
                      <a:gd name="T7" fmla="*/ 272 h 272"/>
                      <a:gd name="T8" fmla="*/ 0 w 1254"/>
                      <a:gd name="T9" fmla="*/ 0 h 2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54" h="272">
                        <a:moveTo>
                          <a:pt x="0" y="0"/>
                        </a:moveTo>
                        <a:lnTo>
                          <a:pt x="1254" y="0"/>
                        </a:lnTo>
                        <a:lnTo>
                          <a:pt x="976" y="272"/>
                        </a:lnTo>
                        <a:lnTo>
                          <a:pt x="0" y="27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76" name="Rectangle 20">
                    <a:extLst>
                      <a:ext uri="{FF2B5EF4-FFF2-40B4-BE49-F238E27FC236}">
                        <a16:creationId xmlns:a16="http://schemas.microsoft.com/office/drawing/2014/main" xmlns="" id="{F1FC4AD8-6C1D-4856-A098-89D51A621C0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054633" y="3495932"/>
                    <a:ext cx="53257" cy="52261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77" name="Rectangle 21">
                    <a:extLst>
                      <a:ext uri="{FF2B5EF4-FFF2-40B4-BE49-F238E27FC236}">
                        <a16:creationId xmlns:a16="http://schemas.microsoft.com/office/drawing/2014/main" xmlns="" id="{4E2DD5A3-E164-45EE-ACFA-37D65F65B34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054633" y="3391411"/>
                    <a:ext cx="53257" cy="52261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78" name="Rectangle 22">
                    <a:extLst>
                      <a:ext uri="{FF2B5EF4-FFF2-40B4-BE49-F238E27FC236}">
                        <a16:creationId xmlns:a16="http://schemas.microsoft.com/office/drawing/2014/main" xmlns="" id="{43CC90BD-DC9A-4CB6-9EE3-5DEACD3464E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054633" y="3600454"/>
                    <a:ext cx="53257" cy="52261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79" name="Freeform 23">
                    <a:extLst>
                      <a:ext uri="{FF2B5EF4-FFF2-40B4-BE49-F238E27FC236}">
                        <a16:creationId xmlns:a16="http://schemas.microsoft.com/office/drawing/2014/main" xmlns="" id="{4C0D190D-8DED-4876-9556-4E4272A9072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87633" y="3550499"/>
                    <a:ext cx="121178" cy="119124"/>
                  </a:xfrm>
                  <a:custGeom>
                    <a:avLst/>
                    <a:gdLst>
                      <a:gd name="T0" fmla="*/ 272 w 629"/>
                      <a:gd name="T1" fmla="*/ 0 h 624"/>
                      <a:gd name="T2" fmla="*/ 299 w 629"/>
                      <a:gd name="T3" fmla="*/ 4 h 624"/>
                      <a:gd name="T4" fmla="*/ 327 w 629"/>
                      <a:gd name="T5" fmla="*/ 12 h 624"/>
                      <a:gd name="T6" fmla="*/ 352 w 629"/>
                      <a:gd name="T7" fmla="*/ 25 h 624"/>
                      <a:gd name="T8" fmla="*/ 376 w 629"/>
                      <a:gd name="T9" fmla="*/ 45 h 624"/>
                      <a:gd name="T10" fmla="*/ 585 w 629"/>
                      <a:gd name="T11" fmla="*/ 251 h 624"/>
                      <a:gd name="T12" fmla="*/ 603 w 629"/>
                      <a:gd name="T13" fmla="*/ 274 h 624"/>
                      <a:gd name="T14" fmla="*/ 617 w 629"/>
                      <a:gd name="T15" fmla="*/ 300 h 624"/>
                      <a:gd name="T16" fmla="*/ 625 w 629"/>
                      <a:gd name="T17" fmla="*/ 326 h 624"/>
                      <a:gd name="T18" fmla="*/ 629 w 629"/>
                      <a:gd name="T19" fmla="*/ 354 h 624"/>
                      <a:gd name="T20" fmla="*/ 625 w 629"/>
                      <a:gd name="T21" fmla="*/ 381 h 624"/>
                      <a:gd name="T22" fmla="*/ 617 w 629"/>
                      <a:gd name="T23" fmla="*/ 408 h 624"/>
                      <a:gd name="T24" fmla="*/ 604 w 629"/>
                      <a:gd name="T25" fmla="*/ 435 h 624"/>
                      <a:gd name="T26" fmla="*/ 586 w 629"/>
                      <a:gd name="T27" fmla="*/ 457 h 624"/>
                      <a:gd name="T28" fmla="*/ 418 w 629"/>
                      <a:gd name="T29" fmla="*/ 624 h 624"/>
                      <a:gd name="T30" fmla="*/ 0 w 629"/>
                      <a:gd name="T31" fmla="*/ 210 h 624"/>
                      <a:gd name="T32" fmla="*/ 169 w 629"/>
                      <a:gd name="T33" fmla="*/ 42 h 624"/>
                      <a:gd name="T34" fmla="*/ 192 w 629"/>
                      <a:gd name="T35" fmla="*/ 24 h 624"/>
                      <a:gd name="T36" fmla="*/ 217 w 629"/>
                      <a:gd name="T37" fmla="*/ 12 h 624"/>
                      <a:gd name="T38" fmla="*/ 244 w 629"/>
                      <a:gd name="T39" fmla="*/ 4 h 624"/>
                      <a:gd name="T40" fmla="*/ 272 w 629"/>
                      <a:gd name="T41" fmla="*/ 0 h 6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629" h="624">
                        <a:moveTo>
                          <a:pt x="272" y="0"/>
                        </a:moveTo>
                        <a:lnTo>
                          <a:pt x="299" y="4"/>
                        </a:lnTo>
                        <a:lnTo>
                          <a:pt x="327" y="12"/>
                        </a:lnTo>
                        <a:lnTo>
                          <a:pt x="352" y="25"/>
                        </a:lnTo>
                        <a:lnTo>
                          <a:pt x="376" y="45"/>
                        </a:lnTo>
                        <a:lnTo>
                          <a:pt x="585" y="251"/>
                        </a:lnTo>
                        <a:lnTo>
                          <a:pt x="603" y="274"/>
                        </a:lnTo>
                        <a:lnTo>
                          <a:pt x="617" y="300"/>
                        </a:lnTo>
                        <a:lnTo>
                          <a:pt x="625" y="326"/>
                        </a:lnTo>
                        <a:lnTo>
                          <a:pt x="629" y="354"/>
                        </a:lnTo>
                        <a:lnTo>
                          <a:pt x="625" y="381"/>
                        </a:lnTo>
                        <a:lnTo>
                          <a:pt x="617" y="408"/>
                        </a:lnTo>
                        <a:lnTo>
                          <a:pt x="604" y="435"/>
                        </a:lnTo>
                        <a:lnTo>
                          <a:pt x="586" y="457"/>
                        </a:lnTo>
                        <a:lnTo>
                          <a:pt x="418" y="624"/>
                        </a:lnTo>
                        <a:lnTo>
                          <a:pt x="0" y="210"/>
                        </a:lnTo>
                        <a:lnTo>
                          <a:pt x="169" y="42"/>
                        </a:lnTo>
                        <a:lnTo>
                          <a:pt x="192" y="24"/>
                        </a:lnTo>
                        <a:lnTo>
                          <a:pt x="217" y="12"/>
                        </a:lnTo>
                        <a:lnTo>
                          <a:pt x="244" y="4"/>
                        </a:lnTo>
                        <a:lnTo>
                          <a:pt x="272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80" name="Freeform 24">
                    <a:extLst>
                      <a:ext uri="{FF2B5EF4-FFF2-40B4-BE49-F238E27FC236}">
                        <a16:creationId xmlns:a16="http://schemas.microsoft.com/office/drawing/2014/main" xmlns="" id="{DEB767E2-232D-4A10-87F6-EF9D4B2A3FD0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7296989" y="3615824"/>
                    <a:ext cx="246988" cy="242859"/>
                  </a:xfrm>
                  <a:custGeom>
                    <a:avLst/>
                    <a:gdLst>
                      <a:gd name="T0" fmla="*/ 260 w 1284"/>
                      <a:gd name="T1" fmla="*/ 754 h 1264"/>
                      <a:gd name="T2" fmla="*/ 177 w 1284"/>
                      <a:gd name="T3" fmla="*/ 1032 h 1264"/>
                      <a:gd name="T4" fmla="*/ 236 w 1284"/>
                      <a:gd name="T5" fmla="*/ 1090 h 1264"/>
                      <a:gd name="T6" fmla="*/ 513 w 1284"/>
                      <a:gd name="T7" fmla="*/ 1009 h 1264"/>
                      <a:gd name="T8" fmla="*/ 471 w 1284"/>
                      <a:gd name="T9" fmla="*/ 796 h 1264"/>
                      <a:gd name="T10" fmla="*/ 260 w 1284"/>
                      <a:gd name="T11" fmla="*/ 754 h 1264"/>
                      <a:gd name="T12" fmla="*/ 848 w 1284"/>
                      <a:gd name="T13" fmla="*/ 0 h 1264"/>
                      <a:gd name="T14" fmla="*/ 1284 w 1284"/>
                      <a:gd name="T15" fmla="*/ 430 h 1264"/>
                      <a:gd name="T16" fmla="*/ 604 w 1284"/>
                      <a:gd name="T17" fmla="*/ 1099 h 1264"/>
                      <a:gd name="T18" fmla="*/ 596 w 1284"/>
                      <a:gd name="T19" fmla="*/ 1107 h 1264"/>
                      <a:gd name="T20" fmla="*/ 586 w 1284"/>
                      <a:gd name="T21" fmla="*/ 1114 h 1264"/>
                      <a:gd name="T22" fmla="*/ 576 w 1284"/>
                      <a:gd name="T23" fmla="*/ 1118 h 1264"/>
                      <a:gd name="T24" fmla="*/ 80 w 1284"/>
                      <a:gd name="T25" fmla="*/ 1262 h 1264"/>
                      <a:gd name="T26" fmla="*/ 74 w 1284"/>
                      <a:gd name="T27" fmla="*/ 1263 h 1264"/>
                      <a:gd name="T28" fmla="*/ 68 w 1284"/>
                      <a:gd name="T29" fmla="*/ 1264 h 1264"/>
                      <a:gd name="T30" fmla="*/ 62 w 1284"/>
                      <a:gd name="T31" fmla="*/ 1264 h 1264"/>
                      <a:gd name="T32" fmla="*/ 46 w 1284"/>
                      <a:gd name="T33" fmla="*/ 1263 h 1264"/>
                      <a:gd name="T34" fmla="*/ 31 w 1284"/>
                      <a:gd name="T35" fmla="*/ 1256 h 1264"/>
                      <a:gd name="T36" fmla="*/ 19 w 1284"/>
                      <a:gd name="T37" fmla="*/ 1247 h 1264"/>
                      <a:gd name="T38" fmla="*/ 8 w 1284"/>
                      <a:gd name="T39" fmla="*/ 1234 h 1264"/>
                      <a:gd name="T40" fmla="*/ 3 w 1284"/>
                      <a:gd name="T41" fmla="*/ 1219 h 1264"/>
                      <a:gd name="T42" fmla="*/ 0 w 1284"/>
                      <a:gd name="T43" fmla="*/ 1203 h 1264"/>
                      <a:gd name="T44" fmla="*/ 3 w 1284"/>
                      <a:gd name="T45" fmla="*/ 1187 h 1264"/>
                      <a:gd name="T46" fmla="*/ 148 w 1284"/>
                      <a:gd name="T47" fmla="*/ 695 h 1264"/>
                      <a:gd name="T48" fmla="*/ 154 w 1284"/>
                      <a:gd name="T49" fmla="*/ 684 h 1264"/>
                      <a:gd name="T50" fmla="*/ 161 w 1284"/>
                      <a:gd name="T51" fmla="*/ 675 h 1264"/>
                      <a:gd name="T52" fmla="*/ 170 w 1284"/>
                      <a:gd name="T53" fmla="*/ 666 h 1264"/>
                      <a:gd name="T54" fmla="*/ 848 w 1284"/>
                      <a:gd name="T55" fmla="*/ 0 h 12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1284" h="1264">
                        <a:moveTo>
                          <a:pt x="260" y="754"/>
                        </a:moveTo>
                        <a:lnTo>
                          <a:pt x="177" y="1032"/>
                        </a:lnTo>
                        <a:lnTo>
                          <a:pt x="236" y="1090"/>
                        </a:lnTo>
                        <a:lnTo>
                          <a:pt x="513" y="1009"/>
                        </a:lnTo>
                        <a:lnTo>
                          <a:pt x="471" y="796"/>
                        </a:lnTo>
                        <a:lnTo>
                          <a:pt x="260" y="754"/>
                        </a:lnTo>
                        <a:close/>
                        <a:moveTo>
                          <a:pt x="848" y="0"/>
                        </a:moveTo>
                        <a:lnTo>
                          <a:pt x="1284" y="430"/>
                        </a:lnTo>
                        <a:lnTo>
                          <a:pt x="604" y="1099"/>
                        </a:lnTo>
                        <a:lnTo>
                          <a:pt x="596" y="1107"/>
                        </a:lnTo>
                        <a:lnTo>
                          <a:pt x="586" y="1114"/>
                        </a:lnTo>
                        <a:lnTo>
                          <a:pt x="576" y="1118"/>
                        </a:lnTo>
                        <a:lnTo>
                          <a:pt x="80" y="1262"/>
                        </a:lnTo>
                        <a:lnTo>
                          <a:pt x="74" y="1263"/>
                        </a:lnTo>
                        <a:lnTo>
                          <a:pt x="68" y="1264"/>
                        </a:lnTo>
                        <a:lnTo>
                          <a:pt x="62" y="1264"/>
                        </a:lnTo>
                        <a:lnTo>
                          <a:pt x="46" y="1263"/>
                        </a:lnTo>
                        <a:lnTo>
                          <a:pt x="31" y="1256"/>
                        </a:lnTo>
                        <a:lnTo>
                          <a:pt x="19" y="1247"/>
                        </a:lnTo>
                        <a:lnTo>
                          <a:pt x="8" y="1234"/>
                        </a:lnTo>
                        <a:lnTo>
                          <a:pt x="3" y="1219"/>
                        </a:lnTo>
                        <a:lnTo>
                          <a:pt x="0" y="1203"/>
                        </a:lnTo>
                        <a:lnTo>
                          <a:pt x="3" y="1187"/>
                        </a:lnTo>
                        <a:lnTo>
                          <a:pt x="148" y="695"/>
                        </a:lnTo>
                        <a:lnTo>
                          <a:pt x="154" y="684"/>
                        </a:lnTo>
                        <a:lnTo>
                          <a:pt x="161" y="675"/>
                        </a:lnTo>
                        <a:lnTo>
                          <a:pt x="170" y="666"/>
                        </a:lnTo>
                        <a:lnTo>
                          <a:pt x="848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</p:grpSp>
          <p:sp>
            <p:nvSpPr>
              <p:cNvPr id="62" name="Freeform 29">
                <a:extLst>
                  <a:ext uri="{FF2B5EF4-FFF2-40B4-BE49-F238E27FC236}">
                    <a16:creationId xmlns:a16="http://schemas.microsoft.com/office/drawing/2014/main" xmlns="" id="{2A2B7741-CF5C-4C01-A5A4-F54766C6411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13382" y="5480413"/>
                <a:ext cx="717543" cy="694800"/>
              </a:xfrm>
              <a:custGeom>
                <a:avLst/>
                <a:gdLst>
                  <a:gd name="T0" fmla="*/ 2522 w 3590"/>
                  <a:gd name="T1" fmla="*/ 2926 h 3380"/>
                  <a:gd name="T2" fmla="*/ 2480 w 3590"/>
                  <a:gd name="T3" fmla="*/ 3066 h 3380"/>
                  <a:gd name="T4" fmla="*/ 2570 w 3590"/>
                  <a:gd name="T5" fmla="*/ 3176 h 3380"/>
                  <a:gd name="T6" fmla="*/ 2716 w 3590"/>
                  <a:gd name="T7" fmla="*/ 3162 h 3380"/>
                  <a:gd name="T8" fmla="*/ 2784 w 3590"/>
                  <a:gd name="T9" fmla="*/ 3034 h 3380"/>
                  <a:gd name="T10" fmla="*/ 2716 w 3590"/>
                  <a:gd name="T11" fmla="*/ 2907 h 3380"/>
                  <a:gd name="T12" fmla="*/ 1332 w 3590"/>
                  <a:gd name="T13" fmla="*/ 2884 h 3380"/>
                  <a:gd name="T14" fmla="*/ 1222 w 3590"/>
                  <a:gd name="T15" fmla="*/ 2974 h 3380"/>
                  <a:gd name="T16" fmla="*/ 1236 w 3590"/>
                  <a:gd name="T17" fmla="*/ 3120 h 3380"/>
                  <a:gd name="T18" fmla="*/ 1364 w 3590"/>
                  <a:gd name="T19" fmla="*/ 3188 h 3380"/>
                  <a:gd name="T20" fmla="*/ 1490 w 3590"/>
                  <a:gd name="T21" fmla="*/ 3120 h 3380"/>
                  <a:gd name="T22" fmla="*/ 1504 w 3590"/>
                  <a:gd name="T23" fmla="*/ 2974 h 3380"/>
                  <a:gd name="T24" fmla="*/ 1394 w 3590"/>
                  <a:gd name="T25" fmla="*/ 2884 h 3380"/>
                  <a:gd name="T26" fmla="*/ 2991 w 3590"/>
                  <a:gd name="T27" fmla="*/ 1844 h 3380"/>
                  <a:gd name="T28" fmla="*/ 2416 w 3590"/>
                  <a:gd name="T29" fmla="*/ 1844 h 3380"/>
                  <a:gd name="T30" fmla="*/ 1654 w 3590"/>
                  <a:gd name="T31" fmla="*/ 1844 h 3380"/>
                  <a:gd name="T32" fmla="*/ 3160 w 3590"/>
                  <a:gd name="T33" fmla="*/ 1316 h 3380"/>
                  <a:gd name="T34" fmla="*/ 2416 w 3590"/>
                  <a:gd name="T35" fmla="*/ 1316 h 3380"/>
                  <a:gd name="T36" fmla="*/ 1654 w 3590"/>
                  <a:gd name="T37" fmla="*/ 1316 h 3380"/>
                  <a:gd name="T38" fmla="*/ 3317 w 3590"/>
                  <a:gd name="T39" fmla="*/ 826 h 3380"/>
                  <a:gd name="T40" fmla="*/ 2416 w 3590"/>
                  <a:gd name="T41" fmla="*/ 826 h 3380"/>
                  <a:gd name="T42" fmla="*/ 1654 w 3590"/>
                  <a:gd name="T43" fmla="*/ 826 h 3380"/>
                  <a:gd name="T44" fmla="*/ 695 w 3590"/>
                  <a:gd name="T45" fmla="*/ 220 h 3380"/>
                  <a:gd name="T46" fmla="*/ 868 w 3590"/>
                  <a:gd name="T47" fmla="*/ 597 h 3380"/>
                  <a:gd name="T48" fmla="*/ 3517 w 3590"/>
                  <a:gd name="T49" fmla="*/ 604 h 3380"/>
                  <a:gd name="T50" fmla="*/ 3587 w 3590"/>
                  <a:gd name="T51" fmla="*/ 682 h 3380"/>
                  <a:gd name="T52" fmla="*/ 3095 w 3590"/>
                  <a:gd name="T53" fmla="*/ 2266 h 3380"/>
                  <a:gd name="T54" fmla="*/ 2996 w 3590"/>
                  <a:gd name="T55" fmla="*/ 2324 h 3380"/>
                  <a:gd name="T56" fmla="*/ 2996 w 3590"/>
                  <a:gd name="T57" fmla="*/ 2612 h 3380"/>
                  <a:gd name="T58" fmla="*/ 3082 w 3590"/>
                  <a:gd name="T59" fmla="*/ 2665 h 3380"/>
                  <a:gd name="T60" fmla="*/ 3070 w 3590"/>
                  <a:gd name="T61" fmla="*/ 2768 h 3380"/>
                  <a:gd name="T62" fmla="*/ 2888 w 3590"/>
                  <a:gd name="T63" fmla="*/ 2804 h 3380"/>
                  <a:gd name="T64" fmla="*/ 2973 w 3590"/>
                  <a:gd name="T65" fmla="*/ 2991 h 3380"/>
                  <a:gd name="T66" fmla="*/ 2929 w 3590"/>
                  <a:gd name="T67" fmla="*/ 3209 h 3380"/>
                  <a:gd name="T68" fmla="*/ 2764 w 3590"/>
                  <a:gd name="T69" fmla="*/ 3353 h 3380"/>
                  <a:gd name="T70" fmla="*/ 2539 w 3590"/>
                  <a:gd name="T71" fmla="*/ 3368 h 3380"/>
                  <a:gd name="T72" fmla="*/ 2357 w 3590"/>
                  <a:gd name="T73" fmla="*/ 3246 h 3380"/>
                  <a:gd name="T74" fmla="*/ 2284 w 3590"/>
                  <a:gd name="T75" fmla="*/ 3034 h 3380"/>
                  <a:gd name="T76" fmla="*/ 2348 w 3590"/>
                  <a:gd name="T77" fmla="*/ 2836 h 3380"/>
                  <a:gd name="T78" fmla="*/ 1685 w 3590"/>
                  <a:gd name="T79" fmla="*/ 2909 h 3380"/>
                  <a:gd name="T80" fmla="*/ 1696 w 3590"/>
                  <a:gd name="T81" fmla="*/ 3126 h 3380"/>
                  <a:gd name="T82" fmla="*/ 1574 w 3590"/>
                  <a:gd name="T83" fmla="*/ 3308 h 3380"/>
                  <a:gd name="T84" fmla="*/ 1364 w 3590"/>
                  <a:gd name="T85" fmla="*/ 3380 h 3380"/>
                  <a:gd name="T86" fmla="*/ 1152 w 3590"/>
                  <a:gd name="T87" fmla="*/ 3308 h 3380"/>
                  <a:gd name="T88" fmla="*/ 1030 w 3590"/>
                  <a:gd name="T89" fmla="*/ 3126 h 3380"/>
                  <a:gd name="T90" fmla="*/ 1042 w 3590"/>
                  <a:gd name="T91" fmla="*/ 2909 h 3380"/>
                  <a:gd name="T92" fmla="*/ 995 w 3590"/>
                  <a:gd name="T93" fmla="*/ 2801 h 3380"/>
                  <a:gd name="T94" fmla="*/ 923 w 3590"/>
                  <a:gd name="T95" fmla="*/ 2721 h 3380"/>
                  <a:gd name="T96" fmla="*/ 1124 w 3590"/>
                  <a:gd name="T97" fmla="*/ 2159 h 3380"/>
                  <a:gd name="T98" fmla="*/ 52 w 3590"/>
                  <a:gd name="T99" fmla="*/ 212 h 3380"/>
                  <a:gd name="T100" fmla="*/ 0 w 3590"/>
                  <a:gd name="T101" fmla="*/ 119 h 3380"/>
                  <a:gd name="T102" fmla="*/ 50 w 3590"/>
                  <a:gd name="T103" fmla="*/ 21 h 3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590" h="3380">
                    <a:moveTo>
                      <a:pt x="2630" y="2880"/>
                    </a:moveTo>
                    <a:lnTo>
                      <a:pt x="2600" y="2884"/>
                    </a:lnTo>
                    <a:lnTo>
                      <a:pt x="2570" y="2892"/>
                    </a:lnTo>
                    <a:lnTo>
                      <a:pt x="2545" y="2907"/>
                    </a:lnTo>
                    <a:lnTo>
                      <a:pt x="2522" y="2926"/>
                    </a:lnTo>
                    <a:lnTo>
                      <a:pt x="2504" y="2948"/>
                    </a:lnTo>
                    <a:lnTo>
                      <a:pt x="2489" y="2974"/>
                    </a:lnTo>
                    <a:lnTo>
                      <a:pt x="2480" y="3004"/>
                    </a:lnTo>
                    <a:lnTo>
                      <a:pt x="2476" y="3034"/>
                    </a:lnTo>
                    <a:lnTo>
                      <a:pt x="2480" y="3066"/>
                    </a:lnTo>
                    <a:lnTo>
                      <a:pt x="2489" y="3094"/>
                    </a:lnTo>
                    <a:lnTo>
                      <a:pt x="2504" y="3120"/>
                    </a:lnTo>
                    <a:lnTo>
                      <a:pt x="2522" y="3143"/>
                    </a:lnTo>
                    <a:lnTo>
                      <a:pt x="2545" y="3162"/>
                    </a:lnTo>
                    <a:lnTo>
                      <a:pt x="2570" y="3176"/>
                    </a:lnTo>
                    <a:lnTo>
                      <a:pt x="2600" y="3185"/>
                    </a:lnTo>
                    <a:lnTo>
                      <a:pt x="2630" y="3188"/>
                    </a:lnTo>
                    <a:lnTo>
                      <a:pt x="2662" y="3185"/>
                    </a:lnTo>
                    <a:lnTo>
                      <a:pt x="2690" y="3176"/>
                    </a:lnTo>
                    <a:lnTo>
                      <a:pt x="2716" y="3162"/>
                    </a:lnTo>
                    <a:lnTo>
                      <a:pt x="2739" y="3143"/>
                    </a:lnTo>
                    <a:lnTo>
                      <a:pt x="2758" y="3120"/>
                    </a:lnTo>
                    <a:lnTo>
                      <a:pt x="2772" y="3094"/>
                    </a:lnTo>
                    <a:lnTo>
                      <a:pt x="2781" y="3066"/>
                    </a:lnTo>
                    <a:lnTo>
                      <a:pt x="2784" y="3034"/>
                    </a:lnTo>
                    <a:lnTo>
                      <a:pt x="2781" y="3004"/>
                    </a:lnTo>
                    <a:lnTo>
                      <a:pt x="2772" y="2974"/>
                    </a:lnTo>
                    <a:lnTo>
                      <a:pt x="2758" y="2948"/>
                    </a:lnTo>
                    <a:lnTo>
                      <a:pt x="2739" y="2926"/>
                    </a:lnTo>
                    <a:lnTo>
                      <a:pt x="2716" y="2907"/>
                    </a:lnTo>
                    <a:lnTo>
                      <a:pt x="2690" y="2892"/>
                    </a:lnTo>
                    <a:lnTo>
                      <a:pt x="2662" y="2884"/>
                    </a:lnTo>
                    <a:lnTo>
                      <a:pt x="2630" y="2880"/>
                    </a:lnTo>
                    <a:close/>
                    <a:moveTo>
                      <a:pt x="1364" y="2880"/>
                    </a:moveTo>
                    <a:lnTo>
                      <a:pt x="1332" y="2884"/>
                    </a:lnTo>
                    <a:lnTo>
                      <a:pt x="1304" y="2892"/>
                    </a:lnTo>
                    <a:lnTo>
                      <a:pt x="1277" y="2907"/>
                    </a:lnTo>
                    <a:lnTo>
                      <a:pt x="1255" y="2926"/>
                    </a:lnTo>
                    <a:lnTo>
                      <a:pt x="1236" y="2948"/>
                    </a:lnTo>
                    <a:lnTo>
                      <a:pt x="1222" y="2974"/>
                    </a:lnTo>
                    <a:lnTo>
                      <a:pt x="1213" y="3004"/>
                    </a:lnTo>
                    <a:lnTo>
                      <a:pt x="1210" y="3034"/>
                    </a:lnTo>
                    <a:lnTo>
                      <a:pt x="1213" y="3066"/>
                    </a:lnTo>
                    <a:lnTo>
                      <a:pt x="1222" y="3094"/>
                    </a:lnTo>
                    <a:lnTo>
                      <a:pt x="1236" y="3120"/>
                    </a:lnTo>
                    <a:lnTo>
                      <a:pt x="1255" y="3143"/>
                    </a:lnTo>
                    <a:lnTo>
                      <a:pt x="1277" y="3162"/>
                    </a:lnTo>
                    <a:lnTo>
                      <a:pt x="1304" y="3176"/>
                    </a:lnTo>
                    <a:lnTo>
                      <a:pt x="1332" y="3185"/>
                    </a:lnTo>
                    <a:lnTo>
                      <a:pt x="1364" y="3188"/>
                    </a:lnTo>
                    <a:lnTo>
                      <a:pt x="1394" y="3185"/>
                    </a:lnTo>
                    <a:lnTo>
                      <a:pt x="1423" y="3176"/>
                    </a:lnTo>
                    <a:lnTo>
                      <a:pt x="1449" y="3162"/>
                    </a:lnTo>
                    <a:lnTo>
                      <a:pt x="1472" y="3143"/>
                    </a:lnTo>
                    <a:lnTo>
                      <a:pt x="1490" y="3120"/>
                    </a:lnTo>
                    <a:lnTo>
                      <a:pt x="1504" y="3094"/>
                    </a:lnTo>
                    <a:lnTo>
                      <a:pt x="1514" y="3066"/>
                    </a:lnTo>
                    <a:lnTo>
                      <a:pt x="1516" y="3034"/>
                    </a:lnTo>
                    <a:lnTo>
                      <a:pt x="1514" y="3004"/>
                    </a:lnTo>
                    <a:lnTo>
                      <a:pt x="1504" y="2974"/>
                    </a:lnTo>
                    <a:lnTo>
                      <a:pt x="1490" y="2948"/>
                    </a:lnTo>
                    <a:lnTo>
                      <a:pt x="1472" y="2926"/>
                    </a:lnTo>
                    <a:lnTo>
                      <a:pt x="1449" y="2907"/>
                    </a:lnTo>
                    <a:lnTo>
                      <a:pt x="1423" y="2892"/>
                    </a:lnTo>
                    <a:lnTo>
                      <a:pt x="1394" y="2884"/>
                    </a:lnTo>
                    <a:lnTo>
                      <a:pt x="1364" y="2880"/>
                    </a:lnTo>
                    <a:close/>
                    <a:moveTo>
                      <a:pt x="2647" y="1844"/>
                    </a:moveTo>
                    <a:lnTo>
                      <a:pt x="2647" y="2094"/>
                    </a:lnTo>
                    <a:lnTo>
                      <a:pt x="2912" y="2094"/>
                    </a:lnTo>
                    <a:lnTo>
                      <a:pt x="2991" y="1844"/>
                    </a:lnTo>
                    <a:lnTo>
                      <a:pt x="2647" y="1844"/>
                    </a:lnTo>
                    <a:close/>
                    <a:moveTo>
                      <a:pt x="1885" y="1844"/>
                    </a:moveTo>
                    <a:lnTo>
                      <a:pt x="1885" y="2094"/>
                    </a:lnTo>
                    <a:lnTo>
                      <a:pt x="2416" y="2094"/>
                    </a:lnTo>
                    <a:lnTo>
                      <a:pt x="2416" y="1844"/>
                    </a:lnTo>
                    <a:lnTo>
                      <a:pt x="1885" y="1844"/>
                    </a:lnTo>
                    <a:close/>
                    <a:moveTo>
                      <a:pt x="1301" y="1844"/>
                    </a:moveTo>
                    <a:lnTo>
                      <a:pt x="1388" y="2094"/>
                    </a:lnTo>
                    <a:lnTo>
                      <a:pt x="1654" y="2094"/>
                    </a:lnTo>
                    <a:lnTo>
                      <a:pt x="1654" y="1844"/>
                    </a:lnTo>
                    <a:lnTo>
                      <a:pt x="1301" y="1844"/>
                    </a:lnTo>
                    <a:close/>
                    <a:moveTo>
                      <a:pt x="2647" y="1316"/>
                    </a:moveTo>
                    <a:lnTo>
                      <a:pt x="2647" y="1614"/>
                    </a:lnTo>
                    <a:lnTo>
                      <a:pt x="3065" y="1614"/>
                    </a:lnTo>
                    <a:lnTo>
                      <a:pt x="3160" y="1316"/>
                    </a:lnTo>
                    <a:lnTo>
                      <a:pt x="2647" y="1316"/>
                    </a:lnTo>
                    <a:close/>
                    <a:moveTo>
                      <a:pt x="1885" y="1316"/>
                    </a:moveTo>
                    <a:lnTo>
                      <a:pt x="1885" y="1614"/>
                    </a:lnTo>
                    <a:lnTo>
                      <a:pt x="2416" y="1614"/>
                    </a:lnTo>
                    <a:lnTo>
                      <a:pt x="2416" y="1316"/>
                    </a:lnTo>
                    <a:lnTo>
                      <a:pt x="1885" y="1316"/>
                    </a:lnTo>
                    <a:close/>
                    <a:moveTo>
                      <a:pt x="1118" y="1316"/>
                    </a:moveTo>
                    <a:lnTo>
                      <a:pt x="1221" y="1614"/>
                    </a:lnTo>
                    <a:lnTo>
                      <a:pt x="1654" y="1614"/>
                    </a:lnTo>
                    <a:lnTo>
                      <a:pt x="1654" y="1316"/>
                    </a:lnTo>
                    <a:lnTo>
                      <a:pt x="1118" y="1316"/>
                    </a:lnTo>
                    <a:close/>
                    <a:moveTo>
                      <a:pt x="2647" y="826"/>
                    </a:moveTo>
                    <a:lnTo>
                      <a:pt x="2647" y="1086"/>
                    </a:lnTo>
                    <a:lnTo>
                      <a:pt x="3235" y="1086"/>
                    </a:lnTo>
                    <a:lnTo>
                      <a:pt x="3317" y="826"/>
                    </a:lnTo>
                    <a:lnTo>
                      <a:pt x="2647" y="826"/>
                    </a:lnTo>
                    <a:close/>
                    <a:moveTo>
                      <a:pt x="1885" y="826"/>
                    </a:moveTo>
                    <a:lnTo>
                      <a:pt x="1885" y="1086"/>
                    </a:lnTo>
                    <a:lnTo>
                      <a:pt x="2416" y="1086"/>
                    </a:lnTo>
                    <a:lnTo>
                      <a:pt x="2416" y="826"/>
                    </a:lnTo>
                    <a:lnTo>
                      <a:pt x="1885" y="826"/>
                    </a:lnTo>
                    <a:close/>
                    <a:moveTo>
                      <a:pt x="948" y="826"/>
                    </a:moveTo>
                    <a:lnTo>
                      <a:pt x="1037" y="1086"/>
                    </a:lnTo>
                    <a:lnTo>
                      <a:pt x="1654" y="1086"/>
                    </a:lnTo>
                    <a:lnTo>
                      <a:pt x="1654" y="826"/>
                    </a:lnTo>
                    <a:lnTo>
                      <a:pt x="948" y="826"/>
                    </a:lnTo>
                    <a:close/>
                    <a:moveTo>
                      <a:pt x="112" y="0"/>
                    </a:moveTo>
                    <a:lnTo>
                      <a:pt x="135" y="3"/>
                    </a:lnTo>
                    <a:lnTo>
                      <a:pt x="157" y="9"/>
                    </a:lnTo>
                    <a:lnTo>
                      <a:pt x="695" y="220"/>
                    </a:lnTo>
                    <a:lnTo>
                      <a:pt x="717" y="232"/>
                    </a:lnTo>
                    <a:lnTo>
                      <a:pt x="736" y="247"/>
                    </a:lnTo>
                    <a:lnTo>
                      <a:pt x="751" y="267"/>
                    </a:lnTo>
                    <a:lnTo>
                      <a:pt x="761" y="289"/>
                    </a:lnTo>
                    <a:lnTo>
                      <a:pt x="868" y="597"/>
                    </a:lnTo>
                    <a:lnTo>
                      <a:pt x="876" y="596"/>
                    </a:lnTo>
                    <a:lnTo>
                      <a:pt x="884" y="596"/>
                    </a:lnTo>
                    <a:lnTo>
                      <a:pt x="3476" y="596"/>
                    </a:lnTo>
                    <a:lnTo>
                      <a:pt x="3496" y="598"/>
                    </a:lnTo>
                    <a:lnTo>
                      <a:pt x="3517" y="604"/>
                    </a:lnTo>
                    <a:lnTo>
                      <a:pt x="3537" y="613"/>
                    </a:lnTo>
                    <a:lnTo>
                      <a:pt x="3554" y="627"/>
                    </a:lnTo>
                    <a:lnTo>
                      <a:pt x="3568" y="643"/>
                    </a:lnTo>
                    <a:lnTo>
                      <a:pt x="3579" y="663"/>
                    </a:lnTo>
                    <a:lnTo>
                      <a:pt x="3587" y="682"/>
                    </a:lnTo>
                    <a:lnTo>
                      <a:pt x="3590" y="704"/>
                    </a:lnTo>
                    <a:lnTo>
                      <a:pt x="3589" y="725"/>
                    </a:lnTo>
                    <a:lnTo>
                      <a:pt x="3585" y="747"/>
                    </a:lnTo>
                    <a:lnTo>
                      <a:pt x="3105" y="2244"/>
                    </a:lnTo>
                    <a:lnTo>
                      <a:pt x="3095" y="2266"/>
                    </a:lnTo>
                    <a:lnTo>
                      <a:pt x="3081" y="2286"/>
                    </a:lnTo>
                    <a:lnTo>
                      <a:pt x="3063" y="2302"/>
                    </a:lnTo>
                    <a:lnTo>
                      <a:pt x="3043" y="2314"/>
                    </a:lnTo>
                    <a:lnTo>
                      <a:pt x="3020" y="2322"/>
                    </a:lnTo>
                    <a:lnTo>
                      <a:pt x="2996" y="2324"/>
                    </a:lnTo>
                    <a:lnTo>
                      <a:pt x="1306" y="2324"/>
                    </a:lnTo>
                    <a:lnTo>
                      <a:pt x="1283" y="2322"/>
                    </a:lnTo>
                    <a:lnTo>
                      <a:pt x="1261" y="2315"/>
                    </a:lnTo>
                    <a:lnTo>
                      <a:pt x="1154" y="2612"/>
                    </a:lnTo>
                    <a:lnTo>
                      <a:pt x="2996" y="2612"/>
                    </a:lnTo>
                    <a:lnTo>
                      <a:pt x="3017" y="2614"/>
                    </a:lnTo>
                    <a:lnTo>
                      <a:pt x="3037" y="2622"/>
                    </a:lnTo>
                    <a:lnTo>
                      <a:pt x="3056" y="2633"/>
                    </a:lnTo>
                    <a:lnTo>
                      <a:pt x="3070" y="2648"/>
                    </a:lnTo>
                    <a:lnTo>
                      <a:pt x="3082" y="2665"/>
                    </a:lnTo>
                    <a:lnTo>
                      <a:pt x="3088" y="2686"/>
                    </a:lnTo>
                    <a:lnTo>
                      <a:pt x="3092" y="2708"/>
                    </a:lnTo>
                    <a:lnTo>
                      <a:pt x="3088" y="2730"/>
                    </a:lnTo>
                    <a:lnTo>
                      <a:pt x="3082" y="2751"/>
                    </a:lnTo>
                    <a:lnTo>
                      <a:pt x="3070" y="2768"/>
                    </a:lnTo>
                    <a:lnTo>
                      <a:pt x="3056" y="2783"/>
                    </a:lnTo>
                    <a:lnTo>
                      <a:pt x="3037" y="2794"/>
                    </a:lnTo>
                    <a:lnTo>
                      <a:pt x="3017" y="2802"/>
                    </a:lnTo>
                    <a:lnTo>
                      <a:pt x="2996" y="2804"/>
                    </a:lnTo>
                    <a:lnTo>
                      <a:pt x="2888" y="2804"/>
                    </a:lnTo>
                    <a:lnTo>
                      <a:pt x="2913" y="2836"/>
                    </a:lnTo>
                    <a:lnTo>
                      <a:pt x="2935" y="2872"/>
                    </a:lnTo>
                    <a:lnTo>
                      <a:pt x="2952" y="2909"/>
                    </a:lnTo>
                    <a:lnTo>
                      <a:pt x="2965" y="2949"/>
                    </a:lnTo>
                    <a:lnTo>
                      <a:pt x="2973" y="2991"/>
                    </a:lnTo>
                    <a:lnTo>
                      <a:pt x="2976" y="3034"/>
                    </a:lnTo>
                    <a:lnTo>
                      <a:pt x="2973" y="3081"/>
                    </a:lnTo>
                    <a:lnTo>
                      <a:pt x="2964" y="3126"/>
                    </a:lnTo>
                    <a:lnTo>
                      <a:pt x="2949" y="3168"/>
                    </a:lnTo>
                    <a:lnTo>
                      <a:pt x="2929" y="3209"/>
                    </a:lnTo>
                    <a:lnTo>
                      <a:pt x="2904" y="3246"/>
                    </a:lnTo>
                    <a:lnTo>
                      <a:pt x="2875" y="3279"/>
                    </a:lnTo>
                    <a:lnTo>
                      <a:pt x="2842" y="3308"/>
                    </a:lnTo>
                    <a:lnTo>
                      <a:pt x="2805" y="3333"/>
                    </a:lnTo>
                    <a:lnTo>
                      <a:pt x="2764" y="3353"/>
                    </a:lnTo>
                    <a:lnTo>
                      <a:pt x="2722" y="3368"/>
                    </a:lnTo>
                    <a:lnTo>
                      <a:pt x="2677" y="3377"/>
                    </a:lnTo>
                    <a:lnTo>
                      <a:pt x="2630" y="3380"/>
                    </a:lnTo>
                    <a:lnTo>
                      <a:pt x="2583" y="3377"/>
                    </a:lnTo>
                    <a:lnTo>
                      <a:pt x="2539" y="3368"/>
                    </a:lnTo>
                    <a:lnTo>
                      <a:pt x="2496" y="3353"/>
                    </a:lnTo>
                    <a:lnTo>
                      <a:pt x="2456" y="3333"/>
                    </a:lnTo>
                    <a:lnTo>
                      <a:pt x="2420" y="3308"/>
                    </a:lnTo>
                    <a:lnTo>
                      <a:pt x="2386" y="3279"/>
                    </a:lnTo>
                    <a:lnTo>
                      <a:pt x="2357" y="3246"/>
                    </a:lnTo>
                    <a:lnTo>
                      <a:pt x="2332" y="3209"/>
                    </a:lnTo>
                    <a:lnTo>
                      <a:pt x="2312" y="3168"/>
                    </a:lnTo>
                    <a:lnTo>
                      <a:pt x="2297" y="3126"/>
                    </a:lnTo>
                    <a:lnTo>
                      <a:pt x="2288" y="3081"/>
                    </a:lnTo>
                    <a:lnTo>
                      <a:pt x="2284" y="3034"/>
                    </a:lnTo>
                    <a:lnTo>
                      <a:pt x="2288" y="2991"/>
                    </a:lnTo>
                    <a:lnTo>
                      <a:pt x="2295" y="2949"/>
                    </a:lnTo>
                    <a:lnTo>
                      <a:pt x="2308" y="2909"/>
                    </a:lnTo>
                    <a:lnTo>
                      <a:pt x="2326" y="2872"/>
                    </a:lnTo>
                    <a:lnTo>
                      <a:pt x="2348" y="2836"/>
                    </a:lnTo>
                    <a:lnTo>
                      <a:pt x="2374" y="2804"/>
                    </a:lnTo>
                    <a:lnTo>
                      <a:pt x="1620" y="2804"/>
                    </a:lnTo>
                    <a:lnTo>
                      <a:pt x="1646" y="2836"/>
                    </a:lnTo>
                    <a:lnTo>
                      <a:pt x="1668" y="2872"/>
                    </a:lnTo>
                    <a:lnTo>
                      <a:pt x="1685" y="2909"/>
                    </a:lnTo>
                    <a:lnTo>
                      <a:pt x="1699" y="2949"/>
                    </a:lnTo>
                    <a:lnTo>
                      <a:pt x="1706" y="2991"/>
                    </a:lnTo>
                    <a:lnTo>
                      <a:pt x="1708" y="3034"/>
                    </a:lnTo>
                    <a:lnTo>
                      <a:pt x="1706" y="3081"/>
                    </a:lnTo>
                    <a:lnTo>
                      <a:pt x="1696" y="3126"/>
                    </a:lnTo>
                    <a:lnTo>
                      <a:pt x="1682" y="3168"/>
                    </a:lnTo>
                    <a:lnTo>
                      <a:pt x="1661" y="3209"/>
                    </a:lnTo>
                    <a:lnTo>
                      <a:pt x="1636" y="3246"/>
                    </a:lnTo>
                    <a:lnTo>
                      <a:pt x="1608" y="3279"/>
                    </a:lnTo>
                    <a:lnTo>
                      <a:pt x="1574" y="3308"/>
                    </a:lnTo>
                    <a:lnTo>
                      <a:pt x="1537" y="3333"/>
                    </a:lnTo>
                    <a:lnTo>
                      <a:pt x="1498" y="3353"/>
                    </a:lnTo>
                    <a:lnTo>
                      <a:pt x="1455" y="3368"/>
                    </a:lnTo>
                    <a:lnTo>
                      <a:pt x="1409" y="3377"/>
                    </a:lnTo>
                    <a:lnTo>
                      <a:pt x="1364" y="3380"/>
                    </a:lnTo>
                    <a:lnTo>
                      <a:pt x="1317" y="3377"/>
                    </a:lnTo>
                    <a:lnTo>
                      <a:pt x="1271" y="3368"/>
                    </a:lnTo>
                    <a:lnTo>
                      <a:pt x="1228" y="3353"/>
                    </a:lnTo>
                    <a:lnTo>
                      <a:pt x="1189" y="3333"/>
                    </a:lnTo>
                    <a:lnTo>
                      <a:pt x="1152" y="3308"/>
                    </a:lnTo>
                    <a:lnTo>
                      <a:pt x="1119" y="3279"/>
                    </a:lnTo>
                    <a:lnTo>
                      <a:pt x="1090" y="3246"/>
                    </a:lnTo>
                    <a:lnTo>
                      <a:pt x="1065" y="3209"/>
                    </a:lnTo>
                    <a:lnTo>
                      <a:pt x="1045" y="3168"/>
                    </a:lnTo>
                    <a:lnTo>
                      <a:pt x="1030" y="3126"/>
                    </a:lnTo>
                    <a:lnTo>
                      <a:pt x="1021" y="3081"/>
                    </a:lnTo>
                    <a:lnTo>
                      <a:pt x="1018" y="3034"/>
                    </a:lnTo>
                    <a:lnTo>
                      <a:pt x="1020" y="2991"/>
                    </a:lnTo>
                    <a:lnTo>
                      <a:pt x="1029" y="2949"/>
                    </a:lnTo>
                    <a:lnTo>
                      <a:pt x="1042" y="2909"/>
                    </a:lnTo>
                    <a:lnTo>
                      <a:pt x="1059" y="2872"/>
                    </a:lnTo>
                    <a:lnTo>
                      <a:pt x="1081" y="2836"/>
                    </a:lnTo>
                    <a:lnTo>
                      <a:pt x="1106" y="2804"/>
                    </a:lnTo>
                    <a:lnTo>
                      <a:pt x="1018" y="2804"/>
                    </a:lnTo>
                    <a:lnTo>
                      <a:pt x="995" y="2801"/>
                    </a:lnTo>
                    <a:lnTo>
                      <a:pt x="973" y="2793"/>
                    </a:lnTo>
                    <a:lnTo>
                      <a:pt x="955" y="2780"/>
                    </a:lnTo>
                    <a:lnTo>
                      <a:pt x="939" y="2764"/>
                    </a:lnTo>
                    <a:lnTo>
                      <a:pt x="928" y="2743"/>
                    </a:lnTo>
                    <a:lnTo>
                      <a:pt x="923" y="2721"/>
                    </a:lnTo>
                    <a:lnTo>
                      <a:pt x="922" y="2698"/>
                    </a:lnTo>
                    <a:lnTo>
                      <a:pt x="927" y="2675"/>
                    </a:lnTo>
                    <a:lnTo>
                      <a:pt x="1100" y="2195"/>
                    </a:lnTo>
                    <a:lnTo>
                      <a:pt x="1109" y="2176"/>
                    </a:lnTo>
                    <a:lnTo>
                      <a:pt x="1124" y="2159"/>
                    </a:lnTo>
                    <a:lnTo>
                      <a:pt x="1140" y="2146"/>
                    </a:lnTo>
                    <a:lnTo>
                      <a:pt x="1159" y="2137"/>
                    </a:lnTo>
                    <a:lnTo>
                      <a:pt x="562" y="415"/>
                    </a:lnTo>
                    <a:lnTo>
                      <a:pt x="73" y="223"/>
                    </a:lnTo>
                    <a:lnTo>
                      <a:pt x="52" y="212"/>
                    </a:lnTo>
                    <a:lnTo>
                      <a:pt x="35" y="199"/>
                    </a:lnTo>
                    <a:lnTo>
                      <a:pt x="21" y="181"/>
                    </a:lnTo>
                    <a:lnTo>
                      <a:pt x="10" y="162"/>
                    </a:lnTo>
                    <a:lnTo>
                      <a:pt x="3" y="141"/>
                    </a:lnTo>
                    <a:lnTo>
                      <a:pt x="0" y="119"/>
                    </a:lnTo>
                    <a:lnTo>
                      <a:pt x="2" y="96"/>
                    </a:lnTo>
                    <a:lnTo>
                      <a:pt x="8" y="73"/>
                    </a:lnTo>
                    <a:lnTo>
                      <a:pt x="19" y="53"/>
                    </a:lnTo>
                    <a:lnTo>
                      <a:pt x="33" y="35"/>
                    </a:lnTo>
                    <a:lnTo>
                      <a:pt x="50" y="21"/>
                    </a:lnTo>
                    <a:lnTo>
                      <a:pt x="69" y="10"/>
                    </a:lnTo>
                    <a:lnTo>
                      <a:pt x="91" y="4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sp>
            <p:nvSpPr>
              <p:cNvPr id="63" name="Freeform 6">
                <a:extLst>
                  <a:ext uri="{FF2B5EF4-FFF2-40B4-BE49-F238E27FC236}">
                    <a16:creationId xmlns:a16="http://schemas.microsoft.com/office/drawing/2014/main" xmlns="" id="{D752A7E3-D3C6-4FEF-B216-7710D1AE70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2182" y="5587579"/>
                <a:ext cx="139095" cy="139430"/>
              </a:xfrm>
              <a:custGeom>
                <a:avLst/>
                <a:gdLst>
                  <a:gd name="T0" fmla="*/ 373 w 747"/>
                  <a:gd name="T1" fmla="*/ 0 h 749"/>
                  <a:gd name="T2" fmla="*/ 424 w 747"/>
                  <a:gd name="T3" fmla="*/ 4 h 749"/>
                  <a:gd name="T4" fmla="*/ 472 w 747"/>
                  <a:gd name="T5" fmla="*/ 14 h 749"/>
                  <a:gd name="T6" fmla="*/ 518 w 747"/>
                  <a:gd name="T7" fmla="*/ 29 h 749"/>
                  <a:gd name="T8" fmla="*/ 562 w 747"/>
                  <a:gd name="T9" fmla="*/ 51 h 749"/>
                  <a:gd name="T10" fmla="*/ 602 w 747"/>
                  <a:gd name="T11" fmla="*/ 78 h 749"/>
                  <a:gd name="T12" fmla="*/ 638 w 747"/>
                  <a:gd name="T13" fmla="*/ 109 h 749"/>
                  <a:gd name="T14" fmla="*/ 669 w 747"/>
                  <a:gd name="T15" fmla="*/ 146 h 749"/>
                  <a:gd name="T16" fmla="*/ 696 w 747"/>
                  <a:gd name="T17" fmla="*/ 186 h 749"/>
                  <a:gd name="T18" fmla="*/ 718 w 747"/>
                  <a:gd name="T19" fmla="*/ 229 h 749"/>
                  <a:gd name="T20" fmla="*/ 733 w 747"/>
                  <a:gd name="T21" fmla="*/ 276 h 749"/>
                  <a:gd name="T22" fmla="*/ 744 w 747"/>
                  <a:gd name="T23" fmla="*/ 324 h 749"/>
                  <a:gd name="T24" fmla="*/ 747 w 747"/>
                  <a:gd name="T25" fmla="*/ 375 h 749"/>
                  <a:gd name="T26" fmla="*/ 744 w 747"/>
                  <a:gd name="T27" fmla="*/ 426 h 749"/>
                  <a:gd name="T28" fmla="*/ 733 w 747"/>
                  <a:gd name="T29" fmla="*/ 474 h 749"/>
                  <a:gd name="T30" fmla="*/ 718 w 747"/>
                  <a:gd name="T31" fmla="*/ 520 h 749"/>
                  <a:gd name="T32" fmla="*/ 696 w 747"/>
                  <a:gd name="T33" fmla="*/ 564 h 749"/>
                  <a:gd name="T34" fmla="*/ 669 w 747"/>
                  <a:gd name="T35" fmla="*/ 604 h 749"/>
                  <a:gd name="T36" fmla="*/ 638 w 747"/>
                  <a:gd name="T37" fmla="*/ 640 h 749"/>
                  <a:gd name="T38" fmla="*/ 602 w 747"/>
                  <a:gd name="T39" fmla="*/ 672 h 749"/>
                  <a:gd name="T40" fmla="*/ 562 w 747"/>
                  <a:gd name="T41" fmla="*/ 699 h 749"/>
                  <a:gd name="T42" fmla="*/ 518 w 747"/>
                  <a:gd name="T43" fmla="*/ 720 h 749"/>
                  <a:gd name="T44" fmla="*/ 472 w 747"/>
                  <a:gd name="T45" fmla="*/ 736 h 749"/>
                  <a:gd name="T46" fmla="*/ 424 w 747"/>
                  <a:gd name="T47" fmla="*/ 747 h 749"/>
                  <a:gd name="T48" fmla="*/ 373 w 747"/>
                  <a:gd name="T49" fmla="*/ 749 h 749"/>
                  <a:gd name="T50" fmla="*/ 322 w 747"/>
                  <a:gd name="T51" fmla="*/ 747 h 749"/>
                  <a:gd name="T52" fmla="*/ 274 w 747"/>
                  <a:gd name="T53" fmla="*/ 736 h 749"/>
                  <a:gd name="T54" fmla="*/ 228 w 747"/>
                  <a:gd name="T55" fmla="*/ 720 h 749"/>
                  <a:gd name="T56" fmla="*/ 185 w 747"/>
                  <a:gd name="T57" fmla="*/ 699 h 749"/>
                  <a:gd name="T58" fmla="*/ 145 w 747"/>
                  <a:gd name="T59" fmla="*/ 672 h 749"/>
                  <a:gd name="T60" fmla="*/ 108 w 747"/>
                  <a:gd name="T61" fmla="*/ 640 h 749"/>
                  <a:gd name="T62" fmla="*/ 77 w 747"/>
                  <a:gd name="T63" fmla="*/ 604 h 749"/>
                  <a:gd name="T64" fmla="*/ 50 w 747"/>
                  <a:gd name="T65" fmla="*/ 564 h 749"/>
                  <a:gd name="T66" fmla="*/ 29 w 747"/>
                  <a:gd name="T67" fmla="*/ 520 h 749"/>
                  <a:gd name="T68" fmla="*/ 13 w 747"/>
                  <a:gd name="T69" fmla="*/ 474 h 749"/>
                  <a:gd name="T70" fmla="*/ 3 w 747"/>
                  <a:gd name="T71" fmla="*/ 426 h 749"/>
                  <a:gd name="T72" fmla="*/ 0 w 747"/>
                  <a:gd name="T73" fmla="*/ 375 h 749"/>
                  <a:gd name="T74" fmla="*/ 3 w 747"/>
                  <a:gd name="T75" fmla="*/ 324 h 749"/>
                  <a:gd name="T76" fmla="*/ 13 w 747"/>
                  <a:gd name="T77" fmla="*/ 276 h 749"/>
                  <a:gd name="T78" fmla="*/ 29 w 747"/>
                  <a:gd name="T79" fmla="*/ 229 h 749"/>
                  <a:gd name="T80" fmla="*/ 50 w 747"/>
                  <a:gd name="T81" fmla="*/ 186 h 749"/>
                  <a:gd name="T82" fmla="*/ 77 w 747"/>
                  <a:gd name="T83" fmla="*/ 146 h 749"/>
                  <a:gd name="T84" fmla="*/ 108 w 747"/>
                  <a:gd name="T85" fmla="*/ 109 h 749"/>
                  <a:gd name="T86" fmla="*/ 145 w 747"/>
                  <a:gd name="T87" fmla="*/ 78 h 749"/>
                  <a:gd name="T88" fmla="*/ 185 w 747"/>
                  <a:gd name="T89" fmla="*/ 51 h 749"/>
                  <a:gd name="T90" fmla="*/ 228 w 747"/>
                  <a:gd name="T91" fmla="*/ 29 h 749"/>
                  <a:gd name="T92" fmla="*/ 274 w 747"/>
                  <a:gd name="T93" fmla="*/ 14 h 749"/>
                  <a:gd name="T94" fmla="*/ 322 w 747"/>
                  <a:gd name="T95" fmla="*/ 4 h 749"/>
                  <a:gd name="T96" fmla="*/ 373 w 747"/>
                  <a:gd name="T97" fmla="*/ 0 h 7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747" h="749">
                    <a:moveTo>
                      <a:pt x="373" y="0"/>
                    </a:moveTo>
                    <a:lnTo>
                      <a:pt x="424" y="4"/>
                    </a:lnTo>
                    <a:lnTo>
                      <a:pt x="472" y="14"/>
                    </a:lnTo>
                    <a:lnTo>
                      <a:pt x="518" y="29"/>
                    </a:lnTo>
                    <a:lnTo>
                      <a:pt x="562" y="51"/>
                    </a:lnTo>
                    <a:lnTo>
                      <a:pt x="602" y="78"/>
                    </a:lnTo>
                    <a:lnTo>
                      <a:pt x="638" y="109"/>
                    </a:lnTo>
                    <a:lnTo>
                      <a:pt x="669" y="146"/>
                    </a:lnTo>
                    <a:lnTo>
                      <a:pt x="696" y="186"/>
                    </a:lnTo>
                    <a:lnTo>
                      <a:pt x="718" y="229"/>
                    </a:lnTo>
                    <a:lnTo>
                      <a:pt x="733" y="276"/>
                    </a:lnTo>
                    <a:lnTo>
                      <a:pt x="744" y="324"/>
                    </a:lnTo>
                    <a:lnTo>
                      <a:pt x="747" y="375"/>
                    </a:lnTo>
                    <a:lnTo>
                      <a:pt x="744" y="426"/>
                    </a:lnTo>
                    <a:lnTo>
                      <a:pt x="733" y="474"/>
                    </a:lnTo>
                    <a:lnTo>
                      <a:pt x="718" y="520"/>
                    </a:lnTo>
                    <a:lnTo>
                      <a:pt x="696" y="564"/>
                    </a:lnTo>
                    <a:lnTo>
                      <a:pt x="669" y="604"/>
                    </a:lnTo>
                    <a:lnTo>
                      <a:pt x="638" y="640"/>
                    </a:lnTo>
                    <a:lnTo>
                      <a:pt x="602" y="672"/>
                    </a:lnTo>
                    <a:lnTo>
                      <a:pt x="562" y="699"/>
                    </a:lnTo>
                    <a:lnTo>
                      <a:pt x="518" y="720"/>
                    </a:lnTo>
                    <a:lnTo>
                      <a:pt x="472" y="736"/>
                    </a:lnTo>
                    <a:lnTo>
                      <a:pt x="424" y="747"/>
                    </a:lnTo>
                    <a:lnTo>
                      <a:pt x="373" y="749"/>
                    </a:lnTo>
                    <a:lnTo>
                      <a:pt x="322" y="747"/>
                    </a:lnTo>
                    <a:lnTo>
                      <a:pt x="274" y="736"/>
                    </a:lnTo>
                    <a:lnTo>
                      <a:pt x="228" y="720"/>
                    </a:lnTo>
                    <a:lnTo>
                      <a:pt x="185" y="699"/>
                    </a:lnTo>
                    <a:lnTo>
                      <a:pt x="145" y="672"/>
                    </a:lnTo>
                    <a:lnTo>
                      <a:pt x="108" y="640"/>
                    </a:lnTo>
                    <a:lnTo>
                      <a:pt x="77" y="604"/>
                    </a:lnTo>
                    <a:lnTo>
                      <a:pt x="50" y="564"/>
                    </a:lnTo>
                    <a:lnTo>
                      <a:pt x="29" y="520"/>
                    </a:lnTo>
                    <a:lnTo>
                      <a:pt x="13" y="474"/>
                    </a:lnTo>
                    <a:lnTo>
                      <a:pt x="3" y="426"/>
                    </a:lnTo>
                    <a:lnTo>
                      <a:pt x="0" y="375"/>
                    </a:lnTo>
                    <a:lnTo>
                      <a:pt x="3" y="324"/>
                    </a:lnTo>
                    <a:lnTo>
                      <a:pt x="13" y="276"/>
                    </a:lnTo>
                    <a:lnTo>
                      <a:pt x="29" y="229"/>
                    </a:lnTo>
                    <a:lnTo>
                      <a:pt x="50" y="186"/>
                    </a:lnTo>
                    <a:lnTo>
                      <a:pt x="77" y="146"/>
                    </a:lnTo>
                    <a:lnTo>
                      <a:pt x="108" y="109"/>
                    </a:lnTo>
                    <a:lnTo>
                      <a:pt x="145" y="78"/>
                    </a:lnTo>
                    <a:lnTo>
                      <a:pt x="185" y="51"/>
                    </a:lnTo>
                    <a:lnTo>
                      <a:pt x="228" y="29"/>
                    </a:lnTo>
                    <a:lnTo>
                      <a:pt x="274" y="14"/>
                    </a:lnTo>
                    <a:lnTo>
                      <a:pt x="322" y="4"/>
                    </a:lnTo>
                    <a:lnTo>
                      <a:pt x="373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4" name="Freeform 7">
                <a:extLst>
                  <a:ext uri="{FF2B5EF4-FFF2-40B4-BE49-F238E27FC236}">
                    <a16:creationId xmlns:a16="http://schemas.microsoft.com/office/drawing/2014/main" xmlns="" id="{881819EA-FE05-47EB-A7F4-8103723F51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8165" y="5801372"/>
                <a:ext cx="33607" cy="91094"/>
              </a:xfrm>
              <a:custGeom>
                <a:avLst/>
                <a:gdLst>
                  <a:gd name="T0" fmla="*/ 182 w 182"/>
                  <a:gd name="T1" fmla="*/ 0 h 487"/>
                  <a:gd name="T2" fmla="*/ 182 w 182"/>
                  <a:gd name="T3" fmla="*/ 487 h 487"/>
                  <a:gd name="T4" fmla="*/ 0 w 182"/>
                  <a:gd name="T5" fmla="*/ 487 h 487"/>
                  <a:gd name="T6" fmla="*/ 2 w 182"/>
                  <a:gd name="T7" fmla="*/ 452 h 487"/>
                  <a:gd name="T8" fmla="*/ 6 w 182"/>
                  <a:gd name="T9" fmla="*/ 411 h 487"/>
                  <a:gd name="T10" fmla="*/ 10 w 182"/>
                  <a:gd name="T11" fmla="*/ 365 h 487"/>
                  <a:gd name="T12" fmla="*/ 60 w 182"/>
                  <a:gd name="T13" fmla="*/ 365 h 487"/>
                  <a:gd name="T14" fmla="*/ 60 w 182"/>
                  <a:gd name="T15" fmla="*/ 161 h 487"/>
                  <a:gd name="T16" fmla="*/ 78 w 182"/>
                  <a:gd name="T17" fmla="*/ 119 h 487"/>
                  <a:gd name="T18" fmla="*/ 99 w 182"/>
                  <a:gd name="T19" fmla="*/ 79 h 487"/>
                  <a:gd name="T20" fmla="*/ 122 w 182"/>
                  <a:gd name="T21" fmla="*/ 41 h 487"/>
                  <a:gd name="T22" fmla="*/ 150 w 182"/>
                  <a:gd name="T23" fmla="*/ 7 h 487"/>
                  <a:gd name="T24" fmla="*/ 166 w 182"/>
                  <a:gd name="T25" fmla="*/ 5 h 487"/>
                  <a:gd name="T26" fmla="*/ 182 w 182"/>
                  <a:gd name="T27" fmla="*/ 0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2" h="487">
                    <a:moveTo>
                      <a:pt x="182" y="0"/>
                    </a:moveTo>
                    <a:lnTo>
                      <a:pt x="182" y="487"/>
                    </a:lnTo>
                    <a:lnTo>
                      <a:pt x="0" y="487"/>
                    </a:lnTo>
                    <a:lnTo>
                      <a:pt x="2" y="452"/>
                    </a:lnTo>
                    <a:lnTo>
                      <a:pt x="6" y="411"/>
                    </a:lnTo>
                    <a:lnTo>
                      <a:pt x="10" y="365"/>
                    </a:lnTo>
                    <a:lnTo>
                      <a:pt x="60" y="365"/>
                    </a:lnTo>
                    <a:lnTo>
                      <a:pt x="60" y="161"/>
                    </a:lnTo>
                    <a:lnTo>
                      <a:pt x="78" y="119"/>
                    </a:lnTo>
                    <a:lnTo>
                      <a:pt x="99" y="79"/>
                    </a:lnTo>
                    <a:lnTo>
                      <a:pt x="122" y="41"/>
                    </a:lnTo>
                    <a:lnTo>
                      <a:pt x="150" y="7"/>
                    </a:lnTo>
                    <a:lnTo>
                      <a:pt x="166" y="5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5" name="Rectangle 8">
                <a:extLst>
                  <a:ext uri="{FF2B5EF4-FFF2-40B4-BE49-F238E27FC236}">
                    <a16:creationId xmlns:a16="http://schemas.microsoft.com/office/drawing/2014/main" xmlns="" id="{2C293A84-C2F3-433D-94C5-76C08F4901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93228" y="5933365"/>
                <a:ext cx="303394" cy="193343"/>
              </a:xfrm>
              <a:prstGeom prst="rect">
                <a:avLst/>
              </a:pr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6" name="Freeform 9">
                <a:extLst>
                  <a:ext uri="{FF2B5EF4-FFF2-40B4-BE49-F238E27FC236}">
                    <a16:creationId xmlns:a16="http://schemas.microsoft.com/office/drawing/2014/main" xmlns="" id="{B87F54D2-0A5A-4A5C-9B09-D711A46B493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101150" y="5488119"/>
                <a:ext cx="741215" cy="637659"/>
              </a:xfrm>
              <a:custGeom>
                <a:avLst/>
                <a:gdLst>
                  <a:gd name="T0" fmla="*/ 1608 w 3972"/>
                  <a:gd name="T1" fmla="*/ 3056 h 3428"/>
                  <a:gd name="T2" fmla="*/ 1156 w 3972"/>
                  <a:gd name="T3" fmla="*/ 3056 h 3428"/>
                  <a:gd name="T4" fmla="*/ 3417 w 3972"/>
                  <a:gd name="T5" fmla="*/ 2201 h 3428"/>
                  <a:gd name="T6" fmla="*/ 3425 w 3972"/>
                  <a:gd name="T7" fmla="*/ 2007 h 3428"/>
                  <a:gd name="T8" fmla="*/ 3001 w 3972"/>
                  <a:gd name="T9" fmla="*/ 1412 h 3428"/>
                  <a:gd name="T10" fmla="*/ 3093 w 3972"/>
                  <a:gd name="T11" fmla="*/ 2017 h 3428"/>
                  <a:gd name="T12" fmla="*/ 2579 w 3972"/>
                  <a:gd name="T13" fmla="*/ 0 h 3428"/>
                  <a:gd name="T14" fmla="*/ 2401 w 3972"/>
                  <a:gd name="T15" fmla="*/ 1274 h 3428"/>
                  <a:gd name="T16" fmla="*/ 2580 w 3972"/>
                  <a:gd name="T17" fmla="*/ 1390 h 3428"/>
                  <a:gd name="T18" fmla="*/ 2719 w 3972"/>
                  <a:gd name="T19" fmla="*/ 1387 h 3428"/>
                  <a:gd name="T20" fmla="*/ 2867 w 3972"/>
                  <a:gd name="T21" fmla="*/ 1318 h 3428"/>
                  <a:gd name="T22" fmla="*/ 3095 w 3972"/>
                  <a:gd name="T23" fmla="*/ 1304 h 3428"/>
                  <a:gd name="T24" fmla="*/ 3237 w 3972"/>
                  <a:gd name="T25" fmla="*/ 1366 h 3428"/>
                  <a:gd name="T26" fmla="*/ 3317 w 3972"/>
                  <a:gd name="T27" fmla="*/ 1417 h 3428"/>
                  <a:gd name="T28" fmla="*/ 3439 w 3972"/>
                  <a:gd name="T29" fmla="*/ 1508 h 3428"/>
                  <a:gd name="T30" fmla="*/ 3563 w 3972"/>
                  <a:gd name="T31" fmla="*/ 1635 h 3428"/>
                  <a:gd name="T32" fmla="*/ 3666 w 3972"/>
                  <a:gd name="T33" fmla="*/ 1801 h 3428"/>
                  <a:gd name="T34" fmla="*/ 3720 w 3972"/>
                  <a:gd name="T35" fmla="*/ 2012 h 3428"/>
                  <a:gd name="T36" fmla="*/ 3713 w 3972"/>
                  <a:gd name="T37" fmla="*/ 2201 h 3428"/>
                  <a:gd name="T38" fmla="*/ 1916 w 3972"/>
                  <a:gd name="T39" fmla="*/ 2201 h 3428"/>
                  <a:gd name="T40" fmla="*/ 2058 w 3972"/>
                  <a:gd name="T41" fmla="*/ 2103 h 3428"/>
                  <a:gd name="T42" fmla="*/ 2084 w 3972"/>
                  <a:gd name="T43" fmla="*/ 1926 h 3428"/>
                  <a:gd name="T44" fmla="*/ 2151 w 3972"/>
                  <a:gd name="T45" fmla="*/ 1735 h 3428"/>
                  <a:gd name="T46" fmla="*/ 2272 w 3972"/>
                  <a:gd name="T47" fmla="*/ 1573 h 3428"/>
                  <a:gd name="T48" fmla="*/ 2407 w 3972"/>
                  <a:gd name="T49" fmla="*/ 1484 h 3428"/>
                  <a:gd name="T50" fmla="*/ 2470 w 3972"/>
                  <a:gd name="T51" fmla="*/ 1496 h 3428"/>
                  <a:gd name="T52" fmla="*/ 2477 w 3972"/>
                  <a:gd name="T53" fmla="*/ 1560 h 3428"/>
                  <a:gd name="T54" fmla="*/ 2330 w 3972"/>
                  <a:gd name="T55" fmla="*/ 1638 h 3428"/>
                  <a:gd name="T56" fmla="*/ 2226 w 3972"/>
                  <a:gd name="T57" fmla="*/ 1749 h 3428"/>
                  <a:gd name="T58" fmla="*/ 2159 w 3972"/>
                  <a:gd name="T59" fmla="*/ 1931 h 3428"/>
                  <a:gd name="T60" fmla="*/ 2132 w 3972"/>
                  <a:gd name="T61" fmla="*/ 2104 h 3428"/>
                  <a:gd name="T62" fmla="*/ 2620 w 3972"/>
                  <a:gd name="T63" fmla="*/ 2201 h 3428"/>
                  <a:gd name="T64" fmla="*/ 2440 w 3972"/>
                  <a:gd name="T65" fmla="*/ 1649 h 3428"/>
                  <a:gd name="T66" fmla="*/ 2520 w 3972"/>
                  <a:gd name="T67" fmla="*/ 1590 h 3428"/>
                  <a:gd name="T68" fmla="*/ 2526 w 3972"/>
                  <a:gd name="T69" fmla="*/ 1489 h 3428"/>
                  <a:gd name="T70" fmla="*/ 2452 w 3972"/>
                  <a:gd name="T71" fmla="*/ 1429 h 3428"/>
                  <a:gd name="T72" fmla="*/ 2278 w 3972"/>
                  <a:gd name="T73" fmla="*/ 1486 h 3428"/>
                  <a:gd name="T74" fmla="*/ 2238 w 3972"/>
                  <a:gd name="T75" fmla="*/ 1519 h 3428"/>
                  <a:gd name="T76" fmla="*/ 2088 w 3972"/>
                  <a:gd name="T77" fmla="*/ 1362 h 3428"/>
                  <a:gd name="T78" fmla="*/ 1976 w 3972"/>
                  <a:gd name="T79" fmla="*/ 1207 h 3428"/>
                  <a:gd name="T80" fmla="*/ 1903 w 3972"/>
                  <a:gd name="T81" fmla="*/ 1085 h 3428"/>
                  <a:gd name="T82" fmla="*/ 1868 w 3972"/>
                  <a:gd name="T83" fmla="*/ 1010 h 3428"/>
                  <a:gd name="T84" fmla="*/ 1884 w 3972"/>
                  <a:gd name="T85" fmla="*/ 901 h 3428"/>
                  <a:gd name="T86" fmla="*/ 1973 w 3972"/>
                  <a:gd name="T87" fmla="*/ 833 h 3428"/>
                  <a:gd name="T88" fmla="*/ 2082 w 3972"/>
                  <a:gd name="T89" fmla="*/ 849 h 3428"/>
                  <a:gd name="T90" fmla="*/ 2153 w 3972"/>
                  <a:gd name="T91" fmla="*/ 936 h 3428"/>
                  <a:gd name="T92" fmla="*/ 2238 w 3972"/>
                  <a:gd name="T93" fmla="*/ 1076 h 3428"/>
                  <a:gd name="T94" fmla="*/ 2008 w 3972"/>
                  <a:gd name="T95" fmla="*/ 2050 h 3428"/>
                  <a:gd name="T96" fmla="*/ 1325 w 3972"/>
                  <a:gd name="T97" fmla="*/ 2172 h 3428"/>
                  <a:gd name="T98" fmla="*/ 738 w 3972"/>
                  <a:gd name="T99" fmla="*/ 3428 h 3428"/>
                  <a:gd name="T100" fmla="*/ 121 w 3972"/>
                  <a:gd name="T101" fmla="*/ 2172 h 3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972" h="3428">
                    <a:moveTo>
                      <a:pt x="860" y="3056"/>
                    </a:moveTo>
                    <a:lnTo>
                      <a:pt x="860" y="3307"/>
                    </a:lnTo>
                    <a:lnTo>
                      <a:pt x="1608" y="3307"/>
                    </a:lnTo>
                    <a:lnTo>
                      <a:pt x="1608" y="3056"/>
                    </a:lnTo>
                    <a:lnTo>
                      <a:pt x="1325" y="3056"/>
                    </a:lnTo>
                    <a:lnTo>
                      <a:pt x="1325" y="3201"/>
                    </a:lnTo>
                    <a:lnTo>
                      <a:pt x="1156" y="3201"/>
                    </a:lnTo>
                    <a:lnTo>
                      <a:pt x="1156" y="3056"/>
                    </a:lnTo>
                    <a:lnTo>
                      <a:pt x="860" y="3056"/>
                    </a:lnTo>
                    <a:close/>
                    <a:moveTo>
                      <a:pt x="3385" y="1890"/>
                    </a:moveTo>
                    <a:lnTo>
                      <a:pt x="3385" y="2201"/>
                    </a:lnTo>
                    <a:lnTo>
                      <a:pt x="3417" y="2201"/>
                    </a:lnTo>
                    <a:lnTo>
                      <a:pt x="3427" y="2148"/>
                    </a:lnTo>
                    <a:lnTo>
                      <a:pt x="3431" y="2098"/>
                    </a:lnTo>
                    <a:lnTo>
                      <a:pt x="3430" y="2051"/>
                    </a:lnTo>
                    <a:lnTo>
                      <a:pt x="3425" y="2007"/>
                    </a:lnTo>
                    <a:lnTo>
                      <a:pt x="3416" y="1965"/>
                    </a:lnTo>
                    <a:lnTo>
                      <a:pt x="3402" y="1926"/>
                    </a:lnTo>
                    <a:lnTo>
                      <a:pt x="3385" y="1890"/>
                    </a:lnTo>
                    <a:close/>
                    <a:moveTo>
                      <a:pt x="3001" y="1412"/>
                    </a:moveTo>
                    <a:lnTo>
                      <a:pt x="2911" y="2017"/>
                    </a:lnTo>
                    <a:lnTo>
                      <a:pt x="3001" y="2141"/>
                    </a:lnTo>
                    <a:lnTo>
                      <a:pt x="3003" y="2141"/>
                    </a:lnTo>
                    <a:lnTo>
                      <a:pt x="3093" y="2017"/>
                    </a:lnTo>
                    <a:lnTo>
                      <a:pt x="3003" y="1412"/>
                    </a:lnTo>
                    <a:lnTo>
                      <a:pt x="3001" y="1412"/>
                    </a:lnTo>
                    <a:close/>
                    <a:moveTo>
                      <a:pt x="0" y="0"/>
                    </a:moveTo>
                    <a:lnTo>
                      <a:pt x="2579" y="0"/>
                    </a:lnTo>
                    <a:lnTo>
                      <a:pt x="2579" y="196"/>
                    </a:lnTo>
                    <a:lnTo>
                      <a:pt x="2360" y="196"/>
                    </a:lnTo>
                    <a:lnTo>
                      <a:pt x="2360" y="1232"/>
                    </a:lnTo>
                    <a:lnTo>
                      <a:pt x="2401" y="1274"/>
                    </a:lnTo>
                    <a:lnTo>
                      <a:pt x="2444" y="1313"/>
                    </a:lnTo>
                    <a:lnTo>
                      <a:pt x="2488" y="1346"/>
                    </a:lnTo>
                    <a:lnTo>
                      <a:pt x="2534" y="1372"/>
                    </a:lnTo>
                    <a:lnTo>
                      <a:pt x="2580" y="1390"/>
                    </a:lnTo>
                    <a:lnTo>
                      <a:pt x="2615" y="1399"/>
                    </a:lnTo>
                    <a:lnTo>
                      <a:pt x="2650" y="1401"/>
                    </a:lnTo>
                    <a:lnTo>
                      <a:pt x="2685" y="1396"/>
                    </a:lnTo>
                    <a:lnTo>
                      <a:pt x="2719" y="1387"/>
                    </a:lnTo>
                    <a:lnTo>
                      <a:pt x="2753" y="1371"/>
                    </a:lnTo>
                    <a:lnTo>
                      <a:pt x="2782" y="1358"/>
                    </a:lnTo>
                    <a:lnTo>
                      <a:pt x="2823" y="1336"/>
                    </a:lnTo>
                    <a:lnTo>
                      <a:pt x="2867" y="1318"/>
                    </a:lnTo>
                    <a:lnTo>
                      <a:pt x="2911" y="1304"/>
                    </a:lnTo>
                    <a:lnTo>
                      <a:pt x="2911" y="1303"/>
                    </a:lnTo>
                    <a:lnTo>
                      <a:pt x="3002" y="1399"/>
                    </a:lnTo>
                    <a:lnTo>
                      <a:pt x="3095" y="1304"/>
                    </a:lnTo>
                    <a:lnTo>
                      <a:pt x="3141" y="1319"/>
                    </a:lnTo>
                    <a:lnTo>
                      <a:pt x="3186" y="1338"/>
                    </a:lnTo>
                    <a:lnTo>
                      <a:pt x="3229" y="1362"/>
                    </a:lnTo>
                    <a:lnTo>
                      <a:pt x="3237" y="1366"/>
                    </a:lnTo>
                    <a:lnTo>
                      <a:pt x="3244" y="1370"/>
                    </a:lnTo>
                    <a:lnTo>
                      <a:pt x="3266" y="1384"/>
                    </a:lnTo>
                    <a:lnTo>
                      <a:pt x="3290" y="1399"/>
                    </a:lnTo>
                    <a:lnTo>
                      <a:pt x="3317" y="1417"/>
                    </a:lnTo>
                    <a:lnTo>
                      <a:pt x="3346" y="1436"/>
                    </a:lnTo>
                    <a:lnTo>
                      <a:pt x="3376" y="1458"/>
                    </a:lnTo>
                    <a:lnTo>
                      <a:pt x="3407" y="1481"/>
                    </a:lnTo>
                    <a:lnTo>
                      <a:pt x="3439" y="1508"/>
                    </a:lnTo>
                    <a:lnTo>
                      <a:pt x="3470" y="1536"/>
                    </a:lnTo>
                    <a:lnTo>
                      <a:pt x="3503" y="1566"/>
                    </a:lnTo>
                    <a:lnTo>
                      <a:pt x="3533" y="1599"/>
                    </a:lnTo>
                    <a:lnTo>
                      <a:pt x="3563" y="1635"/>
                    </a:lnTo>
                    <a:lnTo>
                      <a:pt x="3592" y="1673"/>
                    </a:lnTo>
                    <a:lnTo>
                      <a:pt x="3619" y="1713"/>
                    </a:lnTo>
                    <a:lnTo>
                      <a:pt x="3644" y="1756"/>
                    </a:lnTo>
                    <a:lnTo>
                      <a:pt x="3666" y="1801"/>
                    </a:lnTo>
                    <a:lnTo>
                      <a:pt x="3685" y="1850"/>
                    </a:lnTo>
                    <a:lnTo>
                      <a:pt x="3701" y="1902"/>
                    </a:lnTo>
                    <a:lnTo>
                      <a:pt x="3713" y="1955"/>
                    </a:lnTo>
                    <a:lnTo>
                      <a:pt x="3720" y="2012"/>
                    </a:lnTo>
                    <a:lnTo>
                      <a:pt x="3723" y="2073"/>
                    </a:lnTo>
                    <a:lnTo>
                      <a:pt x="3720" y="2135"/>
                    </a:lnTo>
                    <a:lnTo>
                      <a:pt x="3713" y="2201"/>
                    </a:lnTo>
                    <a:lnTo>
                      <a:pt x="3713" y="2201"/>
                    </a:lnTo>
                    <a:lnTo>
                      <a:pt x="3972" y="2201"/>
                    </a:lnTo>
                    <a:lnTo>
                      <a:pt x="3972" y="2314"/>
                    </a:lnTo>
                    <a:lnTo>
                      <a:pt x="1916" y="2314"/>
                    </a:lnTo>
                    <a:lnTo>
                      <a:pt x="1916" y="2201"/>
                    </a:lnTo>
                    <a:lnTo>
                      <a:pt x="2052" y="2201"/>
                    </a:lnTo>
                    <a:lnTo>
                      <a:pt x="2053" y="2173"/>
                    </a:lnTo>
                    <a:lnTo>
                      <a:pt x="2054" y="2141"/>
                    </a:lnTo>
                    <a:lnTo>
                      <a:pt x="2058" y="2103"/>
                    </a:lnTo>
                    <a:lnTo>
                      <a:pt x="2062" y="2063"/>
                    </a:lnTo>
                    <a:lnTo>
                      <a:pt x="2068" y="2019"/>
                    </a:lnTo>
                    <a:lnTo>
                      <a:pt x="2075" y="1973"/>
                    </a:lnTo>
                    <a:lnTo>
                      <a:pt x="2084" y="1926"/>
                    </a:lnTo>
                    <a:lnTo>
                      <a:pt x="2097" y="1878"/>
                    </a:lnTo>
                    <a:lnTo>
                      <a:pt x="2111" y="1829"/>
                    </a:lnTo>
                    <a:lnTo>
                      <a:pt x="2129" y="1782"/>
                    </a:lnTo>
                    <a:lnTo>
                      <a:pt x="2151" y="1735"/>
                    </a:lnTo>
                    <a:lnTo>
                      <a:pt x="2175" y="1690"/>
                    </a:lnTo>
                    <a:lnTo>
                      <a:pt x="2203" y="1647"/>
                    </a:lnTo>
                    <a:lnTo>
                      <a:pt x="2236" y="1609"/>
                    </a:lnTo>
                    <a:lnTo>
                      <a:pt x="2272" y="1573"/>
                    </a:lnTo>
                    <a:lnTo>
                      <a:pt x="2277" y="1556"/>
                    </a:lnTo>
                    <a:lnTo>
                      <a:pt x="2288" y="1543"/>
                    </a:lnTo>
                    <a:lnTo>
                      <a:pt x="2302" y="1533"/>
                    </a:lnTo>
                    <a:lnTo>
                      <a:pt x="2407" y="1484"/>
                    </a:lnTo>
                    <a:lnTo>
                      <a:pt x="2423" y="1479"/>
                    </a:lnTo>
                    <a:lnTo>
                      <a:pt x="2440" y="1480"/>
                    </a:lnTo>
                    <a:lnTo>
                      <a:pt x="2457" y="1486"/>
                    </a:lnTo>
                    <a:lnTo>
                      <a:pt x="2470" y="1496"/>
                    </a:lnTo>
                    <a:lnTo>
                      <a:pt x="2480" y="1510"/>
                    </a:lnTo>
                    <a:lnTo>
                      <a:pt x="2485" y="1527"/>
                    </a:lnTo>
                    <a:lnTo>
                      <a:pt x="2483" y="1544"/>
                    </a:lnTo>
                    <a:lnTo>
                      <a:pt x="2477" y="1560"/>
                    </a:lnTo>
                    <a:lnTo>
                      <a:pt x="2468" y="1573"/>
                    </a:lnTo>
                    <a:lnTo>
                      <a:pt x="2453" y="1583"/>
                    </a:lnTo>
                    <a:lnTo>
                      <a:pt x="2348" y="1633"/>
                    </a:lnTo>
                    <a:lnTo>
                      <a:pt x="2330" y="1638"/>
                    </a:lnTo>
                    <a:lnTo>
                      <a:pt x="2311" y="1635"/>
                    </a:lnTo>
                    <a:lnTo>
                      <a:pt x="2279" y="1669"/>
                    </a:lnTo>
                    <a:lnTo>
                      <a:pt x="2250" y="1708"/>
                    </a:lnTo>
                    <a:lnTo>
                      <a:pt x="2226" y="1749"/>
                    </a:lnTo>
                    <a:lnTo>
                      <a:pt x="2204" y="1793"/>
                    </a:lnTo>
                    <a:lnTo>
                      <a:pt x="2186" y="1838"/>
                    </a:lnTo>
                    <a:lnTo>
                      <a:pt x="2172" y="1884"/>
                    </a:lnTo>
                    <a:lnTo>
                      <a:pt x="2159" y="1931"/>
                    </a:lnTo>
                    <a:lnTo>
                      <a:pt x="2149" y="1977"/>
                    </a:lnTo>
                    <a:lnTo>
                      <a:pt x="2141" y="2022"/>
                    </a:lnTo>
                    <a:lnTo>
                      <a:pt x="2135" y="2064"/>
                    </a:lnTo>
                    <a:lnTo>
                      <a:pt x="2132" y="2104"/>
                    </a:lnTo>
                    <a:lnTo>
                      <a:pt x="2128" y="2142"/>
                    </a:lnTo>
                    <a:lnTo>
                      <a:pt x="2127" y="2173"/>
                    </a:lnTo>
                    <a:lnTo>
                      <a:pt x="2126" y="2201"/>
                    </a:lnTo>
                    <a:lnTo>
                      <a:pt x="2620" y="2201"/>
                    </a:lnTo>
                    <a:lnTo>
                      <a:pt x="2620" y="1691"/>
                    </a:lnTo>
                    <a:lnTo>
                      <a:pt x="2556" y="1684"/>
                    </a:lnTo>
                    <a:lnTo>
                      <a:pt x="2493" y="1668"/>
                    </a:lnTo>
                    <a:lnTo>
                      <a:pt x="2440" y="1649"/>
                    </a:lnTo>
                    <a:lnTo>
                      <a:pt x="2474" y="1632"/>
                    </a:lnTo>
                    <a:lnTo>
                      <a:pt x="2492" y="1622"/>
                    </a:lnTo>
                    <a:lnTo>
                      <a:pt x="2508" y="1607"/>
                    </a:lnTo>
                    <a:lnTo>
                      <a:pt x="2520" y="1590"/>
                    </a:lnTo>
                    <a:lnTo>
                      <a:pt x="2529" y="1571"/>
                    </a:lnTo>
                    <a:lnTo>
                      <a:pt x="2535" y="1543"/>
                    </a:lnTo>
                    <a:lnTo>
                      <a:pt x="2534" y="1515"/>
                    </a:lnTo>
                    <a:lnTo>
                      <a:pt x="2526" y="1489"/>
                    </a:lnTo>
                    <a:lnTo>
                      <a:pt x="2512" y="1468"/>
                    </a:lnTo>
                    <a:lnTo>
                      <a:pt x="2496" y="1451"/>
                    </a:lnTo>
                    <a:lnTo>
                      <a:pt x="2475" y="1438"/>
                    </a:lnTo>
                    <a:lnTo>
                      <a:pt x="2452" y="1429"/>
                    </a:lnTo>
                    <a:lnTo>
                      <a:pt x="2428" y="1427"/>
                    </a:lnTo>
                    <a:lnTo>
                      <a:pt x="2405" y="1429"/>
                    </a:lnTo>
                    <a:lnTo>
                      <a:pt x="2382" y="1436"/>
                    </a:lnTo>
                    <a:lnTo>
                      <a:pt x="2278" y="1486"/>
                    </a:lnTo>
                    <a:lnTo>
                      <a:pt x="2262" y="1495"/>
                    </a:lnTo>
                    <a:lnTo>
                      <a:pt x="2249" y="1506"/>
                    </a:lnTo>
                    <a:lnTo>
                      <a:pt x="2238" y="1519"/>
                    </a:lnTo>
                    <a:lnTo>
                      <a:pt x="2238" y="1519"/>
                    </a:lnTo>
                    <a:lnTo>
                      <a:pt x="2197" y="1481"/>
                    </a:lnTo>
                    <a:lnTo>
                      <a:pt x="2158" y="1442"/>
                    </a:lnTo>
                    <a:lnTo>
                      <a:pt x="2122" y="1404"/>
                    </a:lnTo>
                    <a:lnTo>
                      <a:pt x="2088" y="1362"/>
                    </a:lnTo>
                    <a:lnTo>
                      <a:pt x="2057" y="1322"/>
                    </a:lnTo>
                    <a:lnTo>
                      <a:pt x="2026" y="1282"/>
                    </a:lnTo>
                    <a:lnTo>
                      <a:pt x="2000" y="1244"/>
                    </a:lnTo>
                    <a:lnTo>
                      <a:pt x="1976" y="1207"/>
                    </a:lnTo>
                    <a:lnTo>
                      <a:pt x="1953" y="1172"/>
                    </a:lnTo>
                    <a:lnTo>
                      <a:pt x="1933" y="1139"/>
                    </a:lnTo>
                    <a:lnTo>
                      <a:pt x="1918" y="1110"/>
                    </a:lnTo>
                    <a:lnTo>
                      <a:pt x="1903" y="1085"/>
                    </a:lnTo>
                    <a:lnTo>
                      <a:pt x="1892" y="1064"/>
                    </a:lnTo>
                    <a:lnTo>
                      <a:pt x="1884" y="1049"/>
                    </a:lnTo>
                    <a:lnTo>
                      <a:pt x="1879" y="1038"/>
                    </a:lnTo>
                    <a:lnTo>
                      <a:pt x="1868" y="1010"/>
                    </a:lnTo>
                    <a:lnTo>
                      <a:pt x="1864" y="982"/>
                    </a:lnTo>
                    <a:lnTo>
                      <a:pt x="1866" y="954"/>
                    </a:lnTo>
                    <a:lnTo>
                      <a:pt x="1872" y="926"/>
                    </a:lnTo>
                    <a:lnTo>
                      <a:pt x="1884" y="901"/>
                    </a:lnTo>
                    <a:lnTo>
                      <a:pt x="1899" y="879"/>
                    </a:lnTo>
                    <a:lnTo>
                      <a:pt x="1921" y="858"/>
                    </a:lnTo>
                    <a:lnTo>
                      <a:pt x="1945" y="844"/>
                    </a:lnTo>
                    <a:lnTo>
                      <a:pt x="1973" y="833"/>
                    </a:lnTo>
                    <a:lnTo>
                      <a:pt x="2001" y="829"/>
                    </a:lnTo>
                    <a:lnTo>
                      <a:pt x="2030" y="830"/>
                    </a:lnTo>
                    <a:lnTo>
                      <a:pt x="2057" y="836"/>
                    </a:lnTo>
                    <a:lnTo>
                      <a:pt x="2082" y="849"/>
                    </a:lnTo>
                    <a:lnTo>
                      <a:pt x="2105" y="864"/>
                    </a:lnTo>
                    <a:lnTo>
                      <a:pt x="2124" y="885"/>
                    </a:lnTo>
                    <a:lnTo>
                      <a:pt x="2140" y="910"/>
                    </a:lnTo>
                    <a:lnTo>
                      <a:pt x="2153" y="936"/>
                    </a:lnTo>
                    <a:lnTo>
                      <a:pt x="2169" y="966"/>
                    </a:lnTo>
                    <a:lnTo>
                      <a:pt x="2190" y="1001"/>
                    </a:lnTo>
                    <a:lnTo>
                      <a:pt x="2213" y="1038"/>
                    </a:lnTo>
                    <a:lnTo>
                      <a:pt x="2238" y="1076"/>
                    </a:lnTo>
                    <a:lnTo>
                      <a:pt x="2238" y="257"/>
                    </a:lnTo>
                    <a:lnTo>
                      <a:pt x="243" y="257"/>
                    </a:lnTo>
                    <a:lnTo>
                      <a:pt x="243" y="2050"/>
                    </a:lnTo>
                    <a:lnTo>
                      <a:pt x="2008" y="2050"/>
                    </a:lnTo>
                    <a:lnTo>
                      <a:pt x="2003" y="2095"/>
                    </a:lnTo>
                    <a:lnTo>
                      <a:pt x="2000" y="2136"/>
                    </a:lnTo>
                    <a:lnTo>
                      <a:pt x="1999" y="2172"/>
                    </a:lnTo>
                    <a:lnTo>
                      <a:pt x="1325" y="2172"/>
                    </a:lnTo>
                    <a:lnTo>
                      <a:pt x="1325" y="2935"/>
                    </a:lnTo>
                    <a:lnTo>
                      <a:pt x="1729" y="2935"/>
                    </a:lnTo>
                    <a:lnTo>
                      <a:pt x="1729" y="3428"/>
                    </a:lnTo>
                    <a:lnTo>
                      <a:pt x="738" y="3428"/>
                    </a:lnTo>
                    <a:lnTo>
                      <a:pt x="738" y="2935"/>
                    </a:lnTo>
                    <a:lnTo>
                      <a:pt x="1156" y="2935"/>
                    </a:lnTo>
                    <a:lnTo>
                      <a:pt x="1156" y="2172"/>
                    </a:lnTo>
                    <a:lnTo>
                      <a:pt x="121" y="2172"/>
                    </a:lnTo>
                    <a:lnTo>
                      <a:pt x="121" y="196"/>
                    </a:lnTo>
                    <a:lnTo>
                      <a:pt x="0" y="1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7" name="Freeform 10">
                <a:extLst>
                  <a:ext uri="{FF2B5EF4-FFF2-40B4-BE49-F238E27FC236}">
                    <a16:creationId xmlns:a16="http://schemas.microsoft.com/office/drawing/2014/main" xmlns="" id="{55B980A3-167C-41DE-9F56-D94E795A3C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7458" y="5699123"/>
                <a:ext cx="134427" cy="119910"/>
              </a:xfrm>
              <a:custGeom>
                <a:avLst/>
                <a:gdLst>
                  <a:gd name="T0" fmla="*/ 606 w 722"/>
                  <a:gd name="T1" fmla="*/ 2 h 642"/>
                  <a:gd name="T2" fmla="*/ 628 w 722"/>
                  <a:gd name="T3" fmla="*/ 21 h 642"/>
                  <a:gd name="T4" fmla="*/ 713 w 722"/>
                  <a:gd name="T5" fmla="*/ 240 h 642"/>
                  <a:gd name="T6" fmla="*/ 722 w 722"/>
                  <a:gd name="T7" fmla="*/ 269 h 642"/>
                  <a:gd name="T8" fmla="*/ 721 w 722"/>
                  <a:gd name="T9" fmla="*/ 280 h 642"/>
                  <a:gd name="T10" fmla="*/ 720 w 722"/>
                  <a:gd name="T11" fmla="*/ 283 h 642"/>
                  <a:gd name="T12" fmla="*/ 713 w 722"/>
                  <a:gd name="T13" fmla="*/ 307 h 642"/>
                  <a:gd name="T14" fmla="*/ 703 w 722"/>
                  <a:gd name="T15" fmla="*/ 346 h 642"/>
                  <a:gd name="T16" fmla="*/ 684 w 722"/>
                  <a:gd name="T17" fmla="*/ 403 h 642"/>
                  <a:gd name="T18" fmla="*/ 674 w 722"/>
                  <a:gd name="T19" fmla="*/ 441 h 642"/>
                  <a:gd name="T20" fmla="*/ 663 w 722"/>
                  <a:gd name="T21" fmla="*/ 475 h 642"/>
                  <a:gd name="T22" fmla="*/ 658 w 722"/>
                  <a:gd name="T23" fmla="*/ 494 h 642"/>
                  <a:gd name="T24" fmla="*/ 652 w 722"/>
                  <a:gd name="T25" fmla="*/ 516 h 642"/>
                  <a:gd name="T26" fmla="*/ 641 w 722"/>
                  <a:gd name="T27" fmla="*/ 527 h 642"/>
                  <a:gd name="T28" fmla="*/ 620 w 722"/>
                  <a:gd name="T29" fmla="*/ 533 h 642"/>
                  <a:gd name="T30" fmla="*/ 301 w 722"/>
                  <a:gd name="T31" fmla="*/ 600 h 642"/>
                  <a:gd name="T32" fmla="*/ 295 w 722"/>
                  <a:gd name="T33" fmla="*/ 626 h 642"/>
                  <a:gd name="T34" fmla="*/ 282 w 722"/>
                  <a:gd name="T35" fmla="*/ 638 h 642"/>
                  <a:gd name="T36" fmla="*/ 270 w 722"/>
                  <a:gd name="T37" fmla="*/ 642 h 642"/>
                  <a:gd name="T38" fmla="*/ 255 w 722"/>
                  <a:gd name="T39" fmla="*/ 641 h 642"/>
                  <a:gd name="T40" fmla="*/ 237 w 722"/>
                  <a:gd name="T41" fmla="*/ 630 h 642"/>
                  <a:gd name="T42" fmla="*/ 230 w 722"/>
                  <a:gd name="T43" fmla="*/ 624 h 642"/>
                  <a:gd name="T44" fmla="*/ 213 w 722"/>
                  <a:gd name="T45" fmla="*/ 608 h 642"/>
                  <a:gd name="T46" fmla="*/ 185 w 722"/>
                  <a:gd name="T47" fmla="*/ 580 h 642"/>
                  <a:gd name="T48" fmla="*/ 150 w 722"/>
                  <a:gd name="T49" fmla="*/ 546 h 642"/>
                  <a:gd name="T50" fmla="*/ 111 w 722"/>
                  <a:gd name="T51" fmla="*/ 509 h 642"/>
                  <a:gd name="T52" fmla="*/ 74 w 722"/>
                  <a:gd name="T53" fmla="*/ 472 h 642"/>
                  <a:gd name="T54" fmla="*/ 42 w 722"/>
                  <a:gd name="T55" fmla="*/ 441 h 642"/>
                  <a:gd name="T56" fmla="*/ 19 w 722"/>
                  <a:gd name="T57" fmla="*/ 419 h 642"/>
                  <a:gd name="T58" fmla="*/ 5 w 722"/>
                  <a:gd name="T59" fmla="*/ 402 h 642"/>
                  <a:gd name="T60" fmla="*/ 0 w 722"/>
                  <a:gd name="T61" fmla="*/ 381 h 642"/>
                  <a:gd name="T62" fmla="*/ 9 w 722"/>
                  <a:gd name="T63" fmla="*/ 358 h 642"/>
                  <a:gd name="T64" fmla="*/ 17 w 722"/>
                  <a:gd name="T65" fmla="*/ 347 h 642"/>
                  <a:gd name="T66" fmla="*/ 235 w 722"/>
                  <a:gd name="T67" fmla="*/ 123 h 642"/>
                  <a:gd name="T68" fmla="*/ 262 w 722"/>
                  <a:gd name="T69" fmla="*/ 114 h 642"/>
                  <a:gd name="T70" fmla="*/ 276 w 722"/>
                  <a:gd name="T71" fmla="*/ 116 h 642"/>
                  <a:gd name="T72" fmla="*/ 289 w 722"/>
                  <a:gd name="T73" fmla="*/ 128 h 642"/>
                  <a:gd name="T74" fmla="*/ 294 w 722"/>
                  <a:gd name="T75" fmla="*/ 151 h 642"/>
                  <a:gd name="T76" fmla="*/ 425 w 722"/>
                  <a:gd name="T77" fmla="*/ 225 h 642"/>
                  <a:gd name="T78" fmla="*/ 377 w 722"/>
                  <a:gd name="T79" fmla="*/ 127 h 642"/>
                  <a:gd name="T80" fmla="*/ 379 w 722"/>
                  <a:gd name="T81" fmla="*/ 106 h 642"/>
                  <a:gd name="T82" fmla="*/ 393 w 722"/>
                  <a:gd name="T83" fmla="*/ 87 h 642"/>
                  <a:gd name="T84" fmla="*/ 410 w 722"/>
                  <a:gd name="T85" fmla="*/ 78 h 642"/>
                  <a:gd name="T86" fmla="*/ 579 w 722"/>
                  <a:gd name="T87" fmla="*/ 1 h 6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22" h="642">
                    <a:moveTo>
                      <a:pt x="591" y="0"/>
                    </a:moveTo>
                    <a:lnTo>
                      <a:pt x="606" y="2"/>
                    </a:lnTo>
                    <a:lnTo>
                      <a:pt x="619" y="11"/>
                    </a:lnTo>
                    <a:lnTo>
                      <a:pt x="628" y="21"/>
                    </a:lnTo>
                    <a:lnTo>
                      <a:pt x="634" y="35"/>
                    </a:lnTo>
                    <a:lnTo>
                      <a:pt x="713" y="240"/>
                    </a:lnTo>
                    <a:lnTo>
                      <a:pt x="720" y="252"/>
                    </a:lnTo>
                    <a:lnTo>
                      <a:pt x="722" y="269"/>
                    </a:lnTo>
                    <a:lnTo>
                      <a:pt x="722" y="274"/>
                    </a:lnTo>
                    <a:lnTo>
                      <a:pt x="721" y="280"/>
                    </a:lnTo>
                    <a:lnTo>
                      <a:pt x="721" y="283"/>
                    </a:lnTo>
                    <a:lnTo>
                      <a:pt x="720" y="283"/>
                    </a:lnTo>
                    <a:lnTo>
                      <a:pt x="717" y="294"/>
                    </a:lnTo>
                    <a:lnTo>
                      <a:pt x="713" y="307"/>
                    </a:lnTo>
                    <a:lnTo>
                      <a:pt x="709" y="326"/>
                    </a:lnTo>
                    <a:lnTo>
                      <a:pt x="703" y="346"/>
                    </a:lnTo>
                    <a:lnTo>
                      <a:pt x="694" y="373"/>
                    </a:lnTo>
                    <a:lnTo>
                      <a:pt x="684" y="403"/>
                    </a:lnTo>
                    <a:lnTo>
                      <a:pt x="678" y="423"/>
                    </a:lnTo>
                    <a:lnTo>
                      <a:pt x="674" y="441"/>
                    </a:lnTo>
                    <a:lnTo>
                      <a:pt x="668" y="459"/>
                    </a:lnTo>
                    <a:lnTo>
                      <a:pt x="663" y="475"/>
                    </a:lnTo>
                    <a:lnTo>
                      <a:pt x="659" y="487"/>
                    </a:lnTo>
                    <a:lnTo>
                      <a:pt x="658" y="494"/>
                    </a:lnTo>
                    <a:lnTo>
                      <a:pt x="657" y="506"/>
                    </a:lnTo>
                    <a:lnTo>
                      <a:pt x="652" y="516"/>
                    </a:lnTo>
                    <a:lnTo>
                      <a:pt x="647" y="522"/>
                    </a:lnTo>
                    <a:lnTo>
                      <a:pt x="641" y="527"/>
                    </a:lnTo>
                    <a:lnTo>
                      <a:pt x="629" y="532"/>
                    </a:lnTo>
                    <a:lnTo>
                      <a:pt x="620" y="533"/>
                    </a:lnTo>
                    <a:lnTo>
                      <a:pt x="301" y="533"/>
                    </a:lnTo>
                    <a:lnTo>
                      <a:pt x="301" y="600"/>
                    </a:lnTo>
                    <a:lnTo>
                      <a:pt x="299" y="615"/>
                    </a:lnTo>
                    <a:lnTo>
                      <a:pt x="295" y="626"/>
                    </a:lnTo>
                    <a:lnTo>
                      <a:pt x="289" y="634"/>
                    </a:lnTo>
                    <a:lnTo>
                      <a:pt x="282" y="638"/>
                    </a:lnTo>
                    <a:lnTo>
                      <a:pt x="275" y="641"/>
                    </a:lnTo>
                    <a:lnTo>
                      <a:pt x="270" y="642"/>
                    </a:lnTo>
                    <a:lnTo>
                      <a:pt x="266" y="642"/>
                    </a:lnTo>
                    <a:lnTo>
                      <a:pt x="255" y="641"/>
                    </a:lnTo>
                    <a:lnTo>
                      <a:pt x="246" y="636"/>
                    </a:lnTo>
                    <a:lnTo>
                      <a:pt x="237" y="630"/>
                    </a:lnTo>
                    <a:lnTo>
                      <a:pt x="232" y="625"/>
                    </a:lnTo>
                    <a:lnTo>
                      <a:pt x="230" y="624"/>
                    </a:lnTo>
                    <a:lnTo>
                      <a:pt x="224" y="618"/>
                    </a:lnTo>
                    <a:lnTo>
                      <a:pt x="213" y="608"/>
                    </a:lnTo>
                    <a:lnTo>
                      <a:pt x="201" y="596"/>
                    </a:lnTo>
                    <a:lnTo>
                      <a:pt x="185" y="580"/>
                    </a:lnTo>
                    <a:lnTo>
                      <a:pt x="168" y="564"/>
                    </a:lnTo>
                    <a:lnTo>
                      <a:pt x="150" y="546"/>
                    </a:lnTo>
                    <a:lnTo>
                      <a:pt x="131" y="527"/>
                    </a:lnTo>
                    <a:lnTo>
                      <a:pt x="111" y="509"/>
                    </a:lnTo>
                    <a:lnTo>
                      <a:pt x="92" y="489"/>
                    </a:lnTo>
                    <a:lnTo>
                      <a:pt x="74" y="472"/>
                    </a:lnTo>
                    <a:lnTo>
                      <a:pt x="57" y="455"/>
                    </a:lnTo>
                    <a:lnTo>
                      <a:pt x="42" y="441"/>
                    </a:lnTo>
                    <a:lnTo>
                      <a:pt x="29" y="429"/>
                    </a:lnTo>
                    <a:lnTo>
                      <a:pt x="19" y="419"/>
                    </a:lnTo>
                    <a:lnTo>
                      <a:pt x="15" y="414"/>
                    </a:lnTo>
                    <a:lnTo>
                      <a:pt x="5" y="402"/>
                    </a:lnTo>
                    <a:lnTo>
                      <a:pt x="1" y="391"/>
                    </a:lnTo>
                    <a:lnTo>
                      <a:pt x="0" y="381"/>
                    </a:lnTo>
                    <a:lnTo>
                      <a:pt x="4" y="368"/>
                    </a:lnTo>
                    <a:lnTo>
                      <a:pt x="9" y="358"/>
                    </a:lnTo>
                    <a:lnTo>
                      <a:pt x="13" y="351"/>
                    </a:lnTo>
                    <a:lnTo>
                      <a:pt x="17" y="347"/>
                    </a:lnTo>
                    <a:lnTo>
                      <a:pt x="226" y="132"/>
                    </a:lnTo>
                    <a:lnTo>
                      <a:pt x="235" y="123"/>
                    </a:lnTo>
                    <a:lnTo>
                      <a:pt x="248" y="116"/>
                    </a:lnTo>
                    <a:lnTo>
                      <a:pt x="262" y="114"/>
                    </a:lnTo>
                    <a:lnTo>
                      <a:pt x="269" y="114"/>
                    </a:lnTo>
                    <a:lnTo>
                      <a:pt x="276" y="116"/>
                    </a:lnTo>
                    <a:lnTo>
                      <a:pt x="283" y="121"/>
                    </a:lnTo>
                    <a:lnTo>
                      <a:pt x="289" y="128"/>
                    </a:lnTo>
                    <a:lnTo>
                      <a:pt x="293" y="138"/>
                    </a:lnTo>
                    <a:lnTo>
                      <a:pt x="294" y="151"/>
                    </a:lnTo>
                    <a:lnTo>
                      <a:pt x="294" y="225"/>
                    </a:lnTo>
                    <a:lnTo>
                      <a:pt x="425" y="225"/>
                    </a:lnTo>
                    <a:lnTo>
                      <a:pt x="382" y="140"/>
                    </a:lnTo>
                    <a:lnTo>
                      <a:pt x="377" y="127"/>
                    </a:lnTo>
                    <a:lnTo>
                      <a:pt x="376" y="116"/>
                    </a:lnTo>
                    <a:lnTo>
                      <a:pt x="379" y="106"/>
                    </a:lnTo>
                    <a:lnTo>
                      <a:pt x="385" y="95"/>
                    </a:lnTo>
                    <a:lnTo>
                      <a:pt x="393" y="87"/>
                    </a:lnTo>
                    <a:lnTo>
                      <a:pt x="402" y="82"/>
                    </a:lnTo>
                    <a:lnTo>
                      <a:pt x="410" y="78"/>
                    </a:lnTo>
                    <a:lnTo>
                      <a:pt x="568" y="4"/>
                    </a:lnTo>
                    <a:lnTo>
                      <a:pt x="579" y="1"/>
                    </a:lnTo>
                    <a:lnTo>
                      <a:pt x="591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8" name="Freeform 11">
                <a:extLst>
                  <a:ext uri="{FF2B5EF4-FFF2-40B4-BE49-F238E27FC236}">
                    <a16:creationId xmlns:a16="http://schemas.microsoft.com/office/drawing/2014/main" xmlns="" id="{5AEA33B5-8931-4B41-9DED-AF4CF510A12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78519" y="5575495"/>
                <a:ext cx="135360" cy="118980"/>
              </a:xfrm>
              <a:custGeom>
                <a:avLst/>
                <a:gdLst>
                  <a:gd name="T0" fmla="*/ 605 w 726"/>
                  <a:gd name="T1" fmla="*/ 589 h 639"/>
                  <a:gd name="T2" fmla="*/ 606 w 726"/>
                  <a:gd name="T3" fmla="*/ 615 h 639"/>
                  <a:gd name="T4" fmla="*/ 418 w 726"/>
                  <a:gd name="T5" fmla="*/ 0 h 639"/>
                  <a:gd name="T6" fmla="*/ 439 w 726"/>
                  <a:gd name="T7" fmla="*/ 8 h 639"/>
                  <a:gd name="T8" fmla="*/ 450 w 726"/>
                  <a:gd name="T9" fmla="*/ 20 h 639"/>
                  <a:gd name="T10" fmla="*/ 666 w 726"/>
                  <a:gd name="T11" fmla="*/ 265 h 639"/>
                  <a:gd name="T12" fmla="*/ 697 w 726"/>
                  <a:gd name="T13" fmla="*/ 257 h 639"/>
                  <a:gd name="T14" fmla="*/ 718 w 726"/>
                  <a:gd name="T15" fmla="*/ 269 h 639"/>
                  <a:gd name="T16" fmla="*/ 726 w 726"/>
                  <a:gd name="T17" fmla="*/ 294 h 639"/>
                  <a:gd name="T18" fmla="*/ 723 w 726"/>
                  <a:gd name="T19" fmla="*/ 312 h 639"/>
                  <a:gd name="T20" fmla="*/ 720 w 726"/>
                  <a:gd name="T21" fmla="*/ 325 h 639"/>
                  <a:gd name="T22" fmla="*/ 711 w 726"/>
                  <a:gd name="T23" fmla="*/ 359 h 639"/>
                  <a:gd name="T24" fmla="*/ 699 w 726"/>
                  <a:gd name="T25" fmla="*/ 408 h 639"/>
                  <a:gd name="T26" fmla="*/ 684 w 726"/>
                  <a:gd name="T27" fmla="*/ 462 h 639"/>
                  <a:gd name="T28" fmla="*/ 671 w 726"/>
                  <a:gd name="T29" fmla="*/ 518 h 639"/>
                  <a:gd name="T30" fmla="*/ 659 w 726"/>
                  <a:gd name="T31" fmla="*/ 565 h 639"/>
                  <a:gd name="T32" fmla="*/ 651 w 726"/>
                  <a:gd name="T33" fmla="*/ 598 h 639"/>
                  <a:gd name="T34" fmla="*/ 642 w 726"/>
                  <a:gd name="T35" fmla="*/ 621 h 639"/>
                  <a:gd name="T36" fmla="*/ 620 w 726"/>
                  <a:gd name="T37" fmla="*/ 637 h 639"/>
                  <a:gd name="T38" fmla="*/ 600 w 726"/>
                  <a:gd name="T39" fmla="*/ 639 h 639"/>
                  <a:gd name="T40" fmla="*/ 591 w 726"/>
                  <a:gd name="T41" fmla="*/ 638 h 639"/>
                  <a:gd name="T42" fmla="*/ 299 w 726"/>
                  <a:gd name="T43" fmla="*/ 562 h 639"/>
                  <a:gd name="T44" fmla="*/ 282 w 726"/>
                  <a:gd name="T45" fmla="*/ 556 h 639"/>
                  <a:gd name="T46" fmla="*/ 265 w 726"/>
                  <a:gd name="T47" fmla="*/ 541 h 639"/>
                  <a:gd name="T48" fmla="*/ 260 w 726"/>
                  <a:gd name="T49" fmla="*/ 522 h 639"/>
                  <a:gd name="T50" fmla="*/ 270 w 726"/>
                  <a:gd name="T51" fmla="*/ 502 h 639"/>
                  <a:gd name="T52" fmla="*/ 346 w 726"/>
                  <a:gd name="T53" fmla="*/ 456 h 639"/>
                  <a:gd name="T54" fmla="*/ 230 w 726"/>
                  <a:gd name="T55" fmla="*/ 425 h 639"/>
                  <a:gd name="T56" fmla="*/ 213 w 726"/>
                  <a:gd name="T57" fmla="*/ 442 h 639"/>
                  <a:gd name="T58" fmla="*/ 196 w 726"/>
                  <a:gd name="T59" fmla="*/ 445 h 639"/>
                  <a:gd name="T60" fmla="*/ 173 w 726"/>
                  <a:gd name="T61" fmla="*/ 438 h 639"/>
                  <a:gd name="T62" fmla="*/ 21 w 726"/>
                  <a:gd name="T63" fmla="*/ 330 h 639"/>
                  <a:gd name="T64" fmla="*/ 3 w 726"/>
                  <a:gd name="T65" fmla="*/ 307 h 639"/>
                  <a:gd name="T66" fmla="*/ 0 w 726"/>
                  <a:gd name="T67" fmla="*/ 283 h 639"/>
                  <a:gd name="T68" fmla="*/ 11 w 726"/>
                  <a:gd name="T69" fmla="*/ 263 h 639"/>
                  <a:gd name="T70" fmla="*/ 150 w 726"/>
                  <a:gd name="T71" fmla="*/ 85 h 639"/>
                  <a:gd name="T72" fmla="*/ 161 w 726"/>
                  <a:gd name="T73" fmla="*/ 71 h 639"/>
                  <a:gd name="T74" fmla="*/ 178 w 726"/>
                  <a:gd name="T75" fmla="*/ 60 h 639"/>
                  <a:gd name="T76" fmla="*/ 201 w 726"/>
                  <a:gd name="T77" fmla="*/ 52 h 639"/>
                  <a:gd name="T78" fmla="*/ 242 w 726"/>
                  <a:gd name="T79" fmla="*/ 43 h 639"/>
                  <a:gd name="T80" fmla="*/ 306 w 726"/>
                  <a:gd name="T81" fmla="*/ 28 h 639"/>
                  <a:gd name="T82" fmla="*/ 345 w 726"/>
                  <a:gd name="T83" fmla="*/ 20 h 639"/>
                  <a:gd name="T84" fmla="*/ 379 w 726"/>
                  <a:gd name="T85" fmla="*/ 11 h 639"/>
                  <a:gd name="T86" fmla="*/ 398 w 726"/>
                  <a:gd name="T87" fmla="*/ 6 h 639"/>
                  <a:gd name="T88" fmla="*/ 418 w 726"/>
                  <a:gd name="T89" fmla="*/ 0 h 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26" h="639">
                    <a:moveTo>
                      <a:pt x="606" y="589"/>
                    </a:moveTo>
                    <a:lnTo>
                      <a:pt x="605" y="589"/>
                    </a:lnTo>
                    <a:lnTo>
                      <a:pt x="603" y="589"/>
                    </a:lnTo>
                    <a:lnTo>
                      <a:pt x="606" y="615"/>
                    </a:lnTo>
                    <a:lnTo>
                      <a:pt x="606" y="589"/>
                    </a:lnTo>
                    <a:close/>
                    <a:moveTo>
                      <a:pt x="418" y="0"/>
                    </a:moveTo>
                    <a:lnTo>
                      <a:pt x="429" y="3"/>
                    </a:lnTo>
                    <a:lnTo>
                      <a:pt x="439" y="8"/>
                    </a:lnTo>
                    <a:lnTo>
                      <a:pt x="446" y="14"/>
                    </a:lnTo>
                    <a:lnTo>
                      <a:pt x="450" y="20"/>
                    </a:lnTo>
                    <a:lnTo>
                      <a:pt x="610" y="297"/>
                    </a:lnTo>
                    <a:lnTo>
                      <a:pt x="666" y="265"/>
                    </a:lnTo>
                    <a:lnTo>
                      <a:pt x="682" y="259"/>
                    </a:lnTo>
                    <a:lnTo>
                      <a:pt x="697" y="257"/>
                    </a:lnTo>
                    <a:lnTo>
                      <a:pt x="709" y="261"/>
                    </a:lnTo>
                    <a:lnTo>
                      <a:pt x="718" y="269"/>
                    </a:lnTo>
                    <a:lnTo>
                      <a:pt x="724" y="282"/>
                    </a:lnTo>
                    <a:lnTo>
                      <a:pt x="726" y="294"/>
                    </a:lnTo>
                    <a:lnTo>
                      <a:pt x="726" y="305"/>
                    </a:lnTo>
                    <a:lnTo>
                      <a:pt x="723" y="312"/>
                    </a:lnTo>
                    <a:lnTo>
                      <a:pt x="722" y="316"/>
                    </a:lnTo>
                    <a:lnTo>
                      <a:pt x="720" y="325"/>
                    </a:lnTo>
                    <a:lnTo>
                      <a:pt x="716" y="340"/>
                    </a:lnTo>
                    <a:lnTo>
                      <a:pt x="711" y="359"/>
                    </a:lnTo>
                    <a:lnTo>
                      <a:pt x="705" y="382"/>
                    </a:lnTo>
                    <a:lnTo>
                      <a:pt x="699" y="408"/>
                    </a:lnTo>
                    <a:lnTo>
                      <a:pt x="692" y="434"/>
                    </a:lnTo>
                    <a:lnTo>
                      <a:pt x="684" y="462"/>
                    </a:lnTo>
                    <a:lnTo>
                      <a:pt x="678" y="490"/>
                    </a:lnTo>
                    <a:lnTo>
                      <a:pt x="671" y="518"/>
                    </a:lnTo>
                    <a:lnTo>
                      <a:pt x="665" y="542"/>
                    </a:lnTo>
                    <a:lnTo>
                      <a:pt x="659" y="565"/>
                    </a:lnTo>
                    <a:lnTo>
                      <a:pt x="654" y="583"/>
                    </a:lnTo>
                    <a:lnTo>
                      <a:pt x="651" y="598"/>
                    </a:lnTo>
                    <a:lnTo>
                      <a:pt x="648" y="606"/>
                    </a:lnTo>
                    <a:lnTo>
                      <a:pt x="642" y="621"/>
                    </a:lnTo>
                    <a:lnTo>
                      <a:pt x="632" y="631"/>
                    </a:lnTo>
                    <a:lnTo>
                      <a:pt x="620" y="637"/>
                    </a:lnTo>
                    <a:lnTo>
                      <a:pt x="606" y="639"/>
                    </a:lnTo>
                    <a:lnTo>
                      <a:pt x="600" y="639"/>
                    </a:lnTo>
                    <a:lnTo>
                      <a:pt x="595" y="638"/>
                    </a:lnTo>
                    <a:lnTo>
                      <a:pt x="591" y="638"/>
                    </a:lnTo>
                    <a:lnTo>
                      <a:pt x="589" y="637"/>
                    </a:lnTo>
                    <a:lnTo>
                      <a:pt x="299" y="562"/>
                    </a:lnTo>
                    <a:lnTo>
                      <a:pt x="290" y="559"/>
                    </a:lnTo>
                    <a:lnTo>
                      <a:pt x="282" y="556"/>
                    </a:lnTo>
                    <a:lnTo>
                      <a:pt x="272" y="549"/>
                    </a:lnTo>
                    <a:lnTo>
                      <a:pt x="265" y="541"/>
                    </a:lnTo>
                    <a:lnTo>
                      <a:pt x="260" y="529"/>
                    </a:lnTo>
                    <a:lnTo>
                      <a:pt x="260" y="522"/>
                    </a:lnTo>
                    <a:lnTo>
                      <a:pt x="263" y="513"/>
                    </a:lnTo>
                    <a:lnTo>
                      <a:pt x="270" y="502"/>
                    </a:lnTo>
                    <a:lnTo>
                      <a:pt x="282" y="492"/>
                    </a:lnTo>
                    <a:lnTo>
                      <a:pt x="346" y="456"/>
                    </a:lnTo>
                    <a:lnTo>
                      <a:pt x="283" y="347"/>
                    </a:lnTo>
                    <a:lnTo>
                      <a:pt x="230" y="425"/>
                    </a:lnTo>
                    <a:lnTo>
                      <a:pt x="221" y="436"/>
                    </a:lnTo>
                    <a:lnTo>
                      <a:pt x="213" y="442"/>
                    </a:lnTo>
                    <a:lnTo>
                      <a:pt x="203" y="444"/>
                    </a:lnTo>
                    <a:lnTo>
                      <a:pt x="196" y="445"/>
                    </a:lnTo>
                    <a:lnTo>
                      <a:pt x="184" y="443"/>
                    </a:lnTo>
                    <a:lnTo>
                      <a:pt x="173" y="438"/>
                    </a:lnTo>
                    <a:lnTo>
                      <a:pt x="163" y="432"/>
                    </a:lnTo>
                    <a:lnTo>
                      <a:pt x="21" y="330"/>
                    </a:lnTo>
                    <a:lnTo>
                      <a:pt x="9" y="319"/>
                    </a:lnTo>
                    <a:lnTo>
                      <a:pt x="3" y="307"/>
                    </a:lnTo>
                    <a:lnTo>
                      <a:pt x="0" y="297"/>
                    </a:lnTo>
                    <a:lnTo>
                      <a:pt x="0" y="283"/>
                    </a:lnTo>
                    <a:lnTo>
                      <a:pt x="5" y="272"/>
                    </a:lnTo>
                    <a:lnTo>
                      <a:pt x="11" y="263"/>
                    </a:lnTo>
                    <a:lnTo>
                      <a:pt x="15" y="259"/>
                    </a:lnTo>
                    <a:lnTo>
                      <a:pt x="150" y="85"/>
                    </a:lnTo>
                    <a:lnTo>
                      <a:pt x="154" y="78"/>
                    </a:lnTo>
                    <a:lnTo>
                      <a:pt x="161" y="71"/>
                    </a:lnTo>
                    <a:lnTo>
                      <a:pt x="171" y="63"/>
                    </a:lnTo>
                    <a:lnTo>
                      <a:pt x="178" y="60"/>
                    </a:lnTo>
                    <a:lnTo>
                      <a:pt x="188" y="57"/>
                    </a:lnTo>
                    <a:lnTo>
                      <a:pt x="201" y="52"/>
                    </a:lnTo>
                    <a:lnTo>
                      <a:pt x="219" y="49"/>
                    </a:lnTo>
                    <a:lnTo>
                      <a:pt x="242" y="43"/>
                    </a:lnTo>
                    <a:lnTo>
                      <a:pt x="271" y="37"/>
                    </a:lnTo>
                    <a:lnTo>
                      <a:pt x="306" y="28"/>
                    </a:lnTo>
                    <a:lnTo>
                      <a:pt x="325" y="23"/>
                    </a:lnTo>
                    <a:lnTo>
                      <a:pt x="345" y="20"/>
                    </a:lnTo>
                    <a:lnTo>
                      <a:pt x="363" y="15"/>
                    </a:lnTo>
                    <a:lnTo>
                      <a:pt x="379" y="11"/>
                    </a:lnTo>
                    <a:lnTo>
                      <a:pt x="391" y="9"/>
                    </a:lnTo>
                    <a:lnTo>
                      <a:pt x="398" y="6"/>
                    </a:lnTo>
                    <a:lnTo>
                      <a:pt x="408" y="3"/>
                    </a:lnTo>
                    <a:lnTo>
                      <a:pt x="418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9" name="Freeform 12">
                <a:extLst>
                  <a:ext uri="{FF2B5EF4-FFF2-40B4-BE49-F238E27FC236}">
                    <a16:creationId xmlns:a16="http://schemas.microsoft.com/office/drawing/2014/main" xmlns="" id="{F72EB511-E51D-4D1D-A42A-B553739580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03837" y="5656364"/>
                <a:ext cx="100820" cy="135712"/>
              </a:xfrm>
              <a:custGeom>
                <a:avLst/>
                <a:gdLst>
                  <a:gd name="T0" fmla="*/ 454 w 540"/>
                  <a:gd name="T1" fmla="*/ 677 h 726"/>
                  <a:gd name="T2" fmla="*/ 455 w 540"/>
                  <a:gd name="T3" fmla="*/ 700 h 726"/>
                  <a:gd name="T4" fmla="*/ 387 w 540"/>
                  <a:gd name="T5" fmla="*/ 0 h 726"/>
                  <a:gd name="T6" fmla="*/ 414 w 540"/>
                  <a:gd name="T7" fmla="*/ 10 h 726"/>
                  <a:gd name="T8" fmla="*/ 430 w 540"/>
                  <a:gd name="T9" fmla="*/ 33 h 726"/>
                  <a:gd name="T10" fmla="*/ 537 w 540"/>
                  <a:gd name="T11" fmla="*/ 324 h 726"/>
                  <a:gd name="T12" fmla="*/ 538 w 540"/>
                  <a:gd name="T13" fmla="*/ 349 h 726"/>
                  <a:gd name="T14" fmla="*/ 528 w 540"/>
                  <a:gd name="T15" fmla="*/ 367 h 726"/>
                  <a:gd name="T16" fmla="*/ 508 w 540"/>
                  <a:gd name="T17" fmla="*/ 373 h 726"/>
                  <a:gd name="T18" fmla="*/ 488 w 540"/>
                  <a:gd name="T19" fmla="*/ 368 h 726"/>
                  <a:gd name="T20" fmla="*/ 367 w 540"/>
                  <a:gd name="T21" fmla="*/ 454 h 726"/>
                  <a:gd name="T22" fmla="*/ 472 w 540"/>
                  <a:gd name="T23" fmla="*/ 454 h 726"/>
                  <a:gd name="T24" fmla="*/ 490 w 540"/>
                  <a:gd name="T25" fmla="*/ 464 h 726"/>
                  <a:gd name="T26" fmla="*/ 501 w 540"/>
                  <a:gd name="T27" fmla="*/ 486 h 726"/>
                  <a:gd name="T28" fmla="*/ 501 w 540"/>
                  <a:gd name="T29" fmla="*/ 504 h 726"/>
                  <a:gd name="T30" fmla="*/ 498 w 540"/>
                  <a:gd name="T31" fmla="*/ 694 h 726"/>
                  <a:gd name="T32" fmla="*/ 488 w 540"/>
                  <a:gd name="T33" fmla="*/ 712 h 726"/>
                  <a:gd name="T34" fmla="*/ 467 w 540"/>
                  <a:gd name="T35" fmla="*/ 724 h 726"/>
                  <a:gd name="T36" fmla="*/ 445 w 540"/>
                  <a:gd name="T37" fmla="*/ 724 h 726"/>
                  <a:gd name="T38" fmla="*/ 226 w 540"/>
                  <a:gd name="T39" fmla="*/ 711 h 726"/>
                  <a:gd name="T40" fmla="*/ 211 w 540"/>
                  <a:gd name="T41" fmla="*/ 710 h 726"/>
                  <a:gd name="T42" fmla="*/ 193 w 540"/>
                  <a:gd name="T43" fmla="*/ 701 h 726"/>
                  <a:gd name="T44" fmla="*/ 172 w 540"/>
                  <a:gd name="T45" fmla="*/ 686 h 726"/>
                  <a:gd name="T46" fmla="*/ 141 w 540"/>
                  <a:gd name="T47" fmla="*/ 656 h 726"/>
                  <a:gd name="T48" fmla="*/ 93 w 540"/>
                  <a:gd name="T49" fmla="*/ 614 h 726"/>
                  <a:gd name="T50" fmla="*/ 64 w 540"/>
                  <a:gd name="T51" fmla="*/ 587 h 726"/>
                  <a:gd name="T52" fmla="*/ 39 w 540"/>
                  <a:gd name="T53" fmla="*/ 564 h 726"/>
                  <a:gd name="T54" fmla="*/ 23 w 540"/>
                  <a:gd name="T55" fmla="*/ 551 h 726"/>
                  <a:gd name="T56" fmla="*/ 6 w 540"/>
                  <a:gd name="T57" fmla="*/ 536 h 726"/>
                  <a:gd name="T58" fmla="*/ 0 w 540"/>
                  <a:gd name="T59" fmla="*/ 516 h 726"/>
                  <a:gd name="T60" fmla="*/ 5 w 540"/>
                  <a:gd name="T61" fmla="*/ 500 h 726"/>
                  <a:gd name="T62" fmla="*/ 81 w 540"/>
                  <a:gd name="T63" fmla="*/ 183 h 726"/>
                  <a:gd name="T64" fmla="*/ 58 w 540"/>
                  <a:gd name="T65" fmla="*/ 164 h 726"/>
                  <a:gd name="T66" fmla="*/ 54 w 540"/>
                  <a:gd name="T67" fmla="*/ 145 h 726"/>
                  <a:gd name="T68" fmla="*/ 63 w 540"/>
                  <a:gd name="T69" fmla="*/ 123 h 726"/>
                  <a:gd name="T70" fmla="*/ 80 w 540"/>
                  <a:gd name="T71" fmla="*/ 111 h 726"/>
                  <a:gd name="T72" fmla="*/ 90 w 540"/>
                  <a:gd name="T73" fmla="*/ 107 h 726"/>
                  <a:gd name="T74" fmla="*/ 114 w 540"/>
                  <a:gd name="T75" fmla="*/ 99 h 726"/>
                  <a:gd name="T76" fmla="*/ 154 w 540"/>
                  <a:gd name="T77" fmla="*/ 83 h 726"/>
                  <a:gd name="T78" fmla="*/ 205 w 540"/>
                  <a:gd name="T79" fmla="*/ 64 h 726"/>
                  <a:gd name="T80" fmla="*/ 259 w 540"/>
                  <a:gd name="T81" fmla="*/ 44 h 726"/>
                  <a:gd name="T82" fmla="*/ 310 w 540"/>
                  <a:gd name="T83" fmla="*/ 25 h 726"/>
                  <a:gd name="T84" fmla="*/ 349 w 540"/>
                  <a:gd name="T85" fmla="*/ 10 h 726"/>
                  <a:gd name="T86" fmla="*/ 370 w 540"/>
                  <a:gd name="T87" fmla="*/ 2 h 7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40" h="726">
                    <a:moveTo>
                      <a:pt x="455" y="676"/>
                    </a:moveTo>
                    <a:lnTo>
                      <a:pt x="454" y="677"/>
                    </a:lnTo>
                    <a:lnTo>
                      <a:pt x="451" y="678"/>
                    </a:lnTo>
                    <a:lnTo>
                      <a:pt x="455" y="700"/>
                    </a:lnTo>
                    <a:lnTo>
                      <a:pt x="455" y="676"/>
                    </a:lnTo>
                    <a:close/>
                    <a:moveTo>
                      <a:pt x="387" y="0"/>
                    </a:moveTo>
                    <a:lnTo>
                      <a:pt x="402" y="3"/>
                    </a:lnTo>
                    <a:lnTo>
                      <a:pt x="414" y="10"/>
                    </a:lnTo>
                    <a:lnTo>
                      <a:pt x="424" y="21"/>
                    </a:lnTo>
                    <a:lnTo>
                      <a:pt x="430" y="33"/>
                    </a:lnTo>
                    <a:lnTo>
                      <a:pt x="535" y="315"/>
                    </a:lnTo>
                    <a:lnTo>
                      <a:pt x="537" y="324"/>
                    </a:lnTo>
                    <a:lnTo>
                      <a:pt x="540" y="335"/>
                    </a:lnTo>
                    <a:lnTo>
                      <a:pt x="538" y="349"/>
                    </a:lnTo>
                    <a:lnTo>
                      <a:pt x="534" y="360"/>
                    </a:lnTo>
                    <a:lnTo>
                      <a:pt x="528" y="367"/>
                    </a:lnTo>
                    <a:lnTo>
                      <a:pt x="518" y="372"/>
                    </a:lnTo>
                    <a:lnTo>
                      <a:pt x="508" y="373"/>
                    </a:lnTo>
                    <a:lnTo>
                      <a:pt x="498" y="372"/>
                    </a:lnTo>
                    <a:lnTo>
                      <a:pt x="488" y="368"/>
                    </a:lnTo>
                    <a:lnTo>
                      <a:pt x="421" y="336"/>
                    </a:lnTo>
                    <a:lnTo>
                      <a:pt x="367" y="454"/>
                    </a:lnTo>
                    <a:lnTo>
                      <a:pt x="457" y="453"/>
                    </a:lnTo>
                    <a:lnTo>
                      <a:pt x="472" y="454"/>
                    </a:lnTo>
                    <a:lnTo>
                      <a:pt x="483" y="459"/>
                    </a:lnTo>
                    <a:lnTo>
                      <a:pt x="490" y="464"/>
                    </a:lnTo>
                    <a:lnTo>
                      <a:pt x="497" y="475"/>
                    </a:lnTo>
                    <a:lnTo>
                      <a:pt x="501" y="486"/>
                    </a:lnTo>
                    <a:lnTo>
                      <a:pt x="501" y="495"/>
                    </a:lnTo>
                    <a:lnTo>
                      <a:pt x="501" y="504"/>
                    </a:lnTo>
                    <a:lnTo>
                      <a:pt x="500" y="680"/>
                    </a:lnTo>
                    <a:lnTo>
                      <a:pt x="498" y="694"/>
                    </a:lnTo>
                    <a:lnTo>
                      <a:pt x="494" y="705"/>
                    </a:lnTo>
                    <a:lnTo>
                      <a:pt x="488" y="712"/>
                    </a:lnTo>
                    <a:lnTo>
                      <a:pt x="478" y="720"/>
                    </a:lnTo>
                    <a:lnTo>
                      <a:pt x="467" y="724"/>
                    </a:lnTo>
                    <a:lnTo>
                      <a:pt x="455" y="726"/>
                    </a:lnTo>
                    <a:lnTo>
                      <a:pt x="445" y="724"/>
                    </a:lnTo>
                    <a:lnTo>
                      <a:pt x="231" y="710"/>
                    </a:lnTo>
                    <a:lnTo>
                      <a:pt x="226" y="711"/>
                    </a:lnTo>
                    <a:lnTo>
                      <a:pt x="223" y="711"/>
                    </a:lnTo>
                    <a:lnTo>
                      <a:pt x="211" y="710"/>
                    </a:lnTo>
                    <a:lnTo>
                      <a:pt x="200" y="705"/>
                    </a:lnTo>
                    <a:lnTo>
                      <a:pt x="193" y="701"/>
                    </a:lnTo>
                    <a:lnTo>
                      <a:pt x="184" y="695"/>
                    </a:lnTo>
                    <a:lnTo>
                      <a:pt x="172" y="686"/>
                    </a:lnTo>
                    <a:lnTo>
                      <a:pt x="158" y="672"/>
                    </a:lnTo>
                    <a:lnTo>
                      <a:pt x="141" y="656"/>
                    </a:lnTo>
                    <a:lnTo>
                      <a:pt x="119" y="637"/>
                    </a:lnTo>
                    <a:lnTo>
                      <a:pt x="93" y="614"/>
                    </a:lnTo>
                    <a:lnTo>
                      <a:pt x="79" y="601"/>
                    </a:lnTo>
                    <a:lnTo>
                      <a:pt x="64" y="587"/>
                    </a:lnTo>
                    <a:lnTo>
                      <a:pt x="51" y="575"/>
                    </a:lnTo>
                    <a:lnTo>
                      <a:pt x="39" y="564"/>
                    </a:lnTo>
                    <a:lnTo>
                      <a:pt x="29" y="556"/>
                    </a:lnTo>
                    <a:lnTo>
                      <a:pt x="23" y="551"/>
                    </a:lnTo>
                    <a:lnTo>
                      <a:pt x="14" y="545"/>
                    </a:lnTo>
                    <a:lnTo>
                      <a:pt x="6" y="536"/>
                    </a:lnTo>
                    <a:lnTo>
                      <a:pt x="3" y="529"/>
                    </a:lnTo>
                    <a:lnTo>
                      <a:pt x="0" y="516"/>
                    </a:lnTo>
                    <a:lnTo>
                      <a:pt x="3" y="506"/>
                    </a:lnTo>
                    <a:lnTo>
                      <a:pt x="5" y="500"/>
                    </a:lnTo>
                    <a:lnTo>
                      <a:pt x="141" y="210"/>
                    </a:lnTo>
                    <a:lnTo>
                      <a:pt x="81" y="183"/>
                    </a:lnTo>
                    <a:lnTo>
                      <a:pt x="67" y="174"/>
                    </a:lnTo>
                    <a:lnTo>
                      <a:pt x="58" y="164"/>
                    </a:lnTo>
                    <a:lnTo>
                      <a:pt x="55" y="155"/>
                    </a:lnTo>
                    <a:lnTo>
                      <a:pt x="54" y="145"/>
                    </a:lnTo>
                    <a:lnTo>
                      <a:pt x="57" y="133"/>
                    </a:lnTo>
                    <a:lnTo>
                      <a:pt x="63" y="123"/>
                    </a:lnTo>
                    <a:lnTo>
                      <a:pt x="73" y="116"/>
                    </a:lnTo>
                    <a:lnTo>
                      <a:pt x="80" y="111"/>
                    </a:lnTo>
                    <a:lnTo>
                      <a:pt x="87" y="109"/>
                    </a:lnTo>
                    <a:lnTo>
                      <a:pt x="90" y="107"/>
                    </a:lnTo>
                    <a:lnTo>
                      <a:pt x="99" y="104"/>
                    </a:lnTo>
                    <a:lnTo>
                      <a:pt x="114" y="99"/>
                    </a:lnTo>
                    <a:lnTo>
                      <a:pt x="132" y="92"/>
                    </a:lnTo>
                    <a:lnTo>
                      <a:pt x="154" y="83"/>
                    </a:lnTo>
                    <a:lnTo>
                      <a:pt x="179" y="75"/>
                    </a:lnTo>
                    <a:lnTo>
                      <a:pt x="205" y="64"/>
                    </a:lnTo>
                    <a:lnTo>
                      <a:pt x="232" y="54"/>
                    </a:lnTo>
                    <a:lnTo>
                      <a:pt x="259" y="44"/>
                    </a:lnTo>
                    <a:lnTo>
                      <a:pt x="284" y="35"/>
                    </a:lnTo>
                    <a:lnTo>
                      <a:pt x="310" y="25"/>
                    </a:lnTo>
                    <a:lnTo>
                      <a:pt x="330" y="16"/>
                    </a:lnTo>
                    <a:lnTo>
                      <a:pt x="349" y="10"/>
                    </a:lnTo>
                    <a:lnTo>
                      <a:pt x="363" y="6"/>
                    </a:lnTo>
                    <a:lnTo>
                      <a:pt x="370" y="2"/>
                    </a:lnTo>
                    <a:lnTo>
                      <a:pt x="387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75F5A61C-94F1-4F65-B555-2284433A34F8}"/>
                </a:ext>
              </a:extLst>
            </p:cNvPr>
            <p:cNvSpPr txBox="1"/>
            <p:nvPr/>
          </p:nvSpPr>
          <p:spPr>
            <a:xfrm>
              <a:off x="9069970" y="854402"/>
              <a:ext cx="23577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z="1400" spc="-300" dirty="0">
                  <a:solidFill>
                    <a:schemeClr val="bg2">
                      <a:lumMod val="50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방송 단위당 판매 상품 개수</a:t>
              </a:r>
              <a:endParaRPr lang="en-US" altLang="ko-KR" sz="1400" spc="-300" dirty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xmlns="" id="{9EB932F3-4A33-478F-9685-12C9FC68BF1E}"/>
              </a:ext>
            </a:extLst>
          </p:cNvPr>
          <p:cNvGrpSpPr/>
          <p:nvPr/>
        </p:nvGrpSpPr>
        <p:grpSpPr>
          <a:xfrm>
            <a:off x="764819" y="450079"/>
            <a:ext cx="828675" cy="825135"/>
            <a:chOff x="4470344" y="3032826"/>
            <a:chExt cx="960782" cy="9566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xmlns="" id="{7B3E2903-5323-4A25-AE93-3DEFF732F906}"/>
                </a:ext>
              </a:extLst>
            </p:cNvPr>
            <p:cNvSpPr/>
            <p:nvPr/>
          </p:nvSpPr>
          <p:spPr>
            <a:xfrm>
              <a:off x="4470344" y="3032826"/>
              <a:ext cx="960782" cy="956678"/>
            </a:xfrm>
            <a:prstGeom prst="rect">
              <a:avLst/>
            </a:prstGeom>
            <a:solidFill>
              <a:srgbClr val="FFB89B"/>
            </a:solidFill>
            <a:ln>
              <a:solidFill>
                <a:srgbClr val="FFB8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Freeform 11">
              <a:extLst>
                <a:ext uri="{FF2B5EF4-FFF2-40B4-BE49-F238E27FC236}">
                  <a16:creationId xmlns:a16="http://schemas.microsoft.com/office/drawing/2014/main" xmlns="" id="{C1233C12-55E3-42EA-9238-4DF53A64AF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07267" y="3163883"/>
              <a:ext cx="686934" cy="694800"/>
            </a:xfrm>
            <a:custGeom>
              <a:avLst/>
              <a:gdLst>
                <a:gd name="T0" fmla="*/ 2319 w 3259"/>
                <a:gd name="T1" fmla="*/ 2118 h 3338"/>
                <a:gd name="T2" fmla="*/ 1028 w 3259"/>
                <a:gd name="T3" fmla="*/ 809 h 3338"/>
                <a:gd name="T4" fmla="*/ 1285 w 3259"/>
                <a:gd name="T5" fmla="*/ 1018 h 3338"/>
                <a:gd name="T6" fmla="*/ 1336 w 3259"/>
                <a:gd name="T7" fmla="*/ 1045 h 3338"/>
                <a:gd name="T8" fmla="*/ 1535 w 3259"/>
                <a:gd name="T9" fmla="*/ 1237 h 3338"/>
                <a:gd name="T10" fmla="*/ 1580 w 3259"/>
                <a:gd name="T11" fmla="*/ 1267 h 3338"/>
                <a:gd name="T12" fmla="*/ 1642 w 3259"/>
                <a:gd name="T13" fmla="*/ 1450 h 3338"/>
                <a:gd name="T14" fmla="*/ 2013 w 3259"/>
                <a:gd name="T15" fmla="*/ 1446 h 3338"/>
                <a:gd name="T16" fmla="*/ 2036 w 3259"/>
                <a:gd name="T17" fmla="*/ 1497 h 3338"/>
                <a:gd name="T18" fmla="*/ 1619 w 3259"/>
                <a:gd name="T19" fmla="*/ 1527 h 3338"/>
                <a:gd name="T20" fmla="*/ 1535 w 3259"/>
                <a:gd name="T21" fmla="*/ 1376 h 3338"/>
                <a:gd name="T22" fmla="*/ 1428 w 3259"/>
                <a:gd name="T23" fmla="*/ 1521 h 3338"/>
                <a:gd name="T24" fmla="*/ 1293 w 3259"/>
                <a:gd name="T25" fmla="*/ 1178 h 3338"/>
                <a:gd name="T26" fmla="*/ 1138 w 3259"/>
                <a:gd name="T27" fmla="*/ 1525 h 3338"/>
                <a:gd name="T28" fmla="*/ 1094 w 3259"/>
                <a:gd name="T29" fmla="*/ 1496 h 3338"/>
                <a:gd name="T30" fmla="*/ 834 w 3259"/>
                <a:gd name="T31" fmla="*/ 1516 h 3338"/>
                <a:gd name="T32" fmla="*/ 784 w 3259"/>
                <a:gd name="T33" fmla="*/ 1499 h 3338"/>
                <a:gd name="T34" fmla="*/ 600 w 3259"/>
                <a:gd name="T35" fmla="*/ 1524 h 3338"/>
                <a:gd name="T36" fmla="*/ 407 w 3259"/>
                <a:gd name="T37" fmla="*/ 1509 h 3338"/>
                <a:gd name="T38" fmla="*/ 414 w 3259"/>
                <a:gd name="T39" fmla="*/ 1453 h 3338"/>
                <a:gd name="T40" fmla="*/ 566 w 3259"/>
                <a:gd name="T41" fmla="*/ 1428 h 3338"/>
                <a:gd name="T42" fmla="*/ 676 w 3259"/>
                <a:gd name="T43" fmla="*/ 1179 h 3338"/>
                <a:gd name="T44" fmla="*/ 726 w 3259"/>
                <a:gd name="T45" fmla="*/ 1195 h 3338"/>
                <a:gd name="T46" fmla="*/ 972 w 3259"/>
                <a:gd name="T47" fmla="*/ 782 h 3338"/>
                <a:gd name="T48" fmla="*/ 1075 w 3259"/>
                <a:gd name="T49" fmla="*/ 322 h 3338"/>
                <a:gd name="T50" fmla="*/ 741 w 3259"/>
                <a:gd name="T51" fmla="*/ 448 h 3338"/>
                <a:gd name="T52" fmla="*/ 484 w 3259"/>
                <a:gd name="T53" fmla="*/ 688 h 3338"/>
                <a:gd name="T54" fmla="*/ 333 w 3259"/>
                <a:gd name="T55" fmla="*/ 1011 h 3338"/>
                <a:gd name="T56" fmla="*/ 319 w 3259"/>
                <a:gd name="T57" fmla="*/ 1383 h 3338"/>
                <a:gd name="T58" fmla="*/ 444 w 3259"/>
                <a:gd name="T59" fmla="*/ 1720 h 3338"/>
                <a:gd name="T60" fmla="*/ 682 w 3259"/>
                <a:gd name="T61" fmla="*/ 1979 h 3338"/>
                <a:gd name="T62" fmla="*/ 1004 w 3259"/>
                <a:gd name="T63" fmla="*/ 2131 h 3338"/>
                <a:gd name="T64" fmla="*/ 1372 w 3259"/>
                <a:gd name="T65" fmla="*/ 2146 h 3338"/>
                <a:gd name="T66" fmla="*/ 1706 w 3259"/>
                <a:gd name="T67" fmla="*/ 2019 h 3338"/>
                <a:gd name="T68" fmla="*/ 1963 w 3259"/>
                <a:gd name="T69" fmla="*/ 1779 h 3338"/>
                <a:gd name="T70" fmla="*/ 2113 w 3259"/>
                <a:gd name="T71" fmla="*/ 1455 h 3338"/>
                <a:gd name="T72" fmla="*/ 2128 w 3259"/>
                <a:gd name="T73" fmla="*/ 1084 h 3338"/>
                <a:gd name="T74" fmla="*/ 2002 w 3259"/>
                <a:gd name="T75" fmla="*/ 747 h 3338"/>
                <a:gd name="T76" fmla="*/ 1765 w 3259"/>
                <a:gd name="T77" fmla="*/ 489 h 3338"/>
                <a:gd name="T78" fmla="*/ 1444 w 3259"/>
                <a:gd name="T79" fmla="*/ 337 h 3338"/>
                <a:gd name="T80" fmla="*/ 1224 w 3259"/>
                <a:gd name="T81" fmla="*/ 0 h 3338"/>
                <a:gd name="T82" fmla="*/ 1660 w 3259"/>
                <a:gd name="T83" fmla="*/ 81 h 3338"/>
                <a:gd name="T84" fmla="*/ 2026 w 3259"/>
                <a:gd name="T85" fmla="*/ 303 h 3338"/>
                <a:gd name="T86" fmla="*/ 2295 w 3259"/>
                <a:gd name="T87" fmla="*/ 636 h 3338"/>
                <a:gd name="T88" fmla="*/ 2434 w 3259"/>
                <a:gd name="T89" fmla="*/ 1051 h 3338"/>
                <a:gd name="T90" fmla="*/ 2418 w 3259"/>
                <a:gd name="T91" fmla="*/ 1503 h 3338"/>
                <a:gd name="T92" fmla="*/ 2250 w 3259"/>
                <a:gd name="T93" fmla="*/ 1905 h 3338"/>
                <a:gd name="T94" fmla="*/ 1959 w 3259"/>
                <a:gd name="T95" fmla="*/ 2218 h 3338"/>
                <a:gd name="T96" fmla="*/ 1577 w 3259"/>
                <a:gd name="T97" fmla="*/ 2415 h 3338"/>
                <a:gd name="T98" fmla="*/ 1133 w 3259"/>
                <a:gd name="T99" fmla="*/ 2463 h 3338"/>
                <a:gd name="T100" fmla="*/ 708 w 3259"/>
                <a:gd name="T101" fmla="*/ 2353 h 3338"/>
                <a:gd name="T102" fmla="*/ 358 w 3259"/>
                <a:gd name="T103" fmla="*/ 2105 h 3338"/>
                <a:gd name="T104" fmla="*/ 113 w 3259"/>
                <a:gd name="T105" fmla="*/ 1753 h 3338"/>
                <a:gd name="T106" fmla="*/ 3 w 3259"/>
                <a:gd name="T107" fmla="*/ 1325 h 3338"/>
                <a:gd name="T108" fmla="*/ 51 w 3259"/>
                <a:gd name="T109" fmla="*/ 877 h 3338"/>
                <a:gd name="T110" fmla="*/ 246 w 3259"/>
                <a:gd name="T111" fmla="*/ 492 h 3338"/>
                <a:gd name="T112" fmla="*/ 557 w 3259"/>
                <a:gd name="T113" fmla="*/ 199 h 3338"/>
                <a:gd name="T114" fmla="*/ 956 w 3259"/>
                <a:gd name="T115" fmla="*/ 30 h 3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259" h="3338">
                  <a:moveTo>
                    <a:pt x="2319" y="2118"/>
                  </a:moveTo>
                  <a:lnTo>
                    <a:pt x="3259" y="3065"/>
                  </a:lnTo>
                  <a:lnTo>
                    <a:pt x="2988" y="3338"/>
                  </a:lnTo>
                  <a:lnTo>
                    <a:pt x="2047" y="2391"/>
                  </a:lnTo>
                  <a:lnTo>
                    <a:pt x="2319" y="2118"/>
                  </a:lnTo>
                  <a:close/>
                  <a:moveTo>
                    <a:pt x="995" y="779"/>
                  </a:moveTo>
                  <a:lnTo>
                    <a:pt x="1006" y="782"/>
                  </a:lnTo>
                  <a:lnTo>
                    <a:pt x="1015" y="787"/>
                  </a:lnTo>
                  <a:lnTo>
                    <a:pt x="1023" y="796"/>
                  </a:lnTo>
                  <a:lnTo>
                    <a:pt x="1028" y="809"/>
                  </a:lnTo>
                  <a:lnTo>
                    <a:pt x="1144" y="1344"/>
                  </a:lnTo>
                  <a:lnTo>
                    <a:pt x="1257" y="1045"/>
                  </a:lnTo>
                  <a:lnTo>
                    <a:pt x="1265" y="1032"/>
                  </a:lnTo>
                  <a:lnTo>
                    <a:pt x="1274" y="1024"/>
                  </a:lnTo>
                  <a:lnTo>
                    <a:pt x="1285" y="1018"/>
                  </a:lnTo>
                  <a:lnTo>
                    <a:pt x="1297" y="1016"/>
                  </a:lnTo>
                  <a:lnTo>
                    <a:pt x="1309" y="1018"/>
                  </a:lnTo>
                  <a:lnTo>
                    <a:pt x="1320" y="1023"/>
                  </a:lnTo>
                  <a:lnTo>
                    <a:pt x="1329" y="1032"/>
                  </a:lnTo>
                  <a:lnTo>
                    <a:pt x="1336" y="1045"/>
                  </a:lnTo>
                  <a:lnTo>
                    <a:pt x="1442" y="1378"/>
                  </a:lnTo>
                  <a:lnTo>
                    <a:pt x="1507" y="1257"/>
                  </a:lnTo>
                  <a:lnTo>
                    <a:pt x="1514" y="1247"/>
                  </a:lnTo>
                  <a:lnTo>
                    <a:pt x="1524" y="1241"/>
                  </a:lnTo>
                  <a:lnTo>
                    <a:pt x="1535" y="1237"/>
                  </a:lnTo>
                  <a:lnTo>
                    <a:pt x="1546" y="1237"/>
                  </a:lnTo>
                  <a:lnTo>
                    <a:pt x="1557" y="1242"/>
                  </a:lnTo>
                  <a:lnTo>
                    <a:pt x="1566" y="1248"/>
                  </a:lnTo>
                  <a:lnTo>
                    <a:pt x="1575" y="1256"/>
                  </a:lnTo>
                  <a:lnTo>
                    <a:pt x="1580" y="1267"/>
                  </a:lnTo>
                  <a:lnTo>
                    <a:pt x="1634" y="1409"/>
                  </a:lnTo>
                  <a:lnTo>
                    <a:pt x="1638" y="1423"/>
                  </a:lnTo>
                  <a:lnTo>
                    <a:pt x="1641" y="1434"/>
                  </a:lnTo>
                  <a:lnTo>
                    <a:pt x="1642" y="1443"/>
                  </a:lnTo>
                  <a:lnTo>
                    <a:pt x="1642" y="1450"/>
                  </a:lnTo>
                  <a:lnTo>
                    <a:pt x="1648" y="1446"/>
                  </a:lnTo>
                  <a:lnTo>
                    <a:pt x="1658" y="1445"/>
                  </a:lnTo>
                  <a:lnTo>
                    <a:pt x="1670" y="1444"/>
                  </a:lnTo>
                  <a:lnTo>
                    <a:pt x="1998" y="1444"/>
                  </a:lnTo>
                  <a:lnTo>
                    <a:pt x="2013" y="1446"/>
                  </a:lnTo>
                  <a:lnTo>
                    <a:pt x="2023" y="1453"/>
                  </a:lnTo>
                  <a:lnTo>
                    <a:pt x="2032" y="1462"/>
                  </a:lnTo>
                  <a:lnTo>
                    <a:pt x="2036" y="1473"/>
                  </a:lnTo>
                  <a:lnTo>
                    <a:pt x="2038" y="1486"/>
                  </a:lnTo>
                  <a:lnTo>
                    <a:pt x="2036" y="1497"/>
                  </a:lnTo>
                  <a:lnTo>
                    <a:pt x="2032" y="1509"/>
                  </a:lnTo>
                  <a:lnTo>
                    <a:pt x="2023" y="1517"/>
                  </a:lnTo>
                  <a:lnTo>
                    <a:pt x="2013" y="1524"/>
                  </a:lnTo>
                  <a:lnTo>
                    <a:pt x="1998" y="1527"/>
                  </a:lnTo>
                  <a:lnTo>
                    <a:pt x="1619" y="1527"/>
                  </a:lnTo>
                  <a:lnTo>
                    <a:pt x="1605" y="1524"/>
                  </a:lnTo>
                  <a:lnTo>
                    <a:pt x="1595" y="1517"/>
                  </a:lnTo>
                  <a:lnTo>
                    <a:pt x="1585" y="1508"/>
                  </a:lnTo>
                  <a:lnTo>
                    <a:pt x="1579" y="1496"/>
                  </a:lnTo>
                  <a:lnTo>
                    <a:pt x="1535" y="1376"/>
                  </a:lnTo>
                  <a:lnTo>
                    <a:pt x="1467" y="1502"/>
                  </a:lnTo>
                  <a:lnTo>
                    <a:pt x="1460" y="1512"/>
                  </a:lnTo>
                  <a:lnTo>
                    <a:pt x="1450" y="1518"/>
                  </a:lnTo>
                  <a:lnTo>
                    <a:pt x="1440" y="1521"/>
                  </a:lnTo>
                  <a:lnTo>
                    <a:pt x="1428" y="1521"/>
                  </a:lnTo>
                  <a:lnTo>
                    <a:pt x="1417" y="1518"/>
                  </a:lnTo>
                  <a:lnTo>
                    <a:pt x="1407" y="1512"/>
                  </a:lnTo>
                  <a:lnTo>
                    <a:pt x="1399" y="1503"/>
                  </a:lnTo>
                  <a:lnTo>
                    <a:pt x="1394" y="1492"/>
                  </a:lnTo>
                  <a:lnTo>
                    <a:pt x="1293" y="1178"/>
                  </a:lnTo>
                  <a:lnTo>
                    <a:pt x="1173" y="1496"/>
                  </a:lnTo>
                  <a:lnTo>
                    <a:pt x="1166" y="1507"/>
                  </a:lnTo>
                  <a:lnTo>
                    <a:pt x="1159" y="1515"/>
                  </a:lnTo>
                  <a:lnTo>
                    <a:pt x="1148" y="1521"/>
                  </a:lnTo>
                  <a:lnTo>
                    <a:pt x="1138" y="1525"/>
                  </a:lnTo>
                  <a:lnTo>
                    <a:pt x="1126" y="1526"/>
                  </a:lnTo>
                  <a:lnTo>
                    <a:pt x="1116" y="1522"/>
                  </a:lnTo>
                  <a:lnTo>
                    <a:pt x="1106" y="1517"/>
                  </a:lnTo>
                  <a:lnTo>
                    <a:pt x="1099" y="1509"/>
                  </a:lnTo>
                  <a:lnTo>
                    <a:pt x="1094" y="1496"/>
                  </a:lnTo>
                  <a:lnTo>
                    <a:pt x="986" y="993"/>
                  </a:lnTo>
                  <a:lnTo>
                    <a:pt x="857" y="1490"/>
                  </a:lnTo>
                  <a:lnTo>
                    <a:pt x="853" y="1501"/>
                  </a:lnTo>
                  <a:lnTo>
                    <a:pt x="845" y="1510"/>
                  </a:lnTo>
                  <a:lnTo>
                    <a:pt x="834" y="1516"/>
                  </a:lnTo>
                  <a:lnTo>
                    <a:pt x="824" y="1519"/>
                  </a:lnTo>
                  <a:lnTo>
                    <a:pt x="812" y="1519"/>
                  </a:lnTo>
                  <a:lnTo>
                    <a:pt x="801" y="1516"/>
                  </a:lnTo>
                  <a:lnTo>
                    <a:pt x="791" y="1510"/>
                  </a:lnTo>
                  <a:lnTo>
                    <a:pt x="784" y="1499"/>
                  </a:lnTo>
                  <a:lnTo>
                    <a:pt x="696" y="1317"/>
                  </a:lnTo>
                  <a:lnTo>
                    <a:pt x="627" y="1496"/>
                  </a:lnTo>
                  <a:lnTo>
                    <a:pt x="620" y="1508"/>
                  </a:lnTo>
                  <a:lnTo>
                    <a:pt x="611" y="1517"/>
                  </a:lnTo>
                  <a:lnTo>
                    <a:pt x="600" y="1524"/>
                  </a:lnTo>
                  <a:lnTo>
                    <a:pt x="587" y="1527"/>
                  </a:lnTo>
                  <a:lnTo>
                    <a:pt x="439" y="1527"/>
                  </a:lnTo>
                  <a:lnTo>
                    <a:pt x="425" y="1524"/>
                  </a:lnTo>
                  <a:lnTo>
                    <a:pt x="414" y="1517"/>
                  </a:lnTo>
                  <a:lnTo>
                    <a:pt x="407" y="1509"/>
                  </a:lnTo>
                  <a:lnTo>
                    <a:pt x="401" y="1497"/>
                  </a:lnTo>
                  <a:lnTo>
                    <a:pt x="400" y="1486"/>
                  </a:lnTo>
                  <a:lnTo>
                    <a:pt x="401" y="1473"/>
                  </a:lnTo>
                  <a:lnTo>
                    <a:pt x="407" y="1462"/>
                  </a:lnTo>
                  <a:lnTo>
                    <a:pt x="414" y="1453"/>
                  </a:lnTo>
                  <a:lnTo>
                    <a:pt x="425" y="1446"/>
                  </a:lnTo>
                  <a:lnTo>
                    <a:pt x="439" y="1444"/>
                  </a:lnTo>
                  <a:lnTo>
                    <a:pt x="558" y="1444"/>
                  </a:lnTo>
                  <a:lnTo>
                    <a:pt x="562" y="1438"/>
                  </a:lnTo>
                  <a:lnTo>
                    <a:pt x="566" y="1428"/>
                  </a:lnTo>
                  <a:lnTo>
                    <a:pt x="570" y="1416"/>
                  </a:lnTo>
                  <a:lnTo>
                    <a:pt x="652" y="1205"/>
                  </a:lnTo>
                  <a:lnTo>
                    <a:pt x="658" y="1194"/>
                  </a:lnTo>
                  <a:lnTo>
                    <a:pt x="666" y="1186"/>
                  </a:lnTo>
                  <a:lnTo>
                    <a:pt x="676" y="1179"/>
                  </a:lnTo>
                  <a:lnTo>
                    <a:pt x="687" y="1176"/>
                  </a:lnTo>
                  <a:lnTo>
                    <a:pt x="698" y="1175"/>
                  </a:lnTo>
                  <a:lnTo>
                    <a:pt x="709" y="1177"/>
                  </a:lnTo>
                  <a:lnTo>
                    <a:pt x="719" y="1185"/>
                  </a:lnTo>
                  <a:lnTo>
                    <a:pt x="726" y="1195"/>
                  </a:lnTo>
                  <a:lnTo>
                    <a:pt x="807" y="1362"/>
                  </a:lnTo>
                  <a:lnTo>
                    <a:pt x="949" y="809"/>
                  </a:lnTo>
                  <a:lnTo>
                    <a:pt x="955" y="797"/>
                  </a:lnTo>
                  <a:lnTo>
                    <a:pt x="963" y="789"/>
                  </a:lnTo>
                  <a:lnTo>
                    <a:pt x="972" y="782"/>
                  </a:lnTo>
                  <a:lnTo>
                    <a:pt x="984" y="779"/>
                  </a:lnTo>
                  <a:lnTo>
                    <a:pt x="995" y="779"/>
                  </a:lnTo>
                  <a:close/>
                  <a:moveTo>
                    <a:pt x="1224" y="310"/>
                  </a:moveTo>
                  <a:lnTo>
                    <a:pt x="1148" y="312"/>
                  </a:lnTo>
                  <a:lnTo>
                    <a:pt x="1075" y="322"/>
                  </a:lnTo>
                  <a:lnTo>
                    <a:pt x="1004" y="337"/>
                  </a:lnTo>
                  <a:lnTo>
                    <a:pt x="934" y="357"/>
                  </a:lnTo>
                  <a:lnTo>
                    <a:pt x="868" y="382"/>
                  </a:lnTo>
                  <a:lnTo>
                    <a:pt x="803" y="413"/>
                  </a:lnTo>
                  <a:lnTo>
                    <a:pt x="741" y="448"/>
                  </a:lnTo>
                  <a:lnTo>
                    <a:pt x="682" y="489"/>
                  </a:lnTo>
                  <a:lnTo>
                    <a:pt x="628" y="532"/>
                  </a:lnTo>
                  <a:lnTo>
                    <a:pt x="575" y="580"/>
                  </a:lnTo>
                  <a:lnTo>
                    <a:pt x="528" y="632"/>
                  </a:lnTo>
                  <a:lnTo>
                    <a:pt x="484" y="688"/>
                  </a:lnTo>
                  <a:lnTo>
                    <a:pt x="444" y="747"/>
                  </a:lnTo>
                  <a:lnTo>
                    <a:pt x="410" y="810"/>
                  </a:lnTo>
                  <a:lnTo>
                    <a:pt x="379" y="874"/>
                  </a:lnTo>
                  <a:lnTo>
                    <a:pt x="354" y="942"/>
                  </a:lnTo>
                  <a:lnTo>
                    <a:pt x="333" y="1011"/>
                  </a:lnTo>
                  <a:lnTo>
                    <a:pt x="319" y="1084"/>
                  </a:lnTo>
                  <a:lnTo>
                    <a:pt x="310" y="1158"/>
                  </a:lnTo>
                  <a:lnTo>
                    <a:pt x="307" y="1233"/>
                  </a:lnTo>
                  <a:lnTo>
                    <a:pt x="310" y="1309"/>
                  </a:lnTo>
                  <a:lnTo>
                    <a:pt x="319" y="1383"/>
                  </a:lnTo>
                  <a:lnTo>
                    <a:pt x="333" y="1455"/>
                  </a:lnTo>
                  <a:lnTo>
                    <a:pt x="354" y="1526"/>
                  </a:lnTo>
                  <a:lnTo>
                    <a:pt x="379" y="1592"/>
                  </a:lnTo>
                  <a:lnTo>
                    <a:pt x="410" y="1658"/>
                  </a:lnTo>
                  <a:lnTo>
                    <a:pt x="444" y="1720"/>
                  </a:lnTo>
                  <a:lnTo>
                    <a:pt x="484" y="1779"/>
                  </a:lnTo>
                  <a:lnTo>
                    <a:pt x="528" y="1834"/>
                  </a:lnTo>
                  <a:lnTo>
                    <a:pt x="575" y="1887"/>
                  </a:lnTo>
                  <a:lnTo>
                    <a:pt x="628" y="1934"/>
                  </a:lnTo>
                  <a:lnTo>
                    <a:pt x="682" y="1979"/>
                  </a:lnTo>
                  <a:lnTo>
                    <a:pt x="741" y="2019"/>
                  </a:lnTo>
                  <a:lnTo>
                    <a:pt x="803" y="2054"/>
                  </a:lnTo>
                  <a:lnTo>
                    <a:pt x="868" y="2084"/>
                  </a:lnTo>
                  <a:lnTo>
                    <a:pt x="934" y="2110"/>
                  </a:lnTo>
                  <a:lnTo>
                    <a:pt x="1004" y="2131"/>
                  </a:lnTo>
                  <a:lnTo>
                    <a:pt x="1075" y="2146"/>
                  </a:lnTo>
                  <a:lnTo>
                    <a:pt x="1148" y="2154"/>
                  </a:lnTo>
                  <a:lnTo>
                    <a:pt x="1224" y="2157"/>
                  </a:lnTo>
                  <a:lnTo>
                    <a:pt x="1298" y="2154"/>
                  </a:lnTo>
                  <a:lnTo>
                    <a:pt x="1372" y="2146"/>
                  </a:lnTo>
                  <a:lnTo>
                    <a:pt x="1444" y="2131"/>
                  </a:lnTo>
                  <a:lnTo>
                    <a:pt x="1513" y="2110"/>
                  </a:lnTo>
                  <a:lnTo>
                    <a:pt x="1580" y="2084"/>
                  </a:lnTo>
                  <a:lnTo>
                    <a:pt x="1644" y="2054"/>
                  </a:lnTo>
                  <a:lnTo>
                    <a:pt x="1706" y="2019"/>
                  </a:lnTo>
                  <a:lnTo>
                    <a:pt x="1765" y="1979"/>
                  </a:lnTo>
                  <a:lnTo>
                    <a:pt x="1820" y="1934"/>
                  </a:lnTo>
                  <a:lnTo>
                    <a:pt x="1871" y="1887"/>
                  </a:lnTo>
                  <a:lnTo>
                    <a:pt x="1920" y="1834"/>
                  </a:lnTo>
                  <a:lnTo>
                    <a:pt x="1963" y="1779"/>
                  </a:lnTo>
                  <a:lnTo>
                    <a:pt x="2002" y="1720"/>
                  </a:lnTo>
                  <a:lnTo>
                    <a:pt x="2038" y="1658"/>
                  </a:lnTo>
                  <a:lnTo>
                    <a:pt x="2068" y="1592"/>
                  </a:lnTo>
                  <a:lnTo>
                    <a:pt x="2094" y="1526"/>
                  </a:lnTo>
                  <a:lnTo>
                    <a:pt x="2113" y="1455"/>
                  </a:lnTo>
                  <a:lnTo>
                    <a:pt x="2128" y="1383"/>
                  </a:lnTo>
                  <a:lnTo>
                    <a:pt x="2138" y="1309"/>
                  </a:lnTo>
                  <a:lnTo>
                    <a:pt x="2140" y="1233"/>
                  </a:lnTo>
                  <a:lnTo>
                    <a:pt x="2138" y="1158"/>
                  </a:lnTo>
                  <a:lnTo>
                    <a:pt x="2128" y="1084"/>
                  </a:lnTo>
                  <a:lnTo>
                    <a:pt x="2113" y="1011"/>
                  </a:lnTo>
                  <a:lnTo>
                    <a:pt x="2094" y="942"/>
                  </a:lnTo>
                  <a:lnTo>
                    <a:pt x="2068" y="874"/>
                  </a:lnTo>
                  <a:lnTo>
                    <a:pt x="2038" y="810"/>
                  </a:lnTo>
                  <a:lnTo>
                    <a:pt x="2002" y="747"/>
                  </a:lnTo>
                  <a:lnTo>
                    <a:pt x="1963" y="688"/>
                  </a:lnTo>
                  <a:lnTo>
                    <a:pt x="1920" y="632"/>
                  </a:lnTo>
                  <a:lnTo>
                    <a:pt x="1871" y="580"/>
                  </a:lnTo>
                  <a:lnTo>
                    <a:pt x="1820" y="532"/>
                  </a:lnTo>
                  <a:lnTo>
                    <a:pt x="1765" y="489"/>
                  </a:lnTo>
                  <a:lnTo>
                    <a:pt x="1706" y="448"/>
                  </a:lnTo>
                  <a:lnTo>
                    <a:pt x="1644" y="413"/>
                  </a:lnTo>
                  <a:lnTo>
                    <a:pt x="1580" y="382"/>
                  </a:lnTo>
                  <a:lnTo>
                    <a:pt x="1513" y="357"/>
                  </a:lnTo>
                  <a:lnTo>
                    <a:pt x="1444" y="337"/>
                  </a:lnTo>
                  <a:lnTo>
                    <a:pt x="1372" y="322"/>
                  </a:lnTo>
                  <a:lnTo>
                    <a:pt x="1298" y="312"/>
                  </a:lnTo>
                  <a:lnTo>
                    <a:pt x="1224" y="310"/>
                  </a:lnTo>
                  <a:close/>
                  <a:moveTo>
                    <a:pt x="1224" y="0"/>
                  </a:moveTo>
                  <a:lnTo>
                    <a:pt x="1224" y="0"/>
                  </a:lnTo>
                  <a:lnTo>
                    <a:pt x="1315" y="4"/>
                  </a:lnTo>
                  <a:lnTo>
                    <a:pt x="1404" y="13"/>
                  </a:lnTo>
                  <a:lnTo>
                    <a:pt x="1491" y="30"/>
                  </a:lnTo>
                  <a:lnTo>
                    <a:pt x="1577" y="52"/>
                  </a:lnTo>
                  <a:lnTo>
                    <a:pt x="1660" y="81"/>
                  </a:lnTo>
                  <a:lnTo>
                    <a:pt x="1739" y="115"/>
                  </a:lnTo>
                  <a:lnTo>
                    <a:pt x="1816" y="154"/>
                  </a:lnTo>
                  <a:lnTo>
                    <a:pt x="1889" y="199"/>
                  </a:lnTo>
                  <a:lnTo>
                    <a:pt x="1959" y="249"/>
                  </a:lnTo>
                  <a:lnTo>
                    <a:pt x="2026" y="303"/>
                  </a:lnTo>
                  <a:lnTo>
                    <a:pt x="2088" y="362"/>
                  </a:lnTo>
                  <a:lnTo>
                    <a:pt x="2147" y="424"/>
                  </a:lnTo>
                  <a:lnTo>
                    <a:pt x="2200" y="492"/>
                  </a:lnTo>
                  <a:lnTo>
                    <a:pt x="2250" y="563"/>
                  </a:lnTo>
                  <a:lnTo>
                    <a:pt x="2295" y="636"/>
                  </a:lnTo>
                  <a:lnTo>
                    <a:pt x="2333" y="714"/>
                  </a:lnTo>
                  <a:lnTo>
                    <a:pt x="2367" y="795"/>
                  </a:lnTo>
                  <a:lnTo>
                    <a:pt x="2395" y="877"/>
                  </a:lnTo>
                  <a:lnTo>
                    <a:pt x="2418" y="964"/>
                  </a:lnTo>
                  <a:lnTo>
                    <a:pt x="2434" y="1051"/>
                  </a:lnTo>
                  <a:lnTo>
                    <a:pt x="2444" y="1141"/>
                  </a:lnTo>
                  <a:lnTo>
                    <a:pt x="2448" y="1233"/>
                  </a:lnTo>
                  <a:lnTo>
                    <a:pt x="2444" y="1325"/>
                  </a:lnTo>
                  <a:lnTo>
                    <a:pt x="2434" y="1416"/>
                  </a:lnTo>
                  <a:lnTo>
                    <a:pt x="2418" y="1503"/>
                  </a:lnTo>
                  <a:lnTo>
                    <a:pt x="2395" y="1589"/>
                  </a:lnTo>
                  <a:lnTo>
                    <a:pt x="2367" y="1672"/>
                  </a:lnTo>
                  <a:lnTo>
                    <a:pt x="2333" y="1753"/>
                  </a:lnTo>
                  <a:lnTo>
                    <a:pt x="2295" y="1831"/>
                  </a:lnTo>
                  <a:lnTo>
                    <a:pt x="2250" y="1905"/>
                  </a:lnTo>
                  <a:lnTo>
                    <a:pt x="2200" y="1976"/>
                  </a:lnTo>
                  <a:lnTo>
                    <a:pt x="2147" y="2042"/>
                  </a:lnTo>
                  <a:lnTo>
                    <a:pt x="2088" y="2105"/>
                  </a:lnTo>
                  <a:lnTo>
                    <a:pt x="2026" y="2165"/>
                  </a:lnTo>
                  <a:lnTo>
                    <a:pt x="1959" y="2218"/>
                  </a:lnTo>
                  <a:lnTo>
                    <a:pt x="1889" y="2268"/>
                  </a:lnTo>
                  <a:lnTo>
                    <a:pt x="1816" y="2312"/>
                  </a:lnTo>
                  <a:lnTo>
                    <a:pt x="1739" y="2353"/>
                  </a:lnTo>
                  <a:lnTo>
                    <a:pt x="1660" y="2386"/>
                  </a:lnTo>
                  <a:lnTo>
                    <a:pt x="1577" y="2415"/>
                  </a:lnTo>
                  <a:lnTo>
                    <a:pt x="1491" y="2437"/>
                  </a:lnTo>
                  <a:lnTo>
                    <a:pt x="1404" y="2454"/>
                  </a:lnTo>
                  <a:lnTo>
                    <a:pt x="1315" y="2463"/>
                  </a:lnTo>
                  <a:lnTo>
                    <a:pt x="1224" y="2467"/>
                  </a:lnTo>
                  <a:lnTo>
                    <a:pt x="1133" y="2463"/>
                  </a:lnTo>
                  <a:lnTo>
                    <a:pt x="1043" y="2454"/>
                  </a:lnTo>
                  <a:lnTo>
                    <a:pt x="956" y="2437"/>
                  </a:lnTo>
                  <a:lnTo>
                    <a:pt x="871" y="2415"/>
                  </a:lnTo>
                  <a:lnTo>
                    <a:pt x="788" y="2386"/>
                  </a:lnTo>
                  <a:lnTo>
                    <a:pt x="708" y="2353"/>
                  </a:lnTo>
                  <a:lnTo>
                    <a:pt x="632" y="2312"/>
                  </a:lnTo>
                  <a:lnTo>
                    <a:pt x="557" y="2268"/>
                  </a:lnTo>
                  <a:lnTo>
                    <a:pt x="487" y="2218"/>
                  </a:lnTo>
                  <a:lnTo>
                    <a:pt x="421" y="2165"/>
                  </a:lnTo>
                  <a:lnTo>
                    <a:pt x="358" y="2105"/>
                  </a:lnTo>
                  <a:lnTo>
                    <a:pt x="301" y="2042"/>
                  </a:lnTo>
                  <a:lnTo>
                    <a:pt x="246" y="1976"/>
                  </a:lnTo>
                  <a:lnTo>
                    <a:pt x="197" y="1905"/>
                  </a:lnTo>
                  <a:lnTo>
                    <a:pt x="153" y="1831"/>
                  </a:lnTo>
                  <a:lnTo>
                    <a:pt x="113" y="1753"/>
                  </a:lnTo>
                  <a:lnTo>
                    <a:pt x="80" y="1672"/>
                  </a:lnTo>
                  <a:lnTo>
                    <a:pt x="51" y="1589"/>
                  </a:lnTo>
                  <a:lnTo>
                    <a:pt x="29" y="1503"/>
                  </a:lnTo>
                  <a:lnTo>
                    <a:pt x="13" y="1416"/>
                  </a:lnTo>
                  <a:lnTo>
                    <a:pt x="3" y="1325"/>
                  </a:lnTo>
                  <a:lnTo>
                    <a:pt x="0" y="1233"/>
                  </a:lnTo>
                  <a:lnTo>
                    <a:pt x="3" y="1141"/>
                  </a:lnTo>
                  <a:lnTo>
                    <a:pt x="13" y="1051"/>
                  </a:lnTo>
                  <a:lnTo>
                    <a:pt x="29" y="964"/>
                  </a:lnTo>
                  <a:lnTo>
                    <a:pt x="51" y="877"/>
                  </a:lnTo>
                  <a:lnTo>
                    <a:pt x="80" y="795"/>
                  </a:lnTo>
                  <a:lnTo>
                    <a:pt x="113" y="714"/>
                  </a:lnTo>
                  <a:lnTo>
                    <a:pt x="153" y="636"/>
                  </a:lnTo>
                  <a:lnTo>
                    <a:pt x="197" y="563"/>
                  </a:lnTo>
                  <a:lnTo>
                    <a:pt x="246" y="492"/>
                  </a:lnTo>
                  <a:lnTo>
                    <a:pt x="301" y="424"/>
                  </a:lnTo>
                  <a:lnTo>
                    <a:pt x="358" y="362"/>
                  </a:lnTo>
                  <a:lnTo>
                    <a:pt x="421" y="303"/>
                  </a:lnTo>
                  <a:lnTo>
                    <a:pt x="487" y="249"/>
                  </a:lnTo>
                  <a:lnTo>
                    <a:pt x="557" y="199"/>
                  </a:lnTo>
                  <a:lnTo>
                    <a:pt x="632" y="154"/>
                  </a:lnTo>
                  <a:lnTo>
                    <a:pt x="708" y="115"/>
                  </a:lnTo>
                  <a:lnTo>
                    <a:pt x="788" y="81"/>
                  </a:lnTo>
                  <a:lnTo>
                    <a:pt x="871" y="52"/>
                  </a:lnTo>
                  <a:lnTo>
                    <a:pt x="956" y="30"/>
                  </a:lnTo>
                  <a:lnTo>
                    <a:pt x="1043" y="13"/>
                  </a:lnTo>
                  <a:lnTo>
                    <a:pt x="1133" y="4"/>
                  </a:lnTo>
                  <a:lnTo>
                    <a:pt x="1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46123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764284" y="1937609"/>
          <a:ext cx="7757926" cy="4280855"/>
        </p:xfrm>
        <a:graphic>
          <a:graphicData uri="http://schemas.openxmlformats.org/drawingml/2006/table">
            <a:tbl>
              <a:tblPr/>
              <a:tblGrid>
                <a:gridCol w="20930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27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7211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2607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방송일시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상품명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판매단가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684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2019-01-12 1:40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그렉노먼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 남성 캐시터치 터틀넥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4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종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69,900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684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2019-01-12 1:40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그렉노먼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 여성 캐시터치 터틀넥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4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종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69,900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684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2019-01-12 8:00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일시불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[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가이거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]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제니스시계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주얼리세트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129,000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684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2019-01-12 8:00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무이자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[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가이거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]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제니스시계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주얼리세트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139,000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684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2019-03-24 19:20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무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)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한샘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하이바스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내추럴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 기본형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3,390,000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684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2019-03-24 19:20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일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)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한샘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하이바스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내추럴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 기본형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3,051,000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684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2019-03-24 19:20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무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)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한샘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하이바스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내추럴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 하부장형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3,690,000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8684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2019-03-24 19:20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일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)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한샘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하이바스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내추럴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 하부장형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3,321,000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8684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2019-03-24 19:20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무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)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한샘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하이바스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내추럴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 기본형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+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키큰장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3,690,000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8684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2019-03-24 19:20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일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)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한샘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하이바스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내추럴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 기본형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+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키큰장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3,321,000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8684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2019-03-24 19:20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무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)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한샘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하이바스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내추럴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하부장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+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키큰장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3,990,000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8684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2019-03-24 19:20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일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)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한샘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하이바스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내추럴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하부장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+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키큰장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3,591,000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/>
        </p:nvGraphicFramePr>
        <p:xfrm>
          <a:off x="8641392" y="1939864"/>
          <a:ext cx="685800" cy="4302441"/>
        </p:xfrm>
        <a:graphic>
          <a:graphicData uri="http://schemas.openxmlformats.org/drawingml/2006/table">
            <a:tbl>
              <a:tblPr firstRow="1">
                <a:tableStyleId>{72833802-FEF1-4C79-8D5D-14CF1EAF98D9}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309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items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09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09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09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09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09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8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09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8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09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8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09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8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309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8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309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8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309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8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309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8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1036072" y="2365248"/>
            <a:ext cx="1487673" cy="609600"/>
          </a:xfrm>
          <a:prstGeom prst="rect">
            <a:avLst/>
          </a:prstGeom>
          <a:noFill/>
          <a:ln w="38100">
            <a:solidFill>
              <a:srgbClr val="FFB89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4500880" y="2365248"/>
            <a:ext cx="351538" cy="609600"/>
          </a:xfrm>
          <a:prstGeom prst="rect">
            <a:avLst/>
          </a:prstGeom>
          <a:noFill/>
          <a:ln w="38100">
            <a:solidFill>
              <a:srgbClr val="FFB89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1036070" y="3005328"/>
            <a:ext cx="1487673" cy="609600"/>
          </a:xfrm>
          <a:prstGeom prst="rect">
            <a:avLst/>
          </a:prstGeom>
          <a:noFill/>
          <a:ln w="38100">
            <a:solidFill>
              <a:srgbClr val="FF565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3637280" y="3005328"/>
            <a:ext cx="558800" cy="609600"/>
          </a:xfrm>
          <a:prstGeom prst="rect">
            <a:avLst/>
          </a:prstGeom>
          <a:noFill/>
          <a:ln w="38100">
            <a:solidFill>
              <a:srgbClr val="FF565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연결선 51"/>
          <p:cNvCxnSpPr/>
          <p:nvPr/>
        </p:nvCxnSpPr>
        <p:spPr>
          <a:xfrm>
            <a:off x="764284" y="1576651"/>
            <a:ext cx="10663432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xmlns="" id="{3FCE7B02-ED35-4ECB-8CEC-F1998299714B}"/>
              </a:ext>
            </a:extLst>
          </p:cNvPr>
          <p:cNvGrpSpPr>
            <a:grpSpLocks noChangeAspect="1"/>
          </p:cNvGrpSpPr>
          <p:nvPr/>
        </p:nvGrpSpPr>
        <p:grpSpPr>
          <a:xfrm>
            <a:off x="9068400" y="550800"/>
            <a:ext cx="2357746" cy="804783"/>
            <a:chOff x="9069970" y="357396"/>
            <a:chExt cx="2357746" cy="804783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xmlns="" id="{0B5FBCBE-54A7-40B6-A562-729C2EC509E8}"/>
                </a:ext>
              </a:extLst>
            </p:cNvPr>
            <p:cNvGrpSpPr/>
            <p:nvPr/>
          </p:nvGrpSpPr>
          <p:grpSpPr>
            <a:xfrm>
              <a:off x="9136710" y="357396"/>
              <a:ext cx="2246400" cy="385200"/>
              <a:chOff x="2358175" y="5338576"/>
              <a:chExt cx="5590003" cy="956678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xmlns="" id="{21F32B59-989B-4F7E-875E-B0D803B94738}"/>
                  </a:ext>
                </a:extLst>
              </p:cNvPr>
              <p:cNvSpPr/>
              <p:nvPr/>
            </p:nvSpPr>
            <p:spPr>
              <a:xfrm>
                <a:off x="2358175" y="5338576"/>
                <a:ext cx="960782" cy="956678"/>
              </a:xfrm>
              <a:prstGeom prst="rect">
                <a:avLst/>
              </a:prstGeom>
              <a:solidFill>
                <a:srgbClr val="FF565A"/>
              </a:solidFill>
              <a:ln>
                <a:solidFill>
                  <a:srgbClr val="FF565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xmlns="" id="{A4CD1CC4-9F70-47CB-84BF-5BDC2DCFF99D}"/>
                  </a:ext>
                </a:extLst>
              </p:cNvPr>
              <p:cNvSpPr/>
              <p:nvPr/>
            </p:nvSpPr>
            <p:spPr>
              <a:xfrm>
                <a:off x="3515480" y="5338576"/>
                <a:ext cx="960782" cy="956678"/>
              </a:xfrm>
              <a:prstGeom prst="rect">
                <a:avLst/>
              </a:prstGeom>
              <a:solidFill>
                <a:srgbClr val="FF8878"/>
              </a:solidFill>
              <a:ln>
                <a:solidFill>
                  <a:srgbClr val="FF88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xmlns="" id="{405122B1-43D9-4053-960A-03809D1A38C9}"/>
                  </a:ext>
                </a:extLst>
              </p:cNvPr>
              <p:cNvSpPr/>
              <p:nvPr/>
            </p:nvSpPr>
            <p:spPr>
              <a:xfrm>
                <a:off x="4672786" y="5338576"/>
                <a:ext cx="960782" cy="956678"/>
              </a:xfrm>
              <a:prstGeom prst="rect">
                <a:avLst/>
              </a:prstGeom>
              <a:solidFill>
                <a:srgbClr val="FFB89B"/>
              </a:solidFill>
              <a:ln>
                <a:solidFill>
                  <a:srgbClr val="FFB89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xmlns="" id="{DC5626C7-99FA-42E9-A300-4EBE183CAE62}"/>
                  </a:ext>
                </a:extLst>
              </p:cNvPr>
              <p:cNvSpPr/>
              <p:nvPr/>
            </p:nvSpPr>
            <p:spPr>
              <a:xfrm>
                <a:off x="6987396" y="5338576"/>
                <a:ext cx="960782" cy="956678"/>
              </a:xfrm>
              <a:prstGeom prst="rect">
                <a:avLst/>
              </a:prstGeom>
              <a:solidFill>
                <a:srgbClr val="84CDC2"/>
              </a:solidFill>
              <a:ln>
                <a:solidFill>
                  <a:srgbClr val="84CD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Freeform 6">
                <a:extLst>
                  <a:ext uri="{FF2B5EF4-FFF2-40B4-BE49-F238E27FC236}">
                    <a16:creationId xmlns:a16="http://schemas.microsoft.com/office/drawing/2014/main" xmlns="" id="{12CB5DB8-EC91-4DFC-9E91-77856DF4D4E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94452" y="5469396"/>
                <a:ext cx="688227" cy="695038"/>
              </a:xfrm>
              <a:custGeom>
                <a:avLst/>
                <a:gdLst>
                  <a:gd name="T0" fmla="*/ 651 w 3938"/>
                  <a:gd name="T1" fmla="*/ 2980 h 3989"/>
                  <a:gd name="T2" fmla="*/ 1140 w 3938"/>
                  <a:gd name="T3" fmla="*/ 3510 h 3989"/>
                  <a:gd name="T4" fmla="*/ 1628 w 3938"/>
                  <a:gd name="T5" fmla="*/ 3561 h 3989"/>
                  <a:gd name="T6" fmla="*/ 1174 w 3938"/>
                  <a:gd name="T7" fmla="*/ 2873 h 3989"/>
                  <a:gd name="T8" fmla="*/ 2354 w 3938"/>
                  <a:gd name="T9" fmla="*/ 3497 h 3989"/>
                  <a:gd name="T10" fmla="*/ 2700 w 3938"/>
                  <a:gd name="T11" fmla="*/ 3562 h 3989"/>
                  <a:gd name="T12" fmla="*/ 3330 w 3938"/>
                  <a:gd name="T13" fmla="*/ 2984 h 3989"/>
                  <a:gd name="T14" fmla="*/ 2763 w 3938"/>
                  <a:gd name="T15" fmla="*/ 2859 h 3989"/>
                  <a:gd name="T16" fmla="*/ 1358 w 3938"/>
                  <a:gd name="T17" fmla="*/ 3027 h 3989"/>
                  <a:gd name="T18" fmla="*/ 1783 w 3938"/>
                  <a:gd name="T19" fmla="*/ 3606 h 3989"/>
                  <a:gd name="T20" fmla="*/ 2036 w 3938"/>
                  <a:gd name="T21" fmla="*/ 3726 h 3989"/>
                  <a:gd name="T22" fmla="*/ 2433 w 3938"/>
                  <a:gd name="T23" fmla="*/ 3245 h 3989"/>
                  <a:gd name="T24" fmla="*/ 2259 w 3938"/>
                  <a:gd name="T25" fmla="*/ 2828 h 3989"/>
                  <a:gd name="T26" fmla="*/ 2801 w 3938"/>
                  <a:gd name="T27" fmla="*/ 2777 h 3989"/>
                  <a:gd name="T28" fmla="*/ 3377 w 3938"/>
                  <a:gd name="T29" fmla="*/ 2910 h 3989"/>
                  <a:gd name="T30" fmla="*/ 3673 w 3938"/>
                  <a:gd name="T31" fmla="*/ 2146 h 3989"/>
                  <a:gd name="T32" fmla="*/ 2537 w 3938"/>
                  <a:gd name="T33" fmla="*/ 2752 h 3989"/>
                  <a:gd name="T34" fmla="*/ 2892 w 3938"/>
                  <a:gd name="T35" fmla="*/ 2038 h 3989"/>
                  <a:gd name="T36" fmla="*/ 1229 w 3938"/>
                  <a:gd name="T37" fmla="*/ 2779 h 3989"/>
                  <a:gd name="T38" fmla="*/ 1039 w 3938"/>
                  <a:gd name="T39" fmla="*/ 2038 h 3989"/>
                  <a:gd name="T40" fmla="*/ 479 w 3938"/>
                  <a:gd name="T41" fmla="*/ 2844 h 3989"/>
                  <a:gd name="T42" fmla="*/ 959 w 3938"/>
                  <a:gd name="T43" fmla="*/ 2816 h 3989"/>
                  <a:gd name="T44" fmla="*/ 952 w 3938"/>
                  <a:gd name="T45" fmla="*/ 2038 h 3989"/>
                  <a:gd name="T46" fmla="*/ 2011 w 3938"/>
                  <a:gd name="T47" fmla="*/ 1260 h 3989"/>
                  <a:gd name="T48" fmla="*/ 2712 w 3938"/>
                  <a:gd name="T49" fmla="*/ 1232 h 3989"/>
                  <a:gd name="T50" fmla="*/ 1926 w 3938"/>
                  <a:gd name="T51" fmla="*/ 1952 h 3989"/>
                  <a:gd name="T52" fmla="*/ 3415 w 3938"/>
                  <a:gd name="T53" fmla="*/ 1071 h 3989"/>
                  <a:gd name="T54" fmla="*/ 2897 w 3938"/>
                  <a:gd name="T55" fmla="*/ 1210 h 3989"/>
                  <a:gd name="T56" fmla="*/ 3679 w 3938"/>
                  <a:gd name="T57" fmla="*/ 1952 h 3989"/>
                  <a:gd name="T58" fmla="*/ 3415 w 3938"/>
                  <a:gd name="T59" fmla="*/ 1071 h 3989"/>
                  <a:gd name="T60" fmla="*/ 266 w 3938"/>
                  <a:gd name="T61" fmla="*/ 1844 h 3989"/>
                  <a:gd name="T62" fmla="*/ 1131 w 3938"/>
                  <a:gd name="T63" fmla="*/ 1209 h 3989"/>
                  <a:gd name="T64" fmla="*/ 559 w 3938"/>
                  <a:gd name="T65" fmla="*/ 1079 h 3989"/>
                  <a:gd name="T66" fmla="*/ 1044 w 3938"/>
                  <a:gd name="T67" fmla="*/ 538 h 3989"/>
                  <a:gd name="T68" fmla="*/ 686 w 3938"/>
                  <a:gd name="T69" fmla="*/ 1030 h 3989"/>
                  <a:gd name="T70" fmla="*/ 1264 w 3938"/>
                  <a:gd name="T71" fmla="*/ 947 h 3989"/>
                  <a:gd name="T72" fmla="*/ 1722 w 3938"/>
                  <a:gd name="T73" fmla="*/ 321 h 3989"/>
                  <a:gd name="T74" fmla="*/ 2515 w 3938"/>
                  <a:gd name="T75" fmla="*/ 708 h 3989"/>
                  <a:gd name="T76" fmla="*/ 3090 w 3938"/>
                  <a:gd name="T77" fmla="*/ 1088 h 3989"/>
                  <a:gd name="T78" fmla="*/ 3170 w 3938"/>
                  <a:gd name="T79" fmla="*/ 763 h 3989"/>
                  <a:gd name="T80" fmla="*/ 2374 w 3938"/>
                  <a:gd name="T81" fmla="*/ 311 h 3989"/>
                  <a:gd name="T82" fmla="*/ 2581 w 3938"/>
                  <a:gd name="T83" fmla="*/ 1158 h 3989"/>
                  <a:gd name="T84" fmla="*/ 2287 w 3938"/>
                  <a:gd name="T85" fmla="*/ 551 h 3989"/>
                  <a:gd name="T86" fmla="*/ 1894 w 3938"/>
                  <a:gd name="T87" fmla="*/ 265 h 3989"/>
                  <a:gd name="T88" fmla="*/ 1498 w 3938"/>
                  <a:gd name="T89" fmla="*/ 743 h 3989"/>
                  <a:gd name="T90" fmla="*/ 1676 w 3938"/>
                  <a:gd name="T91" fmla="*/ 1165 h 3989"/>
                  <a:gd name="T92" fmla="*/ 2454 w 3938"/>
                  <a:gd name="T93" fmla="*/ 61 h 3989"/>
                  <a:gd name="T94" fmla="*/ 3361 w 3938"/>
                  <a:gd name="T95" fmla="*/ 586 h 3989"/>
                  <a:gd name="T96" fmla="*/ 3877 w 3938"/>
                  <a:gd name="T97" fmla="*/ 1505 h 3989"/>
                  <a:gd name="T98" fmla="*/ 3845 w 3938"/>
                  <a:gd name="T99" fmla="*/ 2602 h 3989"/>
                  <a:gd name="T100" fmla="*/ 3276 w 3938"/>
                  <a:gd name="T101" fmla="*/ 3486 h 3989"/>
                  <a:gd name="T102" fmla="*/ 2335 w 3938"/>
                  <a:gd name="T103" fmla="*/ 3954 h 3989"/>
                  <a:gd name="T104" fmla="*/ 1258 w 3938"/>
                  <a:gd name="T105" fmla="*/ 3856 h 3989"/>
                  <a:gd name="T106" fmla="*/ 423 w 3938"/>
                  <a:gd name="T107" fmla="*/ 3229 h 3989"/>
                  <a:gd name="T108" fmla="*/ 16 w 3938"/>
                  <a:gd name="T109" fmla="*/ 2245 h 3989"/>
                  <a:gd name="T110" fmla="*/ 180 w 3938"/>
                  <a:gd name="T111" fmla="*/ 1165 h 3989"/>
                  <a:gd name="T112" fmla="*/ 845 w 3938"/>
                  <a:gd name="T113" fmla="*/ 359 h 3989"/>
                  <a:gd name="T114" fmla="*/ 1845 w 3938"/>
                  <a:gd name="T115" fmla="*/ 5 h 39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938" h="3989">
                    <a:moveTo>
                      <a:pt x="1174" y="2873"/>
                    </a:moveTo>
                    <a:lnTo>
                      <a:pt x="1083" y="2885"/>
                    </a:lnTo>
                    <a:lnTo>
                      <a:pt x="1001" y="2898"/>
                    </a:lnTo>
                    <a:lnTo>
                      <a:pt x="925" y="2912"/>
                    </a:lnTo>
                    <a:lnTo>
                      <a:pt x="858" y="2925"/>
                    </a:lnTo>
                    <a:lnTo>
                      <a:pt x="796" y="2939"/>
                    </a:lnTo>
                    <a:lnTo>
                      <a:pt x="742" y="2953"/>
                    </a:lnTo>
                    <a:lnTo>
                      <a:pt x="692" y="2967"/>
                    </a:lnTo>
                    <a:lnTo>
                      <a:pt x="651" y="2980"/>
                    </a:lnTo>
                    <a:lnTo>
                      <a:pt x="614" y="2994"/>
                    </a:lnTo>
                    <a:lnTo>
                      <a:pt x="582" y="3007"/>
                    </a:lnTo>
                    <a:lnTo>
                      <a:pt x="647" y="3093"/>
                    </a:lnTo>
                    <a:lnTo>
                      <a:pt x="718" y="3175"/>
                    </a:lnTo>
                    <a:lnTo>
                      <a:pt x="793" y="3253"/>
                    </a:lnTo>
                    <a:lnTo>
                      <a:pt x="874" y="3325"/>
                    </a:lnTo>
                    <a:lnTo>
                      <a:pt x="959" y="3392"/>
                    </a:lnTo>
                    <a:lnTo>
                      <a:pt x="1047" y="3454"/>
                    </a:lnTo>
                    <a:lnTo>
                      <a:pt x="1140" y="3510"/>
                    </a:lnTo>
                    <a:lnTo>
                      <a:pt x="1236" y="3561"/>
                    </a:lnTo>
                    <a:lnTo>
                      <a:pt x="1336" y="3605"/>
                    </a:lnTo>
                    <a:lnTo>
                      <a:pt x="1439" y="3642"/>
                    </a:lnTo>
                    <a:lnTo>
                      <a:pt x="1544" y="3673"/>
                    </a:lnTo>
                    <a:lnTo>
                      <a:pt x="1653" y="3698"/>
                    </a:lnTo>
                    <a:lnTo>
                      <a:pt x="1765" y="3716"/>
                    </a:lnTo>
                    <a:lnTo>
                      <a:pt x="1722" y="3668"/>
                    </a:lnTo>
                    <a:lnTo>
                      <a:pt x="1676" y="3617"/>
                    </a:lnTo>
                    <a:lnTo>
                      <a:pt x="1628" y="3561"/>
                    </a:lnTo>
                    <a:lnTo>
                      <a:pt x="1577" y="3500"/>
                    </a:lnTo>
                    <a:lnTo>
                      <a:pt x="1527" y="3435"/>
                    </a:lnTo>
                    <a:lnTo>
                      <a:pt x="1474" y="3365"/>
                    </a:lnTo>
                    <a:lnTo>
                      <a:pt x="1422" y="3291"/>
                    </a:lnTo>
                    <a:lnTo>
                      <a:pt x="1370" y="3215"/>
                    </a:lnTo>
                    <a:lnTo>
                      <a:pt x="1319" y="3134"/>
                    </a:lnTo>
                    <a:lnTo>
                      <a:pt x="1268" y="3050"/>
                    </a:lnTo>
                    <a:lnTo>
                      <a:pt x="1220" y="2963"/>
                    </a:lnTo>
                    <a:lnTo>
                      <a:pt x="1174" y="2873"/>
                    </a:lnTo>
                    <a:close/>
                    <a:moveTo>
                      <a:pt x="2763" y="2859"/>
                    </a:moveTo>
                    <a:lnTo>
                      <a:pt x="2716" y="2952"/>
                    </a:lnTo>
                    <a:lnTo>
                      <a:pt x="2668" y="3040"/>
                    </a:lnTo>
                    <a:lnTo>
                      <a:pt x="2618" y="3125"/>
                    </a:lnTo>
                    <a:lnTo>
                      <a:pt x="2565" y="3208"/>
                    </a:lnTo>
                    <a:lnTo>
                      <a:pt x="2512" y="3286"/>
                    </a:lnTo>
                    <a:lnTo>
                      <a:pt x="2459" y="3361"/>
                    </a:lnTo>
                    <a:lnTo>
                      <a:pt x="2406" y="3431"/>
                    </a:lnTo>
                    <a:lnTo>
                      <a:pt x="2354" y="3497"/>
                    </a:lnTo>
                    <a:lnTo>
                      <a:pt x="2303" y="3560"/>
                    </a:lnTo>
                    <a:lnTo>
                      <a:pt x="2254" y="3617"/>
                    </a:lnTo>
                    <a:lnTo>
                      <a:pt x="2208" y="3670"/>
                    </a:lnTo>
                    <a:lnTo>
                      <a:pt x="2164" y="3717"/>
                    </a:lnTo>
                    <a:lnTo>
                      <a:pt x="2277" y="3701"/>
                    </a:lnTo>
                    <a:lnTo>
                      <a:pt x="2387" y="3676"/>
                    </a:lnTo>
                    <a:lnTo>
                      <a:pt x="2494" y="3645"/>
                    </a:lnTo>
                    <a:lnTo>
                      <a:pt x="2599" y="3606"/>
                    </a:lnTo>
                    <a:lnTo>
                      <a:pt x="2700" y="3562"/>
                    </a:lnTo>
                    <a:lnTo>
                      <a:pt x="2798" y="3511"/>
                    </a:lnTo>
                    <a:lnTo>
                      <a:pt x="2892" y="3454"/>
                    </a:lnTo>
                    <a:lnTo>
                      <a:pt x="2982" y="3391"/>
                    </a:lnTo>
                    <a:lnTo>
                      <a:pt x="3067" y="3322"/>
                    </a:lnTo>
                    <a:lnTo>
                      <a:pt x="3149" y="3249"/>
                    </a:lnTo>
                    <a:lnTo>
                      <a:pt x="3225" y="3170"/>
                    </a:lnTo>
                    <a:lnTo>
                      <a:pt x="3297" y="3086"/>
                    </a:lnTo>
                    <a:lnTo>
                      <a:pt x="3362" y="2998"/>
                    </a:lnTo>
                    <a:lnTo>
                      <a:pt x="3330" y="2984"/>
                    </a:lnTo>
                    <a:lnTo>
                      <a:pt x="3293" y="2970"/>
                    </a:lnTo>
                    <a:lnTo>
                      <a:pt x="3250" y="2955"/>
                    </a:lnTo>
                    <a:lnTo>
                      <a:pt x="3201" y="2940"/>
                    </a:lnTo>
                    <a:lnTo>
                      <a:pt x="3145" y="2925"/>
                    </a:lnTo>
                    <a:lnTo>
                      <a:pt x="3083" y="2910"/>
                    </a:lnTo>
                    <a:lnTo>
                      <a:pt x="3014" y="2897"/>
                    </a:lnTo>
                    <a:lnTo>
                      <a:pt x="2938" y="2883"/>
                    </a:lnTo>
                    <a:lnTo>
                      <a:pt x="2854" y="2870"/>
                    </a:lnTo>
                    <a:lnTo>
                      <a:pt x="2763" y="2859"/>
                    </a:lnTo>
                    <a:close/>
                    <a:moveTo>
                      <a:pt x="1926" y="2827"/>
                    </a:moveTo>
                    <a:lnTo>
                      <a:pt x="1799" y="2829"/>
                    </a:lnTo>
                    <a:lnTo>
                      <a:pt x="1678" y="2834"/>
                    </a:lnTo>
                    <a:lnTo>
                      <a:pt x="1565" y="2839"/>
                    </a:lnTo>
                    <a:lnTo>
                      <a:pt x="1459" y="2847"/>
                    </a:lnTo>
                    <a:lnTo>
                      <a:pt x="1360" y="2854"/>
                    </a:lnTo>
                    <a:lnTo>
                      <a:pt x="1268" y="2863"/>
                    </a:lnTo>
                    <a:lnTo>
                      <a:pt x="1312" y="2947"/>
                    </a:lnTo>
                    <a:lnTo>
                      <a:pt x="1358" y="3027"/>
                    </a:lnTo>
                    <a:lnTo>
                      <a:pt x="1405" y="3105"/>
                    </a:lnTo>
                    <a:lnTo>
                      <a:pt x="1453" y="3180"/>
                    </a:lnTo>
                    <a:lnTo>
                      <a:pt x="1502" y="3251"/>
                    </a:lnTo>
                    <a:lnTo>
                      <a:pt x="1551" y="3320"/>
                    </a:lnTo>
                    <a:lnTo>
                      <a:pt x="1600" y="3385"/>
                    </a:lnTo>
                    <a:lnTo>
                      <a:pt x="1648" y="3446"/>
                    </a:lnTo>
                    <a:lnTo>
                      <a:pt x="1694" y="3503"/>
                    </a:lnTo>
                    <a:lnTo>
                      <a:pt x="1740" y="3556"/>
                    </a:lnTo>
                    <a:lnTo>
                      <a:pt x="1783" y="3606"/>
                    </a:lnTo>
                    <a:lnTo>
                      <a:pt x="1823" y="3650"/>
                    </a:lnTo>
                    <a:lnTo>
                      <a:pt x="1861" y="3689"/>
                    </a:lnTo>
                    <a:lnTo>
                      <a:pt x="1894" y="3726"/>
                    </a:lnTo>
                    <a:lnTo>
                      <a:pt x="1926" y="3727"/>
                    </a:lnTo>
                    <a:lnTo>
                      <a:pt x="1926" y="2827"/>
                    </a:lnTo>
                    <a:close/>
                    <a:moveTo>
                      <a:pt x="2139" y="2826"/>
                    </a:moveTo>
                    <a:lnTo>
                      <a:pt x="2011" y="2826"/>
                    </a:lnTo>
                    <a:lnTo>
                      <a:pt x="2011" y="3727"/>
                    </a:lnTo>
                    <a:lnTo>
                      <a:pt x="2036" y="3726"/>
                    </a:lnTo>
                    <a:lnTo>
                      <a:pt x="2069" y="3689"/>
                    </a:lnTo>
                    <a:lnTo>
                      <a:pt x="2107" y="3650"/>
                    </a:lnTo>
                    <a:lnTo>
                      <a:pt x="2148" y="3605"/>
                    </a:lnTo>
                    <a:lnTo>
                      <a:pt x="2192" y="3555"/>
                    </a:lnTo>
                    <a:lnTo>
                      <a:pt x="2238" y="3501"/>
                    </a:lnTo>
                    <a:lnTo>
                      <a:pt x="2285" y="3442"/>
                    </a:lnTo>
                    <a:lnTo>
                      <a:pt x="2334" y="3380"/>
                    </a:lnTo>
                    <a:lnTo>
                      <a:pt x="2383" y="3314"/>
                    </a:lnTo>
                    <a:lnTo>
                      <a:pt x="2433" y="3245"/>
                    </a:lnTo>
                    <a:lnTo>
                      <a:pt x="2482" y="3171"/>
                    </a:lnTo>
                    <a:lnTo>
                      <a:pt x="2531" y="3095"/>
                    </a:lnTo>
                    <a:lnTo>
                      <a:pt x="2579" y="3017"/>
                    </a:lnTo>
                    <a:lnTo>
                      <a:pt x="2625" y="2934"/>
                    </a:lnTo>
                    <a:lnTo>
                      <a:pt x="2669" y="2849"/>
                    </a:lnTo>
                    <a:lnTo>
                      <a:pt x="2577" y="2842"/>
                    </a:lnTo>
                    <a:lnTo>
                      <a:pt x="2477" y="2836"/>
                    </a:lnTo>
                    <a:lnTo>
                      <a:pt x="2372" y="2831"/>
                    </a:lnTo>
                    <a:lnTo>
                      <a:pt x="2259" y="2828"/>
                    </a:lnTo>
                    <a:lnTo>
                      <a:pt x="2139" y="2826"/>
                    </a:lnTo>
                    <a:close/>
                    <a:moveTo>
                      <a:pt x="2977" y="2038"/>
                    </a:moveTo>
                    <a:lnTo>
                      <a:pt x="2970" y="2149"/>
                    </a:lnTo>
                    <a:lnTo>
                      <a:pt x="2957" y="2259"/>
                    </a:lnTo>
                    <a:lnTo>
                      <a:pt x="2936" y="2366"/>
                    </a:lnTo>
                    <a:lnTo>
                      <a:pt x="2910" y="2472"/>
                    </a:lnTo>
                    <a:lnTo>
                      <a:pt x="2878" y="2576"/>
                    </a:lnTo>
                    <a:lnTo>
                      <a:pt x="2842" y="2677"/>
                    </a:lnTo>
                    <a:lnTo>
                      <a:pt x="2801" y="2777"/>
                    </a:lnTo>
                    <a:lnTo>
                      <a:pt x="2892" y="2788"/>
                    </a:lnTo>
                    <a:lnTo>
                      <a:pt x="2976" y="2802"/>
                    </a:lnTo>
                    <a:lnTo>
                      <a:pt x="3054" y="2816"/>
                    </a:lnTo>
                    <a:lnTo>
                      <a:pt x="3123" y="2832"/>
                    </a:lnTo>
                    <a:lnTo>
                      <a:pt x="3187" y="2847"/>
                    </a:lnTo>
                    <a:lnTo>
                      <a:pt x="3244" y="2863"/>
                    </a:lnTo>
                    <a:lnTo>
                      <a:pt x="3293" y="2879"/>
                    </a:lnTo>
                    <a:lnTo>
                      <a:pt x="3339" y="2894"/>
                    </a:lnTo>
                    <a:lnTo>
                      <a:pt x="3377" y="2910"/>
                    </a:lnTo>
                    <a:lnTo>
                      <a:pt x="3411" y="2925"/>
                    </a:lnTo>
                    <a:lnTo>
                      <a:pt x="3463" y="2838"/>
                    </a:lnTo>
                    <a:lnTo>
                      <a:pt x="3510" y="2747"/>
                    </a:lnTo>
                    <a:lnTo>
                      <a:pt x="3551" y="2653"/>
                    </a:lnTo>
                    <a:lnTo>
                      <a:pt x="3588" y="2557"/>
                    </a:lnTo>
                    <a:lnTo>
                      <a:pt x="3617" y="2457"/>
                    </a:lnTo>
                    <a:lnTo>
                      <a:pt x="3642" y="2356"/>
                    </a:lnTo>
                    <a:lnTo>
                      <a:pt x="3660" y="2252"/>
                    </a:lnTo>
                    <a:lnTo>
                      <a:pt x="3673" y="2146"/>
                    </a:lnTo>
                    <a:lnTo>
                      <a:pt x="3679" y="2038"/>
                    </a:lnTo>
                    <a:lnTo>
                      <a:pt x="2977" y="2038"/>
                    </a:lnTo>
                    <a:close/>
                    <a:moveTo>
                      <a:pt x="2011" y="2038"/>
                    </a:moveTo>
                    <a:lnTo>
                      <a:pt x="2011" y="2739"/>
                    </a:lnTo>
                    <a:lnTo>
                      <a:pt x="2128" y="2739"/>
                    </a:lnTo>
                    <a:lnTo>
                      <a:pt x="2239" y="2741"/>
                    </a:lnTo>
                    <a:lnTo>
                      <a:pt x="2344" y="2743"/>
                    </a:lnTo>
                    <a:lnTo>
                      <a:pt x="2444" y="2747"/>
                    </a:lnTo>
                    <a:lnTo>
                      <a:pt x="2537" y="2752"/>
                    </a:lnTo>
                    <a:lnTo>
                      <a:pt x="2626" y="2759"/>
                    </a:lnTo>
                    <a:lnTo>
                      <a:pt x="2709" y="2767"/>
                    </a:lnTo>
                    <a:lnTo>
                      <a:pt x="2751" y="2668"/>
                    </a:lnTo>
                    <a:lnTo>
                      <a:pt x="2789" y="2568"/>
                    </a:lnTo>
                    <a:lnTo>
                      <a:pt x="2822" y="2466"/>
                    </a:lnTo>
                    <a:lnTo>
                      <a:pt x="2849" y="2361"/>
                    </a:lnTo>
                    <a:lnTo>
                      <a:pt x="2870" y="2255"/>
                    </a:lnTo>
                    <a:lnTo>
                      <a:pt x="2885" y="2148"/>
                    </a:lnTo>
                    <a:lnTo>
                      <a:pt x="2892" y="2038"/>
                    </a:lnTo>
                    <a:lnTo>
                      <a:pt x="2011" y="2038"/>
                    </a:lnTo>
                    <a:close/>
                    <a:moveTo>
                      <a:pt x="1039" y="2038"/>
                    </a:moveTo>
                    <a:lnTo>
                      <a:pt x="1046" y="2149"/>
                    </a:lnTo>
                    <a:lnTo>
                      <a:pt x="1062" y="2259"/>
                    </a:lnTo>
                    <a:lnTo>
                      <a:pt x="1083" y="2367"/>
                    </a:lnTo>
                    <a:lnTo>
                      <a:pt x="1111" y="2473"/>
                    </a:lnTo>
                    <a:lnTo>
                      <a:pt x="1146" y="2577"/>
                    </a:lnTo>
                    <a:lnTo>
                      <a:pt x="1184" y="2679"/>
                    </a:lnTo>
                    <a:lnTo>
                      <a:pt x="1229" y="2779"/>
                    </a:lnTo>
                    <a:lnTo>
                      <a:pt x="1311" y="2771"/>
                    </a:lnTo>
                    <a:lnTo>
                      <a:pt x="1400" y="2763"/>
                    </a:lnTo>
                    <a:lnTo>
                      <a:pt x="1494" y="2757"/>
                    </a:lnTo>
                    <a:lnTo>
                      <a:pt x="1592" y="2751"/>
                    </a:lnTo>
                    <a:lnTo>
                      <a:pt x="1698" y="2747"/>
                    </a:lnTo>
                    <a:lnTo>
                      <a:pt x="1809" y="2743"/>
                    </a:lnTo>
                    <a:lnTo>
                      <a:pt x="1926" y="2741"/>
                    </a:lnTo>
                    <a:lnTo>
                      <a:pt x="1926" y="2038"/>
                    </a:lnTo>
                    <a:lnTo>
                      <a:pt x="1039" y="2038"/>
                    </a:lnTo>
                    <a:close/>
                    <a:moveTo>
                      <a:pt x="260" y="2038"/>
                    </a:moveTo>
                    <a:lnTo>
                      <a:pt x="266" y="2148"/>
                    </a:lnTo>
                    <a:lnTo>
                      <a:pt x="278" y="2254"/>
                    </a:lnTo>
                    <a:lnTo>
                      <a:pt x="297" y="2359"/>
                    </a:lnTo>
                    <a:lnTo>
                      <a:pt x="321" y="2461"/>
                    </a:lnTo>
                    <a:lnTo>
                      <a:pt x="352" y="2561"/>
                    </a:lnTo>
                    <a:lnTo>
                      <a:pt x="389" y="2658"/>
                    </a:lnTo>
                    <a:lnTo>
                      <a:pt x="431" y="2753"/>
                    </a:lnTo>
                    <a:lnTo>
                      <a:pt x="479" y="2844"/>
                    </a:lnTo>
                    <a:lnTo>
                      <a:pt x="531" y="2933"/>
                    </a:lnTo>
                    <a:lnTo>
                      <a:pt x="564" y="2918"/>
                    </a:lnTo>
                    <a:lnTo>
                      <a:pt x="602" y="2904"/>
                    </a:lnTo>
                    <a:lnTo>
                      <a:pt x="646" y="2889"/>
                    </a:lnTo>
                    <a:lnTo>
                      <a:pt x="695" y="2874"/>
                    </a:lnTo>
                    <a:lnTo>
                      <a:pt x="752" y="2859"/>
                    </a:lnTo>
                    <a:lnTo>
                      <a:pt x="813" y="2844"/>
                    </a:lnTo>
                    <a:lnTo>
                      <a:pt x="882" y="2829"/>
                    </a:lnTo>
                    <a:lnTo>
                      <a:pt x="959" y="2816"/>
                    </a:lnTo>
                    <a:lnTo>
                      <a:pt x="1044" y="2803"/>
                    </a:lnTo>
                    <a:lnTo>
                      <a:pt x="1135" y="2791"/>
                    </a:lnTo>
                    <a:lnTo>
                      <a:pt x="1093" y="2689"/>
                    </a:lnTo>
                    <a:lnTo>
                      <a:pt x="1055" y="2586"/>
                    </a:lnTo>
                    <a:lnTo>
                      <a:pt x="1023" y="2481"/>
                    </a:lnTo>
                    <a:lnTo>
                      <a:pt x="996" y="2372"/>
                    </a:lnTo>
                    <a:lnTo>
                      <a:pt x="973" y="2262"/>
                    </a:lnTo>
                    <a:lnTo>
                      <a:pt x="960" y="2151"/>
                    </a:lnTo>
                    <a:lnTo>
                      <a:pt x="952" y="2038"/>
                    </a:lnTo>
                    <a:lnTo>
                      <a:pt x="260" y="2038"/>
                    </a:lnTo>
                    <a:close/>
                    <a:moveTo>
                      <a:pt x="2712" y="1232"/>
                    </a:moveTo>
                    <a:lnTo>
                      <a:pt x="2623" y="1240"/>
                    </a:lnTo>
                    <a:lnTo>
                      <a:pt x="2528" y="1247"/>
                    </a:lnTo>
                    <a:lnTo>
                      <a:pt x="2425" y="1252"/>
                    </a:lnTo>
                    <a:lnTo>
                      <a:pt x="2318" y="1256"/>
                    </a:lnTo>
                    <a:lnTo>
                      <a:pt x="2202" y="1260"/>
                    </a:lnTo>
                    <a:lnTo>
                      <a:pt x="2081" y="1260"/>
                    </a:lnTo>
                    <a:lnTo>
                      <a:pt x="2011" y="1260"/>
                    </a:lnTo>
                    <a:lnTo>
                      <a:pt x="2011" y="1952"/>
                    </a:lnTo>
                    <a:lnTo>
                      <a:pt x="2891" y="1952"/>
                    </a:lnTo>
                    <a:lnTo>
                      <a:pt x="2885" y="1844"/>
                    </a:lnTo>
                    <a:lnTo>
                      <a:pt x="2870" y="1738"/>
                    </a:lnTo>
                    <a:lnTo>
                      <a:pt x="2849" y="1633"/>
                    </a:lnTo>
                    <a:lnTo>
                      <a:pt x="2823" y="1530"/>
                    </a:lnTo>
                    <a:lnTo>
                      <a:pt x="2791" y="1428"/>
                    </a:lnTo>
                    <a:lnTo>
                      <a:pt x="2753" y="1329"/>
                    </a:lnTo>
                    <a:lnTo>
                      <a:pt x="2712" y="1232"/>
                    </a:lnTo>
                    <a:close/>
                    <a:moveTo>
                      <a:pt x="1224" y="1219"/>
                    </a:moveTo>
                    <a:lnTo>
                      <a:pt x="1182" y="1317"/>
                    </a:lnTo>
                    <a:lnTo>
                      <a:pt x="1144" y="1419"/>
                    </a:lnTo>
                    <a:lnTo>
                      <a:pt x="1110" y="1522"/>
                    </a:lnTo>
                    <a:lnTo>
                      <a:pt x="1082" y="1627"/>
                    </a:lnTo>
                    <a:lnTo>
                      <a:pt x="1061" y="1733"/>
                    </a:lnTo>
                    <a:lnTo>
                      <a:pt x="1046" y="1842"/>
                    </a:lnTo>
                    <a:lnTo>
                      <a:pt x="1039" y="1952"/>
                    </a:lnTo>
                    <a:lnTo>
                      <a:pt x="1926" y="1952"/>
                    </a:lnTo>
                    <a:lnTo>
                      <a:pt x="1926" y="1259"/>
                    </a:lnTo>
                    <a:lnTo>
                      <a:pt x="1808" y="1256"/>
                    </a:lnTo>
                    <a:lnTo>
                      <a:pt x="1697" y="1252"/>
                    </a:lnTo>
                    <a:lnTo>
                      <a:pt x="1591" y="1247"/>
                    </a:lnTo>
                    <a:lnTo>
                      <a:pt x="1491" y="1242"/>
                    </a:lnTo>
                    <a:lnTo>
                      <a:pt x="1396" y="1235"/>
                    </a:lnTo>
                    <a:lnTo>
                      <a:pt x="1307" y="1227"/>
                    </a:lnTo>
                    <a:lnTo>
                      <a:pt x="1224" y="1219"/>
                    </a:lnTo>
                    <a:close/>
                    <a:moveTo>
                      <a:pt x="3415" y="1071"/>
                    </a:moveTo>
                    <a:lnTo>
                      <a:pt x="3382" y="1086"/>
                    </a:lnTo>
                    <a:lnTo>
                      <a:pt x="3342" y="1103"/>
                    </a:lnTo>
                    <a:lnTo>
                      <a:pt x="3298" y="1118"/>
                    </a:lnTo>
                    <a:lnTo>
                      <a:pt x="3249" y="1134"/>
                    </a:lnTo>
                    <a:lnTo>
                      <a:pt x="3192" y="1150"/>
                    </a:lnTo>
                    <a:lnTo>
                      <a:pt x="3129" y="1166"/>
                    </a:lnTo>
                    <a:lnTo>
                      <a:pt x="3059" y="1181"/>
                    </a:lnTo>
                    <a:lnTo>
                      <a:pt x="2981" y="1196"/>
                    </a:lnTo>
                    <a:lnTo>
                      <a:pt x="2897" y="1210"/>
                    </a:lnTo>
                    <a:lnTo>
                      <a:pt x="2805" y="1222"/>
                    </a:lnTo>
                    <a:lnTo>
                      <a:pt x="2844" y="1320"/>
                    </a:lnTo>
                    <a:lnTo>
                      <a:pt x="2880" y="1420"/>
                    </a:lnTo>
                    <a:lnTo>
                      <a:pt x="2911" y="1523"/>
                    </a:lnTo>
                    <a:lnTo>
                      <a:pt x="2937" y="1627"/>
                    </a:lnTo>
                    <a:lnTo>
                      <a:pt x="2957" y="1734"/>
                    </a:lnTo>
                    <a:lnTo>
                      <a:pt x="2970" y="1842"/>
                    </a:lnTo>
                    <a:lnTo>
                      <a:pt x="2977" y="1952"/>
                    </a:lnTo>
                    <a:lnTo>
                      <a:pt x="3679" y="1952"/>
                    </a:lnTo>
                    <a:lnTo>
                      <a:pt x="3673" y="1844"/>
                    </a:lnTo>
                    <a:lnTo>
                      <a:pt x="3660" y="1739"/>
                    </a:lnTo>
                    <a:lnTo>
                      <a:pt x="3643" y="1637"/>
                    </a:lnTo>
                    <a:lnTo>
                      <a:pt x="3618" y="1536"/>
                    </a:lnTo>
                    <a:lnTo>
                      <a:pt x="3589" y="1437"/>
                    </a:lnTo>
                    <a:lnTo>
                      <a:pt x="3553" y="1341"/>
                    </a:lnTo>
                    <a:lnTo>
                      <a:pt x="3512" y="1249"/>
                    </a:lnTo>
                    <a:lnTo>
                      <a:pt x="3467" y="1158"/>
                    </a:lnTo>
                    <a:lnTo>
                      <a:pt x="3415" y="1071"/>
                    </a:lnTo>
                    <a:close/>
                    <a:moveTo>
                      <a:pt x="527" y="1065"/>
                    </a:moveTo>
                    <a:lnTo>
                      <a:pt x="476" y="1153"/>
                    </a:lnTo>
                    <a:lnTo>
                      <a:pt x="429" y="1242"/>
                    </a:lnTo>
                    <a:lnTo>
                      <a:pt x="387" y="1337"/>
                    </a:lnTo>
                    <a:lnTo>
                      <a:pt x="351" y="1433"/>
                    </a:lnTo>
                    <a:lnTo>
                      <a:pt x="320" y="1532"/>
                    </a:lnTo>
                    <a:lnTo>
                      <a:pt x="296" y="1634"/>
                    </a:lnTo>
                    <a:lnTo>
                      <a:pt x="277" y="1738"/>
                    </a:lnTo>
                    <a:lnTo>
                      <a:pt x="266" y="1844"/>
                    </a:lnTo>
                    <a:lnTo>
                      <a:pt x="260" y="1952"/>
                    </a:lnTo>
                    <a:lnTo>
                      <a:pt x="952" y="1952"/>
                    </a:lnTo>
                    <a:lnTo>
                      <a:pt x="960" y="1839"/>
                    </a:lnTo>
                    <a:lnTo>
                      <a:pt x="973" y="1729"/>
                    </a:lnTo>
                    <a:lnTo>
                      <a:pt x="994" y="1621"/>
                    </a:lnTo>
                    <a:lnTo>
                      <a:pt x="1022" y="1515"/>
                    </a:lnTo>
                    <a:lnTo>
                      <a:pt x="1054" y="1410"/>
                    </a:lnTo>
                    <a:lnTo>
                      <a:pt x="1091" y="1309"/>
                    </a:lnTo>
                    <a:lnTo>
                      <a:pt x="1131" y="1209"/>
                    </a:lnTo>
                    <a:lnTo>
                      <a:pt x="1039" y="1196"/>
                    </a:lnTo>
                    <a:lnTo>
                      <a:pt x="955" y="1183"/>
                    </a:lnTo>
                    <a:lnTo>
                      <a:pt x="877" y="1169"/>
                    </a:lnTo>
                    <a:lnTo>
                      <a:pt x="808" y="1154"/>
                    </a:lnTo>
                    <a:lnTo>
                      <a:pt x="745" y="1139"/>
                    </a:lnTo>
                    <a:lnTo>
                      <a:pt x="690" y="1124"/>
                    </a:lnTo>
                    <a:lnTo>
                      <a:pt x="641" y="1108"/>
                    </a:lnTo>
                    <a:lnTo>
                      <a:pt x="598" y="1093"/>
                    </a:lnTo>
                    <a:lnTo>
                      <a:pt x="559" y="1079"/>
                    </a:lnTo>
                    <a:lnTo>
                      <a:pt x="527" y="1065"/>
                    </a:lnTo>
                    <a:close/>
                    <a:moveTo>
                      <a:pt x="1765" y="275"/>
                    </a:moveTo>
                    <a:lnTo>
                      <a:pt x="1653" y="291"/>
                    </a:lnTo>
                    <a:lnTo>
                      <a:pt x="1543" y="316"/>
                    </a:lnTo>
                    <a:lnTo>
                      <a:pt x="1437" y="349"/>
                    </a:lnTo>
                    <a:lnTo>
                      <a:pt x="1333" y="386"/>
                    </a:lnTo>
                    <a:lnTo>
                      <a:pt x="1233" y="431"/>
                    </a:lnTo>
                    <a:lnTo>
                      <a:pt x="1136" y="482"/>
                    </a:lnTo>
                    <a:lnTo>
                      <a:pt x="1044" y="538"/>
                    </a:lnTo>
                    <a:lnTo>
                      <a:pt x="954" y="601"/>
                    </a:lnTo>
                    <a:lnTo>
                      <a:pt x="869" y="669"/>
                    </a:lnTo>
                    <a:lnTo>
                      <a:pt x="789" y="742"/>
                    </a:lnTo>
                    <a:lnTo>
                      <a:pt x="713" y="820"/>
                    </a:lnTo>
                    <a:lnTo>
                      <a:pt x="642" y="903"/>
                    </a:lnTo>
                    <a:lnTo>
                      <a:pt x="577" y="990"/>
                    </a:lnTo>
                    <a:lnTo>
                      <a:pt x="607" y="1003"/>
                    </a:lnTo>
                    <a:lnTo>
                      <a:pt x="644" y="1016"/>
                    </a:lnTo>
                    <a:lnTo>
                      <a:pt x="686" y="1030"/>
                    </a:lnTo>
                    <a:lnTo>
                      <a:pt x="736" y="1044"/>
                    </a:lnTo>
                    <a:lnTo>
                      <a:pt x="790" y="1059"/>
                    </a:lnTo>
                    <a:lnTo>
                      <a:pt x="851" y="1073"/>
                    </a:lnTo>
                    <a:lnTo>
                      <a:pt x="919" y="1086"/>
                    </a:lnTo>
                    <a:lnTo>
                      <a:pt x="996" y="1100"/>
                    </a:lnTo>
                    <a:lnTo>
                      <a:pt x="1078" y="1113"/>
                    </a:lnTo>
                    <a:lnTo>
                      <a:pt x="1171" y="1125"/>
                    </a:lnTo>
                    <a:lnTo>
                      <a:pt x="1216" y="1034"/>
                    </a:lnTo>
                    <a:lnTo>
                      <a:pt x="1264" y="947"/>
                    </a:lnTo>
                    <a:lnTo>
                      <a:pt x="1315" y="862"/>
                    </a:lnTo>
                    <a:lnTo>
                      <a:pt x="1367" y="781"/>
                    </a:lnTo>
                    <a:lnTo>
                      <a:pt x="1420" y="702"/>
                    </a:lnTo>
                    <a:lnTo>
                      <a:pt x="1471" y="628"/>
                    </a:lnTo>
                    <a:lnTo>
                      <a:pt x="1524" y="558"/>
                    </a:lnTo>
                    <a:lnTo>
                      <a:pt x="1576" y="492"/>
                    </a:lnTo>
                    <a:lnTo>
                      <a:pt x="1627" y="431"/>
                    </a:lnTo>
                    <a:lnTo>
                      <a:pt x="1675" y="374"/>
                    </a:lnTo>
                    <a:lnTo>
                      <a:pt x="1722" y="321"/>
                    </a:lnTo>
                    <a:lnTo>
                      <a:pt x="1765" y="275"/>
                    </a:lnTo>
                    <a:close/>
                    <a:moveTo>
                      <a:pt x="2164" y="274"/>
                    </a:moveTo>
                    <a:lnTo>
                      <a:pt x="2208" y="321"/>
                    </a:lnTo>
                    <a:lnTo>
                      <a:pt x="2255" y="374"/>
                    </a:lnTo>
                    <a:lnTo>
                      <a:pt x="2305" y="432"/>
                    </a:lnTo>
                    <a:lnTo>
                      <a:pt x="2355" y="495"/>
                    </a:lnTo>
                    <a:lnTo>
                      <a:pt x="2408" y="562"/>
                    </a:lnTo>
                    <a:lnTo>
                      <a:pt x="2461" y="633"/>
                    </a:lnTo>
                    <a:lnTo>
                      <a:pt x="2515" y="708"/>
                    </a:lnTo>
                    <a:lnTo>
                      <a:pt x="2568" y="788"/>
                    </a:lnTo>
                    <a:lnTo>
                      <a:pt x="2620" y="870"/>
                    </a:lnTo>
                    <a:lnTo>
                      <a:pt x="2672" y="958"/>
                    </a:lnTo>
                    <a:lnTo>
                      <a:pt x="2720" y="1046"/>
                    </a:lnTo>
                    <a:lnTo>
                      <a:pt x="2767" y="1140"/>
                    </a:lnTo>
                    <a:lnTo>
                      <a:pt x="2859" y="1128"/>
                    </a:lnTo>
                    <a:lnTo>
                      <a:pt x="2944" y="1115"/>
                    </a:lnTo>
                    <a:lnTo>
                      <a:pt x="3021" y="1101"/>
                    </a:lnTo>
                    <a:lnTo>
                      <a:pt x="3090" y="1088"/>
                    </a:lnTo>
                    <a:lnTo>
                      <a:pt x="3151" y="1073"/>
                    </a:lnTo>
                    <a:lnTo>
                      <a:pt x="3207" y="1058"/>
                    </a:lnTo>
                    <a:lnTo>
                      <a:pt x="3256" y="1041"/>
                    </a:lnTo>
                    <a:lnTo>
                      <a:pt x="3299" y="1026"/>
                    </a:lnTo>
                    <a:lnTo>
                      <a:pt x="3336" y="1013"/>
                    </a:lnTo>
                    <a:lnTo>
                      <a:pt x="3368" y="999"/>
                    </a:lnTo>
                    <a:lnTo>
                      <a:pt x="3307" y="915"/>
                    </a:lnTo>
                    <a:lnTo>
                      <a:pt x="3240" y="837"/>
                    </a:lnTo>
                    <a:lnTo>
                      <a:pt x="3170" y="763"/>
                    </a:lnTo>
                    <a:lnTo>
                      <a:pt x="3096" y="692"/>
                    </a:lnTo>
                    <a:lnTo>
                      <a:pt x="3017" y="627"/>
                    </a:lnTo>
                    <a:lnTo>
                      <a:pt x="2936" y="566"/>
                    </a:lnTo>
                    <a:lnTo>
                      <a:pt x="2849" y="510"/>
                    </a:lnTo>
                    <a:lnTo>
                      <a:pt x="2761" y="458"/>
                    </a:lnTo>
                    <a:lnTo>
                      <a:pt x="2668" y="413"/>
                    </a:lnTo>
                    <a:lnTo>
                      <a:pt x="2572" y="374"/>
                    </a:lnTo>
                    <a:lnTo>
                      <a:pt x="2473" y="339"/>
                    </a:lnTo>
                    <a:lnTo>
                      <a:pt x="2374" y="311"/>
                    </a:lnTo>
                    <a:lnTo>
                      <a:pt x="2270" y="289"/>
                    </a:lnTo>
                    <a:lnTo>
                      <a:pt x="2164" y="274"/>
                    </a:lnTo>
                    <a:close/>
                    <a:moveTo>
                      <a:pt x="2011" y="264"/>
                    </a:moveTo>
                    <a:lnTo>
                      <a:pt x="2011" y="1173"/>
                    </a:lnTo>
                    <a:lnTo>
                      <a:pt x="2141" y="1174"/>
                    </a:lnTo>
                    <a:lnTo>
                      <a:pt x="2261" y="1171"/>
                    </a:lnTo>
                    <a:lnTo>
                      <a:pt x="2375" y="1168"/>
                    </a:lnTo>
                    <a:lnTo>
                      <a:pt x="2481" y="1164"/>
                    </a:lnTo>
                    <a:lnTo>
                      <a:pt x="2581" y="1158"/>
                    </a:lnTo>
                    <a:lnTo>
                      <a:pt x="2673" y="1149"/>
                    </a:lnTo>
                    <a:lnTo>
                      <a:pt x="2630" y="1064"/>
                    </a:lnTo>
                    <a:lnTo>
                      <a:pt x="2583" y="982"/>
                    </a:lnTo>
                    <a:lnTo>
                      <a:pt x="2535" y="902"/>
                    </a:lnTo>
                    <a:lnTo>
                      <a:pt x="2486" y="824"/>
                    </a:lnTo>
                    <a:lnTo>
                      <a:pt x="2436" y="751"/>
                    </a:lnTo>
                    <a:lnTo>
                      <a:pt x="2386" y="681"/>
                    </a:lnTo>
                    <a:lnTo>
                      <a:pt x="2337" y="613"/>
                    </a:lnTo>
                    <a:lnTo>
                      <a:pt x="2287" y="551"/>
                    </a:lnTo>
                    <a:lnTo>
                      <a:pt x="2239" y="492"/>
                    </a:lnTo>
                    <a:lnTo>
                      <a:pt x="2194" y="437"/>
                    </a:lnTo>
                    <a:lnTo>
                      <a:pt x="2149" y="387"/>
                    </a:lnTo>
                    <a:lnTo>
                      <a:pt x="2109" y="341"/>
                    </a:lnTo>
                    <a:lnTo>
                      <a:pt x="2070" y="300"/>
                    </a:lnTo>
                    <a:lnTo>
                      <a:pt x="2036" y="264"/>
                    </a:lnTo>
                    <a:lnTo>
                      <a:pt x="2011" y="264"/>
                    </a:lnTo>
                    <a:close/>
                    <a:moveTo>
                      <a:pt x="1926" y="264"/>
                    </a:moveTo>
                    <a:lnTo>
                      <a:pt x="1894" y="265"/>
                    </a:lnTo>
                    <a:lnTo>
                      <a:pt x="1861" y="300"/>
                    </a:lnTo>
                    <a:lnTo>
                      <a:pt x="1823" y="341"/>
                    </a:lnTo>
                    <a:lnTo>
                      <a:pt x="1782" y="386"/>
                    </a:lnTo>
                    <a:lnTo>
                      <a:pt x="1739" y="435"/>
                    </a:lnTo>
                    <a:lnTo>
                      <a:pt x="1693" y="488"/>
                    </a:lnTo>
                    <a:lnTo>
                      <a:pt x="1646" y="547"/>
                    </a:lnTo>
                    <a:lnTo>
                      <a:pt x="1597" y="608"/>
                    </a:lnTo>
                    <a:lnTo>
                      <a:pt x="1549" y="674"/>
                    </a:lnTo>
                    <a:lnTo>
                      <a:pt x="1498" y="743"/>
                    </a:lnTo>
                    <a:lnTo>
                      <a:pt x="1449" y="815"/>
                    </a:lnTo>
                    <a:lnTo>
                      <a:pt x="1401" y="892"/>
                    </a:lnTo>
                    <a:lnTo>
                      <a:pt x="1353" y="970"/>
                    </a:lnTo>
                    <a:lnTo>
                      <a:pt x="1307" y="1051"/>
                    </a:lnTo>
                    <a:lnTo>
                      <a:pt x="1263" y="1136"/>
                    </a:lnTo>
                    <a:lnTo>
                      <a:pt x="1357" y="1145"/>
                    </a:lnTo>
                    <a:lnTo>
                      <a:pt x="1457" y="1153"/>
                    </a:lnTo>
                    <a:lnTo>
                      <a:pt x="1563" y="1159"/>
                    </a:lnTo>
                    <a:lnTo>
                      <a:pt x="1676" y="1165"/>
                    </a:lnTo>
                    <a:lnTo>
                      <a:pt x="1798" y="1169"/>
                    </a:lnTo>
                    <a:lnTo>
                      <a:pt x="1926" y="1173"/>
                    </a:lnTo>
                    <a:lnTo>
                      <a:pt x="1926" y="264"/>
                    </a:lnTo>
                    <a:close/>
                    <a:moveTo>
                      <a:pt x="1969" y="0"/>
                    </a:moveTo>
                    <a:lnTo>
                      <a:pt x="1969" y="0"/>
                    </a:lnTo>
                    <a:lnTo>
                      <a:pt x="2094" y="5"/>
                    </a:lnTo>
                    <a:lnTo>
                      <a:pt x="2216" y="16"/>
                    </a:lnTo>
                    <a:lnTo>
                      <a:pt x="2335" y="35"/>
                    </a:lnTo>
                    <a:lnTo>
                      <a:pt x="2454" y="61"/>
                    </a:lnTo>
                    <a:lnTo>
                      <a:pt x="2568" y="95"/>
                    </a:lnTo>
                    <a:lnTo>
                      <a:pt x="2680" y="135"/>
                    </a:lnTo>
                    <a:lnTo>
                      <a:pt x="2789" y="181"/>
                    </a:lnTo>
                    <a:lnTo>
                      <a:pt x="2894" y="235"/>
                    </a:lnTo>
                    <a:lnTo>
                      <a:pt x="2996" y="294"/>
                    </a:lnTo>
                    <a:lnTo>
                      <a:pt x="3093" y="359"/>
                    </a:lnTo>
                    <a:lnTo>
                      <a:pt x="3187" y="428"/>
                    </a:lnTo>
                    <a:lnTo>
                      <a:pt x="3276" y="505"/>
                    </a:lnTo>
                    <a:lnTo>
                      <a:pt x="3361" y="586"/>
                    </a:lnTo>
                    <a:lnTo>
                      <a:pt x="3441" y="671"/>
                    </a:lnTo>
                    <a:lnTo>
                      <a:pt x="3515" y="762"/>
                    </a:lnTo>
                    <a:lnTo>
                      <a:pt x="3585" y="857"/>
                    </a:lnTo>
                    <a:lnTo>
                      <a:pt x="3649" y="955"/>
                    </a:lnTo>
                    <a:lnTo>
                      <a:pt x="3707" y="1058"/>
                    </a:lnTo>
                    <a:lnTo>
                      <a:pt x="3759" y="1165"/>
                    </a:lnTo>
                    <a:lnTo>
                      <a:pt x="3806" y="1275"/>
                    </a:lnTo>
                    <a:lnTo>
                      <a:pt x="3845" y="1389"/>
                    </a:lnTo>
                    <a:lnTo>
                      <a:pt x="3877" y="1505"/>
                    </a:lnTo>
                    <a:lnTo>
                      <a:pt x="3903" y="1623"/>
                    </a:lnTo>
                    <a:lnTo>
                      <a:pt x="3923" y="1746"/>
                    </a:lnTo>
                    <a:lnTo>
                      <a:pt x="3934" y="1869"/>
                    </a:lnTo>
                    <a:lnTo>
                      <a:pt x="3938" y="1995"/>
                    </a:lnTo>
                    <a:lnTo>
                      <a:pt x="3934" y="2121"/>
                    </a:lnTo>
                    <a:lnTo>
                      <a:pt x="3923" y="2245"/>
                    </a:lnTo>
                    <a:lnTo>
                      <a:pt x="3903" y="2366"/>
                    </a:lnTo>
                    <a:lnTo>
                      <a:pt x="3877" y="2486"/>
                    </a:lnTo>
                    <a:lnTo>
                      <a:pt x="3845" y="2602"/>
                    </a:lnTo>
                    <a:lnTo>
                      <a:pt x="3806" y="2716"/>
                    </a:lnTo>
                    <a:lnTo>
                      <a:pt x="3759" y="2826"/>
                    </a:lnTo>
                    <a:lnTo>
                      <a:pt x="3707" y="2932"/>
                    </a:lnTo>
                    <a:lnTo>
                      <a:pt x="3649" y="3035"/>
                    </a:lnTo>
                    <a:lnTo>
                      <a:pt x="3585" y="3134"/>
                    </a:lnTo>
                    <a:lnTo>
                      <a:pt x="3515" y="3229"/>
                    </a:lnTo>
                    <a:lnTo>
                      <a:pt x="3441" y="3319"/>
                    </a:lnTo>
                    <a:lnTo>
                      <a:pt x="3361" y="3405"/>
                    </a:lnTo>
                    <a:lnTo>
                      <a:pt x="3276" y="3486"/>
                    </a:lnTo>
                    <a:lnTo>
                      <a:pt x="3187" y="3561"/>
                    </a:lnTo>
                    <a:lnTo>
                      <a:pt x="3093" y="3632"/>
                    </a:lnTo>
                    <a:lnTo>
                      <a:pt x="2996" y="3697"/>
                    </a:lnTo>
                    <a:lnTo>
                      <a:pt x="2894" y="3756"/>
                    </a:lnTo>
                    <a:lnTo>
                      <a:pt x="2789" y="3808"/>
                    </a:lnTo>
                    <a:lnTo>
                      <a:pt x="2680" y="3856"/>
                    </a:lnTo>
                    <a:lnTo>
                      <a:pt x="2568" y="3895"/>
                    </a:lnTo>
                    <a:lnTo>
                      <a:pt x="2454" y="3928"/>
                    </a:lnTo>
                    <a:lnTo>
                      <a:pt x="2335" y="3954"/>
                    </a:lnTo>
                    <a:lnTo>
                      <a:pt x="2216" y="3974"/>
                    </a:lnTo>
                    <a:lnTo>
                      <a:pt x="2094" y="3985"/>
                    </a:lnTo>
                    <a:lnTo>
                      <a:pt x="1969" y="3989"/>
                    </a:lnTo>
                    <a:lnTo>
                      <a:pt x="1845" y="3985"/>
                    </a:lnTo>
                    <a:lnTo>
                      <a:pt x="1723" y="3974"/>
                    </a:lnTo>
                    <a:lnTo>
                      <a:pt x="1602" y="3954"/>
                    </a:lnTo>
                    <a:lnTo>
                      <a:pt x="1485" y="3928"/>
                    </a:lnTo>
                    <a:lnTo>
                      <a:pt x="1370" y="3895"/>
                    </a:lnTo>
                    <a:lnTo>
                      <a:pt x="1258" y="3856"/>
                    </a:lnTo>
                    <a:lnTo>
                      <a:pt x="1150" y="3808"/>
                    </a:lnTo>
                    <a:lnTo>
                      <a:pt x="1044" y="3756"/>
                    </a:lnTo>
                    <a:lnTo>
                      <a:pt x="943" y="3697"/>
                    </a:lnTo>
                    <a:lnTo>
                      <a:pt x="845" y="3632"/>
                    </a:lnTo>
                    <a:lnTo>
                      <a:pt x="752" y="3561"/>
                    </a:lnTo>
                    <a:lnTo>
                      <a:pt x="662" y="3486"/>
                    </a:lnTo>
                    <a:lnTo>
                      <a:pt x="578" y="3405"/>
                    </a:lnTo>
                    <a:lnTo>
                      <a:pt x="498" y="3319"/>
                    </a:lnTo>
                    <a:lnTo>
                      <a:pt x="423" y="3229"/>
                    </a:lnTo>
                    <a:lnTo>
                      <a:pt x="353" y="3134"/>
                    </a:lnTo>
                    <a:lnTo>
                      <a:pt x="289" y="3035"/>
                    </a:lnTo>
                    <a:lnTo>
                      <a:pt x="231" y="2932"/>
                    </a:lnTo>
                    <a:lnTo>
                      <a:pt x="178" y="2826"/>
                    </a:lnTo>
                    <a:lnTo>
                      <a:pt x="133" y="2716"/>
                    </a:lnTo>
                    <a:lnTo>
                      <a:pt x="93" y="2602"/>
                    </a:lnTo>
                    <a:lnTo>
                      <a:pt x="60" y="2486"/>
                    </a:lnTo>
                    <a:lnTo>
                      <a:pt x="34" y="2366"/>
                    </a:lnTo>
                    <a:lnTo>
                      <a:pt x="16" y="2245"/>
                    </a:lnTo>
                    <a:lnTo>
                      <a:pt x="5" y="2121"/>
                    </a:lnTo>
                    <a:lnTo>
                      <a:pt x="0" y="1995"/>
                    </a:lnTo>
                    <a:lnTo>
                      <a:pt x="5" y="1869"/>
                    </a:lnTo>
                    <a:lnTo>
                      <a:pt x="16" y="1746"/>
                    </a:lnTo>
                    <a:lnTo>
                      <a:pt x="34" y="1623"/>
                    </a:lnTo>
                    <a:lnTo>
                      <a:pt x="60" y="1505"/>
                    </a:lnTo>
                    <a:lnTo>
                      <a:pt x="93" y="1389"/>
                    </a:lnTo>
                    <a:lnTo>
                      <a:pt x="133" y="1275"/>
                    </a:lnTo>
                    <a:lnTo>
                      <a:pt x="180" y="1165"/>
                    </a:lnTo>
                    <a:lnTo>
                      <a:pt x="231" y="1058"/>
                    </a:lnTo>
                    <a:lnTo>
                      <a:pt x="289" y="955"/>
                    </a:lnTo>
                    <a:lnTo>
                      <a:pt x="353" y="857"/>
                    </a:lnTo>
                    <a:lnTo>
                      <a:pt x="423" y="762"/>
                    </a:lnTo>
                    <a:lnTo>
                      <a:pt x="498" y="671"/>
                    </a:lnTo>
                    <a:lnTo>
                      <a:pt x="578" y="586"/>
                    </a:lnTo>
                    <a:lnTo>
                      <a:pt x="663" y="505"/>
                    </a:lnTo>
                    <a:lnTo>
                      <a:pt x="752" y="428"/>
                    </a:lnTo>
                    <a:lnTo>
                      <a:pt x="845" y="359"/>
                    </a:lnTo>
                    <a:lnTo>
                      <a:pt x="943" y="294"/>
                    </a:lnTo>
                    <a:lnTo>
                      <a:pt x="1045" y="235"/>
                    </a:lnTo>
                    <a:lnTo>
                      <a:pt x="1150" y="181"/>
                    </a:lnTo>
                    <a:lnTo>
                      <a:pt x="1258" y="135"/>
                    </a:lnTo>
                    <a:lnTo>
                      <a:pt x="1370" y="95"/>
                    </a:lnTo>
                    <a:lnTo>
                      <a:pt x="1485" y="61"/>
                    </a:lnTo>
                    <a:lnTo>
                      <a:pt x="1602" y="35"/>
                    </a:lnTo>
                    <a:lnTo>
                      <a:pt x="1723" y="16"/>
                    </a:lnTo>
                    <a:lnTo>
                      <a:pt x="1845" y="5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" name="Freeform 11">
                <a:extLst>
                  <a:ext uri="{FF2B5EF4-FFF2-40B4-BE49-F238E27FC236}">
                    <a16:creationId xmlns:a16="http://schemas.microsoft.com/office/drawing/2014/main" xmlns="" id="{1A59F16C-FC98-4515-BC8A-3F6451139CF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20705" y="5490883"/>
                <a:ext cx="686934" cy="694800"/>
              </a:xfrm>
              <a:custGeom>
                <a:avLst/>
                <a:gdLst>
                  <a:gd name="T0" fmla="*/ 2319 w 3259"/>
                  <a:gd name="T1" fmla="*/ 2118 h 3338"/>
                  <a:gd name="T2" fmla="*/ 1028 w 3259"/>
                  <a:gd name="T3" fmla="*/ 809 h 3338"/>
                  <a:gd name="T4" fmla="*/ 1285 w 3259"/>
                  <a:gd name="T5" fmla="*/ 1018 h 3338"/>
                  <a:gd name="T6" fmla="*/ 1336 w 3259"/>
                  <a:gd name="T7" fmla="*/ 1045 h 3338"/>
                  <a:gd name="T8" fmla="*/ 1535 w 3259"/>
                  <a:gd name="T9" fmla="*/ 1237 h 3338"/>
                  <a:gd name="T10" fmla="*/ 1580 w 3259"/>
                  <a:gd name="T11" fmla="*/ 1267 h 3338"/>
                  <a:gd name="T12" fmla="*/ 1642 w 3259"/>
                  <a:gd name="T13" fmla="*/ 1450 h 3338"/>
                  <a:gd name="T14" fmla="*/ 2013 w 3259"/>
                  <a:gd name="T15" fmla="*/ 1446 h 3338"/>
                  <a:gd name="T16" fmla="*/ 2036 w 3259"/>
                  <a:gd name="T17" fmla="*/ 1497 h 3338"/>
                  <a:gd name="T18" fmla="*/ 1619 w 3259"/>
                  <a:gd name="T19" fmla="*/ 1527 h 3338"/>
                  <a:gd name="T20" fmla="*/ 1535 w 3259"/>
                  <a:gd name="T21" fmla="*/ 1376 h 3338"/>
                  <a:gd name="T22" fmla="*/ 1428 w 3259"/>
                  <a:gd name="T23" fmla="*/ 1521 h 3338"/>
                  <a:gd name="T24" fmla="*/ 1293 w 3259"/>
                  <a:gd name="T25" fmla="*/ 1178 h 3338"/>
                  <a:gd name="T26" fmla="*/ 1138 w 3259"/>
                  <a:gd name="T27" fmla="*/ 1525 h 3338"/>
                  <a:gd name="T28" fmla="*/ 1094 w 3259"/>
                  <a:gd name="T29" fmla="*/ 1496 h 3338"/>
                  <a:gd name="T30" fmla="*/ 834 w 3259"/>
                  <a:gd name="T31" fmla="*/ 1516 h 3338"/>
                  <a:gd name="T32" fmla="*/ 784 w 3259"/>
                  <a:gd name="T33" fmla="*/ 1499 h 3338"/>
                  <a:gd name="T34" fmla="*/ 600 w 3259"/>
                  <a:gd name="T35" fmla="*/ 1524 h 3338"/>
                  <a:gd name="T36" fmla="*/ 407 w 3259"/>
                  <a:gd name="T37" fmla="*/ 1509 h 3338"/>
                  <a:gd name="T38" fmla="*/ 414 w 3259"/>
                  <a:gd name="T39" fmla="*/ 1453 h 3338"/>
                  <a:gd name="T40" fmla="*/ 566 w 3259"/>
                  <a:gd name="T41" fmla="*/ 1428 h 3338"/>
                  <a:gd name="T42" fmla="*/ 676 w 3259"/>
                  <a:gd name="T43" fmla="*/ 1179 h 3338"/>
                  <a:gd name="T44" fmla="*/ 726 w 3259"/>
                  <a:gd name="T45" fmla="*/ 1195 h 3338"/>
                  <a:gd name="T46" fmla="*/ 972 w 3259"/>
                  <a:gd name="T47" fmla="*/ 782 h 3338"/>
                  <a:gd name="T48" fmla="*/ 1075 w 3259"/>
                  <a:gd name="T49" fmla="*/ 322 h 3338"/>
                  <a:gd name="T50" fmla="*/ 741 w 3259"/>
                  <a:gd name="T51" fmla="*/ 448 h 3338"/>
                  <a:gd name="T52" fmla="*/ 484 w 3259"/>
                  <a:gd name="T53" fmla="*/ 688 h 3338"/>
                  <a:gd name="T54" fmla="*/ 333 w 3259"/>
                  <a:gd name="T55" fmla="*/ 1011 h 3338"/>
                  <a:gd name="T56" fmla="*/ 319 w 3259"/>
                  <a:gd name="T57" fmla="*/ 1383 h 3338"/>
                  <a:gd name="T58" fmla="*/ 444 w 3259"/>
                  <a:gd name="T59" fmla="*/ 1720 h 3338"/>
                  <a:gd name="T60" fmla="*/ 682 w 3259"/>
                  <a:gd name="T61" fmla="*/ 1979 h 3338"/>
                  <a:gd name="T62" fmla="*/ 1004 w 3259"/>
                  <a:gd name="T63" fmla="*/ 2131 h 3338"/>
                  <a:gd name="T64" fmla="*/ 1372 w 3259"/>
                  <a:gd name="T65" fmla="*/ 2146 h 3338"/>
                  <a:gd name="T66" fmla="*/ 1706 w 3259"/>
                  <a:gd name="T67" fmla="*/ 2019 h 3338"/>
                  <a:gd name="T68" fmla="*/ 1963 w 3259"/>
                  <a:gd name="T69" fmla="*/ 1779 h 3338"/>
                  <a:gd name="T70" fmla="*/ 2113 w 3259"/>
                  <a:gd name="T71" fmla="*/ 1455 h 3338"/>
                  <a:gd name="T72" fmla="*/ 2128 w 3259"/>
                  <a:gd name="T73" fmla="*/ 1084 h 3338"/>
                  <a:gd name="T74" fmla="*/ 2002 w 3259"/>
                  <a:gd name="T75" fmla="*/ 747 h 3338"/>
                  <a:gd name="T76" fmla="*/ 1765 w 3259"/>
                  <a:gd name="T77" fmla="*/ 489 h 3338"/>
                  <a:gd name="T78" fmla="*/ 1444 w 3259"/>
                  <a:gd name="T79" fmla="*/ 337 h 3338"/>
                  <a:gd name="T80" fmla="*/ 1224 w 3259"/>
                  <a:gd name="T81" fmla="*/ 0 h 3338"/>
                  <a:gd name="T82" fmla="*/ 1660 w 3259"/>
                  <a:gd name="T83" fmla="*/ 81 h 3338"/>
                  <a:gd name="T84" fmla="*/ 2026 w 3259"/>
                  <a:gd name="T85" fmla="*/ 303 h 3338"/>
                  <a:gd name="T86" fmla="*/ 2295 w 3259"/>
                  <a:gd name="T87" fmla="*/ 636 h 3338"/>
                  <a:gd name="T88" fmla="*/ 2434 w 3259"/>
                  <a:gd name="T89" fmla="*/ 1051 h 3338"/>
                  <a:gd name="T90" fmla="*/ 2418 w 3259"/>
                  <a:gd name="T91" fmla="*/ 1503 h 3338"/>
                  <a:gd name="T92" fmla="*/ 2250 w 3259"/>
                  <a:gd name="T93" fmla="*/ 1905 h 3338"/>
                  <a:gd name="T94" fmla="*/ 1959 w 3259"/>
                  <a:gd name="T95" fmla="*/ 2218 h 3338"/>
                  <a:gd name="T96" fmla="*/ 1577 w 3259"/>
                  <a:gd name="T97" fmla="*/ 2415 h 3338"/>
                  <a:gd name="T98" fmla="*/ 1133 w 3259"/>
                  <a:gd name="T99" fmla="*/ 2463 h 3338"/>
                  <a:gd name="T100" fmla="*/ 708 w 3259"/>
                  <a:gd name="T101" fmla="*/ 2353 h 3338"/>
                  <a:gd name="T102" fmla="*/ 358 w 3259"/>
                  <a:gd name="T103" fmla="*/ 2105 h 3338"/>
                  <a:gd name="T104" fmla="*/ 113 w 3259"/>
                  <a:gd name="T105" fmla="*/ 1753 h 3338"/>
                  <a:gd name="T106" fmla="*/ 3 w 3259"/>
                  <a:gd name="T107" fmla="*/ 1325 h 3338"/>
                  <a:gd name="T108" fmla="*/ 51 w 3259"/>
                  <a:gd name="T109" fmla="*/ 877 h 3338"/>
                  <a:gd name="T110" fmla="*/ 246 w 3259"/>
                  <a:gd name="T111" fmla="*/ 492 h 3338"/>
                  <a:gd name="T112" fmla="*/ 557 w 3259"/>
                  <a:gd name="T113" fmla="*/ 199 h 3338"/>
                  <a:gd name="T114" fmla="*/ 956 w 3259"/>
                  <a:gd name="T115" fmla="*/ 30 h 3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259" h="3338">
                    <a:moveTo>
                      <a:pt x="2319" y="2118"/>
                    </a:moveTo>
                    <a:lnTo>
                      <a:pt x="3259" y="3065"/>
                    </a:lnTo>
                    <a:lnTo>
                      <a:pt x="2988" y="3338"/>
                    </a:lnTo>
                    <a:lnTo>
                      <a:pt x="2047" y="2391"/>
                    </a:lnTo>
                    <a:lnTo>
                      <a:pt x="2319" y="2118"/>
                    </a:lnTo>
                    <a:close/>
                    <a:moveTo>
                      <a:pt x="995" y="779"/>
                    </a:moveTo>
                    <a:lnTo>
                      <a:pt x="1006" y="782"/>
                    </a:lnTo>
                    <a:lnTo>
                      <a:pt x="1015" y="787"/>
                    </a:lnTo>
                    <a:lnTo>
                      <a:pt x="1023" y="796"/>
                    </a:lnTo>
                    <a:lnTo>
                      <a:pt x="1028" y="809"/>
                    </a:lnTo>
                    <a:lnTo>
                      <a:pt x="1144" y="1344"/>
                    </a:lnTo>
                    <a:lnTo>
                      <a:pt x="1257" y="1045"/>
                    </a:lnTo>
                    <a:lnTo>
                      <a:pt x="1265" y="1032"/>
                    </a:lnTo>
                    <a:lnTo>
                      <a:pt x="1274" y="1024"/>
                    </a:lnTo>
                    <a:lnTo>
                      <a:pt x="1285" y="1018"/>
                    </a:lnTo>
                    <a:lnTo>
                      <a:pt x="1297" y="1016"/>
                    </a:lnTo>
                    <a:lnTo>
                      <a:pt x="1309" y="1018"/>
                    </a:lnTo>
                    <a:lnTo>
                      <a:pt x="1320" y="1023"/>
                    </a:lnTo>
                    <a:lnTo>
                      <a:pt x="1329" y="1032"/>
                    </a:lnTo>
                    <a:lnTo>
                      <a:pt x="1336" y="1045"/>
                    </a:lnTo>
                    <a:lnTo>
                      <a:pt x="1442" y="1378"/>
                    </a:lnTo>
                    <a:lnTo>
                      <a:pt x="1507" y="1257"/>
                    </a:lnTo>
                    <a:lnTo>
                      <a:pt x="1514" y="1247"/>
                    </a:lnTo>
                    <a:lnTo>
                      <a:pt x="1524" y="1241"/>
                    </a:lnTo>
                    <a:lnTo>
                      <a:pt x="1535" y="1237"/>
                    </a:lnTo>
                    <a:lnTo>
                      <a:pt x="1546" y="1237"/>
                    </a:lnTo>
                    <a:lnTo>
                      <a:pt x="1557" y="1242"/>
                    </a:lnTo>
                    <a:lnTo>
                      <a:pt x="1566" y="1248"/>
                    </a:lnTo>
                    <a:lnTo>
                      <a:pt x="1575" y="1256"/>
                    </a:lnTo>
                    <a:lnTo>
                      <a:pt x="1580" y="1267"/>
                    </a:lnTo>
                    <a:lnTo>
                      <a:pt x="1634" y="1409"/>
                    </a:lnTo>
                    <a:lnTo>
                      <a:pt x="1638" y="1423"/>
                    </a:lnTo>
                    <a:lnTo>
                      <a:pt x="1641" y="1434"/>
                    </a:lnTo>
                    <a:lnTo>
                      <a:pt x="1642" y="1443"/>
                    </a:lnTo>
                    <a:lnTo>
                      <a:pt x="1642" y="1450"/>
                    </a:lnTo>
                    <a:lnTo>
                      <a:pt x="1648" y="1446"/>
                    </a:lnTo>
                    <a:lnTo>
                      <a:pt x="1658" y="1445"/>
                    </a:lnTo>
                    <a:lnTo>
                      <a:pt x="1670" y="1444"/>
                    </a:lnTo>
                    <a:lnTo>
                      <a:pt x="1998" y="1444"/>
                    </a:lnTo>
                    <a:lnTo>
                      <a:pt x="2013" y="1446"/>
                    </a:lnTo>
                    <a:lnTo>
                      <a:pt x="2023" y="1453"/>
                    </a:lnTo>
                    <a:lnTo>
                      <a:pt x="2032" y="1462"/>
                    </a:lnTo>
                    <a:lnTo>
                      <a:pt x="2036" y="1473"/>
                    </a:lnTo>
                    <a:lnTo>
                      <a:pt x="2038" y="1486"/>
                    </a:lnTo>
                    <a:lnTo>
                      <a:pt x="2036" y="1497"/>
                    </a:lnTo>
                    <a:lnTo>
                      <a:pt x="2032" y="1509"/>
                    </a:lnTo>
                    <a:lnTo>
                      <a:pt x="2023" y="1517"/>
                    </a:lnTo>
                    <a:lnTo>
                      <a:pt x="2013" y="1524"/>
                    </a:lnTo>
                    <a:lnTo>
                      <a:pt x="1998" y="1527"/>
                    </a:lnTo>
                    <a:lnTo>
                      <a:pt x="1619" y="1527"/>
                    </a:lnTo>
                    <a:lnTo>
                      <a:pt x="1605" y="1524"/>
                    </a:lnTo>
                    <a:lnTo>
                      <a:pt x="1595" y="1517"/>
                    </a:lnTo>
                    <a:lnTo>
                      <a:pt x="1585" y="1508"/>
                    </a:lnTo>
                    <a:lnTo>
                      <a:pt x="1579" y="1496"/>
                    </a:lnTo>
                    <a:lnTo>
                      <a:pt x="1535" y="1376"/>
                    </a:lnTo>
                    <a:lnTo>
                      <a:pt x="1467" y="1502"/>
                    </a:lnTo>
                    <a:lnTo>
                      <a:pt x="1460" y="1512"/>
                    </a:lnTo>
                    <a:lnTo>
                      <a:pt x="1450" y="1518"/>
                    </a:lnTo>
                    <a:lnTo>
                      <a:pt x="1440" y="1521"/>
                    </a:lnTo>
                    <a:lnTo>
                      <a:pt x="1428" y="1521"/>
                    </a:lnTo>
                    <a:lnTo>
                      <a:pt x="1417" y="1518"/>
                    </a:lnTo>
                    <a:lnTo>
                      <a:pt x="1407" y="1512"/>
                    </a:lnTo>
                    <a:lnTo>
                      <a:pt x="1399" y="1503"/>
                    </a:lnTo>
                    <a:lnTo>
                      <a:pt x="1394" y="1492"/>
                    </a:lnTo>
                    <a:lnTo>
                      <a:pt x="1293" y="1178"/>
                    </a:lnTo>
                    <a:lnTo>
                      <a:pt x="1173" y="1496"/>
                    </a:lnTo>
                    <a:lnTo>
                      <a:pt x="1166" y="1507"/>
                    </a:lnTo>
                    <a:lnTo>
                      <a:pt x="1159" y="1515"/>
                    </a:lnTo>
                    <a:lnTo>
                      <a:pt x="1148" y="1521"/>
                    </a:lnTo>
                    <a:lnTo>
                      <a:pt x="1138" y="1525"/>
                    </a:lnTo>
                    <a:lnTo>
                      <a:pt x="1126" y="1526"/>
                    </a:lnTo>
                    <a:lnTo>
                      <a:pt x="1116" y="1522"/>
                    </a:lnTo>
                    <a:lnTo>
                      <a:pt x="1106" y="1517"/>
                    </a:lnTo>
                    <a:lnTo>
                      <a:pt x="1099" y="1509"/>
                    </a:lnTo>
                    <a:lnTo>
                      <a:pt x="1094" y="1496"/>
                    </a:lnTo>
                    <a:lnTo>
                      <a:pt x="986" y="993"/>
                    </a:lnTo>
                    <a:lnTo>
                      <a:pt x="857" y="1490"/>
                    </a:lnTo>
                    <a:lnTo>
                      <a:pt x="853" y="1501"/>
                    </a:lnTo>
                    <a:lnTo>
                      <a:pt x="845" y="1510"/>
                    </a:lnTo>
                    <a:lnTo>
                      <a:pt x="834" y="1516"/>
                    </a:lnTo>
                    <a:lnTo>
                      <a:pt x="824" y="1519"/>
                    </a:lnTo>
                    <a:lnTo>
                      <a:pt x="812" y="1519"/>
                    </a:lnTo>
                    <a:lnTo>
                      <a:pt x="801" y="1516"/>
                    </a:lnTo>
                    <a:lnTo>
                      <a:pt x="791" y="1510"/>
                    </a:lnTo>
                    <a:lnTo>
                      <a:pt x="784" y="1499"/>
                    </a:lnTo>
                    <a:lnTo>
                      <a:pt x="696" y="1317"/>
                    </a:lnTo>
                    <a:lnTo>
                      <a:pt x="627" y="1496"/>
                    </a:lnTo>
                    <a:lnTo>
                      <a:pt x="620" y="1508"/>
                    </a:lnTo>
                    <a:lnTo>
                      <a:pt x="611" y="1517"/>
                    </a:lnTo>
                    <a:lnTo>
                      <a:pt x="600" y="1524"/>
                    </a:lnTo>
                    <a:lnTo>
                      <a:pt x="587" y="1527"/>
                    </a:lnTo>
                    <a:lnTo>
                      <a:pt x="439" y="1527"/>
                    </a:lnTo>
                    <a:lnTo>
                      <a:pt x="425" y="1524"/>
                    </a:lnTo>
                    <a:lnTo>
                      <a:pt x="414" y="1517"/>
                    </a:lnTo>
                    <a:lnTo>
                      <a:pt x="407" y="1509"/>
                    </a:lnTo>
                    <a:lnTo>
                      <a:pt x="401" y="1497"/>
                    </a:lnTo>
                    <a:lnTo>
                      <a:pt x="400" y="1486"/>
                    </a:lnTo>
                    <a:lnTo>
                      <a:pt x="401" y="1473"/>
                    </a:lnTo>
                    <a:lnTo>
                      <a:pt x="407" y="1462"/>
                    </a:lnTo>
                    <a:lnTo>
                      <a:pt x="414" y="1453"/>
                    </a:lnTo>
                    <a:lnTo>
                      <a:pt x="425" y="1446"/>
                    </a:lnTo>
                    <a:lnTo>
                      <a:pt x="439" y="1444"/>
                    </a:lnTo>
                    <a:lnTo>
                      <a:pt x="558" y="1444"/>
                    </a:lnTo>
                    <a:lnTo>
                      <a:pt x="562" y="1438"/>
                    </a:lnTo>
                    <a:lnTo>
                      <a:pt x="566" y="1428"/>
                    </a:lnTo>
                    <a:lnTo>
                      <a:pt x="570" y="1416"/>
                    </a:lnTo>
                    <a:lnTo>
                      <a:pt x="652" y="1205"/>
                    </a:lnTo>
                    <a:lnTo>
                      <a:pt x="658" y="1194"/>
                    </a:lnTo>
                    <a:lnTo>
                      <a:pt x="666" y="1186"/>
                    </a:lnTo>
                    <a:lnTo>
                      <a:pt x="676" y="1179"/>
                    </a:lnTo>
                    <a:lnTo>
                      <a:pt x="687" y="1176"/>
                    </a:lnTo>
                    <a:lnTo>
                      <a:pt x="698" y="1175"/>
                    </a:lnTo>
                    <a:lnTo>
                      <a:pt x="709" y="1177"/>
                    </a:lnTo>
                    <a:lnTo>
                      <a:pt x="719" y="1185"/>
                    </a:lnTo>
                    <a:lnTo>
                      <a:pt x="726" y="1195"/>
                    </a:lnTo>
                    <a:lnTo>
                      <a:pt x="807" y="1362"/>
                    </a:lnTo>
                    <a:lnTo>
                      <a:pt x="949" y="809"/>
                    </a:lnTo>
                    <a:lnTo>
                      <a:pt x="955" y="797"/>
                    </a:lnTo>
                    <a:lnTo>
                      <a:pt x="963" y="789"/>
                    </a:lnTo>
                    <a:lnTo>
                      <a:pt x="972" y="782"/>
                    </a:lnTo>
                    <a:lnTo>
                      <a:pt x="984" y="779"/>
                    </a:lnTo>
                    <a:lnTo>
                      <a:pt x="995" y="779"/>
                    </a:lnTo>
                    <a:close/>
                    <a:moveTo>
                      <a:pt x="1224" y="310"/>
                    </a:moveTo>
                    <a:lnTo>
                      <a:pt x="1148" y="312"/>
                    </a:lnTo>
                    <a:lnTo>
                      <a:pt x="1075" y="322"/>
                    </a:lnTo>
                    <a:lnTo>
                      <a:pt x="1004" y="337"/>
                    </a:lnTo>
                    <a:lnTo>
                      <a:pt x="934" y="357"/>
                    </a:lnTo>
                    <a:lnTo>
                      <a:pt x="868" y="382"/>
                    </a:lnTo>
                    <a:lnTo>
                      <a:pt x="803" y="413"/>
                    </a:lnTo>
                    <a:lnTo>
                      <a:pt x="741" y="448"/>
                    </a:lnTo>
                    <a:lnTo>
                      <a:pt x="682" y="489"/>
                    </a:lnTo>
                    <a:lnTo>
                      <a:pt x="628" y="532"/>
                    </a:lnTo>
                    <a:lnTo>
                      <a:pt x="575" y="580"/>
                    </a:lnTo>
                    <a:lnTo>
                      <a:pt x="528" y="632"/>
                    </a:lnTo>
                    <a:lnTo>
                      <a:pt x="484" y="688"/>
                    </a:lnTo>
                    <a:lnTo>
                      <a:pt x="444" y="747"/>
                    </a:lnTo>
                    <a:lnTo>
                      <a:pt x="410" y="810"/>
                    </a:lnTo>
                    <a:lnTo>
                      <a:pt x="379" y="874"/>
                    </a:lnTo>
                    <a:lnTo>
                      <a:pt x="354" y="942"/>
                    </a:lnTo>
                    <a:lnTo>
                      <a:pt x="333" y="1011"/>
                    </a:lnTo>
                    <a:lnTo>
                      <a:pt x="319" y="1084"/>
                    </a:lnTo>
                    <a:lnTo>
                      <a:pt x="310" y="1158"/>
                    </a:lnTo>
                    <a:lnTo>
                      <a:pt x="307" y="1233"/>
                    </a:lnTo>
                    <a:lnTo>
                      <a:pt x="310" y="1309"/>
                    </a:lnTo>
                    <a:lnTo>
                      <a:pt x="319" y="1383"/>
                    </a:lnTo>
                    <a:lnTo>
                      <a:pt x="333" y="1455"/>
                    </a:lnTo>
                    <a:lnTo>
                      <a:pt x="354" y="1526"/>
                    </a:lnTo>
                    <a:lnTo>
                      <a:pt x="379" y="1592"/>
                    </a:lnTo>
                    <a:lnTo>
                      <a:pt x="410" y="1658"/>
                    </a:lnTo>
                    <a:lnTo>
                      <a:pt x="444" y="1720"/>
                    </a:lnTo>
                    <a:lnTo>
                      <a:pt x="484" y="1779"/>
                    </a:lnTo>
                    <a:lnTo>
                      <a:pt x="528" y="1834"/>
                    </a:lnTo>
                    <a:lnTo>
                      <a:pt x="575" y="1887"/>
                    </a:lnTo>
                    <a:lnTo>
                      <a:pt x="628" y="1934"/>
                    </a:lnTo>
                    <a:lnTo>
                      <a:pt x="682" y="1979"/>
                    </a:lnTo>
                    <a:lnTo>
                      <a:pt x="741" y="2019"/>
                    </a:lnTo>
                    <a:lnTo>
                      <a:pt x="803" y="2054"/>
                    </a:lnTo>
                    <a:lnTo>
                      <a:pt x="868" y="2084"/>
                    </a:lnTo>
                    <a:lnTo>
                      <a:pt x="934" y="2110"/>
                    </a:lnTo>
                    <a:lnTo>
                      <a:pt x="1004" y="2131"/>
                    </a:lnTo>
                    <a:lnTo>
                      <a:pt x="1075" y="2146"/>
                    </a:lnTo>
                    <a:lnTo>
                      <a:pt x="1148" y="2154"/>
                    </a:lnTo>
                    <a:lnTo>
                      <a:pt x="1224" y="2157"/>
                    </a:lnTo>
                    <a:lnTo>
                      <a:pt x="1298" y="2154"/>
                    </a:lnTo>
                    <a:lnTo>
                      <a:pt x="1372" y="2146"/>
                    </a:lnTo>
                    <a:lnTo>
                      <a:pt x="1444" y="2131"/>
                    </a:lnTo>
                    <a:lnTo>
                      <a:pt x="1513" y="2110"/>
                    </a:lnTo>
                    <a:lnTo>
                      <a:pt x="1580" y="2084"/>
                    </a:lnTo>
                    <a:lnTo>
                      <a:pt x="1644" y="2054"/>
                    </a:lnTo>
                    <a:lnTo>
                      <a:pt x="1706" y="2019"/>
                    </a:lnTo>
                    <a:lnTo>
                      <a:pt x="1765" y="1979"/>
                    </a:lnTo>
                    <a:lnTo>
                      <a:pt x="1820" y="1934"/>
                    </a:lnTo>
                    <a:lnTo>
                      <a:pt x="1871" y="1887"/>
                    </a:lnTo>
                    <a:lnTo>
                      <a:pt x="1920" y="1834"/>
                    </a:lnTo>
                    <a:lnTo>
                      <a:pt x="1963" y="1779"/>
                    </a:lnTo>
                    <a:lnTo>
                      <a:pt x="2002" y="1720"/>
                    </a:lnTo>
                    <a:lnTo>
                      <a:pt x="2038" y="1658"/>
                    </a:lnTo>
                    <a:lnTo>
                      <a:pt x="2068" y="1592"/>
                    </a:lnTo>
                    <a:lnTo>
                      <a:pt x="2094" y="1526"/>
                    </a:lnTo>
                    <a:lnTo>
                      <a:pt x="2113" y="1455"/>
                    </a:lnTo>
                    <a:lnTo>
                      <a:pt x="2128" y="1383"/>
                    </a:lnTo>
                    <a:lnTo>
                      <a:pt x="2138" y="1309"/>
                    </a:lnTo>
                    <a:lnTo>
                      <a:pt x="2140" y="1233"/>
                    </a:lnTo>
                    <a:lnTo>
                      <a:pt x="2138" y="1158"/>
                    </a:lnTo>
                    <a:lnTo>
                      <a:pt x="2128" y="1084"/>
                    </a:lnTo>
                    <a:lnTo>
                      <a:pt x="2113" y="1011"/>
                    </a:lnTo>
                    <a:lnTo>
                      <a:pt x="2094" y="942"/>
                    </a:lnTo>
                    <a:lnTo>
                      <a:pt x="2068" y="874"/>
                    </a:lnTo>
                    <a:lnTo>
                      <a:pt x="2038" y="810"/>
                    </a:lnTo>
                    <a:lnTo>
                      <a:pt x="2002" y="747"/>
                    </a:lnTo>
                    <a:lnTo>
                      <a:pt x="1963" y="688"/>
                    </a:lnTo>
                    <a:lnTo>
                      <a:pt x="1920" y="632"/>
                    </a:lnTo>
                    <a:lnTo>
                      <a:pt x="1871" y="580"/>
                    </a:lnTo>
                    <a:lnTo>
                      <a:pt x="1820" y="532"/>
                    </a:lnTo>
                    <a:lnTo>
                      <a:pt x="1765" y="489"/>
                    </a:lnTo>
                    <a:lnTo>
                      <a:pt x="1706" y="448"/>
                    </a:lnTo>
                    <a:lnTo>
                      <a:pt x="1644" y="413"/>
                    </a:lnTo>
                    <a:lnTo>
                      <a:pt x="1580" y="382"/>
                    </a:lnTo>
                    <a:lnTo>
                      <a:pt x="1513" y="357"/>
                    </a:lnTo>
                    <a:lnTo>
                      <a:pt x="1444" y="337"/>
                    </a:lnTo>
                    <a:lnTo>
                      <a:pt x="1372" y="322"/>
                    </a:lnTo>
                    <a:lnTo>
                      <a:pt x="1298" y="312"/>
                    </a:lnTo>
                    <a:lnTo>
                      <a:pt x="1224" y="310"/>
                    </a:lnTo>
                    <a:close/>
                    <a:moveTo>
                      <a:pt x="1224" y="0"/>
                    </a:moveTo>
                    <a:lnTo>
                      <a:pt x="1224" y="0"/>
                    </a:lnTo>
                    <a:lnTo>
                      <a:pt x="1315" y="4"/>
                    </a:lnTo>
                    <a:lnTo>
                      <a:pt x="1404" y="13"/>
                    </a:lnTo>
                    <a:lnTo>
                      <a:pt x="1491" y="30"/>
                    </a:lnTo>
                    <a:lnTo>
                      <a:pt x="1577" y="52"/>
                    </a:lnTo>
                    <a:lnTo>
                      <a:pt x="1660" y="81"/>
                    </a:lnTo>
                    <a:lnTo>
                      <a:pt x="1739" y="115"/>
                    </a:lnTo>
                    <a:lnTo>
                      <a:pt x="1816" y="154"/>
                    </a:lnTo>
                    <a:lnTo>
                      <a:pt x="1889" y="199"/>
                    </a:lnTo>
                    <a:lnTo>
                      <a:pt x="1959" y="249"/>
                    </a:lnTo>
                    <a:lnTo>
                      <a:pt x="2026" y="303"/>
                    </a:lnTo>
                    <a:lnTo>
                      <a:pt x="2088" y="362"/>
                    </a:lnTo>
                    <a:lnTo>
                      <a:pt x="2147" y="424"/>
                    </a:lnTo>
                    <a:lnTo>
                      <a:pt x="2200" y="492"/>
                    </a:lnTo>
                    <a:lnTo>
                      <a:pt x="2250" y="563"/>
                    </a:lnTo>
                    <a:lnTo>
                      <a:pt x="2295" y="636"/>
                    </a:lnTo>
                    <a:lnTo>
                      <a:pt x="2333" y="714"/>
                    </a:lnTo>
                    <a:lnTo>
                      <a:pt x="2367" y="795"/>
                    </a:lnTo>
                    <a:lnTo>
                      <a:pt x="2395" y="877"/>
                    </a:lnTo>
                    <a:lnTo>
                      <a:pt x="2418" y="964"/>
                    </a:lnTo>
                    <a:lnTo>
                      <a:pt x="2434" y="1051"/>
                    </a:lnTo>
                    <a:lnTo>
                      <a:pt x="2444" y="1141"/>
                    </a:lnTo>
                    <a:lnTo>
                      <a:pt x="2448" y="1233"/>
                    </a:lnTo>
                    <a:lnTo>
                      <a:pt x="2444" y="1325"/>
                    </a:lnTo>
                    <a:lnTo>
                      <a:pt x="2434" y="1416"/>
                    </a:lnTo>
                    <a:lnTo>
                      <a:pt x="2418" y="1503"/>
                    </a:lnTo>
                    <a:lnTo>
                      <a:pt x="2395" y="1589"/>
                    </a:lnTo>
                    <a:lnTo>
                      <a:pt x="2367" y="1672"/>
                    </a:lnTo>
                    <a:lnTo>
                      <a:pt x="2333" y="1753"/>
                    </a:lnTo>
                    <a:lnTo>
                      <a:pt x="2295" y="1831"/>
                    </a:lnTo>
                    <a:lnTo>
                      <a:pt x="2250" y="1905"/>
                    </a:lnTo>
                    <a:lnTo>
                      <a:pt x="2200" y="1976"/>
                    </a:lnTo>
                    <a:lnTo>
                      <a:pt x="2147" y="2042"/>
                    </a:lnTo>
                    <a:lnTo>
                      <a:pt x="2088" y="2105"/>
                    </a:lnTo>
                    <a:lnTo>
                      <a:pt x="2026" y="2165"/>
                    </a:lnTo>
                    <a:lnTo>
                      <a:pt x="1959" y="2218"/>
                    </a:lnTo>
                    <a:lnTo>
                      <a:pt x="1889" y="2268"/>
                    </a:lnTo>
                    <a:lnTo>
                      <a:pt x="1816" y="2312"/>
                    </a:lnTo>
                    <a:lnTo>
                      <a:pt x="1739" y="2353"/>
                    </a:lnTo>
                    <a:lnTo>
                      <a:pt x="1660" y="2386"/>
                    </a:lnTo>
                    <a:lnTo>
                      <a:pt x="1577" y="2415"/>
                    </a:lnTo>
                    <a:lnTo>
                      <a:pt x="1491" y="2437"/>
                    </a:lnTo>
                    <a:lnTo>
                      <a:pt x="1404" y="2454"/>
                    </a:lnTo>
                    <a:lnTo>
                      <a:pt x="1315" y="2463"/>
                    </a:lnTo>
                    <a:lnTo>
                      <a:pt x="1224" y="2467"/>
                    </a:lnTo>
                    <a:lnTo>
                      <a:pt x="1133" y="2463"/>
                    </a:lnTo>
                    <a:lnTo>
                      <a:pt x="1043" y="2454"/>
                    </a:lnTo>
                    <a:lnTo>
                      <a:pt x="956" y="2437"/>
                    </a:lnTo>
                    <a:lnTo>
                      <a:pt x="871" y="2415"/>
                    </a:lnTo>
                    <a:lnTo>
                      <a:pt x="788" y="2386"/>
                    </a:lnTo>
                    <a:lnTo>
                      <a:pt x="708" y="2353"/>
                    </a:lnTo>
                    <a:lnTo>
                      <a:pt x="632" y="2312"/>
                    </a:lnTo>
                    <a:lnTo>
                      <a:pt x="557" y="2268"/>
                    </a:lnTo>
                    <a:lnTo>
                      <a:pt x="487" y="2218"/>
                    </a:lnTo>
                    <a:lnTo>
                      <a:pt x="421" y="2165"/>
                    </a:lnTo>
                    <a:lnTo>
                      <a:pt x="358" y="2105"/>
                    </a:lnTo>
                    <a:lnTo>
                      <a:pt x="301" y="2042"/>
                    </a:lnTo>
                    <a:lnTo>
                      <a:pt x="246" y="1976"/>
                    </a:lnTo>
                    <a:lnTo>
                      <a:pt x="197" y="1905"/>
                    </a:lnTo>
                    <a:lnTo>
                      <a:pt x="153" y="1831"/>
                    </a:lnTo>
                    <a:lnTo>
                      <a:pt x="113" y="1753"/>
                    </a:lnTo>
                    <a:lnTo>
                      <a:pt x="80" y="1672"/>
                    </a:lnTo>
                    <a:lnTo>
                      <a:pt x="51" y="1589"/>
                    </a:lnTo>
                    <a:lnTo>
                      <a:pt x="29" y="1503"/>
                    </a:lnTo>
                    <a:lnTo>
                      <a:pt x="13" y="1416"/>
                    </a:lnTo>
                    <a:lnTo>
                      <a:pt x="3" y="1325"/>
                    </a:lnTo>
                    <a:lnTo>
                      <a:pt x="0" y="1233"/>
                    </a:lnTo>
                    <a:lnTo>
                      <a:pt x="3" y="1141"/>
                    </a:lnTo>
                    <a:lnTo>
                      <a:pt x="13" y="1051"/>
                    </a:lnTo>
                    <a:lnTo>
                      <a:pt x="29" y="964"/>
                    </a:lnTo>
                    <a:lnTo>
                      <a:pt x="51" y="877"/>
                    </a:lnTo>
                    <a:lnTo>
                      <a:pt x="80" y="795"/>
                    </a:lnTo>
                    <a:lnTo>
                      <a:pt x="113" y="714"/>
                    </a:lnTo>
                    <a:lnTo>
                      <a:pt x="153" y="636"/>
                    </a:lnTo>
                    <a:lnTo>
                      <a:pt x="197" y="563"/>
                    </a:lnTo>
                    <a:lnTo>
                      <a:pt x="246" y="492"/>
                    </a:lnTo>
                    <a:lnTo>
                      <a:pt x="301" y="424"/>
                    </a:lnTo>
                    <a:lnTo>
                      <a:pt x="358" y="362"/>
                    </a:lnTo>
                    <a:lnTo>
                      <a:pt x="421" y="303"/>
                    </a:lnTo>
                    <a:lnTo>
                      <a:pt x="487" y="249"/>
                    </a:lnTo>
                    <a:lnTo>
                      <a:pt x="557" y="199"/>
                    </a:lnTo>
                    <a:lnTo>
                      <a:pt x="632" y="154"/>
                    </a:lnTo>
                    <a:lnTo>
                      <a:pt x="708" y="115"/>
                    </a:lnTo>
                    <a:lnTo>
                      <a:pt x="788" y="81"/>
                    </a:lnTo>
                    <a:lnTo>
                      <a:pt x="871" y="52"/>
                    </a:lnTo>
                    <a:lnTo>
                      <a:pt x="956" y="30"/>
                    </a:lnTo>
                    <a:lnTo>
                      <a:pt x="1043" y="13"/>
                    </a:lnTo>
                    <a:lnTo>
                      <a:pt x="1133" y="4"/>
                    </a:lnTo>
                    <a:lnTo>
                      <a:pt x="122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xmlns="" id="{63C753BE-F3AE-43D2-BD76-65BB041CB9DD}"/>
                  </a:ext>
                </a:extLst>
              </p:cNvPr>
              <p:cNvGrpSpPr/>
              <p:nvPr/>
            </p:nvGrpSpPr>
            <p:grpSpPr>
              <a:xfrm>
                <a:off x="5830091" y="5338576"/>
                <a:ext cx="960782" cy="956678"/>
                <a:chOff x="6784954" y="3032825"/>
                <a:chExt cx="960782" cy="956678"/>
              </a:xfrm>
            </p:grpSpPr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xmlns="" id="{C889908F-547E-4CC1-94B9-F5EEE78D0A8D}"/>
                    </a:ext>
                  </a:extLst>
                </p:cNvPr>
                <p:cNvSpPr/>
                <p:nvPr/>
              </p:nvSpPr>
              <p:spPr>
                <a:xfrm>
                  <a:off x="6784954" y="3032825"/>
                  <a:ext cx="960782" cy="956678"/>
                </a:xfrm>
                <a:prstGeom prst="rect">
                  <a:avLst/>
                </a:prstGeom>
                <a:solidFill>
                  <a:srgbClr val="FFE6C1"/>
                </a:solidFill>
                <a:ln>
                  <a:solidFill>
                    <a:srgbClr val="FFE6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68" name="그룹 67">
                  <a:extLst>
                    <a:ext uri="{FF2B5EF4-FFF2-40B4-BE49-F238E27FC236}">
                      <a16:creationId xmlns:a16="http://schemas.microsoft.com/office/drawing/2014/main" xmlns="" id="{C12FADAB-10BF-4DE4-978A-C54B7AB8E893}"/>
                    </a:ext>
                  </a:extLst>
                </p:cNvPr>
                <p:cNvGrpSpPr/>
                <p:nvPr/>
              </p:nvGrpSpPr>
              <p:grpSpPr>
                <a:xfrm>
                  <a:off x="6921877" y="3182368"/>
                  <a:ext cx="686934" cy="676315"/>
                  <a:chOff x="6921877" y="3182368"/>
                  <a:chExt cx="686934" cy="676315"/>
                </a:xfrm>
              </p:grpSpPr>
              <p:sp>
                <p:nvSpPr>
                  <p:cNvPr id="69" name="Rectangle 16">
                    <a:extLst>
                      <a:ext uri="{FF2B5EF4-FFF2-40B4-BE49-F238E27FC236}">
                        <a16:creationId xmlns:a16="http://schemas.microsoft.com/office/drawing/2014/main" xmlns="" id="{8471AB0C-9C8E-43D2-AAE8-8D947D57003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161146" y="3495932"/>
                    <a:ext cx="265512" cy="52261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70" name="Freeform 17">
                    <a:extLst>
                      <a:ext uri="{FF2B5EF4-FFF2-40B4-BE49-F238E27FC236}">
                        <a16:creationId xmlns:a16="http://schemas.microsoft.com/office/drawing/2014/main" xmlns="" id="{DDED21E3-8D0B-4EFC-B9DA-82A46EB19BC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921877" y="3182368"/>
                    <a:ext cx="637536" cy="627128"/>
                  </a:xfrm>
                  <a:custGeom>
                    <a:avLst/>
                    <a:gdLst>
                      <a:gd name="T0" fmla="*/ 413 w 3302"/>
                      <a:gd name="T1" fmla="*/ 0 h 3264"/>
                      <a:gd name="T2" fmla="*/ 2890 w 3302"/>
                      <a:gd name="T3" fmla="*/ 0 h 3264"/>
                      <a:gd name="T4" fmla="*/ 2941 w 3302"/>
                      <a:gd name="T5" fmla="*/ 3 h 3264"/>
                      <a:gd name="T6" fmla="*/ 2992 w 3302"/>
                      <a:gd name="T7" fmla="*/ 12 h 3264"/>
                      <a:gd name="T8" fmla="*/ 3039 w 3302"/>
                      <a:gd name="T9" fmla="*/ 27 h 3264"/>
                      <a:gd name="T10" fmla="*/ 3083 w 3302"/>
                      <a:gd name="T11" fmla="*/ 48 h 3264"/>
                      <a:gd name="T12" fmla="*/ 3126 w 3302"/>
                      <a:gd name="T13" fmla="*/ 73 h 3264"/>
                      <a:gd name="T14" fmla="*/ 3164 w 3302"/>
                      <a:gd name="T15" fmla="*/ 103 h 3264"/>
                      <a:gd name="T16" fmla="*/ 3198 w 3302"/>
                      <a:gd name="T17" fmla="*/ 137 h 3264"/>
                      <a:gd name="T18" fmla="*/ 3228 w 3302"/>
                      <a:gd name="T19" fmla="*/ 175 h 3264"/>
                      <a:gd name="T20" fmla="*/ 3254 w 3302"/>
                      <a:gd name="T21" fmla="*/ 216 h 3264"/>
                      <a:gd name="T22" fmla="*/ 3275 w 3302"/>
                      <a:gd name="T23" fmla="*/ 261 h 3264"/>
                      <a:gd name="T24" fmla="*/ 3290 w 3302"/>
                      <a:gd name="T25" fmla="*/ 307 h 3264"/>
                      <a:gd name="T26" fmla="*/ 3299 w 3302"/>
                      <a:gd name="T27" fmla="*/ 357 h 3264"/>
                      <a:gd name="T28" fmla="*/ 3302 w 3302"/>
                      <a:gd name="T29" fmla="*/ 408 h 3264"/>
                      <a:gd name="T30" fmla="*/ 3302 w 3302"/>
                      <a:gd name="T31" fmla="*/ 1658 h 3264"/>
                      <a:gd name="T32" fmla="*/ 3258 w 3302"/>
                      <a:gd name="T33" fmla="*/ 1650 h 3264"/>
                      <a:gd name="T34" fmla="*/ 3212 w 3302"/>
                      <a:gd name="T35" fmla="*/ 1648 h 3264"/>
                      <a:gd name="T36" fmla="*/ 3164 w 3302"/>
                      <a:gd name="T37" fmla="*/ 1650 h 3264"/>
                      <a:gd name="T38" fmla="*/ 3117 w 3302"/>
                      <a:gd name="T39" fmla="*/ 1659 h 3264"/>
                      <a:gd name="T40" fmla="*/ 3071 w 3302"/>
                      <a:gd name="T41" fmla="*/ 1673 h 3264"/>
                      <a:gd name="T42" fmla="*/ 3027 w 3302"/>
                      <a:gd name="T43" fmla="*/ 1691 h 3264"/>
                      <a:gd name="T44" fmla="*/ 3027 w 3302"/>
                      <a:gd name="T45" fmla="*/ 544 h 3264"/>
                      <a:gd name="T46" fmla="*/ 275 w 3302"/>
                      <a:gd name="T47" fmla="*/ 544 h 3264"/>
                      <a:gd name="T48" fmla="*/ 275 w 3302"/>
                      <a:gd name="T49" fmla="*/ 2856 h 3264"/>
                      <a:gd name="T50" fmla="*/ 279 w 3302"/>
                      <a:gd name="T51" fmla="*/ 2883 h 3264"/>
                      <a:gd name="T52" fmla="*/ 287 w 3302"/>
                      <a:gd name="T53" fmla="*/ 2909 h 3264"/>
                      <a:gd name="T54" fmla="*/ 299 w 3302"/>
                      <a:gd name="T55" fmla="*/ 2932 h 3264"/>
                      <a:gd name="T56" fmla="*/ 315 w 3302"/>
                      <a:gd name="T57" fmla="*/ 2952 h 3264"/>
                      <a:gd name="T58" fmla="*/ 336 w 3302"/>
                      <a:gd name="T59" fmla="*/ 2969 h 3264"/>
                      <a:gd name="T60" fmla="*/ 359 w 3302"/>
                      <a:gd name="T61" fmla="*/ 2982 h 3264"/>
                      <a:gd name="T62" fmla="*/ 385 w 3302"/>
                      <a:gd name="T63" fmla="*/ 2990 h 3264"/>
                      <a:gd name="T64" fmla="*/ 413 w 3302"/>
                      <a:gd name="T65" fmla="*/ 2992 h 3264"/>
                      <a:gd name="T66" fmla="*/ 1790 w 3302"/>
                      <a:gd name="T67" fmla="*/ 2992 h 3264"/>
                      <a:gd name="T68" fmla="*/ 1710 w 3302"/>
                      <a:gd name="T69" fmla="*/ 3264 h 3264"/>
                      <a:gd name="T70" fmla="*/ 413 w 3302"/>
                      <a:gd name="T71" fmla="*/ 3264 h 3264"/>
                      <a:gd name="T72" fmla="*/ 361 w 3302"/>
                      <a:gd name="T73" fmla="*/ 3261 h 3264"/>
                      <a:gd name="T74" fmla="*/ 311 w 3302"/>
                      <a:gd name="T75" fmla="*/ 3252 h 3264"/>
                      <a:gd name="T76" fmla="*/ 264 w 3302"/>
                      <a:gd name="T77" fmla="*/ 3237 h 3264"/>
                      <a:gd name="T78" fmla="*/ 219 w 3302"/>
                      <a:gd name="T79" fmla="*/ 3216 h 3264"/>
                      <a:gd name="T80" fmla="*/ 177 w 3302"/>
                      <a:gd name="T81" fmla="*/ 3190 h 3264"/>
                      <a:gd name="T82" fmla="*/ 139 w 3302"/>
                      <a:gd name="T83" fmla="*/ 3161 h 3264"/>
                      <a:gd name="T84" fmla="*/ 104 w 3302"/>
                      <a:gd name="T85" fmla="*/ 3127 h 3264"/>
                      <a:gd name="T86" fmla="*/ 73 w 3302"/>
                      <a:gd name="T87" fmla="*/ 3089 h 3264"/>
                      <a:gd name="T88" fmla="*/ 48 w 3302"/>
                      <a:gd name="T89" fmla="*/ 3048 h 3264"/>
                      <a:gd name="T90" fmla="*/ 28 w 3302"/>
                      <a:gd name="T91" fmla="*/ 3003 h 3264"/>
                      <a:gd name="T92" fmla="*/ 13 w 3302"/>
                      <a:gd name="T93" fmla="*/ 2957 h 3264"/>
                      <a:gd name="T94" fmla="*/ 3 w 3302"/>
                      <a:gd name="T95" fmla="*/ 2907 h 3264"/>
                      <a:gd name="T96" fmla="*/ 0 w 3302"/>
                      <a:gd name="T97" fmla="*/ 2856 h 3264"/>
                      <a:gd name="T98" fmla="*/ 0 w 3302"/>
                      <a:gd name="T99" fmla="*/ 408 h 3264"/>
                      <a:gd name="T100" fmla="*/ 3 w 3302"/>
                      <a:gd name="T101" fmla="*/ 357 h 3264"/>
                      <a:gd name="T102" fmla="*/ 13 w 3302"/>
                      <a:gd name="T103" fmla="*/ 307 h 3264"/>
                      <a:gd name="T104" fmla="*/ 28 w 3302"/>
                      <a:gd name="T105" fmla="*/ 261 h 3264"/>
                      <a:gd name="T106" fmla="*/ 48 w 3302"/>
                      <a:gd name="T107" fmla="*/ 216 h 3264"/>
                      <a:gd name="T108" fmla="*/ 73 w 3302"/>
                      <a:gd name="T109" fmla="*/ 175 h 3264"/>
                      <a:gd name="T110" fmla="*/ 104 w 3302"/>
                      <a:gd name="T111" fmla="*/ 137 h 3264"/>
                      <a:gd name="T112" fmla="*/ 139 w 3302"/>
                      <a:gd name="T113" fmla="*/ 103 h 3264"/>
                      <a:gd name="T114" fmla="*/ 177 w 3302"/>
                      <a:gd name="T115" fmla="*/ 73 h 3264"/>
                      <a:gd name="T116" fmla="*/ 219 w 3302"/>
                      <a:gd name="T117" fmla="*/ 48 h 3264"/>
                      <a:gd name="T118" fmla="*/ 264 w 3302"/>
                      <a:gd name="T119" fmla="*/ 27 h 3264"/>
                      <a:gd name="T120" fmla="*/ 311 w 3302"/>
                      <a:gd name="T121" fmla="*/ 12 h 3264"/>
                      <a:gd name="T122" fmla="*/ 361 w 3302"/>
                      <a:gd name="T123" fmla="*/ 3 h 3264"/>
                      <a:gd name="T124" fmla="*/ 413 w 3302"/>
                      <a:gd name="T125" fmla="*/ 0 h 32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302" h="3264">
                        <a:moveTo>
                          <a:pt x="413" y="0"/>
                        </a:moveTo>
                        <a:lnTo>
                          <a:pt x="2890" y="0"/>
                        </a:lnTo>
                        <a:lnTo>
                          <a:pt x="2941" y="3"/>
                        </a:lnTo>
                        <a:lnTo>
                          <a:pt x="2992" y="12"/>
                        </a:lnTo>
                        <a:lnTo>
                          <a:pt x="3039" y="27"/>
                        </a:lnTo>
                        <a:lnTo>
                          <a:pt x="3083" y="48"/>
                        </a:lnTo>
                        <a:lnTo>
                          <a:pt x="3126" y="73"/>
                        </a:lnTo>
                        <a:lnTo>
                          <a:pt x="3164" y="103"/>
                        </a:lnTo>
                        <a:lnTo>
                          <a:pt x="3198" y="137"/>
                        </a:lnTo>
                        <a:lnTo>
                          <a:pt x="3228" y="175"/>
                        </a:lnTo>
                        <a:lnTo>
                          <a:pt x="3254" y="216"/>
                        </a:lnTo>
                        <a:lnTo>
                          <a:pt x="3275" y="261"/>
                        </a:lnTo>
                        <a:lnTo>
                          <a:pt x="3290" y="307"/>
                        </a:lnTo>
                        <a:lnTo>
                          <a:pt x="3299" y="357"/>
                        </a:lnTo>
                        <a:lnTo>
                          <a:pt x="3302" y="408"/>
                        </a:lnTo>
                        <a:lnTo>
                          <a:pt x="3302" y="1658"/>
                        </a:lnTo>
                        <a:lnTo>
                          <a:pt x="3258" y="1650"/>
                        </a:lnTo>
                        <a:lnTo>
                          <a:pt x="3212" y="1648"/>
                        </a:lnTo>
                        <a:lnTo>
                          <a:pt x="3164" y="1650"/>
                        </a:lnTo>
                        <a:lnTo>
                          <a:pt x="3117" y="1659"/>
                        </a:lnTo>
                        <a:lnTo>
                          <a:pt x="3071" y="1673"/>
                        </a:lnTo>
                        <a:lnTo>
                          <a:pt x="3027" y="1691"/>
                        </a:lnTo>
                        <a:lnTo>
                          <a:pt x="3027" y="544"/>
                        </a:lnTo>
                        <a:lnTo>
                          <a:pt x="275" y="544"/>
                        </a:lnTo>
                        <a:lnTo>
                          <a:pt x="275" y="2856"/>
                        </a:lnTo>
                        <a:lnTo>
                          <a:pt x="279" y="2883"/>
                        </a:lnTo>
                        <a:lnTo>
                          <a:pt x="287" y="2909"/>
                        </a:lnTo>
                        <a:lnTo>
                          <a:pt x="299" y="2932"/>
                        </a:lnTo>
                        <a:lnTo>
                          <a:pt x="315" y="2952"/>
                        </a:lnTo>
                        <a:lnTo>
                          <a:pt x="336" y="2969"/>
                        </a:lnTo>
                        <a:lnTo>
                          <a:pt x="359" y="2982"/>
                        </a:lnTo>
                        <a:lnTo>
                          <a:pt x="385" y="2990"/>
                        </a:lnTo>
                        <a:lnTo>
                          <a:pt x="413" y="2992"/>
                        </a:lnTo>
                        <a:lnTo>
                          <a:pt x="1790" y="2992"/>
                        </a:lnTo>
                        <a:lnTo>
                          <a:pt x="1710" y="3264"/>
                        </a:lnTo>
                        <a:lnTo>
                          <a:pt x="413" y="3264"/>
                        </a:lnTo>
                        <a:lnTo>
                          <a:pt x="361" y="3261"/>
                        </a:lnTo>
                        <a:lnTo>
                          <a:pt x="311" y="3252"/>
                        </a:lnTo>
                        <a:lnTo>
                          <a:pt x="264" y="3237"/>
                        </a:lnTo>
                        <a:lnTo>
                          <a:pt x="219" y="3216"/>
                        </a:lnTo>
                        <a:lnTo>
                          <a:pt x="177" y="3190"/>
                        </a:lnTo>
                        <a:lnTo>
                          <a:pt x="139" y="3161"/>
                        </a:lnTo>
                        <a:lnTo>
                          <a:pt x="104" y="3127"/>
                        </a:lnTo>
                        <a:lnTo>
                          <a:pt x="73" y="3089"/>
                        </a:lnTo>
                        <a:lnTo>
                          <a:pt x="48" y="3048"/>
                        </a:lnTo>
                        <a:lnTo>
                          <a:pt x="28" y="3003"/>
                        </a:lnTo>
                        <a:lnTo>
                          <a:pt x="13" y="2957"/>
                        </a:lnTo>
                        <a:lnTo>
                          <a:pt x="3" y="2907"/>
                        </a:lnTo>
                        <a:lnTo>
                          <a:pt x="0" y="2856"/>
                        </a:lnTo>
                        <a:lnTo>
                          <a:pt x="0" y="408"/>
                        </a:lnTo>
                        <a:lnTo>
                          <a:pt x="3" y="357"/>
                        </a:lnTo>
                        <a:lnTo>
                          <a:pt x="13" y="307"/>
                        </a:lnTo>
                        <a:lnTo>
                          <a:pt x="28" y="261"/>
                        </a:lnTo>
                        <a:lnTo>
                          <a:pt x="48" y="216"/>
                        </a:lnTo>
                        <a:lnTo>
                          <a:pt x="73" y="175"/>
                        </a:lnTo>
                        <a:lnTo>
                          <a:pt x="104" y="137"/>
                        </a:lnTo>
                        <a:lnTo>
                          <a:pt x="139" y="103"/>
                        </a:lnTo>
                        <a:lnTo>
                          <a:pt x="177" y="73"/>
                        </a:lnTo>
                        <a:lnTo>
                          <a:pt x="219" y="48"/>
                        </a:lnTo>
                        <a:lnTo>
                          <a:pt x="264" y="27"/>
                        </a:lnTo>
                        <a:lnTo>
                          <a:pt x="311" y="12"/>
                        </a:lnTo>
                        <a:lnTo>
                          <a:pt x="361" y="3"/>
                        </a:lnTo>
                        <a:lnTo>
                          <a:pt x="413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71" name="Rectangle 18">
                    <a:extLst>
                      <a:ext uri="{FF2B5EF4-FFF2-40B4-BE49-F238E27FC236}">
                        <a16:creationId xmlns:a16="http://schemas.microsoft.com/office/drawing/2014/main" xmlns="" id="{D8AAC68B-C472-40FA-989A-C5AA1BB923F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161146" y="3391411"/>
                    <a:ext cx="265512" cy="52261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72" name="Freeform 19">
                    <a:extLst>
                      <a:ext uri="{FF2B5EF4-FFF2-40B4-BE49-F238E27FC236}">
                        <a16:creationId xmlns:a16="http://schemas.microsoft.com/office/drawing/2014/main" xmlns="" id="{C89603A9-3D45-49B1-AB89-48E32D52F50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161146" y="3600454"/>
                    <a:ext cx="241585" cy="52261"/>
                  </a:xfrm>
                  <a:custGeom>
                    <a:avLst/>
                    <a:gdLst>
                      <a:gd name="T0" fmla="*/ 0 w 1254"/>
                      <a:gd name="T1" fmla="*/ 0 h 272"/>
                      <a:gd name="T2" fmla="*/ 1254 w 1254"/>
                      <a:gd name="T3" fmla="*/ 0 h 272"/>
                      <a:gd name="T4" fmla="*/ 976 w 1254"/>
                      <a:gd name="T5" fmla="*/ 272 h 272"/>
                      <a:gd name="T6" fmla="*/ 0 w 1254"/>
                      <a:gd name="T7" fmla="*/ 272 h 272"/>
                      <a:gd name="T8" fmla="*/ 0 w 1254"/>
                      <a:gd name="T9" fmla="*/ 0 h 2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54" h="272">
                        <a:moveTo>
                          <a:pt x="0" y="0"/>
                        </a:moveTo>
                        <a:lnTo>
                          <a:pt x="1254" y="0"/>
                        </a:lnTo>
                        <a:lnTo>
                          <a:pt x="976" y="272"/>
                        </a:lnTo>
                        <a:lnTo>
                          <a:pt x="0" y="27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73" name="Rectangle 20">
                    <a:extLst>
                      <a:ext uri="{FF2B5EF4-FFF2-40B4-BE49-F238E27FC236}">
                        <a16:creationId xmlns:a16="http://schemas.microsoft.com/office/drawing/2014/main" xmlns="" id="{90DB26C8-BB8D-4015-8A1C-FCB55685B6F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054633" y="3495932"/>
                    <a:ext cx="53257" cy="52261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74" name="Rectangle 21">
                    <a:extLst>
                      <a:ext uri="{FF2B5EF4-FFF2-40B4-BE49-F238E27FC236}">
                        <a16:creationId xmlns:a16="http://schemas.microsoft.com/office/drawing/2014/main" xmlns="" id="{709B2BFA-EABC-4DE7-8335-B1E76ACBDC8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054633" y="3391411"/>
                    <a:ext cx="53257" cy="52261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75" name="Rectangle 22">
                    <a:extLst>
                      <a:ext uri="{FF2B5EF4-FFF2-40B4-BE49-F238E27FC236}">
                        <a16:creationId xmlns:a16="http://schemas.microsoft.com/office/drawing/2014/main" xmlns="" id="{0ADED6EC-8B76-463D-9C75-A6A356997F6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054633" y="3600454"/>
                    <a:ext cx="53257" cy="52261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76" name="Freeform 23">
                    <a:extLst>
                      <a:ext uri="{FF2B5EF4-FFF2-40B4-BE49-F238E27FC236}">
                        <a16:creationId xmlns:a16="http://schemas.microsoft.com/office/drawing/2014/main" xmlns="" id="{559FF281-A100-4564-8171-3D4B76B689F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87633" y="3550499"/>
                    <a:ext cx="121178" cy="119124"/>
                  </a:xfrm>
                  <a:custGeom>
                    <a:avLst/>
                    <a:gdLst>
                      <a:gd name="T0" fmla="*/ 272 w 629"/>
                      <a:gd name="T1" fmla="*/ 0 h 624"/>
                      <a:gd name="T2" fmla="*/ 299 w 629"/>
                      <a:gd name="T3" fmla="*/ 4 h 624"/>
                      <a:gd name="T4" fmla="*/ 327 w 629"/>
                      <a:gd name="T5" fmla="*/ 12 h 624"/>
                      <a:gd name="T6" fmla="*/ 352 w 629"/>
                      <a:gd name="T7" fmla="*/ 25 h 624"/>
                      <a:gd name="T8" fmla="*/ 376 w 629"/>
                      <a:gd name="T9" fmla="*/ 45 h 624"/>
                      <a:gd name="T10" fmla="*/ 585 w 629"/>
                      <a:gd name="T11" fmla="*/ 251 h 624"/>
                      <a:gd name="T12" fmla="*/ 603 w 629"/>
                      <a:gd name="T13" fmla="*/ 274 h 624"/>
                      <a:gd name="T14" fmla="*/ 617 w 629"/>
                      <a:gd name="T15" fmla="*/ 300 h 624"/>
                      <a:gd name="T16" fmla="*/ 625 w 629"/>
                      <a:gd name="T17" fmla="*/ 326 h 624"/>
                      <a:gd name="T18" fmla="*/ 629 w 629"/>
                      <a:gd name="T19" fmla="*/ 354 h 624"/>
                      <a:gd name="T20" fmla="*/ 625 w 629"/>
                      <a:gd name="T21" fmla="*/ 381 h 624"/>
                      <a:gd name="T22" fmla="*/ 617 w 629"/>
                      <a:gd name="T23" fmla="*/ 408 h 624"/>
                      <a:gd name="T24" fmla="*/ 604 w 629"/>
                      <a:gd name="T25" fmla="*/ 435 h 624"/>
                      <a:gd name="T26" fmla="*/ 586 w 629"/>
                      <a:gd name="T27" fmla="*/ 457 h 624"/>
                      <a:gd name="T28" fmla="*/ 418 w 629"/>
                      <a:gd name="T29" fmla="*/ 624 h 624"/>
                      <a:gd name="T30" fmla="*/ 0 w 629"/>
                      <a:gd name="T31" fmla="*/ 210 h 624"/>
                      <a:gd name="T32" fmla="*/ 169 w 629"/>
                      <a:gd name="T33" fmla="*/ 42 h 624"/>
                      <a:gd name="T34" fmla="*/ 192 w 629"/>
                      <a:gd name="T35" fmla="*/ 24 h 624"/>
                      <a:gd name="T36" fmla="*/ 217 w 629"/>
                      <a:gd name="T37" fmla="*/ 12 h 624"/>
                      <a:gd name="T38" fmla="*/ 244 w 629"/>
                      <a:gd name="T39" fmla="*/ 4 h 624"/>
                      <a:gd name="T40" fmla="*/ 272 w 629"/>
                      <a:gd name="T41" fmla="*/ 0 h 6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629" h="624">
                        <a:moveTo>
                          <a:pt x="272" y="0"/>
                        </a:moveTo>
                        <a:lnTo>
                          <a:pt x="299" y="4"/>
                        </a:lnTo>
                        <a:lnTo>
                          <a:pt x="327" y="12"/>
                        </a:lnTo>
                        <a:lnTo>
                          <a:pt x="352" y="25"/>
                        </a:lnTo>
                        <a:lnTo>
                          <a:pt x="376" y="45"/>
                        </a:lnTo>
                        <a:lnTo>
                          <a:pt x="585" y="251"/>
                        </a:lnTo>
                        <a:lnTo>
                          <a:pt x="603" y="274"/>
                        </a:lnTo>
                        <a:lnTo>
                          <a:pt x="617" y="300"/>
                        </a:lnTo>
                        <a:lnTo>
                          <a:pt x="625" y="326"/>
                        </a:lnTo>
                        <a:lnTo>
                          <a:pt x="629" y="354"/>
                        </a:lnTo>
                        <a:lnTo>
                          <a:pt x="625" y="381"/>
                        </a:lnTo>
                        <a:lnTo>
                          <a:pt x="617" y="408"/>
                        </a:lnTo>
                        <a:lnTo>
                          <a:pt x="604" y="435"/>
                        </a:lnTo>
                        <a:lnTo>
                          <a:pt x="586" y="457"/>
                        </a:lnTo>
                        <a:lnTo>
                          <a:pt x="418" y="624"/>
                        </a:lnTo>
                        <a:lnTo>
                          <a:pt x="0" y="210"/>
                        </a:lnTo>
                        <a:lnTo>
                          <a:pt x="169" y="42"/>
                        </a:lnTo>
                        <a:lnTo>
                          <a:pt x="192" y="24"/>
                        </a:lnTo>
                        <a:lnTo>
                          <a:pt x="217" y="12"/>
                        </a:lnTo>
                        <a:lnTo>
                          <a:pt x="244" y="4"/>
                        </a:lnTo>
                        <a:lnTo>
                          <a:pt x="272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77" name="Freeform 24">
                    <a:extLst>
                      <a:ext uri="{FF2B5EF4-FFF2-40B4-BE49-F238E27FC236}">
                        <a16:creationId xmlns:a16="http://schemas.microsoft.com/office/drawing/2014/main" xmlns="" id="{399A45FB-CCAE-44D7-9D2F-55ED337DF7A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7296989" y="3615824"/>
                    <a:ext cx="246988" cy="242859"/>
                  </a:xfrm>
                  <a:custGeom>
                    <a:avLst/>
                    <a:gdLst>
                      <a:gd name="T0" fmla="*/ 260 w 1284"/>
                      <a:gd name="T1" fmla="*/ 754 h 1264"/>
                      <a:gd name="T2" fmla="*/ 177 w 1284"/>
                      <a:gd name="T3" fmla="*/ 1032 h 1264"/>
                      <a:gd name="T4" fmla="*/ 236 w 1284"/>
                      <a:gd name="T5" fmla="*/ 1090 h 1264"/>
                      <a:gd name="T6" fmla="*/ 513 w 1284"/>
                      <a:gd name="T7" fmla="*/ 1009 h 1264"/>
                      <a:gd name="T8" fmla="*/ 471 w 1284"/>
                      <a:gd name="T9" fmla="*/ 796 h 1264"/>
                      <a:gd name="T10" fmla="*/ 260 w 1284"/>
                      <a:gd name="T11" fmla="*/ 754 h 1264"/>
                      <a:gd name="T12" fmla="*/ 848 w 1284"/>
                      <a:gd name="T13" fmla="*/ 0 h 1264"/>
                      <a:gd name="T14" fmla="*/ 1284 w 1284"/>
                      <a:gd name="T15" fmla="*/ 430 h 1264"/>
                      <a:gd name="T16" fmla="*/ 604 w 1284"/>
                      <a:gd name="T17" fmla="*/ 1099 h 1264"/>
                      <a:gd name="T18" fmla="*/ 596 w 1284"/>
                      <a:gd name="T19" fmla="*/ 1107 h 1264"/>
                      <a:gd name="T20" fmla="*/ 586 w 1284"/>
                      <a:gd name="T21" fmla="*/ 1114 h 1264"/>
                      <a:gd name="T22" fmla="*/ 576 w 1284"/>
                      <a:gd name="T23" fmla="*/ 1118 h 1264"/>
                      <a:gd name="T24" fmla="*/ 80 w 1284"/>
                      <a:gd name="T25" fmla="*/ 1262 h 1264"/>
                      <a:gd name="T26" fmla="*/ 74 w 1284"/>
                      <a:gd name="T27" fmla="*/ 1263 h 1264"/>
                      <a:gd name="T28" fmla="*/ 68 w 1284"/>
                      <a:gd name="T29" fmla="*/ 1264 h 1264"/>
                      <a:gd name="T30" fmla="*/ 62 w 1284"/>
                      <a:gd name="T31" fmla="*/ 1264 h 1264"/>
                      <a:gd name="T32" fmla="*/ 46 w 1284"/>
                      <a:gd name="T33" fmla="*/ 1263 h 1264"/>
                      <a:gd name="T34" fmla="*/ 31 w 1284"/>
                      <a:gd name="T35" fmla="*/ 1256 h 1264"/>
                      <a:gd name="T36" fmla="*/ 19 w 1284"/>
                      <a:gd name="T37" fmla="*/ 1247 h 1264"/>
                      <a:gd name="T38" fmla="*/ 8 w 1284"/>
                      <a:gd name="T39" fmla="*/ 1234 h 1264"/>
                      <a:gd name="T40" fmla="*/ 3 w 1284"/>
                      <a:gd name="T41" fmla="*/ 1219 h 1264"/>
                      <a:gd name="T42" fmla="*/ 0 w 1284"/>
                      <a:gd name="T43" fmla="*/ 1203 h 1264"/>
                      <a:gd name="T44" fmla="*/ 3 w 1284"/>
                      <a:gd name="T45" fmla="*/ 1187 h 1264"/>
                      <a:gd name="T46" fmla="*/ 148 w 1284"/>
                      <a:gd name="T47" fmla="*/ 695 h 1264"/>
                      <a:gd name="T48" fmla="*/ 154 w 1284"/>
                      <a:gd name="T49" fmla="*/ 684 h 1264"/>
                      <a:gd name="T50" fmla="*/ 161 w 1284"/>
                      <a:gd name="T51" fmla="*/ 675 h 1264"/>
                      <a:gd name="T52" fmla="*/ 170 w 1284"/>
                      <a:gd name="T53" fmla="*/ 666 h 1264"/>
                      <a:gd name="T54" fmla="*/ 848 w 1284"/>
                      <a:gd name="T55" fmla="*/ 0 h 12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1284" h="1264">
                        <a:moveTo>
                          <a:pt x="260" y="754"/>
                        </a:moveTo>
                        <a:lnTo>
                          <a:pt x="177" y="1032"/>
                        </a:lnTo>
                        <a:lnTo>
                          <a:pt x="236" y="1090"/>
                        </a:lnTo>
                        <a:lnTo>
                          <a:pt x="513" y="1009"/>
                        </a:lnTo>
                        <a:lnTo>
                          <a:pt x="471" y="796"/>
                        </a:lnTo>
                        <a:lnTo>
                          <a:pt x="260" y="754"/>
                        </a:lnTo>
                        <a:close/>
                        <a:moveTo>
                          <a:pt x="848" y="0"/>
                        </a:moveTo>
                        <a:lnTo>
                          <a:pt x="1284" y="430"/>
                        </a:lnTo>
                        <a:lnTo>
                          <a:pt x="604" y="1099"/>
                        </a:lnTo>
                        <a:lnTo>
                          <a:pt x="596" y="1107"/>
                        </a:lnTo>
                        <a:lnTo>
                          <a:pt x="586" y="1114"/>
                        </a:lnTo>
                        <a:lnTo>
                          <a:pt x="576" y="1118"/>
                        </a:lnTo>
                        <a:lnTo>
                          <a:pt x="80" y="1262"/>
                        </a:lnTo>
                        <a:lnTo>
                          <a:pt x="74" y="1263"/>
                        </a:lnTo>
                        <a:lnTo>
                          <a:pt x="68" y="1264"/>
                        </a:lnTo>
                        <a:lnTo>
                          <a:pt x="62" y="1264"/>
                        </a:lnTo>
                        <a:lnTo>
                          <a:pt x="46" y="1263"/>
                        </a:lnTo>
                        <a:lnTo>
                          <a:pt x="31" y="1256"/>
                        </a:lnTo>
                        <a:lnTo>
                          <a:pt x="19" y="1247"/>
                        </a:lnTo>
                        <a:lnTo>
                          <a:pt x="8" y="1234"/>
                        </a:lnTo>
                        <a:lnTo>
                          <a:pt x="3" y="1219"/>
                        </a:lnTo>
                        <a:lnTo>
                          <a:pt x="0" y="1203"/>
                        </a:lnTo>
                        <a:lnTo>
                          <a:pt x="3" y="1187"/>
                        </a:lnTo>
                        <a:lnTo>
                          <a:pt x="148" y="695"/>
                        </a:lnTo>
                        <a:lnTo>
                          <a:pt x="154" y="684"/>
                        </a:lnTo>
                        <a:lnTo>
                          <a:pt x="161" y="675"/>
                        </a:lnTo>
                        <a:lnTo>
                          <a:pt x="170" y="666"/>
                        </a:lnTo>
                        <a:lnTo>
                          <a:pt x="848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</p:grpSp>
          <p:sp>
            <p:nvSpPr>
              <p:cNvPr id="59" name="Freeform 29">
                <a:extLst>
                  <a:ext uri="{FF2B5EF4-FFF2-40B4-BE49-F238E27FC236}">
                    <a16:creationId xmlns:a16="http://schemas.microsoft.com/office/drawing/2014/main" xmlns="" id="{ADB80F86-803D-47A2-B75F-54CE44AB49D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13382" y="5480413"/>
                <a:ext cx="717543" cy="694800"/>
              </a:xfrm>
              <a:custGeom>
                <a:avLst/>
                <a:gdLst>
                  <a:gd name="T0" fmla="*/ 2522 w 3590"/>
                  <a:gd name="T1" fmla="*/ 2926 h 3380"/>
                  <a:gd name="T2" fmla="*/ 2480 w 3590"/>
                  <a:gd name="T3" fmla="*/ 3066 h 3380"/>
                  <a:gd name="T4" fmla="*/ 2570 w 3590"/>
                  <a:gd name="T5" fmla="*/ 3176 h 3380"/>
                  <a:gd name="T6" fmla="*/ 2716 w 3590"/>
                  <a:gd name="T7" fmla="*/ 3162 h 3380"/>
                  <a:gd name="T8" fmla="*/ 2784 w 3590"/>
                  <a:gd name="T9" fmla="*/ 3034 h 3380"/>
                  <a:gd name="T10" fmla="*/ 2716 w 3590"/>
                  <a:gd name="T11" fmla="*/ 2907 h 3380"/>
                  <a:gd name="T12" fmla="*/ 1332 w 3590"/>
                  <a:gd name="T13" fmla="*/ 2884 h 3380"/>
                  <a:gd name="T14" fmla="*/ 1222 w 3590"/>
                  <a:gd name="T15" fmla="*/ 2974 h 3380"/>
                  <a:gd name="T16" fmla="*/ 1236 w 3590"/>
                  <a:gd name="T17" fmla="*/ 3120 h 3380"/>
                  <a:gd name="T18" fmla="*/ 1364 w 3590"/>
                  <a:gd name="T19" fmla="*/ 3188 h 3380"/>
                  <a:gd name="T20" fmla="*/ 1490 w 3590"/>
                  <a:gd name="T21" fmla="*/ 3120 h 3380"/>
                  <a:gd name="T22" fmla="*/ 1504 w 3590"/>
                  <a:gd name="T23" fmla="*/ 2974 h 3380"/>
                  <a:gd name="T24" fmla="*/ 1394 w 3590"/>
                  <a:gd name="T25" fmla="*/ 2884 h 3380"/>
                  <a:gd name="T26" fmla="*/ 2991 w 3590"/>
                  <a:gd name="T27" fmla="*/ 1844 h 3380"/>
                  <a:gd name="T28" fmla="*/ 2416 w 3590"/>
                  <a:gd name="T29" fmla="*/ 1844 h 3380"/>
                  <a:gd name="T30" fmla="*/ 1654 w 3590"/>
                  <a:gd name="T31" fmla="*/ 1844 h 3380"/>
                  <a:gd name="T32" fmla="*/ 3160 w 3590"/>
                  <a:gd name="T33" fmla="*/ 1316 h 3380"/>
                  <a:gd name="T34" fmla="*/ 2416 w 3590"/>
                  <a:gd name="T35" fmla="*/ 1316 h 3380"/>
                  <a:gd name="T36" fmla="*/ 1654 w 3590"/>
                  <a:gd name="T37" fmla="*/ 1316 h 3380"/>
                  <a:gd name="T38" fmla="*/ 3317 w 3590"/>
                  <a:gd name="T39" fmla="*/ 826 h 3380"/>
                  <a:gd name="T40" fmla="*/ 2416 w 3590"/>
                  <a:gd name="T41" fmla="*/ 826 h 3380"/>
                  <a:gd name="T42" fmla="*/ 1654 w 3590"/>
                  <a:gd name="T43" fmla="*/ 826 h 3380"/>
                  <a:gd name="T44" fmla="*/ 695 w 3590"/>
                  <a:gd name="T45" fmla="*/ 220 h 3380"/>
                  <a:gd name="T46" fmla="*/ 868 w 3590"/>
                  <a:gd name="T47" fmla="*/ 597 h 3380"/>
                  <a:gd name="T48" fmla="*/ 3517 w 3590"/>
                  <a:gd name="T49" fmla="*/ 604 h 3380"/>
                  <a:gd name="T50" fmla="*/ 3587 w 3590"/>
                  <a:gd name="T51" fmla="*/ 682 h 3380"/>
                  <a:gd name="T52" fmla="*/ 3095 w 3590"/>
                  <a:gd name="T53" fmla="*/ 2266 h 3380"/>
                  <a:gd name="T54" fmla="*/ 2996 w 3590"/>
                  <a:gd name="T55" fmla="*/ 2324 h 3380"/>
                  <a:gd name="T56" fmla="*/ 2996 w 3590"/>
                  <a:gd name="T57" fmla="*/ 2612 h 3380"/>
                  <a:gd name="T58" fmla="*/ 3082 w 3590"/>
                  <a:gd name="T59" fmla="*/ 2665 h 3380"/>
                  <a:gd name="T60" fmla="*/ 3070 w 3590"/>
                  <a:gd name="T61" fmla="*/ 2768 h 3380"/>
                  <a:gd name="T62" fmla="*/ 2888 w 3590"/>
                  <a:gd name="T63" fmla="*/ 2804 h 3380"/>
                  <a:gd name="T64" fmla="*/ 2973 w 3590"/>
                  <a:gd name="T65" fmla="*/ 2991 h 3380"/>
                  <a:gd name="T66" fmla="*/ 2929 w 3590"/>
                  <a:gd name="T67" fmla="*/ 3209 h 3380"/>
                  <a:gd name="T68" fmla="*/ 2764 w 3590"/>
                  <a:gd name="T69" fmla="*/ 3353 h 3380"/>
                  <a:gd name="T70" fmla="*/ 2539 w 3590"/>
                  <a:gd name="T71" fmla="*/ 3368 h 3380"/>
                  <a:gd name="T72" fmla="*/ 2357 w 3590"/>
                  <a:gd name="T73" fmla="*/ 3246 h 3380"/>
                  <a:gd name="T74" fmla="*/ 2284 w 3590"/>
                  <a:gd name="T75" fmla="*/ 3034 h 3380"/>
                  <a:gd name="T76" fmla="*/ 2348 w 3590"/>
                  <a:gd name="T77" fmla="*/ 2836 h 3380"/>
                  <a:gd name="T78" fmla="*/ 1685 w 3590"/>
                  <a:gd name="T79" fmla="*/ 2909 h 3380"/>
                  <a:gd name="T80" fmla="*/ 1696 w 3590"/>
                  <a:gd name="T81" fmla="*/ 3126 h 3380"/>
                  <a:gd name="T82" fmla="*/ 1574 w 3590"/>
                  <a:gd name="T83" fmla="*/ 3308 h 3380"/>
                  <a:gd name="T84" fmla="*/ 1364 w 3590"/>
                  <a:gd name="T85" fmla="*/ 3380 h 3380"/>
                  <a:gd name="T86" fmla="*/ 1152 w 3590"/>
                  <a:gd name="T87" fmla="*/ 3308 h 3380"/>
                  <a:gd name="T88" fmla="*/ 1030 w 3590"/>
                  <a:gd name="T89" fmla="*/ 3126 h 3380"/>
                  <a:gd name="T90" fmla="*/ 1042 w 3590"/>
                  <a:gd name="T91" fmla="*/ 2909 h 3380"/>
                  <a:gd name="T92" fmla="*/ 995 w 3590"/>
                  <a:gd name="T93" fmla="*/ 2801 h 3380"/>
                  <a:gd name="T94" fmla="*/ 923 w 3590"/>
                  <a:gd name="T95" fmla="*/ 2721 h 3380"/>
                  <a:gd name="T96" fmla="*/ 1124 w 3590"/>
                  <a:gd name="T97" fmla="*/ 2159 h 3380"/>
                  <a:gd name="T98" fmla="*/ 52 w 3590"/>
                  <a:gd name="T99" fmla="*/ 212 h 3380"/>
                  <a:gd name="T100" fmla="*/ 0 w 3590"/>
                  <a:gd name="T101" fmla="*/ 119 h 3380"/>
                  <a:gd name="T102" fmla="*/ 50 w 3590"/>
                  <a:gd name="T103" fmla="*/ 21 h 3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590" h="3380">
                    <a:moveTo>
                      <a:pt x="2630" y="2880"/>
                    </a:moveTo>
                    <a:lnTo>
                      <a:pt x="2600" y="2884"/>
                    </a:lnTo>
                    <a:lnTo>
                      <a:pt x="2570" y="2892"/>
                    </a:lnTo>
                    <a:lnTo>
                      <a:pt x="2545" y="2907"/>
                    </a:lnTo>
                    <a:lnTo>
                      <a:pt x="2522" y="2926"/>
                    </a:lnTo>
                    <a:lnTo>
                      <a:pt x="2504" y="2948"/>
                    </a:lnTo>
                    <a:lnTo>
                      <a:pt x="2489" y="2974"/>
                    </a:lnTo>
                    <a:lnTo>
                      <a:pt x="2480" y="3004"/>
                    </a:lnTo>
                    <a:lnTo>
                      <a:pt x="2476" y="3034"/>
                    </a:lnTo>
                    <a:lnTo>
                      <a:pt x="2480" y="3066"/>
                    </a:lnTo>
                    <a:lnTo>
                      <a:pt x="2489" y="3094"/>
                    </a:lnTo>
                    <a:lnTo>
                      <a:pt x="2504" y="3120"/>
                    </a:lnTo>
                    <a:lnTo>
                      <a:pt x="2522" y="3143"/>
                    </a:lnTo>
                    <a:lnTo>
                      <a:pt x="2545" y="3162"/>
                    </a:lnTo>
                    <a:lnTo>
                      <a:pt x="2570" y="3176"/>
                    </a:lnTo>
                    <a:lnTo>
                      <a:pt x="2600" y="3185"/>
                    </a:lnTo>
                    <a:lnTo>
                      <a:pt x="2630" y="3188"/>
                    </a:lnTo>
                    <a:lnTo>
                      <a:pt x="2662" y="3185"/>
                    </a:lnTo>
                    <a:lnTo>
                      <a:pt x="2690" y="3176"/>
                    </a:lnTo>
                    <a:lnTo>
                      <a:pt x="2716" y="3162"/>
                    </a:lnTo>
                    <a:lnTo>
                      <a:pt x="2739" y="3143"/>
                    </a:lnTo>
                    <a:lnTo>
                      <a:pt x="2758" y="3120"/>
                    </a:lnTo>
                    <a:lnTo>
                      <a:pt x="2772" y="3094"/>
                    </a:lnTo>
                    <a:lnTo>
                      <a:pt x="2781" y="3066"/>
                    </a:lnTo>
                    <a:lnTo>
                      <a:pt x="2784" y="3034"/>
                    </a:lnTo>
                    <a:lnTo>
                      <a:pt x="2781" y="3004"/>
                    </a:lnTo>
                    <a:lnTo>
                      <a:pt x="2772" y="2974"/>
                    </a:lnTo>
                    <a:lnTo>
                      <a:pt x="2758" y="2948"/>
                    </a:lnTo>
                    <a:lnTo>
                      <a:pt x="2739" y="2926"/>
                    </a:lnTo>
                    <a:lnTo>
                      <a:pt x="2716" y="2907"/>
                    </a:lnTo>
                    <a:lnTo>
                      <a:pt x="2690" y="2892"/>
                    </a:lnTo>
                    <a:lnTo>
                      <a:pt x="2662" y="2884"/>
                    </a:lnTo>
                    <a:lnTo>
                      <a:pt x="2630" y="2880"/>
                    </a:lnTo>
                    <a:close/>
                    <a:moveTo>
                      <a:pt x="1364" y="2880"/>
                    </a:moveTo>
                    <a:lnTo>
                      <a:pt x="1332" y="2884"/>
                    </a:lnTo>
                    <a:lnTo>
                      <a:pt x="1304" y="2892"/>
                    </a:lnTo>
                    <a:lnTo>
                      <a:pt x="1277" y="2907"/>
                    </a:lnTo>
                    <a:lnTo>
                      <a:pt x="1255" y="2926"/>
                    </a:lnTo>
                    <a:lnTo>
                      <a:pt x="1236" y="2948"/>
                    </a:lnTo>
                    <a:lnTo>
                      <a:pt x="1222" y="2974"/>
                    </a:lnTo>
                    <a:lnTo>
                      <a:pt x="1213" y="3004"/>
                    </a:lnTo>
                    <a:lnTo>
                      <a:pt x="1210" y="3034"/>
                    </a:lnTo>
                    <a:lnTo>
                      <a:pt x="1213" y="3066"/>
                    </a:lnTo>
                    <a:lnTo>
                      <a:pt x="1222" y="3094"/>
                    </a:lnTo>
                    <a:lnTo>
                      <a:pt x="1236" y="3120"/>
                    </a:lnTo>
                    <a:lnTo>
                      <a:pt x="1255" y="3143"/>
                    </a:lnTo>
                    <a:lnTo>
                      <a:pt x="1277" y="3162"/>
                    </a:lnTo>
                    <a:lnTo>
                      <a:pt x="1304" y="3176"/>
                    </a:lnTo>
                    <a:lnTo>
                      <a:pt x="1332" y="3185"/>
                    </a:lnTo>
                    <a:lnTo>
                      <a:pt x="1364" y="3188"/>
                    </a:lnTo>
                    <a:lnTo>
                      <a:pt x="1394" y="3185"/>
                    </a:lnTo>
                    <a:lnTo>
                      <a:pt x="1423" y="3176"/>
                    </a:lnTo>
                    <a:lnTo>
                      <a:pt x="1449" y="3162"/>
                    </a:lnTo>
                    <a:lnTo>
                      <a:pt x="1472" y="3143"/>
                    </a:lnTo>
                    <a:lnTo>
                      <a:pt x="1490" y="3120"/>
                    </a:lnTo>
                    <a:lnTo>
                      <a:pt x="1504" y="3094"/>
                    </a:lnTo>
                    <a:lnTo>
                      <a:pt x="1514" y="3066"/>
                    </a:lnTo>
                    <a:lnTo>
                      <a:pt x="1516" y="3034"/>
                    </a:lnTo>
                    <a:lnTo>
                      <a:pt x="1514" y="3004"/>
                    </a:lnTo>
                    <a:lnTo>
                      <a:pt x="1504" y="2974"/>
                    </a:lnTo>
                    <a:lnTo>
                      <a:pt x="1490" y="2948"/>
                    </a:lnTo>
                    <a:lnTo>
                      <a:pt x="1472" y="2926"/>
                    </a:lnTo>
                    <a:lnTo>
                      <a:pt x="1449" y="2907"/>
                    </a:lnTo>
                    <a:lnTo>
                      <a:pt x="1423" y="2892"/>
                    </a:lnTo>
                    <a:lnTo>
                      <a:pt x="1394" y="2884"/>
                    </a:lnTo>
                    <a:lnTo>
                      <a:pt x="1364" y="2880"/>
                    </a:lnTo>
                    <a:close/>
                    <a:moveTo>
                      <a:pt x="2647" y="1844"/>
                    </a:moveTo>
                    <a:lnTo>
                      <a:pt x="2647" y="2094"/>
                    </a:lnTo>
                    <a:lnTo>
                      <a:pt x="2912" y="2094"/>
                    </a:lnTo>
                    <a:lnTo>
                      <a:pt x="2991" y="1844"/>
                    </a:lnTo>
                    <a:lnTo>
                      <a:pt x="2647" y="1844"/>
                    </a:lnTo>
                    <a:close/>
                    <a:moveTo>
                      <a:pt x="1885" y="1844"/>
                    </a:moveTo>
                    <a:lnTo>
                      <a:pt x="1885" y="2094"/>
                    </a:lnTo>
                    <a:lnTo>
                      <a:pt x="2416" y="2094"/>
                    </a:lnTo>
                    <a:lnTo>
                      <a:pt x="2416" y="1844"/>
                    </a:lnTo>
                    <a:lnTo>
                      <a:pt x="1885" y="1844"/>
                    </a:lnTo>
                    <a:close/>
                    <a:moveTo>
                      <a:pt x="1301" y="1844"/>
                    </a:moveTo>
                    <a:lnTo>
                      <a:pt x="1388" y="2094"/>
                    </a:lnTo>
                    <a:lnTo>
                      <a:pt x="1654" y="2094"/>
                    </a:lnTo>
                    <a:lnTo>
                      <a:pt x="1654" y="1844"/>
                    </a:lnTo>
                    <a:lnTo>
                      <a:pt x="1301" y="1844"/>
                    </a:lnTo>
                    <a:close/>
                    <a:moveTo>
                      <a:pt x="2647" y="1316"/>
                    </a:moveTo>
                    <a:lnTo>
                      <a:pt x="2647" y="1614"/>
                    </a:lnTo>
                    <a:lnTo>
                      <a:pt x="3065" y="1614"/>
                    </a:lnTo>
                    <a:lnTo>
                      <a:pt x="3160" y="1316"/>
                    </a:lnTo>
                    <a:lnTo>
                      <a:pt x="2647" y="1316"/>
                    </a:lnTo>
                    <a:close/>
                    <a:moveTo>
                      <a:pt x="1885" y="1316"/>
                    </a:moveTo>
                    <a:lnTo>
                      <a:pt x="1885" y="1614"/>
                    </a:lnTo>
                    <a:lnTo>
                      <a:pt x="2416" y="1614"/>
                    </a:lnTo>
                    <a:lnTo>
                      <a:pt x="2416" y="1316"/>
                    </a:lnTo>
                    <a:lnTo>
                      <a:pt x="1885" y="1316"/>
                    </a:lnTo>
                    <a:close/>
                    <a:moveTo>
                      <a:pt x="1118" y="1316"/>
                    </a:moveTo>
                    <a:lnTo>
                      <a:pt x="1221" y="1614"/>
                    </a:lnTo>
                    <a:lnTo>
                      <a:pt x="1654" y="1614"/>
                    </a:lnTo>
                    <a:lnTo>
                      <a:pt x="1654" y="1316"/>
                    </a:lnTo>
                    <a:lnTo>
                      <a:pt x="1118" y="1316"/>
                    </a:lnTo>
                    <a:close/>
                    <a:moveTo>
                      <a:pt x="2647" y="826"/>
                    </a:moveTo>
                    <a:lnTo>
                      <a:pt x="2647" y="1086"/>
                    </a:lnTo>
                    <a:lnTo>
                      <a:pt x="3235" y="1086"/>
                    </a:lnTo>
                    <a:lnTo>
                      <a:pt x="3317" y="826"/>
                    </a:lnTo>
                    <a:lnTo>
                      <a:pt x="2647" y="826"/>
                    </a:lnTo>
                    <a:close/>
                    <a:moveTo>
                      <a:pt x="1885" y="826"/>
                    </a:moveTo>
                    <a:lnTo>
                      <a:pt x="1885" y="1086"/>
                    </a:lnTo>
                    <a:lnTo>
                      <a:pt x="2416" y="1086"/>
                    </a:lnTo>
                    <a:lnTo>
                      <a:pt x="2416" y="826"/>
                    </a:lnTo>
                    <a:lnTo>
                      <a:pt x="1885" y="826"/>
                    </a:lnTo>
                    <a:close/>
                    <a:moveTo>
                      <a:pt x="948" y="826"/>
                    </a:moveTo>
                    <a:lnTo>
                      <a:pt x="1037" y="1086"/>
                    </a:lnTo>
                    <a:lnTo>
                      <a:pt x="1654" y="1086"/>
                    </a:lnTo>
                    <a:lnTo>
                      <a:pt x="1654" y="826"/>
                    </a:lnTo>
                    <a:lnTo>
                      <a:pt x="948" y="826"/>
                    </a:lnTo>
                    <a:close/>
                    <a:moveTo>
                      <a:pt x="112" y="0"/>
                    </a:moveTo>
                    <a:lnTo>
                      <a:pt x="135" y="3"/>
                    </a:lnTo>
                    <a:lnTo>
                      <a:pt x="157" y="9"/>
                    </a:lnTo>
                    <a:lnTo>
                      <a:pt x="695" y="220"/>
                    </a:lnTo>
                    <a:lnTo>
                      <a:pt x="717" y="232"/>
                    </a:lnTo>
                    <a:lnTo>
                      <a:pt x="736" y="247"/>
                    </a:lnTo>
                    <a:lnTo>
                      <a:pt x="751" y="267"/>
                    </a:lnTo>
                    <a:lnTo>
                      <a:pt x="761" y="289"/>
                    </a:lnTo>
                    <a:lnTo>
                      <a:pt x="868" y="597"/>
                    </a:lnTo>
                    <a:lnTo>
                      <a:pt x="876" y="596"/>
                    </a:lnTo>
                    <a:lnTo>
                      <a:pt x="884" y="596"/>
                    </a:lnTo>
                    <a:lnTo>
                      <a:pt x="3476" y="596"/>
                    </a:lnTo>
                    <a:lnTo>
                      <a:pt x="3496" y="598"/>
                    </a:lnTo>
                    <a:lnTo>
                      <a:pt x="3517" y="604"/>
                    </a:lnTo>
                    <a:lnTo>
                      <a:pt x="3537" y="613"/>
                    </a:lnTo>
                    <a:lnTo>
                      <a:pt x="3554" y="627"/>
                    </a:lnTo>
                    <a:lnTo>
                      <a:pt x="3568" y="643"/>
                    </a:lnTo>
                    <a:lnTo>
                      <a:pt x="3579" y="663"/>
                    </a:lnTo>
                    <a:lnTo>
                      <a:pt x="3587" y="682"/>
                    </a:lnTo>
                    <a:lnTo>
                      <a:pt x="3590" y="704"/>
                    </a:lnTo>
                    <a:lnTo>
                      <a:pt x="3589" y="725"/>
                    </a:lnTo>
                    <a:lnTo>
                      <a:pt x="3585" y="747"/>
                    </a:lnTo>
                    <a:lnTo>
                      <a:pt x="3105" y="2244"/>
                    </a:lnTo>
                    <a:lnTo>
                      <a:pt x="3095" y="2266"/>
                    </a:lnTo>
                    <a:lnTo>
                      <a:pt x="3081" y="2286"/>
                    </a:lnTo>
                    <a:lnTo>
                      <a:pt x="3063" y="2302"/>
                    </a:lnTo>
                    <a:lnTo>
                      <a:pt x="3043" y="2314"/>
                    </a:lnTo>
                    <a:lnTo>
                      <a:pt x="3020" y="2322"/>
                    </a:lnTo>
                    <a:lnTo>
                      <a:pt x="2996" y="2324"/>
                    </a:lnTo>
                    <a:lnTo>
                      <a:pt x="1306" y="2324"/>
                    </a:lnTo>
                    <a:lnTo>
                      <a:pt x="1283" y="2322"/>
                    </a:lnTo>
                    <a:lnTo>
                      <a:pt x="1261" y="2315"/>
                    </a:lnTo>
                    <a:lnTo>
                      <a:pt x="1154" y="2612"/>
                    </a:lnTo>
                    <a:lnTo>
                      <a:pt x="2996" y="2612"/>
                    </a:lnTo>
                    <a:lnTo>
                      <a:pt x="3017" y="2614"/>
                    </a:lnTo>
                    <a:lnTo>
                      <a:pt x="3037" y="2622"/>
                    </a:lnTo>
                    <a:lnTo>
                      <a:pt x="3056" y="2633"/>
                    </a:lnTo>
                    <a:lnTo>
                      <a:pt x="3070" y="2648"/>
                    </a:lnTo>
                    <a:lnTo>
                      <a:pt x="3082" y="2665"/>
                    </a:lnTo>
                    <a:lnTo>
                      <a:pt x="3088" y="2686"/>
                    </a:lnTo>
                    <a:lnTo>
                      <a:pt x="3092" y="2708"/>
                    </a:lnTo>
                    <a:lnTo>
                      <a:pt x="3088" y="2730"/>
                    </a:lnTo>
                    <a:lnTo>
                      <a:pt x="3082" y="2751"/>
                    </a:lnTo>
                    <a:lnTo>
                      <a:pt x="3070" y="2768"/>
                    </a:lnTo>
                    <a:lnTo>
                      <a:pt x="3056" y="2783"/>
                    </a:lnTo>
                    <a:lnTo>
                      <a:pt x="3037" y="2794"/>
                    </a:lnTo>
                    <a:lnTo>
                      <a:pt x="3017" y="2802"/>
                    </a:lnTo>
                    <a:lnTo>
                      <a:pt x="2996" y="2804"/>
                    </a:lnTo>
                    <a:lnTo>
                      <a:pt x="2888" y="2804"/>
                    </a:lnTo>
                    <a:lnTo>
                      <a:pt x="2913" y="2836"/>
                    </a:lnTo>
                    <a:lnTo>
                      <a:pt x="2935" y="2872"/>
                    </a:lnTo>
                    <a:lnTo>
                      <a:pt x="2952" y="2909"/>
                    </a:lnTo>
                    <a:lnTo>
                      <a:pt x="2965" y="2949"/>
                    </a:lnTo>
                    <a:lnTo>
                      <a:pt x="2973" y="2991"/>
                    </a:lnTo>
                    <a:lnTo>
                      <a:pt x="2976" y="3034"/>
                    </a:lnTo>
                    <a:lnTo>
                      <a:pt x="2973" y="3081"/>
                    </a:lnTo>
                    <a:lnTo>
                      <a:pt x="2964" y="3126"/>
                    </a:lnTo>
                    <a:lnTo>
                      <a:pt x="2949" y="3168"/>
                    </a:lnTo>
                    <a:lnTo>
                      <a:pt x="2929" y="3209"/>
                    </a:lnTo>
                    <a:lnTo>
                      <a:pt x="2904" y="3246"/>
                    </a:lnTo>
                    <a:lnTo>
                      <a:pt x="2875" y="3279"/>
                    </a:lnTo>
                    <a:lnTo>
                      <a:pt x="2842" y="3308"/>
                    </a:lnTo>
                    <a:lnTo>
                      <a:pt x="2805" y="3333"/>
                    </a:lnTo>
                    <a:lnTo>
                      <a:pt x="2764" y="3353"/>
                    </a:lnTo>
                    <a:lnTo>
                      <a:pt x="2722" y="3368"/>
                    </a:lnTo>
                    <a:lnTo>
                      <a:pt x="2677" y="3377"/>
                    </a:lnTo>
                    <a:lnTo>
                      <a:pt x="2630" y="3380"/>
                    </a:lnTo>
                    <a:lnTo>
                      <a:pt x="2583" y="3377"/>
                    </a:lnTo>
                    <a:lnTo>
                      <a:pt x="2539" y="3368"/>
                    </a:lnTo>
                    <a:lnTo>
                      <a:pt x="2496" y="3353"/>
                    </a:lnTo>
                    <a:lnTo>
                      <a:pt x="2456" y="3333"/>
                    </a:lnTo>
                    <a:lnTo>
                      <a:pt x="2420" y="3308"/>
                    </a:lnTo>
                    <a:lnTo>
                      <a:pt x="2386" y="3279"/>
                    </a:lnTo>
                    <a:lnTo>
                      <a:pt x="2357" y="3246"/>
                    </a:lnTo>
                    <a:lnTo>
                      <a:pt x="2332" y="3209"/>
                    </a:lnTo>
                    <a:lnTo>
                      <a:pt x="2312" y="3168"/>
                    </a:lnTo>
                    <a:lnTo>
                      <a:pt x="2297" y="3126"/>
                    </a:lnTo>
                    <a:lnTo>
                      <a:pt x="2288" y="3081"/>
                    </a:lnTo>
                    <a:lnTo>
                      <a:pt x="2284" y="3034"/>
                    </a:lnTo>
                    <a:lnTo>
                      <a:pt x="2288" y="2991"/>
                    </a:lnTo>
                    <a:lnTo>
                      <a:pt x="2295" y="2949"/>
                    </a:lnTo>
                    <a:lnTo>
                      <a:pt x="2308" y="2909"/>
                    </a:lnTo>
                    <a:lnTo>
                      <a:pt x="2326" y="2872"/>
                    </a:lnTo>
                    <a:lnTo>
                      <a:pt x="2348" y="2836"/>
                    </a:lnTo>
                    <a:lnTo>
                      <a:pt x="2374" y="2804"/>
                    </a:lnTo>
                    <a:lnTo>
                      <a:pt x="1620" y="2804"/>
                    </a:lnTo>
                    <a:lnTo>
                      <a:pt x="1646" y="2836"/>
                    </a:lnTo>
                    <a:lnTo>
                      <a:pt x="1668" y="2872"/>
                    </a:lnTo>
                    <a:lnTo>
                      <a:pt x="1685" y="2909"/>
                    </a:lnTo>
                    <a:lnTo>
                      <a:pt x="1699" y="2949"/>
                    </a:lnTo>
                    <a:lnTo>
                      <a:pt x="1706" y="2991"/>
                    </a:lnTo>
                    <a:lnTo>
                      <a:pt x="1708" y="3034"/>
                    </a:lnTo>
                    <a:lnTo>
                      <a:pt x="1706" y="3081"/>
                    </a:lnTo>
                    <a:lnTo>
                      <a:pt x="1696" y="3126"/>
                    </a:lnTo>
                    <a:lnTo>
                      <a:pt x="1682" y="3168"/>
                    </a:lnTo>
                    <a:lnTo>
                      <a:pt x="1661" y="3209"/>
                    </a:lnTo>
                    <a:lnTo>
                      <a:pt x="1636" y="3246"/>
                    </a:lnTo>
                    <a:lnTo>
                      <a:pt x="1608" y="3279"/>
                    </a:lnTo>
                    <a:lnTo>
                      <a:pt x="1574" y="3308"/>
                    </a:lnTo>
                    <a:lnTo>
                      <a:pt x="1537" y="3333"/>
                    </a:lnTo>
                    <a:lnTo>
                      <a:pt x="1498" y="3353"/>
                    </a:lnTo>
                    <a:lnTo>
                      <a:pt x="1455" y="3368"/>
                    </a:lnTo>
                    <a:lnTo>
                      <a:pt x="1409" y="3377"/>
                    </a:lnTo>
                    <a:lnTo>
                      <a:pt x="1364" y="3380"/>
                    </a:lnTo>
                    <a:lnTo>
                      <a:pt x="1317" y="3377"/>
                    </a:lnTo>
                    <a:lnTo>
                      <a:pt x="1271" y="3368"/>
                    </a:lnTo>
                    <a:lnTo>
                      <a:pt x="1228" y="3353"/>
                    </a:lnTo>
                    <a:lnTo>
                      <a:pt x="1189" y="3333"/>
                    </a:lnTo>
                    <a:lnTo>
                      <a:pt x="1152" y="3308"/>
                    </a:lnTo>
                    <a:lnTo>
                      <a:pt x="1119" y="3279"/>
                    </a:lnTo>
                    <a:lnTo>
                      <a:pt x="1090" y="3246"/>
                    </a:lnTo>
                    <a:lnTo>
                      <a:pt x="1065" y="3209"/>
                    </a:lnTo>
                    <a:lnTo>
                      <a:pt x="1045" y="3168"/>
                    </a:lnTo>
                    <a:lnTo>
                      <a:pt x="1030" y="3126"/>
                    </a:lnTo>
                    <a:lnTo>
                      <a:pt x="1021" y="3081"/>
                    </a:lnTo>
                    <a:lnTo>
                      <a:pt x="1018" y="3034"/>
                    </a:lnTo>
                    <a:lnTo>
                      <a:pt x="1020" y="2991"/>
                    </a:lnTo>
                    <a:lnTo>
                      <a:pt x="1029" y="2949"/>
                    </a:lnTo>
                    <a:lnTo>
                      <a:pt x="1042" y="2909"/>
                    </a:lnTo>
                    <a:lnTo>
                      <a:pt x="1059" y="2872"/>
                    </a:lnTo>
                    <a:lnTo>
                      <a:pt x="1081" y="2836"/>
                    </a:lnTo>
                    <a:lnTo>
                      <a:pt x="1106" y="2804"/>
                    </a:lnTo>
                    <a:lnTo>
                      <a:pt x="1018" y="2804"/>
                    </a:lnTo>
                    <a:lnTo>
                      <a:pt x="995" y="2801"/>
                    </a:lnTo>
                    <a:lnTo>
                      <a:pt x="973" y="2793"/>
                    </a:lnTo>
                    <a:lnTo>
                      <a:pt x="955" y="2780"/>
                    </a:lnTo>
                    <a:lnTo>
                      <a:pt x="939" y="2764"/>
                    </a:lnTo>
                    <a:lnTo>
                      <a:pt x="928" y="2743"/>
                    </a:lnTo>
                    <a:lnTo>
                      <a:pt x="923" y="2721"/>
                    </a:lnTo>
                    <a:lnTo>
                      <a:pt x="922" y="2698"/>
                    </a:lnTo>
                    <a:lnTo>
                      <a:pt x="927" y="2675"/>
                    </a:lnTo>
                    <a:lnTo>
                      <a:pt x="1100" y="2195"/>
                    </a:lnTo>
                    <a:lnTo>
                      <a:pt x="1109" y="2176"/>
                    </a:lnTo>
                    <a:lnTo>
                      <a:pt x="1124" y="2159"/>
                    </a:lnTo>
                    <a:lnTo>
                      <a:pt x="1140" y="2146"/>
                    </a:lnTo>
                    <a:lnTo>
                      <a:pt x="1159" y="2137"/>
                    </a:lnTo>
                    <a:lnTo>
                      <a:pt x="562" y="415"/>
                    </a:lnTo>
                    <a:lnTo>
                      <a:pt x="73" y="223"/>
                    </a:lnTo>
                    <a:lnTo>
                      <a:pt x="52" y="212"/>
                    </a:lnTo>
                    <a:lnTo>
                      <a:pt x="35" y="199"/>
                    </a:lnTo>
                    <a:lnTo>
                      <a:pt x="21" y="181"/>
                    </a:lnTo>
                    <a:lnTo>
                      <a:pt x="10" y="162"/>
                    </a:lnTo>
                    <a:lnTo>
                      <a:pt x="3" y="141"/>
                    </a:lnTo>
                    <a:lnTo>
                      <a:pt x="0" y="119"/>
                    </a:lnTo>
                    <a:lnTo>
                      <a:pt x="2" y="96"/>
                    </a:lnTo>
                    <a:lnTo>
                      <a:pt x="8" y="73"/>
                    </a:lnTo>
                    <a:lnTo>
                      <a:pt x="19" y="53"/>
                    </a:lnTo>
                    <a:lnTo>
                      <a:pt x="33" y="35"/>
                    </a:lnTo>
                    <a:lnTo>
                      <a:pt x="50" y="21"/>
                    </a:lnTo>
                    <a:lnTo>
                      <a:pt x="69" y="10"/>
                    </a:lnTo>
                    <a:lnTo>
                      <a:pt x="91" y="4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sp>
            <p:nvSpPr>
              <p:cNvPr id="60" name="Freeform 6">
                <a:extLst>
                  <a:ext uri="{FF2B5EF4-FFF2-40B4-BE49-F238E27FC236}">
                    <a16:creationId xmlns:a16="http://schemas.microsoft.com/office/drawing/2014/main" xmlns="" id="{7551FD91-46E7-44A6-831A-4467411695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2182" y="5587579"/>
                <a:ext cx="139095" cy="139430"/>
              </a:xfrm>
              <a:custGeom>
                <a:avLst/>
                <a:gdLst>
                  <a:gd name="T0" fmla="*/ 373 w 747"/>
                  <a:gd name="T1" fmla="*/ 0 h 749"/>
                  <a:gd name="T2" fmla="*/ 424 w 747"/>
                  <a:gd name="T3" fmla="*/ 4 h 749"/>
                  <a:gd name="T4" fmla="*/ 472 w 747"/>
                  <a:gd name="T5" fmla="*/ 14 h 749"/>
                  <a:gd name="T6" fmla="*/ 518 w 747"/>
                  <a:gd name="T7" fmla="*/ 29 h 749"/>
                  <a:gd name="T8" fmla="*/ 562 w 747"/>
                  <a:gd name="T9" fmla="*/ 51 h 749"/>
                  <a:gd name="T10" fmla="*/ 602 w 747"/>
                  <a:gd name="T11" fmla="*/ 78 h 749"/>
                  <a:gd name="T12" fmla="*/ 638 w 747"/>
                  <a:gd name="T13" fmla="*/ 109 h 749"/>
                  <a:gd name="T14" fmla="*/ 669 w 747"/>
                  <a:gd name="T15" fmla="*/ 146 h 749"/>
                  <a:gd name="T16" fmla="*/ 696 w 747"/>
                  <a:gd name="T17" fmla="*/ 186 h 749"/>
                  <a:gd name="T18" fmla="*/ 718 w 747"/>
                  <a:gd name="T19" fmla="*/ 229 h 749"/>
                  <a:gd name="T20" fmla="*/ 733 w 747"/>
                  <a:gd name="T21" fmla="*/ 276 h 749"/>
                  <a:gd name="T22" fmla="*/ 744 w 747"/>
                  <a:gd name="T23" fmla="*/ 324 h 749"/>
                  <a:gd name="T24" fmla="*/ 747 w 747"/>
                  <a:gd name="T25" fmla="*/ 375 h 749"/>
                  <a:gd name="T26" fmla="*/ 744 w 747"/>
                  <a:gd name="T27" fmla="*/ 426 h 749"/>
                  <a:gd name="T28" fmla="*/ 733 w 747"/>
                  <a:gd name="T29" fmla="*/ 474 h 749"/>
                  <a:gd name="T30" fmla="*/ 718 w 747"/>
                  <a:gd name="T31" fmla="*/ 520 h 749"/>
                  <a:gd name="T32" fmla="*/ 696 w 747"/>
                  <a:gd name="T33" fmla="*/ 564 h 749"/>
                  <a:gd name="T34" fmla="*/ 669 w 747"/>
                  <a:gd name="T35" fmla="*/ 604 h 749"/>
                  <a:gd name="T36" fmla="*/ 638 w 747"/>
                  <a:gd name="T37" fmla="*/ 640 h 749"/>
                  <a:gd name="T38" fmla="*/ 602 w 747"/>
                  <a:gd name="T39" fmla="*/ 672 h 749"/>
                  <a:gd name="T40" fmla="*/ 562 w 747"/>
                  <a:gd name="T41" fmla="*/ 699 h 749"/>
                  <a:gd name="T42" fmla="*/ 518 w 747"/>
                  <a:gd name="T43" fmla="*/ 720 h 749"/>
                  <a:gd name="T44" fmla="*/ 472 w 747"/>
                  <a:gd name="T45" fmla="*/ 736 h 749"/>
                  <a:gd name="T46" fmla="*/ 424 w 747"/>
                  <a:gd name="T47" fmla="*/ 747 h 749"/>
                  <a:gd name="T48" fmla="*/ 373 w 747"/>
                  <a:gd name="T49" fmla="*/ 749 h 749"/>
                  <a:gd name="T50" fmla="*/ 322 w 747"/>
                  <a:gd name="T51" fmla="*/ 747 h 749"/>
                  <a:gd name="T52" fmla="*/ 274 w 747"/>
                  <a:gd name="T53" fmla="*/ 736 h 749"/>
                  <a:gd name="T54" fmla="*/ 228 w 747"/>
                  <a:gd name="T55" fmla="*/ 720 h 749"/>
                  <a:gd name="T56" fmla="*/ 185 w 747"/>
                  <a:gd name="T57" fmla="*/ 699 h 749"/>
                  <a:gd name="T58" fmla="*/ 145 w 747"/>
                  <a:gd name="T59" fmla="*/ 672 h 749"/>
                  <a:gd name="T60" fmla="*/ 108 w 747"/>
                  <a:gd name="T61" fmla="*/ 640 h 749"/>
                  <a:gd name="T62" fmla="*/ 77 w 747"/>
                  <a:gd name="T63" fmla="*/ 604 h 749"/>
                  <a:gd name="T64" fmla="*/ 50 w 747"/>
                  <a:gd name="T65" fmla="*/ 564 h 749"/>
                  <a:gd name="T66" fmla="*/ 29 w 747"/>
                  <a:gd name="T67" fmla="*/ 520 h 749"/>
                  <a:gd name="T68" fmla="*/ 13 w 747"/>
                  <a:gd name="T69" fmla="*/ 474 h 749"/>
                  <a:gd name="T70" fmla="*/ 3 w 747"/>
                  <a:gd name="T71" fmla="*/ 426 h 749"/>
                  <a:gd name="T72" fmla="*/ 0 w 747"/>
                  <a:gd name="T73" fmla="*/ 375 h 749"/>
                  <a:gd name="T74" fmla="*/ 3 w 747"/>
                  <a:gd name="T75" fmla="*/ 324 h 749"/>
                  <a:gd name="T76" fmla="*/ 13 w 747"/>
                  <a:gd name="T77" fmla="*/ 276 h 749"/>
                  <a:gd name="T78" fmla="*/ 29 w 747"/>
                  <a:gd name="T79" fmla="*/ 229 h 749"/>
                  <a:gd name="T80" fmla="*/ 50 w 747"/>
                  <a:gd name="T81" fmla="*/ 186 h 749"/>
                  <a:gd name="T82" fmla="*/ 77 w 747"/>
                  <a:gd name="T83" fmla="*/ 146 h 749"/>
                  <a:gd name="T84" fmla="*/ 108 w 747"/>
                  <a:gd name="T85" fmla="*/ 109 h 749"/>
                  <a:gd name="T86" fmla="*/ 145 w 747"/>
                  <a:gd name="T87" fmla="*/ 78 h 749"/>
                  <a:gd name="T88" fmla="*/ 185 w 747"/>
                  <a:gd name="T89" fmla="*/ 51 h 749"/>
                  <a:gd name="T90" fmla="*/ 228 w 747"/>
                  <a:gd name="T91" fmla="*/ 29 h 749"/>
                  <a:gd name="T92" fmla="*/ 274 w 747"/>
                  <a:gd name="T93" fmla="*/ 14 h 749"/>
                  <a:gd name="T94" fmla="*/ 322 w 747"/>
                  <a:gd name="T95" fmla="*/ 4 h 749"/>
                  <a:gd name="T96" fmla="*/ 373 w 747"/>
                  <a:gd name="T97" fmla="*/ 0 h 7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747" h="749">
                    <a:moveTo>
                      <a:pt x="373" y="0"/>
                    </a:moveTo>
                    <a:lnTo>
                      <a:pt x="424" y="4"/>
                    </a:lnTo>
                    <a:lnTo>
                      <a:pt x="472" y="14"/>
                    </a:lnTo>
                    <a:lnTo>
                      <a:pt x="518" y="29"/>
                    </a:lnTo>
                    <a:lnTo>
                      <a:pt x="562" y="51"/>
                    </a:lnTo>
                    <a:lnTo>
                      <a:pt x="602" y="78"/>
                    </a:lnTo>
                    <a:lnTo>
                      <a:pt x="638" y="109"/>
                    </a:lnTo>
                    <a:lnTo>
                      <a:pt x="669" y="146"/>
                    </a:lnTo>
                    <a:lnTo>
                      <a:pt x="696" y="186"/>
                    </a:lnTo>
                    <a:lnTo>
                      <a:pt x="718" y="229"/>
                    </a:lnTo>
                    <a:lnTo>
                      <a:pt x="733" y="276"/>
                    </a:lnTo>
                    <a:lnTo>
                      <a:pt x="744" y="324"/>
                    </a:lnTo>
                    <a:lnTo>
                      <a:pt x="747" y="375"/>
                    </a:lnTo>
                    <a:lnTo>
                      <a:pt x="744" y="426"/>
                    </a:lnTo>
                    <a:lnTo>
                      <a:pt x="733" y="474"/>
                    </a:lnTo>
                    <a:lnTo>
                      <a:pt x="718" y="520"/>
                    </a:lnTo>
                    <a:lnTo>
                      <a:pt x="696" y="564"/>
                    </a:lnTo>
                    <a:lnTo>
                      <a:pt x="669" y="604"/>
                    </a:lnTo>
                    <a:lnTo>
                      <a:pt x="638" y="640"/>
                    </a:lnTo>
                    <a:lnTo>
                      <a:pt x="602" y="672"/>
                    </a:lnTo>
                    <a:lnTo>
                      <a:pt x="562" y="699"/>
                    </a:lnTo>
                    <a:lnTo>
                      <a:pt x="518" y="720"/>
                    </a:lnTo>
                    <a:lnTo>
                      <a:pt x="472" y="736"/>
                    </a:lnTo>
                    <a:lnTo>
                      <a:pt x="424" y="747"/>
                    </a:lnTo>
                    <a:lnTo>
                      <a:pt x="373" y="749"/>
                    </a:lnTo>
                    <a:lnTo>
                      <a:pt x="322" y="747"/>
                    </a:lnTo>
                    <a:lnTo>
                      <a:pt x="274" y="736"/>
                    </a:lnTo>
                    <a:lnTo>
                      <a:pt x="228" y="720"/>
                    </a:lnTo>
                    <a:lnTo>
                      <a:pt x="185" y="699"/>
                    </a:lnTo>
                    <a:lnTo>
                      <a:pt x="145" y="672"/>
                    </a:lnTo>
                    <a:lnTo>
                      <a:pt x="108" y="640"/>
                    </a:lnTo>
                    <a:lnTo>
                      <a:pt x="77" y="604"/>
                    </a:lnTo>
                    <a:lnTo>
                      <a:pt x="50" y="564"/>
                    </a:lnTo>
                    <a:lnTo>
                      <a:pt x="29" y="520"/>
                    </a:lnTo>
                    <a:lnTo>
                      <a:pt x="13" y="474"/>
                    </a:lnTo>
                    <a:lnTo>
                      <a:pt x="3" y="426"/>
                    </a:lnTo>
                    <a:lnTo>
                      <a:pt x="0" y="375"/>
                    </a:lnTo>
                    <a:lnTo>
                      <a:pt x="3" y="324"/>
                    </a:lnTo>
                    <a:lnTo>
                      <a:pt x="13" y="276"/>
                    </a:lnTo>
                    <a:lnTo>
                      <a:pt x="29" y="229"/>
                    </a:lnTo>
                    <a:lnTo>
                      <a:pt x="50" y="186"/>
                    </a:lnTo>
                    <a:lnTo>
                      <a:pt x="77" y="146"/>
                    </a:lnTo>
                    <a:lnTo>
                      <a:pt x="108" y="109"/>
                    </a:lnTo>
                    <a:lnTo>
                      <a:pt x="145" y="78"/>
                    </a:lnTo>
                    <a:lnTo>
                      <a:pt x="185" y="51"/>
                    </a:lnTo>
                    <a:lnTo>
                      <a:pt x="228" y="29"/>
                    </a:lnTo>
                    <a:lnTo>
                      <a:pt x="274" y="14"/>
                    </a:lnTo>
                    <a:lnTo>
                      <a:pt x="322" y="4"/>
                    </a:lnTo>
                    <a:lnTo>
                      <a:pt x="373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" name="Freeform 7">
                <a:extLst>
                  <a:ext uri="{FF2B5EF4-FFF2-40B4-BE49-F238E27FC236}">
                    <a16:creationId xmlns:a16="http://schemas.microsoft.com/office/drawing/2014/main" xmlns="" id="{A8B98ABB-B33C-48F5-9E59-8F0C16604D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8165" y="5801372"/>
                <a:ext cx="33607" cy="91094"/>
              </a:xfrm>
              <a:custGeom>
                <a:avLst/>
                <a:gdLst>
                  <a:gd name="T0" fmla="*/ 182 w 182"/>
                  <a:gd name="T1" fmla="*/ 0 h 487"/>
                  <a:gd name="T2" fmla="*/ 182 w 182"/>
                  <a:gd name="T3" fmla="*/ 487 h 487"/>
                  <a:gd name="T4" fmla="*/ 0 w 182"/>
                  <a:gd name="T5" fmla="*/ 487 h 487"/>
                  <a:gd name="T6" fmla="*/ 2 w 182"/>
                  <a:gd name="T7" fmla="*/ 452 h 487"/>
                  <a:gd name="T8" fmla="*/ 6 w 182"/>
                  <a:gd name="T9" fmla="*/ 411 h 487"/>
                  <a:gd name="T10" fmla="*/ 10 w 182"/>
                  <a:gd name="T11" fmla="*/ 365 h 487"/>
                  <a:gd name="T12" fmla="*/ 60 w 182"/>
                  <a:gd name="T13" fmla="*/ 365 h 487"/>
                  <a:gd name="T14" fmla="*/ 60 w 182"/>
                  <a:gd name="T15" fmla="*/ 161 h 487"/>
                  <a:gd name="T16" fmla="*/ 78 w 182"/>
                  <a:gd name="T17" fmla="*/ 119 h 487"/>
                  <a:gd name="T18" fmla="*/ 99 w 182"/>
                  <a:gd name="T19" fmla="*/ 79 h 487"/>
                  <a:gd name="T20" fmla="*/ 122 w 182"/>
                  <a:gd name="T21" fmla="*/ 41 h 487"/>
                  <a:gd name="T22" fmla="*/ 150 w 182"/>
                  <a:gd name="T23" fmla="*/ 7 h 487"/>
                  <a:gd name="T24" fmla="*/ 166 w 182"/>
                  <a:gd name="T25" fmla="*/ 5 h 487"/>
                  <a:gd name="T26" fmla="*/ 182 w 182"/>
                  <a:gd name="T27" fmla="*/ 0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2" h="487">
                    <a:moveTo>
                      <a:pt x="182" y="0"/>
                    </a:moveTo>
                    <a:lnTo>
                      <a:pt x="182" y="487"/>
                    </a:lnTo>
                    <a:lnTo>
                      <a:pt x="0" y="487"/>
                    </a:lnTo>
                    <a:lnTo>
                      <a:pt x="2" y="452"/>
                    </a:lnTo>
                    <a:lnTo>
                      <a:pt x="6" y="411"/>
                    </a:lnTo>
                    <a:lnTo>
                      <a:pt x="10" y="365"/>
                    </a:lnTo>
                    <a:lnTo>
                      <a:pt x="60" y="365"/>
                    </a:lnTo>
                    <a:lnTo>
                      <a:pt x="60" y="161"/>
                    </a:lnTo>
                    <a:lnTo>
                      <a:pt x="78" y="119"/>
                    </a:lnTo>
                    <a:lnTo>
                      <a:pt x="99" y="79"/>
                    </a:lnTo>
                    <a:lnTo>
                      <a:pt x="122" y="41"/>
                    </a:lnTo>
                    <a:lnTo>
                      <a:pt x="150" y="7"/>
                    </a:lnTo>
                    <a:lnTo>
                      <a:pt x="166" y="5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2" name="Rectangle 8">
                <a:extLst>
                  <a:ext uri="{FF2B5EF4-FFF2-40B4-BE49-F238E27FC236}">
                    <a16:creationId xmlns:a16="http://schemas.microsoft.com/office/drawing/2014/main" xmlns="" id="{EC2ED54F-30F9-4B78-B238-6353F1C7D9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93228" y="5933365"/>
                <a:ext cx="303394" cy="193343"/>
              </a:xfrm>
              <a:prstGeom prst="rect">
                <a:avLst/>
              </a:pr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3" name="Freeform 9">
                <a:extLst>
                  <a:ext uri="{FF2B5EF4-FFF2-40B4-BE49-F238E27FC236}">
                    <a16:creationId xmlns:a16="http://schemas.microsoft.com/office/drawing/2014/main" xmlns="" id="{F72CCFF1-40ED-43F3-A296-57CD5A35280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101150" y="5488119"/>
                <a:ext cx="741215" cy="637659"/>
              </a:xfrm>
              <a:custGeom>
                <a:avLst/>
                <a:gdLst>
                  <a:gd name="T0" fmla="*/ 1608 w 3972"/>
                  <a:gd name="T1" fmla="*/ 3056 h 3428"/>
                  <a:gd name="T2" fmla="*/ 1156 w 3972"/>
                  <a:gd name="T3" fmla="*/ 3056 h 3428"/>
                  <a:gd name="T4" fmla="*/ 3417 w 3972"/>
                  <a:gd name="T5" fmla="*/ 2201 h 3428"/>
                  <a:gd name="T6" fmla="*/ 3425 w 3972"/>
                  <a:gd name="T7" fmla="*/ 2007 h 3428"/>
                  <a:gd name="T8" fmla="*/ 3001 w 3972"/>
                  <a:gd name="T9" fmla="*/ 1412 h 3428"/>
                  <a:gd name="T10" fmla="*/ 3093 w 3972"/>
                  <a:gd name="T11" fmla="*/ 2017 h 3428"/>
                  <a:gd name="T12" fmla="*/ 2579 w 3972"/>
                  <a:gd name="T13" fmla="*/ 0 h 3428"/>
                  <a:gd name="T14" fmla="*/ 2401 w 3972"/>
                  <a:gd name="T15" fmla="*/ 1274 h 3428"/>
                  <a:gd name="T16" fmla="*/ 2580 w 3972"/>
                  <a:gd name="T17" fmla="*/ 1390 h 3428"/>
                  <a:gd name="T18" fmla="*/ 2719 w 3972"/>
                  <a:gd name="T19" fmla="*/ 1387 h 3428"/>
                  <a:gd name="T20" fmla="*/ 2867 w 3972"/>
                  <a:gd name="T21" fmla="*/ 1318 h 3428"/>
                  <a:gd name="T22" fmla="*/ 3095 w 3972"/>
                  <a:gd name="T23" fmla="*/ 1304 h 3428"/>
                  <a:gd name="T24" fmla="*/ 3237 w 3972"/>
                  <a:gd name="T25" fmla="*/ 1366 h 3428"/>
                  <a:gd name="T26" fmla="*/ 3317 w 3972"/>
                  <a:gd name="T27" fmla="*/ 1417 h 3428"/>
                  <a:gd name="T28" fmla="*/ 3439 w 3972"/>
                  <a:gd name="T29" fmla="*/ 1508 h 3428"/>
                  <a:gd name="T30" fmla="*/ 3563 w 3972"/>
                  <a:gd name="T31" fmla="*/ 1635 h 3428"/>
                  <a:gd name="T32" fmla="*/ 3666 w 3972"/>
                  <a:gd name="T33" fmla="*/ 1801 h 3428"/>
                  <a:gd name="T34" fmla="*/ 3720 w 3972"/>
                  <a:gd name="T35" fmla="*/ 2012 h 3428"/>
                  <a:gd name="T36" fmla="*/ 3713 w 3972"/>
                  <a:gd name="T37" fmla="*/ 2201 h 3428"/>
                  <a:gd name="T38" fmla="*/ 1916 w 3972"/>
                  <a:gd name="T39" fmla="*/ 2201 h 3428"/>
                  <a:gd name="T40" fmla="*/ 2058 w 3972"/>
                  <a:gd name="T41" fmla="*/ 2103 h 3428"/>
                  <a:gd name="T42" fmla="*/ 2084 w 3972"/>
                  <a:gd name="T43" fmla="*/ 1926 h 3428"/>
                  <a:gd name="T44" fmla="*/ 2151 w 3972"/>
                  <a:gd name="T45" fmla="*/ 1735 h 3428"/>
                  <a:gd name="T46" fmla="*/ 2272 w 3972"/>
                  <a:gd name="T47" fmla="*/ 1573 h 3428"/>
                  <a:gd name="T48" fmla="*/ 2407 w 3972"/>
                  <a:gd name="T49" fmla="*/ 1484 h 3428"/>
                  <a:gd name="T50" fmla="*/ 2470 w 3972"/>
                  <a:gd name="T51" fmla="*/ 1496 h 3428"/>
                  <a:gd name="T52" fmla="*/ 2477 w 3972"/>
                  <a:gd name="T53" fmla="*/ 1560 h 3428"/>
                  <a:gd name="T54" fmla="*/ 2330 w 3972"/>
                  <a:gd name="T55" fmla="*/ 1638 h 3428"/>
                  <a:gd name="T56" fmla="*/ 2226 w 3972"/>
                  <a:gd name="T57" fmla="*/ 1749 h 3428"/>
                  <a:gd name="T58" fmla="*/ 2159 w 3972"/>
                  <a:gd name="T59" fmla="*/ 1931 h 3428"/>
                  <a:gd name="T60" fmla="*/ 2132 w 3972"/>
                  <a:gd name="T61" fmla="*/ 2104 h 3428"/>
                  <a:gd name="T62" fmla="*/ 2620 w 3972"/>
                  <a:gd name="T63" fmla="*/ 2201 h 3428"/>
                  <a:gd name="T64" fmla="*/ 2440 w 3972"/>
                  <a:gd name="T65" fmla="*/ 1649 h 3428"/>
                  <a:gd name="T66" fmla="*/ 2520 w 3972"/>
                  <a:gd name="T67" fmla="*/ 1590 h 3428"/>
                  <a:gd name="T68" fmla="*/ 2526 w 3972"/>
                  <a:gd name="T69" fmla="*/ 1489 h 3428"/>
                  <a:gd name="T70" fmla="*/ 2452 w 3972"/>
                  <a:gd name="T71" fmla="*/ 1429 h 3428"/>
                  <a:gd name="T72" fmla="*/ 2278 w 3972"/>
                  <a:gd name="T73" fmla="*/ 1486 h 3428"/>
                  <a:gd name="T74" fmla="*/ 2238 w 3972"/>
                  <a:gd name="T75" fmla="*/ 1519 h 3428"/>
                  <a:gd name="T76" fmla="*/ 2088 w 3972"/>
                  <a:gd name="T77" fmla="*/ 1362 h 3428"/>
                  <a:gd name="T78" fmla="*/ 1976 w 3972"/>
                  <a:gd name="T79" fmla="*/ 1207 h 3428"/>
                  <a:gd name="T80" fmla="*/ 1903 w 3972"/>
                  <a:gd name="T81" fmla="*/ 1085 h 3428"/>
                  <a:gd name="T82" fmla="*/ 1868 w 3972"/>
                  <a:gd name="T83" fmla="*/ 1010 h 3428"/>
                  <a:gd name="T84" fmla="*/ 1884 w 3972"/>
                  <a:gd name="T85" fmla="*/ 901 h 3428"/>
                  <a:gd name="T86" fmla="*/ 1973 w 3972"/>
                  <a:gd name="T87" fmla="*/ 833 h 3428"/>
                  <a:gd name="T88" fmla="*/ 2082 w 3972"/>
                  <a:gd name="T89" fmla="*/ 849 h 3428"/>
                  <a:gd name="T90" fmla="*/ 2153 w 3972"/>
                  <a:gd name="T91" fmla="*/ 936 h 3428"/>
                  <a:gd name="T92" fmla="*/ 2238 w 3972"/>
                  <a:gd name="T93" fmla="*/ 1076 h 3428"/>
                  <a:gd name="T94" fmla="*/ 2008 w 3972"/>
                  <a:gd name="T95" fmla="*/ 2050 h 3428"/>
                  <a:gd name="T96" fmla="*/ 1325 w 3972"/>
                  <a:gd name="T97" fmla="*/ 2172 h 3428"/>
                  <a:gd name="T98" fmla="*/ 738 w 3972"/>
                  <a:gd name="T99" fmla="*/ 3428 h 3428"/>
                  <a:gd name="T100" fmla="*/ 121 w 3972"/>
                  <a:gd name="T101" fmla="*/ 2172 h 3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972" h="3428">
                    <a:moveTo>
                      <a:pt x="860" y="3056"/>
                    </a:moveTo>
                    <a:lnTo>
                      <a:pt x="860" y="3307"/>
                    </a:lnTo>
                    <a:lnTo>
                      <a:pt x="1608" y="3307"/>
                    </a:lnTo>
                    <a:lnTo>
                      <a:pt x="1608" y="3056"/>
                    </a:lnTo>
                    <a:lnTo>
                      <a:pt x="1325" y="3056"/>
                    </a:lnTo>
                    <a:lnTo>
                      <a:pt x="1325" y="3201"/>
                    </a:lnTo>
                    <a:lnTo>
                      <a:pt x="1156" y="3201"/>
                    </a:lnTo>
                    <a:lnTo>
                      <a:pt x="1156" y="3056"/>
                    </a:lnTo>
                    <a:lnTo>
                      <a:pt x="860" y="3056"/>
                    </a:lnTo>
                    <a:close/>
                    <a:moveTo>
                      <a:pt x="3385" y="1890"/>
                    </a:moveTo>
                    <a:lnTo>
                      <a:pt x="3385" y="2201"/>
                    </a:lnTo>
                    <a:lnTo>
                      <a:pt x="3417" y="2201"/>
                    </a:lnTo>
                    <a:lnTo>
                      <a:pt x="3427" y="2148"/>
                    </a:lnTo>
                    <a:lnTo>
                      <a:pt x="3431" y="2098"/>
                    </a:lnTo>
                    <a:lnTo>
                      <a:pt x="3430" y="2051"/>
                    </a:lnTo>
                    <a:lnTo>
                      <a:pt x="3425" y="2007"/>
                    </a:lnTo>
                    <a:lnTo>
                      <a:pt x="3416" y="1965"/>
                    </a:lnTo>
                    <a:lnTo>
                      <a:pt x="3402" y="1926"/>
                    </a:lnTo>
                    <a:lnTo>
                      <a:pt x="3385" y="1890"/>
                    </a:lnTo>
                    <a:close/>
                    <a:moveTo>
                      <a:pt x="3001" y="1412"/>
                    </a:moveTo>
                    <a:lnTo>
                      <a:pt x="2911" y="2017"/>
                    </a:lnTo>
                    <a:lnTo>
                      <a:pt x="3001" y="2141"/>
                    </a:lnTo>
                    <a:lnTo>
                      <a:pt x="3003" y="2141"/>
                    </a:lnTo>
                    <a:lnTo>
                      <a:pt x="3093" y="2017"/>
                    </a:lnTo>
                    <a:lnTo>
                      <a:pt x="3003" y="1412"/>
                    </a:lnTo>
                    <a:lnTo>
                      <a:pt x="3001" y="1412"/>
                    </a:lnTo>
                    <a:close/>
                    <a:moveTo>
                      <a:pt x="0" y="0"/>
                    </a:moveTo>
                    <a:lnTo>
                      <a:pt x="2579" y="0"/>
                    </a:lnTo>
                    <a:lnTo>
                      <a:pt x="2579" y="196"/>
                    </a:lnTo>
                    <a:lnTo>
                      <a:pt x="2360" y="196"/>
                    </a:lnTo>
                    <a:lnTo>
                      <a:pt x="2360" y="1232"/>
                    </a:lnTo>
                    <a:lnTo>
                      <a:pt x="2401" y="1274"/>
                    </a:lnTo>
                    <a:lnTo>
                      <a:pt x="2444" y="1313"/>
                    </a:lnTo>
                    <a:lnTo>
                      <a:pt x="2488" y="1346"/>
                    </a:lnTo>
                    <a:lnTo>
                      <a:pt x="2534" y="1372"/>
                    </a:lnTo>
                    <a:lnTo>
                      <a:pt x="2580" y="1390"/>
                    </a:lnTo>
                    <a:lnTo>
                      <a:pt x="2615" y="1399"/>
                    </a:lnTo>
                    <a:lnTo>
                      <a:pt x="2650" y="1401"/>
                    </a:lnTo>
                    <a:lnTo>
                      <a:pt x="2685" y="1396"/>
                    </a:lnTo>
                    <a:lnTo>
                      <a:pt x="2719" y="1387"/>
                    </a:lnTo>
                    <a:lnTo>
                      <a:pt x="2753" y="1371"/>
                    </a:lnTo>
                    <a:lnTo>
                      <a:pt x="2782" y="1358"/>
                    </a:lnTo>
                    <a:lnTo>
                      <a:pt x="2823" y="1336"/>
                    </a:lnTo>
                    <a:lnTo>
                      <a:pt x="2867" y="1318"/>
                    </a:lnTo>
                    <a:lnTo>
                      <a:pt x="2911" y="1304"/>
                    </a:lnTo>
                    <a:lnTo>
                      <a:pt x="2911" y="1303"/>
                    </a:lnTo>
                    <a:lnTo>
                      <a:pt x="3002" y="1399"/>
                    </a:lnTo>
                    <a:lnTo>
                      <a:pt x="3095" y="1304"/>
                    </a:lnTo>
                    <a:lnTo>
                      <a:pt x="3141" y="1319"/>
                    </a:lnTo>
                    <a:lnTo>
                      <a:pt x="3186" y="1338"/>
                    </a:lnTo>
                    <a:lnTo>
                      <a:pt x="3229" y="1362"/>
                    </a:lnTo>
                    <a:lnTo>
                      <a:pt x="3237" y="1366"/>
                    </a:lnTo>
                    <a:lnTo>
                      <a:pt x="3244" y="1370"/>
                    </a:lnTo>
                    <a:lnTo>
                      <a:pt x="3266" y="1384"/>
                    </a:lnTo>
                    <a:lnTo>
                      <a:pt x="3290" y="1399"/>
                    </a:lnTo>
                    <a:lnTo>
                      <a:pt x="3317" y="1417"/>
                    </a:lnTo>
                    <a:lnTo>
                      <a:pt x="3346" y="1436"/>
                    </a:lnTo>
                    <a:lnTo>
                      <a:pt x="3376" y="1458"/>
                    </a:lnTo>
                    <a:lnTo>
                      <a:pt x="3407" y="1481"/>
                    </a:lnTo>
                    <a:lnTo>
                      <a:pt x="3439" y="1508"/>
                    </a:lnTo>
                    <a:lnTo>
                      <a:pt x="3470" y="1536"/>
                    </a:lnTo>
                    <a:lnTo>
                      <a:pt x="3503" y="1566"/>
                    </a:lnTo>
                    <a:lnTo>
                      <a:pt x="3533" y="1599"/>
                    </a:lnTo>
                    <a:lnTo>
                      <a:pt x="3563" y="1635"/>
                    </a:lnTo>
                    <a:lnTo>
                      <a:pt x="3592" y="1673"/>
                    </a:lnTo>
                    <a:lnTo>
                      <a:pt x="3619" y="1713"/>
                    </a:lnTo>
                    <a:lnTo>
                      <a:pt x="3644" y="1756"/>
                    </a:lnTo>
                    <a:lnTo>
                      <a:pt x="3666" y="1801"/>
                    </a:lnTo>
                    <a:lnTo>
                      <a:pt x="3685" y="1850"/>
                    </a:lnTo>
                    <a:lnTo>
                      <a:pt x="3701" y="1902"/>
                    </a:lnTo>
                    <a:lnTo>
                      <a:pt x="3713" y="1955"/>
                    </a:lnTo>
                    <a:lnTo>
                      <a:pt x="3720" y="2012"/>
                    </a:lnTo>
                    <a:lnTo>
                      <a:pt x="3723" y="2073"/>
                    </a:lnTo>
                    <a:lnTo>
                      <a:pt x="3720" y="2135"/>
                    </a:lnTo>
                    <a:lnTo>
                      <a:pt x="3713" y="2201"/>
                    </a:lnTo>
                    <a:lnTo>
                      <a:pt x="3713" y="2201"/>
                    </a:lnTo>
                    <a:lnTo>
                      <a:pt x="3972" y="2201"/>
                    </a:lnTo>
                    <a:lnTo>
                      <a:pt x="3972" y="2314"/>
                    </a:lnTo>
                    <a:lnTo>
                      <a:pt x="1916" y="2314"/>
                    </a:lnTo>
                    <a:lnTo>
                      <a:pt x="1916" y="2201"/>
                    </a:lnTo>
                    <a:lnTo>
                      <a:pt x="2052" y="2201"/>
                    </a:lnTo>
                    <a:lnTo>
                      <a:pt x="2053" y="2173"/>
                    </a:lnTo>
                    <a:lnTo>
                      <a:pt x="2054" y="2141"/>
                    </a:lnTo>
                    <a:lnTo>
                      <a:pt x="2058" y="2103"/>
                    </a:lnTo>
                    <a:lnTo>
                      <a:pt x="2062" y="2063"/>
                    </a:lnTo>
                    <a:lnTo>
                      <a:pt x="2068" y="2019"/>
                    </a:lnTo>
                    <a:lnTo>
                      <a:pt x="2075" y="1973"/>
                    </a:lnTo>
                    <a:lnTo>
                      <a:pt x="2084" y="1926"/>
                    </a:lnTo>
                    <a:lnTo>
                      <a:pt x="2097" y="1878"/>
                    </a:lnTo>
                    <a:lnTo>
                      <a:pt x="2111" y="1829"/>
                    </a:lnTo>
                    <a:lnTo>
                      <a:pt x="2129" y="1782"/>
                    </a:lnTo>
                    <a:lnTo>
                      <a:pt x="2151" y="1735"/>
                    </a:lnTo>
                    <a:lnTo>
                      <a:pt x="2175" y="1690"/>
                    </a:lnTo>
                    <a:lnTo>
                      <a:pt x="2203" y="1647"/>
                    </a:lnTo>
                    <a:lnTo>
                      <a:pt x="2236" y="1609"/>
                    </a:lnTo>
                    <a:lnTo>
                      <a:pt x="2272" y="1573"/>
                    </a:lnTo>
                    <a:lnTo>
                      <a:pt x="2277" y="1556"/>
                    </a:lnTo>
                    <a:lnTo>
                      <a:pt x="2288" y="1543"/>
                    </a:lnTo>
                    <a:lnTo>
                      <a:pt x="2302" y="1533"/>
                    </a:lnTo>
                    <a:lnTo>
                      <a:pt x="2407" y="1484"/>
                    </a:lnTo>
                    <a:lnTo>
                      <a:pt x="2423" y="1479"/>
                    </a:lnTo>
                    <a:lnTo>
                      <a:pt x="2440" y="1480"/>
                    </a:lnTo>
                    <a:lnTo>
                      <a:pt x="2457" y="1486"/>
                    </a:lnTo>
                    <a:lnTo>
                      <a:pt x="2470" y="1496"/>
                    </a:lnTo>
                    <a:lnTo>
                      <a:pt x="2480" y="1510"/>
                    </a:lnTo>
                    <a:lnTo>
                      <a:pt x="2485" y="1527"/>
                    </a:lnTo>
                    <a:lnTo>
                      <a:pt x="2483" y="1544"/>
                    </a:lnTo>
                    <a:lnTo>
                      <a:pt x="2477" y="1560"/>
                    </a:lnTo>
                    <a:lnTo>
                      <a:pt x="2468" y="1573"/>
                    </a:lnTo>
                    <a:lnTo>
                      <a:pt x="2453" y="1583"/>
                    </a:lnTo>
                    <a:lnTo>
                      <a:pt x="2348" y="1633"/>
                    </a:lnTo>
                    <a:lnTo>
                      <a:pt x="2330" y="1638"/>
                    </a:lnTo>
                    <a:lnTo>
                      <a:pt x="2311" y="1635"/>
                    </a:lnTo>
                    <a:lnTo>
                      <a:pt x="2279" y="1669"/>
                    </a:lnTo>
                    <a:lnTo>
                      <a:pt x="2250" y="1708"/>
                    </a:lnTo>
                    <a:lnTo>
                      <a:pt x="2226" y="1749"/>
                    </a:lnTo>
                    <a:lnTo>
                      <a:pt x="2204" y="1793"/>
                    </a:lnTo>
                    <a:lnTo>
                      <a:pt x="2186" y="1838"/>
                    </a:lnTo>
                    <a:lnTo>
                      <a:pt x="2172" y="1884"/>
                    </a:lnTo>
                    <a:lnTo>
                      <a:pt x="2159" y="1931"/>
                    </a:lnTo>
                    <a:lnTo>
                      <a:pt x="2149" y="1977"/>
                    </a:lnTo>
                    <a:lnTo>
                      <a:pt x="2141" y="2022"/>
                    </a:lnTo>
                    <a:lnTo>
                      <a:pt x="2135" y="2064"/>
                    </a:lnTo>
                    <a:lnTo>
                      <a:pt x="2132" y="2104"/>
                    </a:lnTo>
                    <a:lnTo>
                      <a:pt x="2128" y="2142"/>
                    </a:lnTo>
                    <a:lnTo>
                      <a:pt x="2127" y="2173"/>
                    </a:lnTo>
                    <a:lnTo>
                      <a:pt x="2126" y="2201"/>
                    </a:lnTo>
                    <a:lnTo>
                      <a:pt x="2620" y="2201"/>
                    </a:lnTo>
                    <a:lnTo>
                      <a:pt x="2620" y="1691"/>
                    </a:lnTo>
                    <a:lnTo>
                      <a:pt x="2556" y="1684"/>
                    </a:lnTo>
                    <a:lnTo>
                      <a:pt x="2493" y="1668"/>
                    </a:lnTo>
                    <a:lnTo>
                      <a:pt x="2440" y="1649"/>
                    </a:lnTo>
                    <a:lnTo>
                      <a:pt x="2474" y="1632"/>
                    </a:lnTo>
                    <a:lnTo>
                      <a:pt x="2492" y="1622"/>
                    </a:lnTo>
                    <a:lnTo>
                      <a:pt x="2508" y="1607"/>
                    </a:lnTo>
                    <a:lnTo>
                      <a:pt x="2520" y="1590"/>
                    </a:lnTo>
                    <a:lnTo>
                      <a:pt x="2529" y="1571"/>
                    </a:lnTo>
                    <a:lnTo>
                      <a:pt x="2535" y="1543"/>
                    </a:lnTo>
                    <a:lnTo>
                      <a:pt x="2534" y="1515"/>
                    </a:lnTo>
                    <a:lnTo>
                      <a:pt x="2526" y="1489"/>
                    </a:lnTo>
                    <a:lnTo>
                      <a:pt x="2512" y="1468"/>
                    </a:lnTo>
                    <a:lnTo>
                      <a:pt x="2496" y="1451"/>
                    </a:lnTo>
                    <a:lnTo>
                      <a:pt x="2475" y="1438"/>
                    </a:lnTo>
                    <a:lnTo>
                      <a:pt x="2452" y="1429"/>
                    </a:lnTo>
                    <a:lnTo>
                      <a:pt x="2428" y="1427"/>
                    </a:lnTo>
                    <a:lnTo>
                      <a:pt x="2405" y="1429"/>
                    </a:lnTo>
                    <a:lnTo>
                      <a:pt x="2382" y="1436"/>
                    </a:lnTo>
                    <a:lnTo>
                      <a:pt x="2278" y="1486"/>
                    </a:lnTo>
                    <a:lnTo>
                      <a:pt x="2262" y="1495"/>
                    </a:lnTo>
                    <a:lnTo>
                      <a:pt x="2249" y="1506"/>
                    </a:lnTo>
                    <a:lnTo>
                      <a:pt x="2238" y="1519"/>
                    </a:lnTo>
                    <a:lnTo>
                      <a:pt x="2238" y="1519"/>
                    </a:lnTo>
                    <a:lnTo>
                      <a:pt x="2197" y="1481"/>
                    </a:lnTo>
                    <a:lnTo>
                      <a:pt x="2158" y="1442"/>
                    </a:lnTo>
                    <a:lnTo>
                      <a:pt x="2122" y="1404"/>
                    </a:lnTo>
                    <a:lnTo>
                      <a:pt x="2088" y="1362"/>
                    </a:lnTo>
                    <a:lnTo>
                      <a:pt x="2057" y="1322"/>
                    </a:lnTo>
                    <a:lnTo>
                      <a:pt x="2026" y="1282"/>
                    </a:lnTo>
                    <a:lnTo>
                      <a:pt x="2000" y="1244"/>
                    </a:lnTo>
                    <a:lnTo>
                      <a:pt x="1976" y="1207"/>
                    </a:lnTo>
                    <a:lnTo>
                      <a:pt x="1953" y="1172"/>
                    </a:lnTo>
                    <a:lnTo>
                      <a:pt x="1933" y="1139"/>
                    </a:lnTo>
                    <a:lnTo>
                      <a:pt x="1918" y="1110"/>
                    </a:lnTo>
                    <a:lnTo>
                      <a:pt x="1903" y="1085"/>
                    </a:lnTo>
                    <a:lnTo>
                      <a:pt x="1892" y="1064"/>
                    </a:lnTo>
                    <a:lnTo>
                      <a:pt x="1884" y="1049"/>
                    </a:lnTo>
                    <a:lnTo>
                      <a:pt x="1879" y="1038"/>
                    </a:lnTo>
                    <a:lnTo>
                      <a:pt x="1868" y="1010"/>
                    </a:lnTo>
                    <a:lnTo>
                      <a:pt x="1864" y="982"/>
                    </a:lnTo>
                    <a:lnTo>
                      <a:pt x="1866" y="954"/>
                    </a:lnTo>
                    <a:lnTo>
                      <a:pt x="1872" y="926"/>
                    </a:lnTo>
                    <a:lnTo>
                      <a:pt x="1884" y="901"/>
                    </a:lnTo>
                    <a:lnTo>
                      <a:pt x="1899" y="879"/>
                    </a:lnTo>
                    <a:lnTo>
                      <a:pt x="1921" y="858"/>
                    </a:lnTo>
                    <a:lnTo>
                      <a:pt x="1945" y="844"/>
                    </a:lnTo>
                    <a:lnTo>
                      <a:pt x="1973" y="833"/>
                    </a:lnTo>
                    <a:lnTo>
                      <a:pt x="2001" y="829"/>
                    </a:lnTo>
                    <a:lnTo>
                      <a:pt x="2030" y="830"/>
                    </a:lnTo>
                    <a:lnTo>
                      <a:pt x="2057" y="836"/>
                    </a:lnTo>
                    <a:lnTo>
                      <a:pt x="2082" y="849"/>
                    </a:lnTo>
                    <a:lnTo>
                      <a:pt x="2105" y="864"/>
                    </a:lnTo>
                    <a:lnTo>
                      <a:pt x="2124" y="885"/>
                    </a:lnTo>
                    <a:lnTo>
                      <a:pt x="2140" y="910"/>
                    </a:lnTo>
                    <a:lnTo>
                      <a:pt x="2153" y="936"/>
                    </a:lnTo>
                    <a:lnTo>
                      <a:pt x="2169" y="966"/>
                    </a:lnTo>
                    <a:lnTo>
                      <a:pt x="2190" y="1001"/>
                    </a:lnTo>
                    <a:lnTo>
                      <a:pt x="2213" y="1038"/>
                    </a:lnTo>
                    <a:lnTo>
                      <a:pt x="2238" y="1076"/>
                    </a:lnTo>
                    <a:lnTo>
                      <a:pt x="2238" y="257"/>
                    </a:lnTo>
                    <a:lnTo>
                      <a:pt x="243" y="257"/>
                    </a:lnTo>
                    <a:lnTo>
                      <a:pt x="243" y="2050"/>
                    </a:lnTo>
                    <a:lnTo>
                      <a:pt x="2008" y="2050"/>
                    </a:lnTo>
                    <a:lnTo>
                      <a:pt x="2003" y="2095"/>
                    </a:lnTo>
                    <a:lnTo>
                      <a:pt x="2000" y="2136"/>
                    </a:lnTo>
                    <a:lnTo>
                      <a:pt x="1999" y="2172"/>
                    </a:lnTo>
                    <a:lnTo>
                      <a:pt x="1325" y="2172"/>
                    </a:lnTo>
                    <a:lnTo>
                      <a:pt x="1325" y="2935"/>
                    </a:lnTo>
                    <a:lnTo>
                      <a:pt x="1729" y="2935"/>
                    </a:lnTo>
                    <a:lnTo>
                      <a:pt x="1729" y="3428"/>
                    </a:lnTo>
                    <a:lnTo>
                      <a:pt x="738" y="3428"/>
                    </a:lnTo>
                    <a:lnTo>
                      <a:pt x="738" y="2935"/>
                    </a:lnTo>
                    <a:lnTo>
                      <a:pt x="1156" y="2935"/>
                    </a:lnTo>
                    <a:lnTo>
                      <a:pt x="1156" y="2172"/>
                    </a:lnTo>
                    <a:lnTo>
                      <a:pt x="121" y="2172"/>
                    </a:lnTo>
                    <a:lnTo>
                      <a:pt x="121" y="196"/>
                    </a:lnTo>
                    <a:lnTo>
                      <a:pt x="0" y="1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4" name="Freeform 10">
                <a:extLst>
                  <a:ext uri="{FF2B5EF4-FFF2-40B4-BE49-F238E27FC236}">
                    <a16:creationId xmlns:a16="http://schemas.microsoft.com/office/drawing/2014/main" xmlns="" id="{BDD799F0-5ED8-4CED-A1D0-50C8CA34EC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7458" y="5699123"/>
                <a:ext cx="134427" cy="119910"/>
              </a:xfrm>
              <a:custGeom>
                <a:avLst/>
                <a:gdLst>
                  <a:gd name="T0" fmla="*/ 606 w 722"/>
                  <a:gd name="T1" fmla="*/ 2 h 642"/>
                  <a:gd name="T2" fmla="*/ 628 w 722"/>
                  <a:gd name="T3" fmla="*/ 21 h 642"/>
                  <a:gd name="T4" fmla="*/ 713 w 722"/>
                  <a:gd name="T5" fmla="*/ 240 h 642"/>
                  <a:gd name="T6" fmla="*/ 722 w 722"/>
                  <a:gd name="T7" fmla="*/ 269 h 642"/>
                  <a:gd name="T8" fmla="*/ 721 w 722"/>
                  <a:gd name="T9" fmla="*/ 280 h 642"/>
                  <a:gd name="T10" fmla="*/ 720 w 722"/>
                  <a:gd name="T11" fmla="*/ 283 h 642"/>
                  <a:gd name="T12" fmla="*/ 713 w 722"/>
                  <a:gd name="T13" fmla="*/ 307 h 642"/>
                  <a:gd name="T14" fmla="*/ 703 w 722"/>
                  <a:gd name="T15" fmla="*/ 346 h 642"/>
                  <a:gd name="T16" fmla="*/ 684 w 722"/>
                  <a:gd name="T17" fmla="*/ 403 h 642"/>
                  <a:gd name="T18" fmla="*/ 674 w 722"/>
                  <a:gd name="T19" fmla="*/ 441 h 642"/>
                  <a:gd name="T20" fmla="*/ 663 w 722"/>
                  <a:gd name="T21" fmla="*/ 475 h 642"/>
                  <a:gd name="T22" fmla="*/ 658 w 722"/>
                  <a:gd name="T23" fmla="*/ 494 h 642"/>
                  <a:gd name="T24" fmla="*/ 652 w 722"/>
                  <a:gd name="T25" fmla="*/ 516 h 642"/>
                  <a:gd name="T26" fmla="*/ 641 w 722"/>
                  <a:gd name="T27" fmla="*/ 527 h 642"/>
                  <a:gd name="T28" fmla="*/ 620 w 722"/>
                  <a:gd name="T29" fmla="*/ 533 h 642"/>
                  <a:gd name="T30" fmla="*/ 301 w 722"/>
                  <a:gd name="T31" fmla="*/ 600 h 642"/>
                  <a:gd name="T32" fmla="*/ 295 w 722"/>
                  <a:gd name="T33" fmla="*/ 626 h 642"/>
                  <a:gd name="T34" fmla="*/ 282 w 722"/>
                  <a:gd name="T35" fmla="*/ 638 h 642"/>
                  <a:gd name="T36" fmla="*/ 270 w 722"/>
                  <a:gd name="T37" fmla="*/ 642 h 642"/>
                  <a:gd name="T38" fmla="*/ 255 w 722"/>
                  <a:gd name="T39" fmla="*/ 641 h 642"/>
                  <a:gd name="T40" fmla="*/ 237 w 722"/>
                  <a:gd name="T41" fmla="*/ 630 h 642"/>
                  <a:gd name="T42" fmla="*/ 230 w 722"/>
                  <a:gd name="T43" fmla="*/ 624 h 642"/>
                  <a:gd name="T44" fmla="*/ 213 w 722"/>
                  <a:gd name="T45" fmla="*/ 608 h 642"/>
                  <a:gd name="T46" fmla="*/ 185 w 722"/>
                  <a:gd name="T47" fmla="*/ 580 h 642"/>
                  <a:gd name="T48" fmla="*/ 150 w 722"/>
                  <a:gd name="T49" fmla="*/ 546 h 642"/>
                  <a:gd name="T50" fmla="*/ 111 w 722"/>
                  <a:gd name="T51" fmla="*/ 509 h 642"/>
                  <a:gd name="T52" fmla="*/ 74 w 722"/>
                  <a:gd name="T53" fmla="*/ 472 h 642"/>
                  <a:gd name="T54" fmla="*/ 42 w 722"/>
                  <a:gd name="T55" fmla="*/ 441 h 642"/>
                  <a:gd name="T56" fmla="*/ 19 w 722"/>
                  <a:gd name="T57" fmla="*/ 419 h 642"/>
                  <a:gd name="T58" fmla="*/ 5 w 722"/>
                  <a:gd name="T59" fmla="*/ 402 h 642"/>
                  <a:gd name="T60" fmla="*/ 0 w 722"/>
                  <a:gd name="T61" fmla="*/ 381 h 642"/>
                  <a:gd name="T62" fmla="*/ 9 w 722"/>
                  <a:gd name="T63" fmla="*/ 358 h 642"/>
                  <a:gd name="T64" fmla="*/ 17 w 722"/>
                  <a:gd name="T65" fmla="*/ 347 h 642"/>
                  <a:gd name="T66" fmla="*/ 235 w 722"/>
                  <a:gd name="T67" fmla="*/ 123 h 642"/>
                  <a:gd name="T68" fmla="*/ 262 w 722"/>
                  <a:gd name="T69" fmla="*/ 114 h 642"/>
                  <a:gd name="T70" fmla="*/ 276 w 722"/>
                  <a:gd name="T71" fmla="*/ 116 h 642"/>
                  <a:gd name="T72" fmla="*/ 289 w 722"/>
                  <a:gd name="T73" fmla="*/ 128 h 642"/>
                  <a:gd name="T74" fmla="*/ 294 w 722"/>
                  <a:gd name="T75" fmla="*/ 151 h 642"/>
                  <a:gd name="T76" fmla="*/ 425 w 722"/>
                  <a:gd name="T77" fmla="*/ 225 h 642"/>
                  <a:gd name="T78" fmla="*/ 377 w 722"/>
                  <a:gd name="T79" fmla="*/ 127 h 642"/>
                  <a:gd name="T80" fmla="*/ 379 w 722"/>
                  <a:gd name="T81" fmla="*/ 106 h 642"/>
                  <a:gd name="T82" fmla="*/ 393 w 722"/>
                  <a:gd name="T83" fmla="*/ 87 h 642"/>
                  <a:gd name="T84" fmla="*/ 410 w 722"/>
                  <a:gd name="T85" fmla="*/ 78 h 642"/>
                  <a:gd name="T86" fmla="*/ 579 w 722"/>
                  <a:gd name="T87" fmla="*/ 1 h 6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22" h="642">
                    <a:moveTo>
                      <a:pt x="591" y="0"/>
                    </a:moveTo>
                    <a:lnTo>
                      <a:pt x="606" y="2"/>
                    </a:lnTo>
                    <a:lnTo>
                      <a:pt x="619" y="11"/>
                    </a:lnTo>
                    <a:lnTo>
                      <a:pt x="628" y="21"/>
                    </a:lnTo>
                    <a:lnTo>
                      <a:pt x="634" y="35"/>
                    </a:lnTo>
                    <a:lnTo>
                      <a:pt x="713" y="240"/>
                    </a:lnTo>
                    <a:lnTo>
                      <a:pt x="720" y="252"/>
                    </a:lnTo>
                    <a:lnTo>
                      <a:pt x="722" y="269"/>
                    </a:lnTo>
                    <a:lnTo>
                      <a:pt x="722" y="274"/>
                    </a:lnTo>
                    <a:lnTo>
                      <a:pt x="721" y="280"/>
                    </a:lnTo>
                    <a:lnTo>
                      <a:pt x="721" y="283"/>
                    </a:lnTo>
                    <a:lnTo>
                      <a:pt x="720" y="283"/>
                    </a:lnTo>
                    <a:lnTo>
                      <a:pt x="717" y="294"/>
                    </a:lnTo>
                    <a:lnTo>
                      <a:pt x="713" y="307"/>
                    </a:lnTo>
                    <a:lnTo>
                      <a:pt x="709" y="326"/>
                    </a:lnTo>
                    <a:lnTo>
                      <a:pt x="703" y="346"/>
                    </a:lnTo>
                    <a:lnTo>
                      <a:pt x="694" y="373"/>
                    </a:lnTo>
                    <a:lnTo>
                      <a:pt x="684" y="403"/>
                    </a:lnTo>
                    <a:lnTo>
                      <a:pt x="678" y="423"/>
                    </a:lnTo>
                    <a:lnTo>
                      <a:pt x="674" y="441"/>
                    </a:lnTo>
                    <a:lnTo>
                      <a:pt x="668" y="459"/>
                    </a:lnTo>
                    <a:lnTo>
                      <a:pt x="663" y="475"/>
                    </a:lnTo>
                    <a:lnTo>
                      <a:pt x="659" y="487"/>
                    </a:lnTo>
                    <a:lnTo>
                      <a:pt x="658" y="494"/>
                    </a:lnTo>
                    <a:lnTo>
                      <a:pt x="657" y="506"/>
                    </a:lnTo>
                    <a:lnTo>
                      <a:pt x="652" y="516"/>
                    </a:lnTo>
                    <a:lnTo>
                      <a:pt x="647" y="522"/>
                    </a:lnTo>
                    <a:lnTo>
                      <a:pt x="641" y="527"/>
                    </a:lnTo>
                    <a:lnTo>
                      <a:pt x="629" y="532"/>
                    </a:lnTo>
                    <a:lnTo>
                      <a:pt x="620" y="533"/>
                    </a:lnTo>
                    <a:lnTo>
                      <a:pt x="301" y="533"/>
                    </a:lnTo>
                    <a:lnTo>
                      <a:pt x="301" y="600"/>
                    </a:lnTo>
                    <a:lnTo>
                      <a:pt x="299" y="615"/>
                    </a:lnTo>
                    <a:lnTo>
                      <a:pt x="295" y="626"/>
                    </a:lnTo>
                    <a:lnTo>
                      <a:pt x="289" y="634"/>
                    </a:lnTo>
                    <a:lnTo>
                      <a:pt x="282" y="638"/>
                    </a:lnTo>
                    <a:lnTo>
                      <a:pt x="275" y="641"/>
                    </a:lnTo>
                    <a:lnTo>
                      <a:pt x="270" y="642"/>
                    </a:lnTo>
                    <a:lnTo>
                      <a:pt x="266" y="642"/>
                    </a:lnTo>
                    <a:lnTo>
                      <a:pt x="255" y="641"/>
                    </a:lnTo>
                    <a:lnTo>
                      <a:pt x="246" y="636"/>
                    </a:lnTo>
                    <a:lnTo>
                      <a:pt x="237" y="630"/>
                    </a:lnTo>
                    <a:lnTo>
                      <a:pt x="232" y="625"/>
                    </a:lnTo>
                    <a:lnTo>
                      <a:pt x="230" y="624"/>
                    </a:lnTo>
                    <a:lnTo>
                      <a:pt x="224" y="618"/>
                    </a:lnTo>
                    <a:lnTo>
                      <a:pt x="213" y="608"/>
                    </a:lnTo>
                    <a:lnTo>
                      <a:pt x="201" y="596"/>
                    </a:lnTo>
                    <a:lnTo>
                      <a:pt x="185" y="580"/>
                    </a:lnTo>
                    <a:lnTo>
                      <a:pt x="168" y="564"/>
                    </a:lnTo>
                    <a:lnTo>
                      <a:pt x="150" y="546"/>
                    </a:lnTo>
                    <a:lnTo>
                      <a:pt x="131" y="527"/>
                    </a:lnTo>
                    <a:lnTo>
                      <a:pt x="111" y="509"/>
                    </a:lnTo>
                    <a:lnTo>
                      <a:pt x="92" y="489"/>
                    </a:lnTo>
                    <a:lnTo>
                      <a:pt x="74" y="472"/>
                    </a:lnTo>
                    <a:lnTo>
                      <a:pt x="57" y="455"/>
                    </a:lnTo>
                    <a:lnTo>
                      <a:pt x="42" y="441"/>
                    </a:lnTo>
                    <a:lnTo>
                      <a:pt x="29" y="429"/>
                    </a:lnTo>
                    <a:lnTo>
                      <a:pt x="19" y="419"/>
                    </a:lnTo>
                    <a:lnTo>
                      <a:pt x="15" y="414"/>
                    </a:lnTo>
                    <a:lnTo>
                      <a:pt x="5" y="402"/>
                    </a:lnTo>
                    <a:lnTo>
                      <a:pt x="1" y="391"/>
                    </a:lnTo>
                    <a:lnTo>
                      <a:pt x="0" y="381"/>
                    </a:lnTo>
                    <a:lnTo>
                      <a:pt x="4" y="368"/>
                    </a:lnTo>
                    <a:lnTo>
                      <a:pt x="9" y="358"/>
                    </a:lnTo>
                    <a:lnTo>
                      <a:pt x="13" y="351"/>
                    </a:lnTo>
                    <a:lnTo>
                      <a:pt x="17" y="347"/>
                    </a:lnTo>
                    <a:lnTo>
                      <a:pt x="226" y="132"/>
                    </a:lnTo>
                    <a:lnTo>
                      <a:pt x="235" y="123"/>
                    </a:lnTo>
                    <a:lnTo>
                      <a:pt x="248" y="116"/>
                    </a:lnTo>
                    <a:lnTo>
                      <a:pt x="262" y="114"/>
                    </a:lnTo>
                    <a:lnTo>
                      <a:pt x="269" y="114"/>
                    </a:lnTo>
                    <a:lnTo>
                      <a:pt x="276" y="116"/>
                    </a:lnTo>
                    <a:lnTo>
                      <a:pt x="283" y="121"/>
                    </a:lnTo>
                    <a:lnTo>
                      <a:pt x="289" y="128"/>
                    </a:lnTo>
                    <a:lnTo>
                      <a:pt x="293" y="138"/>
                    </a:lnTo>
                    <a:lnTo>
                      <a:pt x="294" y="151"/>
                    </a:lnTo>
                    <a:lnTo>
                      <a:pt x="294" y="225"/>
                    </a:lnTo>
                    <a:lnTo>
                      <a:pt x="425" y="225"/>
                    </a:lnTo>
                    <a:lnTo>
                      <a:pt x="382" y="140"/>
                    </a:lnTo>
                    <a:lnTo>
                      <a:pt x="377" y="127"/>
                    </a:lnTo>
                    <a:lnTo>
                      <a:pt x="376" y="116"/>
                    </a:lnTo>
                    <a:lnTo>
                      <a:pt x="379" y="106"/>
                    </a:lnTo>
                    <a:lnTo>
                      <a:pt x="385" y="95"/>
                    </a:lnTo>
                    <a:lnTo>
                      <a:pt x="393" y="87"/>
                    </a:lnTo>
                    <a:lnTo>
                      <a:pt x="402" y="82"/>
                    </a:lnTo>
                    <a:lnTo>
                      <a:pt x="410" y="78"/>
                    </a:lnTo>
                    <a:lnTo>
                      <a:pt x="568" y="4"/>
                    </a:lnTo>
                    <a:lnTo>
                      <a:pt x="579" y="1"/>
                    </a:lnTo>
                    <a:lnTo>
                      <a:pt x="591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5" name="Freeform 11">
                <a:extLst>
                  <a:ext uri="{FF2B5EF4-FFF2-40B4-BE49-F238E27FC236}">
                    <a16:creationId xmlns:a16="http://schemas.microsoft.com/office/drawing/2014/main" xmlns="" id="{4CB1CC97-66C2-4594-B785-7C9BF74E9CA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78519" y="5575495"/>
                <a:ext cx="135360" cy="118980"/>
              </a:xfrm>
              <a:custGeom>
                <a:avLst/>
                <a:gdLst>
                  <a:gd name="T0" fmla="*/ 605 w 726"/>
                  <a:gd name="T1" fmla="*/ 589 h 639"/>
                  <a:gd name="T2" fmla="*/ 606 w 726"/>
                  <a:gd name="T3" fmla="*/ 615 h 639"/>
                  <a:gd name="T4" fmla="*/ 418 w 726"/>
                  <a:gd name="T5" fmla="*/ 0 h 639"/>
                  <a:gd name="T6" fmla="*/ 439 w 726"/>
                  <a:gd name="T7" fmla="*/ 8 h 639"/>
                  <a:gd name="T8" fmla="*/ 450 w 726"/>
                  <a:gd name="T9" fmla="*/ 20 h 639"/>
                  <a:gd name="T10" fmla="*/ 666 w 726"/>
                  <a:gd name="T11" fmla="*/ 265 h 639"/>
                  <a:gd name="T12" fmla="*/ 697 w 726"/>
                  <a:gd name="T13" fmla="*/ 257 h 639"/>
                  <a:gd name="T14" fmla="*/ 718 w 726"/>
                  <a:gd name="T15" fmla="*/ 269 h 639"/>
                  <a:gd name="T16" fmla="*/ 726 w 726"/>
                  <a:gd name="T17" fmla="*/ 294 h 639"/>
                  <a:gd name="T18" fmla="*/ 723 w 726"/>
                  <a:gd name="T19" fmla="*/ 312 h 639"/>
                  <a:gd name="T20" fmla="*/ 720 w 726"/>
                  <a:gd name="T21" fmla="*/ 325 h 639"/>
                  <a:gd name="T22" fmla="*/ 711 w 726"/>
                  <a:gd name="T23" fmla="*/ 359 h 639"/>
                  <a:gd name="T24" fmla="*/ 699 w 726"/>
                  <a:gd name="T25" fmla="*/ 408 h 639"/>
                  <a:gd name="T26" fmla="*/ 684 w 726"/>
                  <a:gd name="T27" fmla="*/ 462 h 639"/>
                  <a:gd name="T28" fmla="*/ 671 w 726"/>
                  <a:gd name="T29" fmla="*/ 518 h 639"/>
                  <a:gd name="T30" fmla="*/ 659 w 726"/>
                  <a:gd name="T31" fmla="*/ 565 h 639"/>
                  <a:gd name="T32" fmla="*/ 651 w 726"/>
                  <a:gd name="T33" fmla="*/ 598 h 639"/>
                  <a:gd name="T34" fmla="*/ 642 w 726"/>
                  <a:gd name="T35" fmla="*/ 621 h 639"/>
                  <a:gd name="T36" fmla="*/ 620 w 726"/>
                  <a:gd name="T37" fmla="*/ 637 h 639"/>
                  <a:gd name="T38" fmla="*/ 600 w 726"/>
                  <a:gd name="T39" fmla="*/ 639 h 639"/>
                  <a:gd name="T40" fmla="*/ 591 w 726"/>
                  <a:gd name="T41" fmla="*/ 638 h 639"/>
                  <a:gd name="T42" fmla="*/ 299 w 726"/>
                  <a:gd name="T43" fmla="*/ 562 h 639"/>
                  <a:gd name="T44" fmla="*/ 282 w 726"/>
                  <a:gd name="T45" fmla="*/ 556 h 639"/>
                  <a:gd name="T46" fmla="*/ 265 w 726"/>
                  <a:gd name="T47" fmla="*/ 541 h 639"/>
                  <a:gd name="T48" fmla="*/ 260 w 726"/>
                  <a:gd name="T49" fmla="*/ 522 h 639"/>
                  <a:gd name="T50" fmla="*/ 270 w 726"/>
                  <a:gd name="T51" fmla="*/ 502 h 639"/>
                  <a:gd name="T52" fmla="*/ 346 w 726"/>
                  <a:gd name="T53" fmla="*/ 456 h 639"/>
                  <a:gd name="T54" fmla="*/ 230 w 726"/>
                  <a:gd name="T55" fmla="*/ 425 h 639"/>
                  <a:gd name="T56" fmla="*/ 213 w 726"/>
                  <a:gd name="T57" fmla="*/ 442 h 639"/>
                  <a:gd name="T58" fmla="*/ 196 w 726"/>
                  <a:gd name="T59" fmla="*/ 445 h 639"/>
                  <a:gd name="T60" fmla="*/ 173 w 726"/>
                  <a:gd name="T61" fmla="*/ 438 h 639"/>
                  <a:gd name="T62" fmla="*/ 21 w 726"/>
                  <a:gd name="T63" fmla="*/ 330 h 639"/>
                  <a:gd name="T64" fmla="*/ 3 w 726"/>
                  <a:gd name="T65" fmla="*/ 307 h 639"/>
                  <a:gd name="T66" fmla="*/ 0 w 726"/>
                  <a:gd name="T67" fmla="*/ 283 h 639"/>
                  <a:gd name="T68" fmla="*/ 11 w 726"/>
                  <a:gd name="T69" fmla="*/ 263 h 639"/>
                  <a:gd name="T70" fmla="*/ 150 w 726"/>
                  <a:gd name="T71" fmla="*/ 85 h 639"/>
                  <a:gd name="T72" fmla="*/ 161 w 726"/>
                  <a:gd name="T73" fmla="*/ 71 h 639"/>
                  <a:gd name="T74" fmla="*/ 178 w 726"/>
                  <a:gd name="T75" fmla="*/ 60 h 639"/>
                  <a:gd name="T76" fmla="*/ 201 w 726"/>
                  <a:gd name="T77" fmla="*/ 52 h 639"/>
                  <a:gd name="T78" fmla="*/ 242 w 726"/>
                  <a:gd name="T79" fmla="*/ 43 h 639"/>
                  <a:gd name="T80" fmla="*/ 306 w 726"/>
                  <a:gd name="T81" fmla="*/ 28 h 639"/>
                  <a:gd name="T82" fmla="*/ 345 w 726"/>
                  <a:gd name="T83" fmla="*/ 20 h 639"/>
                  <a:gd name="T84" fmla="*/ 379 w 726"/>
                  <a:gd name="T85" fmla="*/ 11 h 639"/>
                  <a:gd name="T86" fmla="*/ 398 w 726"/>
                  <a:gd name="T87" fmla="*/ 6 h 639"/>
                  <a:gd name="T88" fmla="*/ 418 w 726"/>
                  <a:gd name="T89" fmla="*/ 0 h 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26" h="639">
                    <a:moveTo>
                      <a:pt x="606" y="589"/>
                    </a:moveTo>
                    <a:lnTo>
                      <a:pt x="605" y="589"/>
                    </a:lnTo>
                    <a:lnTo>
                      <a:pt x="603" y="589"/>
                    </a:lnTo>
                    <a:lnTo>
                      <a:pt x="606" y="615"/>
                    </a:lnTo>
                    <a:lnTo>
                      <a:pt x="606" y="589"/>
                    </a:lnTo>
                    <a:close/>
                    <a:moveTo>
                      <a:pt x="418" y="0"/>
                    </a:moveTo>
                    <a:lnTo>
                      <a:pt x="429" y="3"/>
                    </a:lnTo>
                    <a:lnTo>
                      <a:pt x="439" y="8"/>
                    </a:lnTo>
                    <a:lnTo>
                      <a:pt x="446" y="14"/>
                    </a:lnTo>
                    <a:lnTo>
                      <a:pt x="450" y="20"/>
                    </a:lnTo>
                    <a:lnTo>
                      <a:pt x="610" y="297"/>
                    </a:lnTo>
                    <a:lnTo>
                      <a:pt x="666" y="265"/>
                    </a:lnTo>
                    <a:lnTo>
                      <a:pt x="682" y="259"/>
                    </a:lnTo>
                    <a:lnTo>
                      <a:pt x="697" y="257"/>
                    </a:lnTo>
                    <a:lnTo>
                      <a:pt x="709" y="261"/>
                    </a:lnTo>
                    <a:lnTo>
                      <a:pt x="718" y="269"/>
                    </a:lnTo>
                    <a:lnTo>
                      <a:pt x="724" y="282"/>
                    </a:lnTo>
                    <a:lnTo>
                      <a:pt x="726" y="294"/>
                    </a:lnTo>
                    <a:lnTo>
                      <a:pt x="726" y="305"/>
                    </a:lnTo>
                    <a:lnTo>
                      <a:pt x="723" y="312"/>
                    </a:lnTo>
                    <a:lnTo>
                      <a:pt x="722" y="316"/>
                    </a:lnTo>
                    <a:lnTo>
                      <a:pt x="720" y="325"/>
                    </a:lnTo>
                    <a:lnTo>
                      <a:pt x="716" y="340"/>
                    </a:lnTo>
                    <a:lnTo>
                      <a:pt x="711" y="359"/>
                    </a:lnTo>
                    <a:lnTo>
                      <a:pt x="705" y="382"/>
                    </a:lnTo>
                    <a:lnTo>
                      <a:pt x="699" y="408"/>
                    </a:lnTo>
                    <a:lnTo>
                      <a:pt x="692" y="434"/>
                    </a:lnTo>
                    <a:lnTo>
                      <a:pt x="684" y="462"/>
                    </a:lnTo>
                    <a:lnTo>
                      <a:pt x="678" y="490"/>
                    </a:lnTo>
                    <a:lnTo>
                      <a:pt x="671" y="518"/>
                    </a:lnTo>
                    <a:lnTo>
                      <a:pt x="665" y="542"/>
                    </a:lnTo>
                    <a:lnTo>
                      <a:pt x="659" y="565"/>
                    </a:lnTo>
                    <a:lnTo>
                      <a:pt x="654" y="583"/>
                    </a:lnTo>
                    <a:lnTo>
                      <a:pt x="651" y="598"/>
                    </a:lnTo>
                    <a:lnTo>
                      <a:pt x="648" y="606"/>
                    </a:lnTo>
                    <a:lnTo>
                      <a:pt x="642" y="621"/>
                    </a:lnTo>
                    <a:lnTo>
                      <a:pt x="632" y="631"/>
                    </a:lnTo>
                    <a:lnTo>
                      <a:pt x="620" y="637"/>
                    </a:lnTo>
                    <a:lnTo>
                      <a:pt x="606" y="639"/>
                    </a:lnTo>
                    <a:lnTo>
                      <a:pt x="600" y="639"/>
                    </a:lnTo>
                    <a:lnTo>
                      <a:pt x="595" y="638"/>
                    </a:lnTo>
                    <a:lnTo>
                      <a:pt x="591" y="638"/>
                    </a:lnTo>
                    <a:lnTo>
                      <a:pt x="589" y="637"/>
                    </a:lnTo>
                    <a:lnTo>
                      <a:pt x="299" y="562"/>
                    </a:lnTo>
                    <a:lnTo>
                      <a:pt x="290" y="559"/>
                    </a:lnTo>
                    <a:lnTo>
                      <a:pt x="282" y="556"/>
                    </a:lnTo>
                    <a:lnTo>
                      <a:pt x="272" y="549"/>
                    </a:lnTo>
                    <a:lnTo>
                      <a:pt x="265" y="541"/>
                    </a:lnTo>
                    <a:lnTo>
                      <a:pt x="260" y="529"/>
                    </a:lnTo>
                    <a:lnTo>
                      <a:pt x="260" y="522"/>
                    </a:lnTo>
                    <a:lnTo>
                      <a:pt x="263" y="513"/>
                    </a:lnTo>
                    <a:lnTo>
                      <a:pt x="270" y="502"/>
                    </a:lnTo>
                    <a:lnTo>
                      <a:pt x="282" y="492"/>
                    </a:lnTo>
                    <a:lnTo>
                      <a:pt x="346" y="456"/>
                    </a:lnTo>
                    <a:lnTo>
                      <a:pt x="283" y="347"/>
                    </a:lnTo>
                    <a:lnTo>
                      <a:pt x="230" y="425"/>
                    </a:lnTo>
                    <a:lnTo>
                      <a:pt x="221" y="436"/>
                    </a:lnTo>
                    <a:lnTo>
                      <a:pt x="213" y="442"/>
                    </a:lnTo>
                    <a:lnTo>
                      <a:pt x="203" y="444"/>
                    </a:lnTo>
                    <a:lnTo>
                      <a:pt x="196" y="445"/>
                    </a:lnTo>
                    <a:lnTo>
                      <a:pt x="184" y="443"/>
                    </a:lnTo>
                    <a:lnTo>
                      <a:pt x="173" y="438"/>
                    </a:lnTo>
                    <a:lnTo>
                      <a:pt x="163" y="432"/>
                    </a:lnTo>
                    <a:lnTo>
                      <a:pt x="21" y="330"/>
                    </a:lnTo>
                    <a:lnTo>
                      <a:pt x="9" y="319"/>
                    </a:lnTo>
                    <a:lnTo>
                      <a:pt x="3" y="307"/>
                    </a:lnTo>
                    <a:lnTo>
                      <a:pt x="0" y="297"/>
                    </a:lnTo>
                    <a:lnTo>
                      <a:pt x="0" y="283"/>
                    </a:lnTo>
                    <a:lnTo>
                      <a:pt x="5" y="272"/>
                    </a:lnTo>
                    <a:lnTo>
                      <a:pt x="11" y="263"/>
                    </a:lnTo>
                    <a:lnTo>
                      <a:pt x="15" y="259"/>
                    </a:lnTo>
                    <a:lnTo>
                      <a:pt x="150" y="85"/>
                    </a:lnTo>
                    <a:lnTo>
                      <a:pt x="154" y="78"/>
                    </a:lnTo>
                    <a:lnTo>
                      <a:pt x="161" y="71"/>
                    </a:lnTo>
                    <a:lnTo>
                      <a:pt x="171" y="63"/>
                    </a:lnTo>
                    <a:lnTo>
                      <a:pt x="178" y="60"/>
                    </a:lnTo>
                    <a:lnTo>
                      <a:pt x="188" y="57"/>
                    </a:lnTo>
                    <a:lnTo>
                      <a:pt x="201" y="52"/>
                    </a:lnTo>
                    <a:lnTo>
                      <a:pt x="219" y="49"/>
                    </a:lnTo>
                    <a:lnTo>
                      <a:pt x="242" y="43"/>
                    </a:lnTo>
                    <a:lnTo>
                      <a:pt x="271" y="37"/>
                    </a:lnTo>
                    <a:lnTo>
                      <a:pt x="306" y="28"/>
                    </a:lnTo>
                    <a:lnTo>
                      <a:pt x="325" y="23"/>
                    </a:lnTo>
                    <a:lnTo>
                      <a:pt x="345" y="20"/>
                    </a:lnTo>
                    <a:lnTo>
                      <a:pt x="363" y="15"/>
                    </a:lnTo>
                    <a:lnTo>
                      <a:pt x="379" y="11"/>
                    </a:lnTo>
                    <a:lnTo>
                      <a:pt x="391" y="9"/>
                    </a:lnTo>
                    <a:lnTo>
                      <a:pt x="398" y="6"/>
                    </a:lnTo>
                    <a:lnTo>
                      <a:pt x="408" y="3"/>
                    </a:lnTo>
                    <a:lnTo>
                      <a:pt x="418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6" name="Freeform 12">
                <a:extLst>
                  <a:ext uri="{FF2B5EF4-FFF2-40B4-BE49-F238E27FC236}">
                    <a16:creationId xmlns:a16="http://schemas.microsoft.com/office/drawing/2014/main" xmlns="" id="{3830CE65-D570-4500-8EA6-6B3B39A8CA7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03837" y="5656364"/>
                <a:ext cx="100820" cy="135712"/>
              </a:xfrm>
              <a:custGeom>
                <a:avLst/>
                <a:gdLst>
                  <a:gd name="T0" fmla="*/ 454 w 540"/>
                  <a:gd name="T1" fmla="*/ 677 h 726"/>
                  <a:gd name="T2" fmla="*/ 455 w 540"/>
                  <a:gd name="T3" fmla="*/ 700 h 726"/>
                  <a:gd name="T4" fmla="*/ 387 w 540"/>
                  <a:gd name="T5" fmla="*/ 0 h 726"/>
                  <a:gd name="T6" fmla="*/ 414 w 540"/>
                  <a:gd name="T7" fmla="*/ 10 h 726"/>
                  <a:gd name="T8" fmla="*/ 430 w 540"/>
                  <a:gd name="T9" fmla="*/ 33 h 726"/>
                  <a:gd name="T10" fmla="*/ 537 w 540"/>
                  <a:gd name="T11" fmla="*/ 324 h 726"/>
                  <a:gd name="T12" fmla="*/ 538 w 540"/>
                  <a:gd name="T13" fmla="*/ 349 h 726"/>
                  <a:gd name="T14" fmla="*/ 528 w 540"/>
                  <a:gd name="T15" fmla="*/ 367 h 726"/>
                  <a:gd name="T16" fmla="*/ 508 w 540"/>
                  <a:gd name="T17" fmla="*/ 373 h 726"/>
                  <a:gd name="T18" fmla="*/ 488 w 540"/>
                  <a:gd name="T19" fmla="*/ 368 h 726"/>
                  <a:gd name="T20" fmla="*/ 367 w 540"/>
                  <a:gd name="T21" fmla="*/ 454 h 726"/>
                  <a:gd name="T22" fmla="*/ 472 w 540"/>
                  <a:gd name="T23" fmla="*/ 454 h 726"/>
                  <a:gd name="T24" fmla="*/ 490 w 540"/>
                  <a:gd name="T25" fmla="*/ 464 h 726"/>
                  <a:gd name="T26" fmla="*/ 501 w 540"/>
                  <a:gd name="T27" fmla="*/ 486 h 726"/>
                  <a:gd name="T28" fmla="*/ 501 w 540"/>
                  <a:gd name="T29" fmla="*/ 504 h 726"/>
                  <a:gd name="T30" fmla="*/ 498 w 540"/>
                  <a:gd name="T31" fmla="*/ 694 h 726"/>
                  <a:gd name="T32" fmla="*/ 488 w 540"/>
                  <a:gd name="T33" fmla="*/ 712 h 726"/>
                  <a:gd name="T34" fmla="*/ 467 w 540"/>
                  <a:gd name="T35" fmla="*/ 724 h 726"/>
                  <a:gd name="T36" fmla="*/ 445 w 540"/>
                  <a:gd name="T37" fmla="*/ 724 h 726"/>
                  <a:gd name="T38" fmla="*/ 226 w 540"/>
                  <a:gd name="T39" fmla="*/ 711 h 726"/>
                  <a:gd name="T40" fmla="*/ 211 w 540"/>
                  <a:gd name="T41" fmla="*/ 710 h 726"/>
                  <a:gd name="T42" fmla="*/ 193 w 540"/>
                  <a:gd name="T43" fmla="*/ 701 h 726"/>
                  <a:gd name="T44" fmla="*/ 172 w 540"/>
                  <a:gd name="T45" fmla="*/ 686 h 726"/>
                  <a:gd name="T46" fmla="*/ 141 w 540"/>
                  <a:gd name="T47" fmla="*/ 656 h 726"/>
                  <a:gd name="T48" fmla="*/ 93 w 540"/>
                  <a:gd name="T49" fmla="*/ 614 h 726"/>
                  <a:gd name="T50" fmla="*/ 64 w 540"/>
                  <a:gd name="T51" fmla="*/ 587 h 726"/>
                  <a:gd name="T52" fmla="*/ 39 w 540"/>
                  <a:gd name="T53" fmla="*/ 564 h 726"/>
                  <a:gd name="T54" fmla="*/ 23 w 540"/>
                  <a:gd name="T55" fmla="*/ 551 h 726"/>
                  <a:gd name="T56" fmla="*/ 6 w 540"/>
                  <a:gd name="T57" fmla="*/ 536 h 726"/>
                  <a:gd name="T58" fmla="*/ 0 w 540"/>
                  <a:gd name="T59" fmla="*/ 516 h 726"/>
                  <a:gd name="T60" fmla="*/ 5 w 540"/>
                  <a:gd name="T61" fmla="*/ 500 h 726"/>
                  <a:gd name="T62" fmla="*/ 81 w 540"/>
                  <a:gd name="T63" fmla="*/ 183 h 726"/>
                  <a:gd name="T64" fmla="*/ 58 w 540"/>
                  <a:gd name="T65" fmla="*/ 164 h 726"/>
                  <a:gd name="T66" fmla="*/ 54 w 540"/>
                  <a:gd name="T67" fmla="*/ 145 h 726"/>
                  <a:gd name="T68" fmla="*/ 63 w 540"/>
                  <a:gd name="T69" fmla="*/ 123 h 726"/>
                  <a:gd name="T70" fmla="*/ 80 w 540"/>
                  <a:gd name="T71" fmla="*/ 111 h 726"/>
                  <a:gd name="T72" fmla="*/ 90 w 540"/>
                  <a:gd name="T73" fmla="*/ 107 h 726"/>
                  <a:gd name="T74" fmla="*/ 114 w 540"/>
                  <a:gd name="T75" fmla="*/ 99 h 726"/>
                  <a:gd name="T76" fmla="*/ 154 w 540"/>
                  <a:gd name="T77" fmla="*/ 83 h 726"/>
                  <a:gd name="T78" fmla="*/ 205 w 540"/>
                  <a:gd name="T79" fmla="*/ 64 h 726"/>
                  <a:gd name="T80" fmla="*/ 259 w 540"/>
                  <a:gd name="T81" fmla="*/ 44 h 726"/>
                  <a:gd name="T82" fmla="*/ 310 w 540"/>
                  <a:gd name="T83" fmla="*/ 25 h 726"/>
                  <a:gd name="T84" fmla="*/ 349 w 540"/>
                  <a:gd name="T85" fmla="*/ 10 h 726"/>
                  <a:gd name="T86" fmla="*/ 370 w 540"/>
                  <a:gd name="T87" fmla="*/ 2 h 7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40" h="726">
                    <a:moveTo>
                      <a:pt x="455" y="676"/>
                    </a:moveTo>
                    <a:lnTo>
                      <a:pt x="454" y="677"/>
                    </a:lnTo>
                    <a:lnTo>
                      <a:pt x="451" y="678"/>
                    </a:lnTo>
                    <a:lnTo>
                      <a:pt x="455" y="700"/>
                    </a:lnTo>
                    <a:lnTo>
                      <a:pt x="455" y="676"/>
                    </a:lnTo>
                    <a:close/>
                    <a:moveTo>
                      <a:pt x="387" y="0"/>
                    </a:moveTo>
                    <a:lnTo>
                      <a:pt x="402" y="3"/>
                    </a:lnTo>
                    <a:lnTo>
                      <a:pt x="414" y="10"/>
                    </a:lnTo>
                    <a:lnTo>
                      <a:pt x="424" y="21"/>
                    </a:lnTo>
                    <a:lnTo>
                      <a:pt x="430" y="33"/>
                    </a:lnTo>
                    <a:lnTo>
                      <a:pt x="535" y="315"/>
                    </a:lnTo>
                    <a:lnTo>
                      <a:pt x="537" y="324"/>
                    </a:lnTo>
                    <a:lnTo>
                      <a:pt x="540" y="335"/>
                    </a:lnTo>
                    <a:lnTo>
                      <a:pt x="538" y="349"/>
                    </a:lnTo>
                    <a:lnTo>
                      <a:pt x="534" y="360"/>
                    </a:lnTo>
                    <a:lnTo>
                      <a:pt x="528" y="367"/>
                    </a:lnTo>
                    <a:lnTo>
                      <a:pt x="518" y="372"/>
                    </a:lnTo>
                    <a:lnTo>
                      <a:pt x="508" y="373"/>
                    </a:lnTo>
                    <a:lnTo>
                      <a:pt x="498" y="372"/>
                    </a:lnTo>
                    <a:lnTo>
                      <a:pt x="488" y="368"/>
                    </a:lnTo>
                    <a:lnTo>
                      <a:pt x="421" y="336"/>
                    </a:lnTo>
                    <a:lnTo>
                      <a:pt x="367" y="454"/>
                    </a:lnTo>
                    <a:lnTo>
                      <a:pt x="457" y="453"/>
                    </a:lnTo>
                    <a:lnTo>
                      <a:pt x="472" y="454"/>
                    </a:lnTo>
                    <a:lnTo>
                      <a:pt x="483" y="459"/>
                    </a:lnTo>
                    <a:lnTo>
                      <a:pt x="490" y="464"/>
                    </a:lnTo>
                    <a:lnTo>
                      <a:pt x="497" y="475"/>
                    </a:lnTo>
                    <a:lnTo>
                      <a:pt x="501" y="486"/>
                    </a:lnTo>
                    <a:lnTo>
                      <a:pt x="501" y="495"/>
                    </a:lnTo>
                    <a:lnTo>
                      <a:pt x="501" y="504"/>
                    </a:lnTo>
                    <a:lnTo>
                      <a:pt x="500" y="680"/>
                    </a:lnTo>
                    <a:lnTo>
                      <a:pt x="498" y="694"/>
                    </a:lnTo>
                    <a:lnTo>
                      <a:pt x="494" y="705"/>
                    </a:lnTo>
                    <a:lnTo>
                      <a:pt x="488" y="712"/>
                    </a:lnTo>
                    <a:lnTo>
                      <a:pt x="478" y="720"/>
                    </a:lnTo>
                    <a:lnTo>
                      <a:pt x="467" y="724"/>
                    </a:lnTo>
                    <a:lnTo>
                      <a:pt x="455" y="726"/>
                    </a:lnTo>
                    <a:lnTo>
                      <a:pt x="445" y="724"/>
                    </a:lnTo>
                    <a:lnTo>
                      <a:pt x="231" y="710"/>
                    </a:lnTo>
                    <a:lnTo>
                      <a:pt x="226" y="711"/>
                    </a:lnTo>
                    <a:lnTo>
                      <a:pt x="223" y="711"/>
                    </a:lnTo>
                    <a:lnTo>
                      <a:pt x="211" y="710"/>
                    </a:lnTo>
                    <a:lnTo>
                      <a:pt x="200" y="705"/>
                    </a:lnTo>
                    <a:lnTo>
                      <a:pt x="193" y="701"/>
                    </a:lnTo>
                    <a:lnTo>
                      <a:pt x="184" y="695"/>
                    </a:lnTo>
                    <a:lnTo>
                      <a:pt x="172" y="686"/>
                    </a:lnTo>
                    <a:lnTo>
                      <a:pt x="158" y="672"/>
                    </a:lnTo>
                    <a:lnTo>
                      <a:pt x="141" y="656"/>
                    </a:lnTo>
                    <a:lnTo>
                      <a:pt x="119" y="637"/>
                    </a:lnTo>
                    <a:lnTo>
                      <a:pt x="93" y="614"/>
                    </a:lnTo>
                    <a:lnTo>
                      <a:pt x="79" y="601"/>
                    </a:lnTo>
                    <a:lnTo>
                      <a:pt x="64" y="587"/>
                    </a:lnTo>
                    <a:lnTo>
                      <a:pt x="51" y="575"/>
                    </a:lnTo>
                    <a:lnTo>
                      <a:pt x="39" y="564"/>
                    </a:lnTo>
                    <a:lnTo>
                      <a:pt x="29" y="556"/>
                    </a:lnTo>
                    <a:lnTo>
                      <a:pt x="23" y="551"/>
                    </a:lnTo>
                    <a:lnTo>
                      <a:pt x="14" y="545"/>
                    </a:lnTo>
                    <a:lnTo>
                      <a:pt x="6" y="536"/>
                    </a:lnTo>
                    <a:lnTo>
                      <a:pt x="3" y="529"/>
                    </a:lnTo>
                    <a:lnTo>
                      <a:pt x="0" y="516"/>
                    </a:lnTo>
                    <a:lnTo>
                      <a:pt x="3" y="506"/>
                    </a:lnTo>
                    <a:lnTo>
                      <a:pt x="5" y="500"/>
                    </a:lnTo>
                    <a:lnTo>
                      <a:pt x="141" y="210"/>
                    </a:lnTo>
                    <a:lnTo>
                      <a:pt x="81" y="183"/>
                    </a:lnTo>
                    <a:lnTo>
                      <a:pt x="67" y="174"/>
                    </a:lnTo>
                    <a:lnTo>
                      <a:pt x="58" y="164"/>
                    </a:lnTo>
                    <a:lnTo>
                      <a:pt x="55" y="155"/>
                    </a:lnTo>
                    <a:lnTo>
                      <a:pt x="54" y="145"/>
                    </a:lnTo>
                    <a:lnTo>
                      <a:pt x="57" y="133"/>
                    </a:lnTo>
                    <a:lnTo>
                      <a:pt x="63" y="123"/>
                    </a:lnTo>
                    <a:lnTo>
                      <a:pt x="73" y="116"/>
                    </a:lnTo>
                    <a:lnTo>
                      <a:pt x="80" y="111"/>
                    </a:lnTo>
                    <a:lnTo>
                      <a:pt x="87" y="109"/>
                    </a:lnTo>
                    <a:lnTo>
                      <a:pt x="90" y="107"/>
                    </a:lnTo>
                    <a:lnTo>
                      <a:pt x="99" y="104"/>
                    </a:lnTo>
                    <a:lnTo>
                      <a:pt x="114" y="99"/>
                    </a:lnTo>
                    <a:lnTo>
                      <a:pt x="132" y="92"/>
                    </a:lnTo>
                    <a:lnTo>
                      <a:pt x="154" y="83"/>
                    </a:lnTo>
                    <a:lnTo>
                      <a:pt x="179" y="75"/>
                    </a:lnTo>
                    <a:lnTo>
                      <a:pt x="205" y="64"/>
                    </a:lnTo>
                    <a:lnTo>
                      <a:pt x="232" y="54"/>
                    </a:lnTo>
                    <a:lnTo>
                      <a:pt x="259" y="44"/>
                    </a:lnTo>
                    <a:lnTo>
                      <a:pt x="284" y="35"/>
                    </a:lnTo>
                    <a:lnTo>
                      <a:pt x="310" y="25"/>
                    </a:lnTo>
                    <a:lnTo>
                      <a:pt x="330" y="16"/>
                    </a:lnTo>
                    <a:lnTo>
                      <a:pt x="349" y="10"/>
                    </a:lnTo>
                    <a:lnTo>
                      <a:pt x="363" y="6"/>
                    </a:lnTo>
                    <a:lnTo>
                      <a:pt x="370" y="2"/>
                    </a:lnTo>
                    <a:lnTo>
                      <a:pt x="387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4D9D9786-0760-4EAE-AD9E-E95872F65DE0}"/>
                </a:ext>
              </a:extLst>
            </p:cNvPr>
            <p:cNvSpPr txBox="1"/>
            <p:nvPr/>
          </p:nvSpPr>
          <p:spPr>
            <a:xfrm>
              <a:off x="9069970" y="854402"/>
              <a:ext cx="23577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z="1400" spc="-300" dirty="0">
                  <a:solidFill>
                    <a:schemeClr val="bg2">
                      <a:lumMod val="50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방송 단위당 판매 상품 개수</a:t>
              </a:r>
              <a:endParaRPr lang="en-US" altLang="ko-KR" sz="1400" spc="-300" dirty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84A0D512-39F6-4510-ADD3-71126844C0C2}"/>
              </a:ext>
            </a:extLst>
          </p:cNvPr>
          <p:cNvSpPr/>
          <p:nvPr/>
        </p:nvSpPr>
        <p:spPr>
          <a:xfrm>
            <a:off x="1713535" y="396736"/>
            <a:ext cx="70704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박소희</a:t>
            </a:r>
            <a:endParaRPr lang="en-US" altLang="ko-KR" sz="2400" spc="-150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방송 단위당 판매 상품 개수</a:t>
            </a:r>
            <a:endParaRPr lang="ko-KR" altLang="en-US" sz="3200" dirty="0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xmlns="" id="{82135714-0A71-4C28-AFDE-B354651116C6}"/>
              </a:ext>
            </a:extLst>
          </p:cNvPr>
          <p:cNvGrpSpPr/>
          <p:nvPr/>
        </p:nvGrpSpPr>
        <p:grpSpPr>
          <a:xfrm>
            <a:off x="764819" y="450079"/>
            <a:ext cx="828675" cy="825135"/>
            <a:chOff x="4470344" y="3032826"/>
            <a:chExt cx="960782" cy="9566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xmlns="" id="{7F6F6260-C898-4C8E-8C5C-2084BE7E59D7}"/>
                </a:ext>
              </a:extLst>
            </p:cNvPr>
            <p:cNvSpPr/>
            <p:nvPr/>
          </p:nvSpPr>
          <p:spPr>
            <a:xfrm>
              <a:off x="4470344" y="3032826"/>
              <a:ext cx="960782" cy="956678"/>
            </a:xfrm>
            <a:prstGeom prst="rect">
              <a:avLst/>
            </a:prstGeom>
            <a:solidFill>
              <a:srgbClr val="FFB89B"/>
            </a:solidFill>
            <a:ln>
              <a:solidFill>
                <a:srgbClr val="FFB8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Freeform 11">
              <a:extLst>
                <a:ext uri="{FF2B5EF4-FFF2-40B4-BE49-F238E27FC236}">
                  <a16:creationId xmlns:a16="http://schemas.microsoft.com/office/drawing/2014/main" xmlns="" id="{0965E32B-D965-4FAD-AD48-2AE745C044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07267" y="3163883"/>
              <a:ext cx="686934" cy="694800"/>
            </a:xfrm>
            <a:custGeom>
              <a:avLst/>
              <a:gdLst>
                <a:gd name="T0" fmla="*/ 2319 w 3259"/>
                <a:gd name="T1" fmla="*/ 2118 h 3338"/>
                <a:gd name="T2" fmla="*/ 1028 w 3259"/>
                <a:gd name="T3" fmla="*/ 809 h 3338"/>
                <a:gd name="T4" fmla="*/ 1285 w 3259"/>
                <a:gd name="T5" fmla="*/ 1018 h 3338"/>
                <a:gd name="T6" fmla="*/ 1336 w 3259"/>
                <a:gd name="T7" fmla="*/ 1045 h 3338"/>
                <a:gd name="T8" fmla="*/ 1535 w 3259"/>
                <a:gd name="T9" fmla="*/ 1237 h 3338"/>
                <a:gd name="T10" fmla="*/ 1580 w 3259"/>
                <a:gd name="T11" fmla="*/ 1267 h 3338"/>
                <a:gd name="T12" fmla="*/ 1642 w 3259"/>
                <a:gd name="T13" fmla="*/ 1450 h 3338"/>
                <a:gd name="T14" fmla="*/ 2013 w 3259"/>
                <a:gd name="T15" fmla="*/ 1446 h 3338"/>
                <a:gd name="T16" fmla="*/ 2036 w 3259"/>
                <a:gd name="T17" fmla="*/ 1497 h 3338"/>
                <a:gd name="T18" fmla="*/ 1619 w 3259"/>
                <a:gd name="T19" fmla="*/ 1527 h 3338"/>
                <a:gd name="T20" fmla="*/ 1535 w 3259"/>
                <a:gd name="T21" fmla="*/ 1376 h 3338"/>
                <a:gd name="T22" fmla="*/ 1428 w 3259"/>
                <a:gd name="T23" fmla="*/ 1521 h 3338"/>
                <a:gd name="T24" fmla="*/ 1293 w 3259"/>
                <a:gd name="T25" fmla="*/ 1178 h 3338"/>
                <a:gd name="T26" fmla="*/ 1138 w 3259"/>
                <a:gd name="T27" fmla="*/ 1525 h 3338"/>
                <a:gd name="T28" fmla="*/ 1094 w 3259"/>
                <a:gd name="T29" fmla="*/ 1496 h 3338"/>
                <a:gd name="T30" fmla="*/ 834 w 3259"/>
                <a:gd name="T31" fmla="*/ 1516 h 3338"/>
                <a:gd name="T32" fmla="*/ 784 w 3259"/>
                <a:gd name="T33" fmla="*/ 1499 h 3338"/>
                <a:gd name="T34" fmla="*/ 600 w 3259"/>
                <a:gd name="T35" fmla="*/ 1524 h 3338"/>
                <a:gd name="T36" fmla="*/ 407 w 3259"/>
                <a:gd name="T37" fmla="*/ 1509 h 3338"/>
                <a:gd name="T38" fmla="*/ 414 w 3259"/>
                <a:gd name="T39" fmla="*/ 1453 h 3338"/>
                <a:gd name="T40" fmla="*/ 566 w 3259"/>
                <a:gd name="T41" fmla="*/ 1428 h 3338"/>
                <a:gd name="T42" fmla="*/ 676 w 3259"/>
                <a:gd name="T43" fmla="*/ 1179 h 3338"/>
                <a:gd name="T44" fmla="*/ 726 w 3259"/>
                <a:gd name="T45" fmla="*/ 1195 h 3338"/>
                <a:gd name="T46" fmla="*/ 972 w 3259"/>
                <a:gd name="T47" fmla="*/ 782 h 3338"/>
                <a:gd name="T48" fmla="*/ 1075 w 3259"/>
                <a:gd name="T49" fmla="*/ 322 h 3338"/>
                <a:gd name="T50" fmla="*/ 741 w 3259"/>
                <a:gd name="T51" fmla="*/ 448 h 3338"/>
                <a:gd name="T52" fmla="*/ 484 w 3259"/>
                <a:gd name="T53" fmla="*/ 688 h 3338"/>
                <a:gd name="T54" fmla="*/ 333 w 3259"/>
                <a:gd name="T55" fmla="*/ 1011 h 3338"/>
                <a:gd name="T56" fmla="*/ 319 w 3259"/>
                <a:gd name="T57" fmla="*/ 1383 h 3338"/>
                <a:gd name="T58" fmla="*/ 444 w 3259"/>
                <a:gd name="T59" fmla="*/ 1720 h 3338"/>
                <a:gd name="T60" fmla="*/ 682 w 3259"/>
                <a:gd name="T61" fmla="*/ 1979 h 3338"/>
                <a:gd name="T62" fmla="*/ 1004 w 3259"/>
                <a:gd name="T63" fmla="*/ 2131 h 3338"/>
                <a:gd name="T64" fmla="*/ 1372 w 3259"/>
                <a:gd name="T65" fmla="*/ 2146 h 3338"/>
                <a:gd name="T66" fmla="*/ 1706 w 3259"/>
                <a:gd name="T67" fmla="*/ 2019 h 3338"/>
                <a:gd name="T68" fmla="*/ 1963 w 3259"/>
                <a:gd name="T69" fmla="*/ 1779 h 3338"/>
                <a:gd name="T70" fmla="*/ 2113 w 3259"/>
                <a:gd name="T71" fmla="*/ 1455 h 3338"/>
                <a:gd name="T72" fmla="*/ 2128 w 3259"/>
                <a:gd name="T73" fmla="*/ 1084 h 3338"/>
                <a:gd name="T74" fmla="*/ 2002 w 3259"/>
                <a:gd name="T75" fmla="*/ 747 h 3338"/>
                <a:gd name="T76" fmla="*/ 1765 w 3259"/>
                <a:gd name="T77" fmla="*/ 489 h 3338"/>
                <a:gd name="T78" fmla="*/ 1444 w 3259"/>
                <a:gd name="T79" fmla="*/ 337 h 3338"/>
                <a:gd name="T80" fmla="*/ 1224 w 3259"/>
                <a:gd name="T81" fmla="*/ 0 h 3338"/>
                <a:gd name="T82" fmla="*/ 1660 w 3259"/>
                <a:gd name="T83" fmla="*/ 81 h 3338"/>
                <a:gd name="T84" fmla="*/ 2026 w 3259"/>
                <a:gd name="T85" fmla="*/ 303 h 3338"/>
                <a:gd name="T86" fmla="*/ 2295 w 3259"/>
                <a:gd name="T87" fmla="*/ 636 h 3338"/>
                <a:gd name="T88" fmla="*/ 2434 w 3259"/>
                <a:gd name="T89" fmla="*/ 1051 h 3338"/>
                <a:gd name="T90" fmla="*/ 2418 w 3259"/>
                <a:gd name="T91" fmla="*/ 1503 h 3338"/>
                <a:gd name="T92" fmla="*/ 2250 w 3259"/>
                <a:gd name="T93" fmla="*/ 1905 h 3338"/>
                <a:gd name="T94" fmla="*/ 1959 w 3259"/>
                <a:gd name="T95" fmla="*/ 2218 h 3338"/>
                <a:gd name="T96" fmla="*/ 1577 w 3259"/>
                <a:gd name="T97" fmla="*/ 2415 h 3338"/>
                <a:gd name="T98" fmla="*/ 1133 w 3259"/>
                <a:gd name="T99" fmla="*/ 2463 h 3338"/>
                <a:gd name="T100" fmla="*/ 708 w 3259"/>
                <a:gd name="T101" fmla="*/ 2353 h 3338"/>
                <a:gd name="T102" fmla="*/ 358 w 3259"/>
                <a:gd name="T103" fmla="*/ 2105 h 3338"/>
                <a:gd name="T104" fmla="*/ 113 w 3259"/>
                <a:gd name="T105" fmla="*/ 1753 h 3338"/>
                <a:gd name="T106" fmla="*/ 3 w 3259"/>
                <a:gd name="T107" fmla="*/ 1325 h 3338"/>
                <a:gd name="T108" fmla="*/ 51 w 3259"/>
                <a:gd name="T109" fmla="*/ 877 h 3338"/>
                <a:gd name="T110" fmla="*/ 246 w 3259"/>
                <a:gd name="T111" fmla="*/ 492 h 3338"/>
                <a:gd name="T112" fmla="*/ 557 w 3259"/>
                <a:gd name="T113" fmla="*/ 199 h 3338"/>
                <a:gd name="T114" fmla="*/ 956 w 3259"/>
                <a:gd name="T115" fmla="*/ 30 h 3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259" h="3338">
                  <a:moveTo>
                    <a:pt x="2319" y="2118"/>
                  </a:moveTo>
                  <a:lnTo>
                    <a:pt x="3259" y="3065"/>
                  </a:lnTo>
                  <a:lnTo>
                    <a:pt x="2988" y="3338"/>
                  </a:lnTo>
                  <a:lnTo>
                    <a:pt x="2047" y="2391"/>
                  </a:lnTo>
                  <a:lnTo>
                    <a:pt x="2319" y="2118"/>
                  </a:lnTo>
                  <a:close/>
                  <a:moveTo>
                    <a:pt x="995" y="779"/>
                  </a:moveTo>
                  <a:lnTo>
                    <a:pt x="1006" y="782"/>
                  </a:lnTo>
                  <a:lnTo>
                    <a:pt x="1015" y="787"/>
                  </a:lnTo>
                  <a:lnTo>
                    <a:pt x="1023" y="796"/>
                  </a:lnTo>
                  <a:lnTo>
                    <a:pt x="1028" y="809"/>
                  </a:lnTo>
                  <a:lnTo>
                    <a:pt x="1144" y="1344"/>
                  </a:lnTo>
                  <a:lnTo>
                    <a:pt x="1257" y="1045"/>
                  </a:lnTo>
                  <a:lnTo>
                    <a:pt x="1265" y="1032"/>
                  </a:lnTo>
                  <a:lnTo>
                    <a:pt x="1274" y="1024"/>
                  </a:lnTo>
                  <a:lnTo>
                    <a:pt x="1285" y="1018"/>
                  </a:lnTo>
                  <a:lnTo>
                    <a:pt x="1297" y="1016"/>
                  </a:lnTo>
                  <a:lnTo>
                    <a:pt x="1309" y="1018"/>
                  </a:lnTo>
                  <a:lnTo>
                    <a:pt x="1320" y="1023"/>
                  </a:lnTo>
                  <a:lnTo>
                    <a:pt x="1329" y="1032"/>
                  </a:lnTo>
                  <a:lnTo>
                    <a:pt x="1336" y="1045"/>
                  </a:lnTo>
                  <a:lnTo>
                    <a:pt x="1442" y="1378"/>
                  </a:lnTo>
                  <a:lnTo>
                    <a:pt x="1507" y="1257"/>
                  </a:lnTo>
                  <a:lnTo>
                    <a:pt x="1514" y="1247"/>
                  </a:lnTo>
                  <a:lnTo>
                    <a:pt x="1524" y="1241"/>
                  </a:lnTo>
                  <a:lnTo>
                    <a:pt x="1535" y="1237"/>
                  </a:lnTo>
                  <a:lnTo>
                    <a:pt x="1546" y="1237"/>
                  </a:lnTo>
                  <a:lnTo>
                    <a:pt x="1557" y="1242"/>
                  </a:lnTo>
                  <a:lnTo>
                    <a:pt x="1566" y="1248"/>
                  </a:lnTo>
                  <a:lnTo>
                    <a:pt x="1575" y="1256"/>
                  </a:lnTo>
                  <a:lnTo>
                    <a:pt x="1580" y="1267"/>
                  </a:lnTo>
                  <a:lnTo>
                    <a:pt x="1634" y="1409"/>
                  </a:lnTo>
                  <a:lnTo>
                    <a:pt x="1638" y="1423"/>
                  </a:lnTo>
                  <a:lnTo>
                    <a:pt x="1641" y="1434"/>
                  </a:lnTo>
                  <a:lnTo>
                    <a:pt x="1642" y="1443"/>
                  </a:lnTo>
                  <a:lnTo>
                    <a:pt x="1642" y="1450"/>
                  </a:lnTo>
                  <a:lnTo>
                    <a:pt x="1648" y="1446"/>
                  </a:lnTo>
                  <a:lnTo>
                    <a:pt x="1658" y="1445"/>
                  </a:lnTo>
                  <a:lnTo>
                    <a:pt x="1670" y="1444"/>
                  </a:lnTo>
                  <a:lnTo>
                    <a:pt x="1998" y="1444"/>
                  </a:lnTo>
                  <a:lnTo>
                    <a:pt x="2013" y="1446"/>
                  </a:lnTo>
                  <a:lnTo>
                    <a:pt x="2023" y="1453"/>
                  </a:lnTo>
                  <a:lnTo>
                    <a:pt x="2032" y="1462"/>
                  </a:lnTo>
                  <a:lnTo>
                    <a:pt x="2036" y="1473"/>
                  </a:lnTo>
                  <a:lnTo>
                    <a:pt x="2038" y="1486"/>
                  </a:lnTo>
                  <a:lnTo>
                    <a:pt x="2036" y="1497"/>
                  </a:lnTo>
                  <a:lnTo>
                    <a:pt x="2032" y="1509"/>
                  </a:lnTo>
                  <a:lnTo>
                    <a:pt x="2023" y="1517"/>
                  </a:lnTo>
                  <a:lnTo>
                    <a:pt x="2013" y="1524"/>
                  </a:lnTo>
                  <a:lnTo>
                    <a:pt x="1998" y="1527"/>
                  </a:lnTo>
                  <a:lnTo>
                    <a:pt x="1619" y="1527"/>
                  </a:lnTo>
                  <a:lnTo>
                    <a:pt x="1605" y="1524"/>
                  </a:lnTo>
                  <a:lnTo>
                    <a:pt x="1595" y="1517"/>
                  </a:lnTo>
                  <a:lnTo>
                    <a:pt x="1585" y="1508"/>
                  </a:lnTo>
                  <a:lnTo>
                    <a:pt x="1579" y="1496"/>
                  </a:lnTo>
                  <a:lnTo>
                    <a:pt x="1535" y="1376"/>
                  </a:lnTo>
                  <a:lnTo>
                    <a:pt x="1467" y="1502"/>
                  </a:lnTo>
                  <a:lnTo>
                    <a:pt x="1460" y="1512"/>
                  </a:lnTo>
                  <a:lnTo>
                    <a:pt x="1450" y="1518"/>
                  </a:lnTo>
                  <a:lnTo>
                    <a:pt x="1440" y="1521"/>
                  </a:lnTo>
                  <a:lnTo>
                    <a:pt x="1428" y="1521"/>
                  </a:lnTo>
                  <a:lnTo>
                    <a:pt x="1417" y="1518"/>
                  </a:lnTo>
                  <a:lnTo>
                    <a:pt x="1407" y="1512"/>
                  </a:lnTo>
                  <a:lnTo>
                    <a:pt x="1399" y="1503"/>
                  </a:lnTo>
                  <a:lnTo>
                    <a:pt x="1394" y="1492"/>
                  </a:lnTo>
                  <a:lnTo>
                    <a:pt x="1293" y="1178"/>
                  </a:lnTo>
                  <a:lnTo>
                    <a:pt x="1173" y="1496"/>
                  </a:lnTo>
                  <a:lnTo>
                    <a:pt x="1166" y="1507"/>
                  </a:lnTo>
                  <a:lnTo>
                    <a:pt x="1159" y="1515"/>
                  </a:lnTo>
                  <a:lnTo>
                    <a:pt x="1148" y="1521"/>
                  </a:lnTo>
                  <a:lnTo>
                    <a:pt x="1138" y="1525"/>
                  </a:lnTo>
                  <a:lnTo>
                    <a:pt x="1126" y="1526"/>
                  </a:lnTo>
                  <a:lnTo>
                    <a:pt x="1116" y="1522"/>
                  </a:lnTo>
                  <a:lnTo>
                    <a:pt x="1106" y="1517"/>
                  </a:lnTo>
                  <a:lnTo>
                    <a:pt x="1099" y="1509"/>
                  </a:lnTo>
                  <a:lnTo>
                    <a:pt x="1094" y="1496"/>
                  </a:lnTo>
                  <a:lnTo>
                    <a:pt x="986" y="993"/>
                  </a:lnTo>
                  <a:lnTo>
                    <a:pt x="857" y="1490"/>
                  </a:lnTo>
                  <a:lnTo>
                    <a:pt x="853" y="1501"/>
                  </a:lnTo>
                  <a:lnTo>
                    <a:pt x="845" y="1510"/>
                  </a:lnTo>
                  <a:lnTo>
                    <a:pt x="834" y="1516"/>
                  </a:lnTo>
                  <a:lnTo>
                    <a:pt x="824" y="1519"/>
                  </a:lnTo>
                  <a:lnTo>
                    <a:pt x="812" y="1519"/>
                  </a:lnTo>
                  <a:lnTo>
                    <a:pt x="801" y="1516"/>
                  </a:lnTo>
                  <a:lnTo>
                    <a:pt x="791" y="1510"/>
                  </a:lnTo>
                  <a:lnTo>
                    <a:pt x="784" y="1499"/>
                  </a:lnTo>
                  <a:lnTo>
                    <a:pt x="696" y="1317"/>
                  </a:lnTo>
                  <a:lnTo>
                    <a:pt x="627" y="1496"/>
                  </a:lnTo>
                  <a:lnTo>
                    <a:pt x="620" y="1508"/>
                  </a:lnTo>
                  <a:lnTo>
                    <a:pt x="611" y="1517"/>
                  </a:lnTo>
                  <a:lnTo>
                    <a:pt x="600" y="1524"/>
                  </a:lnTo>
                  <a:lnTo>
                    <a:pt x="587" y="1527"/>
                  </a:lnTo>
                  <a:lnTo>
                    <a:pt x="439" y="1527"/>
                  </a:lnTo>
                  <a:lnTo>
                    <a:pt x="425" y="1524"/>
                  </a:lnTo>
                  <a:lnTo>
                    <a:pt x="414" y="1517"/>
                  </a:lnTo>
                  <a:lnTo>
                    <a:pt x="407" y="1509"/>
                  </a:lnTo>
                  <a:lnTo>
                    <a:pt x="401" y="1497"/>
                  </a:lnTo>
                  <a:lnTo>
                    <a:pt x="400" y="1486"/>
                  </a:lnTo>
                  <a:lnTo>
                    <a:pt x="401" y="1473"/>
                  </a:lnTo>
                  <a:lnTo>
                    <a:pt x="407" y="1462"/>
                  </a:lnTo>
                  <a:lnTo>
                    <a:pt x="414" y="1453"/>
                  </a:lnTo>
                  <a:lnTo>
                    <a:pt x="425" y="1446"/>
                  </a:lnTo>
                  <a:lnTo>
                    <a:pt x="439" y="1444"/>
                  </a:lnTo>
                  <a:lnTo>
                    <a:pt x="558" y="1444"/>
                  </a:lnTo>
                  <a:lnTo>
                    <a:pt x="562" y="1438"/>
                  </a:lnTo>
                  <a:lnTo>
                    <a:pt x="566" y="1428"/>
                  </a:lnTo>
                  <a:lnTo>
                    <a:pt x="570" y="1416"/>
                  </a:lnTo>
                  <a:lnTo>
                    <a:pt x="652" y="1205"/>
                  </a:lnTo>
                  <a:lnTo>
                    <a:pt x="658" y="1194"/>
                  </a:lnTo>
                  <a:lnTo>
                    <a:pt x="666" y="1186"/>
                  </a:lnTo>
                  <a:lnTo>
                    <a:pt x="676" y="1179"/>
                  </a:lnTo>
                  <a:lnTo>
                    <a:pt x="687" y="1176"/>
                  </a:lnTo>
                  <a:lnTo>
                    <a:pt x="698" y="1175"/>
                  </a:lnTo>
                  <a:lnTo>
                    <a:pt x="709" y="1177"/>
                  </a:lnTo>
                  <a:lnTo>
                    <a:pt x="719" y="1185"/>
                  </a:lnTo>
                  <a:lnTo>
                    <a:pt x="726" y="1195"/>
                  </a:lnTo>
                  <a:lnTo>
                    <a:pt x="807" y="1362"/>
                  </a:lnTo>
                  <a:lnTo>
                    <a:pt x="949" y="809"/>
                  </a:lnTo>
                  <a:lnTo>
                    <a:pt x="955" y="797"/>
                  </a:lnTo>
                  <a:lnTo>
                    <a:pt x="963" y="789"/>
                  </a:lnTo>
                  <a:lnTo>
                    <a:pt x="972" y="782"/>
                  </a:lnTo>
                  <a:lnTo>
                    <a:pt x="984" y="779"/>
                  </a:lnTo>
                  <a:lnTo>
                    <a:pt x="995" y="779"/>
                  </a:lnTo>
                  <a:close/>
                  <a:moveTo>
                    <a:pt x="1224" y="310"/>
                  </a:moveTo>
                  <a:lnTo>
                    <a:pt x="1148" y="312"/>
                  </a:lnTo>
                  <a:lnTo>
                    <a:pt x="1075" y="322"/>
                  </a:lnTo>
                  <a:lnTo>
                    <a:pt x="1004" y="337"/>
                  </a:lnTo>
                  <a:lnTo>
                    <a:pt x="934" y="357"/>
                  </a:lnTo>
                  <a:lnTo>
                    <a:pt x="868" y="382"/>
                  </a:lnTo>
                  <a:lnTo>
                    <a:pt x="803" y="413"/>
                  </a:lnTo>
                  <a:lnTo>
                    <a:pt x="741" y="448"/>
                  </a:lnTo>
                  <a:lnTo>
                    <a:pt x="682" y="489"/>
                  </a:lnTo>
                  <a:lnTo>
                    <a:pt x="628" y="532"/>
                  </a:lnTo>
                  <a:lnTo>
                    <a:pt x="575" y="580"/>
                  </a:lnTo>
                  <a:lnTo>
                    <a:pt x="528" y="632"/>
                  </a:lnTo>
                  <a:lnTo>
                    <a:pt x="484" y="688"/>
                  </a:lnTo>
                  <a:lnTo>
                    <a:pt x="444" y="747"/>
                  </a:lnTo>
                  <a:lnTo>
                    <a:pt x="410" y="810"/>
                  </a:lnTo>
                  <a:lnTo>
                    <a:pt x="379" y="874"/>
                  </a:lnTo>
                  <a:lnTo>
                    <a:pt x="354" y="942"/>
                  </a:lnTo>
                  <a:lnTo>
                    <a:pt x="333" y="1011"/>
                  </a:lnTo>
                  <a:lnTo>
                    <a:pt x="319" y="1084"/>
                  </a:lnTo>
                  <a:lnTo>
                    <a:pt x="310" y="1158"/>
                  </a:lnTo>
                  <a:lnTo>
                    <a:pt x="307" y="1233"/>
                  </a:lnTo>
                  <a:lnTo>
                    <a:pt x="310" y="1309"/>
                  </a:lnTo>
                  <a:lnTo>
                    <a:pt x="319" y="1383"/>
                  </a:lnTo>
                  <a:lnTo>
                    <a:pt x="333" y="1455"/>
                  </a:lnTo>
                  <a:lnTo>
                    <a:pt x="354" y="1526"/>
                  </a:lnTo>
                  <a:lnTo>
                    <a:pt x="379" y="1592"/>
                  </a:lnTo>
                  <a:lnTo>
                    <a:pt x="410" y="1658"/>
                  </a:lnTo>
                  <a:lnTo>
                    <a:pt x="444" y="1720"/>
                  </a:lnTo>
                  <a:lnTo>
                    <a:pt x="484" y="1779"/>
                  </a:lnTo>
                  <a:lnTo>
                    <a:pt x="528" y="1834"/>
                  </a:lnTo>
                  <a:lnTo>
                    <a:pt x="575" y="1887"/>
                  </a:lnTo>
                  <a:lnTo>
                    <a:pt x="628" y="1934"/>
                  </a:lnTo>
                  <a:lnTo>
                    <a:pt x="682" y="1979"/>
                  </a:lnTo>
                  <a:lnTo>
                    <a:pt x="741" y="2019"/>
                  </a:lnTo>
                  <a:lnTo>
                    <a:pt x="803" y="2054"/>
                  </a:lnTo>
                  <a:lnTo>
                    <a:pt x="868" y="2084"/>
                  </a:lnTo>
                  <a:lnTo>
                    <a:pt x="934" y="2110"/>
                  </a:lnTo>
                  <a:lnTo>
                    <a:pt x="1004" y="2131"/>
                  </a:lnTo>
                  <a:lnTo>
                    <a:pt x="1075" y="2146"/>
                  </a:lnTo>
                  <a:lnTo>
                    <a:pt x="1148" y="2154"/>
                  </a:lnTo>
                  <a:lnTo>
                    <a:pt x="1224" y="2157"/>
                  </a:lnTo>
                  <a:lnTo>
                    <a:pt x="1298" y="2154"/>
                  </a:lnTo>
                  <a:lnTo>
                    <a:pt x="1372" y="2146"/>
                  </a:lnTo>
                  <a:lnTo>
                    <a:pt x="1444" y="2131"/>
                  </a:lnTo>
                  <a:lnTo>
                    <a:pt x="1513" y="2110"/>
                  </a:lnTo>
                  <a:lnTo>
                    <a:pt x="1580" y="2084"/>
                  </a:lnTo>
                  <a:lnTo>
                    <a:pt x="1644" y="2054"/>
                  </a:lnTo>
                  <a:lnTo>
                    <a:pt x="1706" y="2019"/>
                  </a:lnTo>
                  <a:lnTo>
                    <a:pt x="1765" y="1979"/>
                  </a:lnTo>
                  <a:lnTo>
                    <a:pt x="1820" y="1934"/>
                  </a:lnTo>
                  <a:lnTo>
                    <a:pt x="1871" y="1887"/>
                  </a:lnTo>
                  <a:lnTo>
                    <a:pt x="1920" y="1834"/>
                  </a:lnTo>
                  <a:lnTo>
                    <a:pt x="1963" y="1779"/>
                  </a:lnTo>
                  <a:lnTo>
                    <a:pt x="2002" y="1720"/>
                  </a:lnTo>
                  <a:lnTo>
                    <a:pt x="2038" y="1658"/>
                  </a:lnTo>
                  <a:lnTo>
                    <a:pt x="2068" y="1592"/>
                  </a:lnTo>
                  <a:lnTo>
                    <a:pt x="2094" y="1526"/>
                  </a:lnTo>
                  <a:lnTo>
                    <a:pt x="2113" y="1455"/>
                  </a:lnTo>
                  <a:lnTo>
                    <a:pt x="2128" y="1383"/>
                  </a:lnTo>
                  <a:lnTo>
                    <a:pt x="2138" y="1309"/>
                  </a:lnTo>
                  <a:lnTo>
                    <a:pt x="2140" y="1233"/>
                  </a:lnTo>
                  <a:lnTo>
                    <a:pt x="2138" y="1158"/>
                  </a:lnTo>
                  <a:lnTo>
                    <a:pt x="2128" y="1084"/>
                  </a:lnTo>
                  <a:lnTo>
                    <a:pt x="2113" y="1011"/>
                  </a:lnTo>
                  <a:lnTo>
                    <a:pt x="2094" y="942"/>
                  </a:lnTo>
                  <a:lnTo>
                    <a:pt x="2068" y="874"/>
                  </a:lnTo>
                  <a:lnTo>
                    <a:pt x="2038" y="810"/>
                  </a:lnTo>
                  <a:lnTo>
                    <a:pt x="2002" y="747"/>
                  </a:lnTo>
                  <a:lnTo>
                    <a:pt x="1963" y="688"/>
                  </a:lnTo>
                  <a:lnTo>
                    <a:pt x="1920" y="632"/>
                  </a:lnTo>
                  <a:lnTo>
                    <a:pt x="1871" y="580"/>
                  </a:lnTo>
                  <a:lnTo>
                    <a:pt x="1820" y="532"/>
                  </a:lnTo>
                  <a:lnTo>
                    <a:pt x="1765" y="489"/>
                  </a:lnTo>
                  <a:lnTo>
                    <a:pt x="1706" y="448"/>
                  </a:lnTo>
                  <a:lnTo>
                    <a:pt x="1644" y="413"/>
                  </a:lnTo>
                  <a:lnTo>
                    <a:pt x="1580" y="382"/>
                  </a:lnTo>
                  <a:lnTo>
                    <a:pt x="1513" y="357"/>
                  </a:lnTo>
                  <a:lnTo>
                    <a:pt x="1444" y="337"/>
                  </a:lnTo>
                  <a:lnTo>
                    <a:pt x="1372" y="322"/>
                  </a:lnTo>
                  <a:lnTo>
                    <a:pt x="1298" y="312"/>
                  </a:lnTo>
                  <a:lnTo>
                    <a:pt x="1224" y="310"/>
                  </a:lnTo>
                  <a:close/>
                  <a:moveTo>
                    <a:pt x="1224" y="0"/>
                  </a:moveTo>
                  <a:lnTo>
                    <a:pt x="1224" y="0"/>
                  </a:lnTo>
                  <a:lnTo>
                    <a:pt x="1315" y="4"/>
                  </a:lnTo>
                  <a:lnTo>
                    <a:pt x="1404" y="13"/>
                  </a:lnTo>
                  <a:lnTo>
                    <a:pt x="1491" y="30"/>
                  </a:lnTo>
                  <a:lnTo>
                    <a:pt x="1577" y="52"/>
                  </a:lnTo>
                  <a:lnTo>
                    <a:pt x="1660" y="81"/>
                  </a:lnTo>
                  <a:lnTo>
                    <a:pt x="1739" y="115"/>
                  </a:lnTo>
                  <a:lnTo>
                    <a:pt x="1816" y="154"/>
                  </a:lnTo>
                  <a:lnTo>
                    <a:pt x="1889" y="199"/>
                  </a:lnTo>
                  <a:lnTo>
                    <a:pt x="1959" y="249"/>
                  </a:lnTo>
                  <a:lnTo>
                    <a:pt x="2026" y="303"/>
                  </a:lnTo>
                  <a:lnTo>
                    <a:pt x="2088" y="362"/>
                  </a:lnTo>
                  <a:lnTo>
                    <a:pt x="2147" y="424"/>
                  </a:lnTo>
                  <a:lnTo>
                    <a:pt x="2200" y="492"/>
                  </a:lnTo>
                  <a:lnTo>
                    <a:pt x="2250" y="563"/>
                  </a:lnTo>
                  <a:lnTo>
                    <a:pt x="2295" y="636"/>
                  </a:lnTo>
                  <a:lnTo>
                    <a:pt x="2333" y="714"/>
                  </a:lnTo>
                  <a:lnTo>
                    <a:pt x="2367" y="795"/>
                  </a:lnTo>
                  <a:lnTo>
                    <a:pt x="2395" y="877"/>
                  </a:lnTo>
                  <a:lnTo>
                    <a:pt x="2418" y="964"/>
                  </a:lnTo>
                  <a:lnTo>
                    <a:pt x="2434" y="1051"/>
                  </a:lnTo>
                  <a:lnTo>
                    <a:pt x="2444" y="1141"/>
                  </a:lnTo>
                  <a:lnTo>
                    <a:pt x="2448" y="1233"/>
                  </a:lnTo>
                  <a:lnTo>
                    <a:pt x="2444" y="1325"/>
                  </a:lnTo>
                  <a:lnTo>
                    <a:pt x="2434" y="1416"/>
                  </a:lnTo>
                  <a:lnTo>
                    <a:pt x="2418" y="1503"/>
                  </a:lnTo>
                  <a:lnTo>
                    <a:pt x="2395" y="1589"/>
                  </a:lnTo>
                  <a:lnTo>
                    <a:pt x="2367" y="1672"/>
                  </a:lnTo>
                  <a:lnTo>
                    <a:pt x="2333" y="1753"/>
                  </a:lnTo>
                  <a:lnTo>
                    <a:pt x="2295" y="1831"/>
                  </a:lnTo>
                  <a:lnTo>
                    <a:pt x="2250" y="1905"/>
                  </a:lnTo>
                  <a:lnTo>
                    <a:pt x="2200" y="1976"/>
                  </a:lnTo>
                  <a:lnTo>
                    <a:pt x="2147" y="2042"/>
                  </a:lnTo>
                  <a:lnTo>
                    <a:pt x="2088" y="2105"/>
                  </a:lnTo>
                  <a:lnTo>
                    <a:pt x="2026" y="2165"/>
                  </a:lnTo>
                  <a:lnTo>
                    <a:pt x="1959" y="2218"/>
                  </a:lnTo>
                  <a:lnTo>
                    <a:pt x="1889" y="2268"/>
                  </a:lnTo>
                  <a:lnTo>
                    <a:pt x="1816" y="2312"/>
                  </a:lnTo>
                  <a:lnTo>
                    <a:pt x="1739" y="2353"/>
                  </a:lnTo>
                  <a:lnTo>
                    <a:pt x="1660" y="2386"/>
                  </a:lnTo>
                  <a:lnTo>
                    <a:pt x="1577" y="2415"/>
                  </a:lnTo>
                  <a:lnTo>
                    <a:pt x="1491" y="2437"/>
                  </a:lnTo>
                  <a:lnTo>
                    <a:pt x="1404" y="2454"/>
                  </a:lnTo>
                  <a:lnTo>
                    <a:pt x="1315" y="2463"/>
                  </a:lnTo>
                  <a:lnTo>
                    <a:pt x="1224" y="2467"/>
                  </a:lnTo>
                  <a:lnTo>
                    <a:pt x="1133" y="2463"/>
                  </a:lnTo>
                  <a:lnTo>
                    <a:pt x="1043" y="2454"/>
                  </a:lnTo>
                  <a:lnTo>
                    <a:pt x="956" y="2437"/>
                  </a:lnTo>
                  <a:lnTo>
                    <a:pt x="871" y="2415"/>
                  </a:lnTo>
                  <a:lnTo>
                    <a:pt x="788" y="2386"/>
                  </a:lnTo>
                  <a:lnTo>
                    <a:pt x="708" y="2353"/>
                  </a:lnTo>
                  <a:lnTo>
                    <a:pt x="632" y="2312"/>
                  </a:lnTo>
                  <a:lnTo>
                    <a:pt x="557" y="2268"/>
                  </a:lnTo>
                  <a:lnTo>
                    <a:pt x="487" y="2218"/>
                  </a:lnTo>
                  <a:lnTo>
                    <a:pt x="421" y="2165"/>
                  </a:lnTo>
                  <a:lnTo>
                    <a:pt x="358" y="2105"/>
                  </a:lnTo>
                  <a:lnTo>
                    <a:pt x="301" y="2042"/>
                  </a:lnTo>
                  <a:lnTo>
                    <a:pt x="246" y="1976"/>
                  </a:lnTo>
                  <a:lnTo>
                    <a:pt x="197" y="1905"/>
                  </a:lnTo>
                  <a:lnTo>
                    <a:pt x="153" y="1831"/>
                  </a:lnTo>
                  <a:lnTo>
                    <a:pt x="113" y="1753"/>
                  </a:lnTo>
                  <a:lnTo>
                    <a:pt x="80" y="1672"/>
                  </a:lnTo>
                  <a:lnTo>
                    <a:pt x="51" y="1589"/>
                  </a:lnTo>
                  <a:lnTo>
                    <a:pt x="29" y="1503"/>
                  </a:lnTo>
                  <a:lnTo>
                    <a:pt x="13" y="1416"/>
                  </a:lnTo>
                  <a:lnTo>
                    <a:pt x="3" y="1325"/>
                  </a:lnTo>
                  <a:lnTo>
                    <a:pt x="0" y="1233"/>
                  </a:lnTo>
                  <a:lnTo>
                    <a:pt x="3" y="1141"/>
                  </a:lnTo>
                  <a:lnTo>
                    <a:pt x="13" y="1051"/>
                  </a:lnTo>
                  <a:lnTo>
                    <a:pt x="29" y="964"/>
                  </a:lnTo>
                  <a:lnTo>
                    <a:pt x="51" y="877"/>
                  </a:lnTo>
                  <a:lnTo>
                    <a:pt x="80" y="795"/>
                  </a:lnTo>
                  <a:lnTo>
                    <a:pt x="113" y="714"/>
                  </a:lnTo>
                  <a:lnTo>
                    <a:pt x="153" y="636"/>
                  </a:lnTo>
                  <a:lnTo>
                    <a:pt x="197" y="563"/>
                  </a:lnTo>
                  <a:lnTo>
                    <a:pt x="246" y="492"/>
                  </a:lnTo>
                  <a:lnTo>
                    <a:pt x="301" y="424"/>
                  </a:lnTo>
                  <a:lnTo>
                    <a:pt x="358" y="362"/>
                  </a:lnTo>
                  <a:lnTo>
                    <a:pt x="421" y="303"/>
                  </a:lnTo>
                  <a:lnTo>
                    <a:pt x="487" y="249"/>
                  </a:lnTo>
                  <a:lnTo>
                    <a:pt x="557" y="199"/>
                  </a:lnTo>
                  <a:lnTo>
                    <a:pt x="632" y="154"/>
                  </a:lnTo>
                  <a:lnTo>
                    <a:pt x="708" y="115"/>
                  </a:lnTo>
                  <a:lnTo>
                    <a:pt x="788" y="81"/>
                  </a:lnTo>
                  <a:lnTo>
                    <a:pt x="871" y="52"/>
                  </a:lnTo>
                  <a:lnTo>
                    <a:pt x="956" y="30"/>
                  </a:lnTo>
                  <a:lnTo>
                    <a:pt x="1043" y="13"/>
                  </a:lnTo>
                  <a:lnTo>
                    <a:pt x="1133" y="4"/>
                  </a:lnTo>
                  <a:lnTo>
                    <a:pt x="1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0562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64286" y="1937606"/>
          <a:ext cx="4173476" cy="3510104"/>
        </p:xfrm>
        <a:graphic>
          <a:graphicData uri="http://schemas.openxmlformats.org/drawingml/2006/table">
            <a:tbl>
              <a:tblPr/>
              <a:tblGrid>
                <a:gridCol w="12379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5150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8400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5099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방송일시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상품명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판매단가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0801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2019-01-12 1:40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그렉노먼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 남성 캐시터치 터틀넥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4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종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69,900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0801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2019-01-12 1:40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그렉노먼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 여성 캐시터치 터틀넥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4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종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69,900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0801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2019-01-12 8:00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일시불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[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가이거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]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제니스시계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주얼리세트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129,000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0801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2019-01-12 8:00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무이자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[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가이거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]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제니스시계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주얼리세트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139,000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0801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2019-03-24 19:20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무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)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한샘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하이바스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내추럴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 기본형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3,390,000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964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2019-03-24 19:20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일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)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한샘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하이바스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내추럴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 기본형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3,051,000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0801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2019-03-24 19:20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무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)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한샘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하이바스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내추럴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 하부장형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3,690,000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0801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2019-03-24 19:20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일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)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한샘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하이바스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내추럴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 하부장형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3,321,000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58463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2019-03-24 19:20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무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)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한샘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하이바스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내추럴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 기본형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+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키큰장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3,690,000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58463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2019-03-24 19:20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일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)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한샘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하이바스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내추럴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 기본형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+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키큰장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3,321,000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58463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2019-03-24 19:20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무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)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한샘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하이바스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내추럴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하부장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+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키큰장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3,990,000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58463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2019-03-24 19:20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일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)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한샘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하이바스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내추럴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하부장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+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키큰장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3,591,000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995984" y="1938531"/>
          <a:ext cx="466032" cy="3447094"/>
        </p:xfrm>
        <a:graphic>
          <a:graphicData uri="http://schemas.openxmlformats.org/drawingml/2006/table">
            <a:tbl>
              <a:tblPr firstRow="1">
                <a:tableStyleId>{72833802-FEF1-4C79-8D5D-14CF1EAF98D9}</a:tableStyleId>
              </a:tblPr>
              <a:tblGrid>
                <a:gridCol w="466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438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Items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69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69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69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69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69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669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669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669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669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669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669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669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10" name="Freeform 6"/>
          <p:cNvSpPr>
            <a:spLocks noEditPoints="1"/>
          </p:cNvSpPr>
          <p:nvPr/>
        </p:nvSpPr>
        <p:spPr bwMode="auto">
          <a:xfrm>
            <a:off x="888018" y="562551"/>
            <a:ext cx="579559" cy="587805"/>
          </a:xfrm>
          <a:custGeom>
            <a:avLst/>
            <a:gdLst>
              <a:gd name="T0" fmla="*/ 651 w 3938"/>
              <a:gd name="T1" fmla="*/ 2980 h 3989"/>
              <a:gd name="T2" fmla="*/ 1140 w 3938"/>
              <a:gd name="T3" fmla="*/ 3510 h 3989"/>
              <a:gd name="T4" fmla="*/ 1628 w 3938"/>
              <a:gd name="T5" fmla="*/ 3561 h 3989"/>
              <a:gd name="T6" fmla="*/ 1174 w 3938"/>
              <a:gd name="T7" fmla="*/ 2873 h 3989"/>
              <a:gd name="T8" fmla="*/ 2354 w 3938"/>
              <a:gd name="T9" fmla="*/ 3497 h 3989"/>
              <a:gd name="T10" fmla="*/ 2700 w 3938"/>
              <a:gd name="T11" fmla="*/ 3562 h 3989"/>
              <a:gd name="T12" fmla="*/ 3330 w 3938"/>
              <a:gd name="T13" fmla="*/ 2984 h 3989"/>
              <a:gd name="T14" fmla="*/ 2763 w 3938"/>
              <a:gd name="T15" fmla="*/ 2859 h 3989"/>
              <a:gd name="T16" fmla="*/ 1358 w 3938"/>
              <a:gd name="T17" fmla="*/ 3027 h 3989"/>
              <a:gd name="T18" fmla="*/ 1783 w 3938"/>
              <a:gd name="T19" fmla="*/ 3606 h 3989"/>
              <a:gd name="T20" fmla="*/ 2036 w 3938"/>
              <a:gd name="T21" fmla="*/ 3726 h 3989"/>
              <a:gd name="T22" fmla="*/ 2433 w 3938"/>
              <a:gd name="T23" fmla="*/ 3245 h 3989"/>
              <a:gd name="T24" fmla="*/ 2259 w 3938"/>
              <a:gd name="T25" fmla="*/ 2828 h 3989"/>
              <a:gd name="T26" fmla="*/ 2801 w 3938"/>
              <a:gd name="T27" fmla="*/ 2777 h 3989"/>
              <a:gd name="T28" fmla="*/ 3377 w 3938"/>
              <a:gd name="T29" fmla="*/ 2910 h 3989"/>
              <a:gd name="T30" fmla="*/ 3673 w 3938"/>
              <a:gd name="T31" fmla="*/ 2146 h 3989"/>
              <a:gd name="T32" fmla="*/ 2537 w 3938"/>
              <a:gd name="T33" fmla="*/ 2752 h 3989"/>
              <a:gd name="T34" fmla="*/ 2892 w 3938"/>
              <a:gd name="T35" fmla="*/ 2038 h 3989"/>
              <a:gd name="T36" fmla="*/ 1229 w 3938"/>
              <a:gd name="T37" fmla="*/ 2779 h 3989"/>
              <a:gd name="T38" fmla="*/ 1039 w 3938"/>
              <a:gd name="T39" fmla="*/ 2038 h 3989"/>
              <a:gd name="T40" fmla="*/ 479 w 3938"/>
              <a:gd name="T41" fmla="*/ 2844 h 3989"/>
              <a:gd name="T42" fmla="*/ 959 w 3938"/>
              <a:gd name="T43" fmla="*/ 2816 h 3989"/>
              <a:gd name="T44" fmla="*/ 952 w 3938"/>
              <a:gd name="T45" fmla="*/ 2038 h 3989"/>
              <a:gd name="T46" fmla="*/ 2011 w 3938"/>
              <a:gd name="T47" fmla="*/ 1260 h 3989"/>
              <a:gd name="T48" fmla="*/ 2712 w 3938"/>
              <a:gd name="T49" fmla="*/ 1232 h 3989"/>
              <a:gd name="T50" fmla="*/ 1926 w 3938"/>
              <a:gd name="T51" fmla="*/ 1952 h 3989"/>
              <a:gd name="T52" fmla="*/ 3415 w 3938"/>
              <a:gd name="T53" fmla="*/ 1071 h 3989"/>
              <a:gd name="T54" fmla="*/ 2897 w 3938"/>
              <a:gd name="T55" fmla="*/ 1210 h 3989"/>
              <a:gd name="T56" fmla="*/ 3679 w 3938"/>
              <a:gd name="T57" fmla="*/ 1952 h 3989"/>
              <a:gd name="T58" fmla="*/ 3415 w 3938"/>
              <a:gd name="T59" fmla="*/ 1071 h 3989"/>
              <a:gd name="T60" fmla="*/ 266 w 3938"/>
              <a:gd name="T61" fmla="*/ 1844 h 3989"/>
              <a:gd name="T62" fmla="*/ 1131 w 3938"/>
              <a:gd name="T63" fmla="*/ 1209 h 3989"/>
              <a:gd name="T64" fmla="*/ 559 w 3938"/>
              <a:gd name="T65" fmla="*/ 1079 h 3989"/>
              <a:gd name="T66" fmla="*/ 1044 w 3938"/>
              <a:gd name="T67" fmla="*/ 538 h 3989"/>
              <a:gd name="T68" fmla="*/ 686 w 3938"/>
              <a:gd name="T69" fmla="*/ 1030 h 3989"/>
              <a:gd name="T70" fmla="*/ 1264 w 3938"/>
              <a:gd name="T71" fmla="*/ 947 h 3989"/>
              <a:gd name="T72" fmla="*/ 1722 w 3938"/>
              <a:gd name="T73" fmla="*/ 321 h 3989"/>
              <a:gd name="T74" fmla="*/ 2515 w 3938"/>
              <a:gd name="T75" fmla="*/ 708 h 3989"/>
              <a:gd name="T76" fmla="*/ 3090 w 3938"/>
              <a:gd name="T77" fmla="*/ 1088 h 3989"/>
              <a:gd name="T78" fmla="*/ 3170 w 3938"/>
              <a:gd name="T79" fmla="*/ 763 h 3989"/>
              <a:gd name="T80" fmla="*/ 2374 w 3938"/>
              <a:gd name="T81" fmla="*/ 311 h 3989"/>
              <a:gd name="T82" fmla="*/ 2581 w 3938"/>
              <a:gd name="T83" fmla="*/ 1158 h 3989"/>
              <a:gd name="T84" fmla="*/ 2287 w 3938"/>
              <a:gd name="T85" fmla="*/ 551 h 3989"/>
              <a:gd name="T86" fmla="*/ 1894 w 3938"/>
              <a:gd name="T87" fmla="*/ 265 h 3989"/>
              <a:gd name="T88" fmla="*/ 1498 w 3938"/>
              <a:gd name="T89" fmla="*/ 743 h 3989"/>
              <a:gd name="T90" fmla="*/ 1676 w 3938"/>
              <a:gd name="T91" fmla="*/ 1165 h 3989"/>
              <a:gd name="T92" fmla="*/ 2454 w 3938"/>
              <a:gd name="T93" fmla="*/ 61 h 3989"/>
              <a:gd name="T94" fmla="*/ 3361 w 3938"/>
              <a:gd name="T95" fmla="*/ 586 h 3989"/>
              <a:gd name="T96" fmla="*/ 3877 w 3938"/>
              <a:gd name="T97" fmla="*/ 1505 h 3989"/>
              <a:gd name="T98" fmla="*/ 3845 w 3938"/>
              <a:gd name="T99" fmla="*/ 2602 h 3989"/>
              <a:gd name="T100" fmla="*/ 3276 w 3938"/>
              <a:gd name="T101" fmla="*/ 3486 h 3989"/>
              <a:gd name="T102" fmla="*/ 2335 w 3938"/>
              <a:gd name="T103" fmla="*/ 3954 h 3989"/>
              <a:gd name="T104" fmla="*/ 1258 w 3938"/>
              <a:gd name="T105" fmla="*/ 3856 h 3989"/>
              <a:gd name="T106" fmla="*/ 423 w 3938"/>
              <a:gd name="T107" fmla="*/ 3229 h 3989"/>
              <a:gd name="T108" fmla="*/ 16 w 3938"/>
              <a:gd name="T109" fmla="*/ 2245 h 3989"/>
              <a:gd name="T110" fmla="*/ 180 w 3938"/>
              <a:gd name="T111" fmla="*/ 1165 h 3989"/>
              <a:gd name="T112" fmla="*/ 845 w 3938"/>
              <a:gd name="T113" fmla="*/ 359 h 3989"/>
              <a:gd name="T114" fmla="*/ 1845 w 3938"/>
              <a:gd name="T115" fmla="*/ 5 h 39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938" h="3989">
                <a:moveTo>
                  <a:pt x="1174" y="2873"/>
                </a:moveTo>
                <a:lnTo>
                  <a:pt x="1083" y="2885"/>
                </a:lnTo>
                <a:lnTo>
                  <a:pt x="1001" y="2898"/>
                </a:lnTo>
                <a:lnTo>
                  <a:pt x="925" y="2912"/>
                </a:lnTo>
                <a:lnTo>
                  <a:pt x="858" y="2925"/>
                </a:lnTo>
                <a:lnTo>
                  <a:pt x="796" y="2939"/>
                </a:lnTo>
                <a:lnTo>
                  <a:pt x="742" y="2953"/>
                </a:lnTo>
                <a:lnTo>
                  <a:pt x="692" y="2967"/>
                </a:lnTo>
                <a:lnTo>
                  <a:pt x="651" y="2980"/>
                </a:lnTo>
                <a:lnTo>
                  <a:pt x="614" y="2994"/>
                </a:lnTo>
                <a:lnTo>
                  <a:pt x="582" y="3007"/>
                </a:lnTo>
                <a:lnTo>
                  <a:pt x="647" y="3093"/>
                </a:lnTo>
                <a:lnTo>
                  <a:pt x="718" y="3175"/>
                </a:lnTo>
                <a:lnTo>
                  <a:pt x="793" y="3253"/>
                </a:lnTo>
                <a:lnTo>
                  <a:pt x="874" y="3325"/>
                </a:lnTo>
                <a:lnTo>
                  <a:pt x="959" y="3392"/>
                </a:lnTo>
                <a:lnTo>
                  <a:pt x="1047" y="3454"/>
                </a:lnTo>
                <a:lnTo>
                  <a:pt x="1140" y="3510"/>
                </a:lnTo>
                <a:lnTo>
                  <a:pt x="1236" y="3561"/>
                </a:lnTo>
                <a:lnTo>
                  <a:pt x="1336" y="3605"/>
                </a:lnTo>
                <a:lnTo>
                  <a:pt x="1439" y="3642"/>
                </a:lnTo>
                <a:lnTo>
                  <a:pt x="1544" y="3673"/>
                </a:lnTo>
                <a:lnTo>
                  <a:pt x="1653" y="3698"/>
                </a:lnTo>
                <a:lnTo>
                  <a:pt x="1765" y="3716"/>
                </a:lnTo>
                <a:lnTo>
                  <a:pt x="1722" y="3668"/>
                </a:lnTo>
                <a:lnTo>
                  <a:pt x="1676" y="3617"/>
                </a:lnTo>
                <a:lnTo>
                  <a:pt x="1628" y="3561"/>
                </a:lnTo>
                <a:lnTo>
                  <a:pt x="1577" y="3500"/>
                </a:lnTo>
                <a:lnTo>
                  <a:pt x="1527" y="3435"/>
                </a:lnTo>
                <a:lnTo>
                  <a:pt x="1474" y="3365"/>
                </a:lnTo>
                <a:lnTo>
                  <a:pt x="1422" y="3291"/>
                </a:lnTo>
                <a:lnTo>
                  <a:pt x="1370" y="3215"/>
                </a:lnTo>
                <a:lnTo>
                  <a:pt x="1319" y="3134"/>
                </a:lnTo>
                <a:lnTo>
                  <a:pt x="1268" y="3050"/>
                </a:lnTo>
                <a:lnTo>
                  <a:pt x="1220" y="2963"/>
                </a:lnTo>
                <a:lnTo>
                  <a:pt x="1174" y="2873"/>
                </a:lnTo>
                <a:close/>
                <a:moveTo>
                  <a:pt x="2763" y="2859"/>
                </a:moveTo>
                <a:lnTo>
                  <a:pt x="2716" y="2952"/>
                </a:lnTo>
                <a:lnTo>
                  <a:pt x="2668" y="3040"/>
                </a:lnTo>
                <a:lnTo>
                  <a:pt x="2618" y="3125"/>
                </a:lnTo>
                <a:lnTo>
                  <a:pt x="2565" y="3208"/>
                </a:lnTo>
                <a:lnTo>
                  <a:pt x="2512" y="3286"/>
                </a:lnTo>
                <a:lnTo>
                  <a:pt x="2459" y="3361"/>
                </a:lnTo>
                <a:lnTo>
                  <a:pt x="2406" y="3431"/>
                </a:lnTo>
                <a:lnTo>
                  <a:pt x="2354" y="3497"/>
                </a:lnTo>
                <a:lnTo>
                  <a:pt x="2303" y="3560"/>
                </a:lnTo>
                <a:lnTo>
                  <a:pt x="2254" y="3617"/>
                </a:lnTo>
                <a:lnTo>
                  <a:pt x="2208" y="3670"/>
                </a:lnTo>
                <a:lnTo>
                  <a:pt x="2164" y="3717"/>
                </a:lnTo>
                <a:lnTo>
                  <a:pt x="2277" y="3701"/>
                </a:lnTo>
                <a:lnTo>
                  <a:pt x="2387" y="3676"/>
                </a:lnTo>
                <a:lnTo>
                  <a:pt x="2494" y="3645"/>
                </a:lnTo>
                <a:lnTo>
                  <a:pt x="2599" y="3606"/>
                </a:lnTo>
                <a:lnTo>
                  <a:pt x="2700" y="3562"/>
                </a:lnTo>
                <a:lnTo>
                  <a:pt x="2798" y="3511"/>
                </a:lnTo>
                <a:lnTo>
                  <a:pt x="2892" y="3454"/>
                </a:lnTo>
                <a:lnTo>
                  <a:pt x="2982" y="3391"/>
                </a:lnTo>
                <a:lnTo>
                  <a:pt x="3067" y="3322"/>
                </a:lnTo>
                <a:lnTo>
                  <a:pt x="3149" y="3249"/>
                </a:lnTo>
                <a:lnTo>
                  <a:pt x="3225" y="3170"/>
                </a:lnTo>
                <a:lnTo>
                  <a:pt x="3297" y="3086"/>
                </a:lnTo>
                <a:lnTo>
                  <a:pt x="3362" y="2998"/>
                </a:lnTo>
                <a:lnTo>
                  <a:pt x="3330" y="2984"/>
                </a:lnTo>
                <a:lnTo>
                  <a:pt x="3293" y="2970"/>
                </a:lnTo>
                <a:lnTo>
                  <a:pt x="3250" y="2955"/>
                </a:lnTo>
                <a:lnTo>
                  <a:pt x="3201" y="2940"/>
                </a:lnTo>
                <a:lnTo>
                  <a:pt x="3145" y="2925"/>
                </a:lnTo>
                <a:lnTo>
                  <a:pt x="3083" y="2910"/>
                </a:lnTo>
                <a:lnTo>
                  <a:pt x="3014" y="2897"/>
                </a:lnTo>
                <a:lnTo>
                  <a:pt x="2938" y="2883"/>
                </a:lnTo>
                <a:lnTo>
                  <a:pt x="2854" y="2870"/>
                </a:lnTo>
                <a:lnTo>
                  <a:pt x="2763" y="2859"/>
                </a:lnTo>
                <a:close/>
                <a:moveTo>
                  <a:pt x="1926" y="2827"/>
                </a:moveTo>
                <a:lnTo>
                  <a:pt x="1799" y="2829"/>
                </a:lnTo>
                <a:lnTo>
                  <a:pt x="1678" y="2834"/>
                </a:lnTo>
                <a:lnTo>
                  <a:pt x="1565" y="2839"/>
                </a:lnTo>
                <a:lnTo>
                  <a:pt x="1459" y="2847"/>
                </a:lnTo>
                <a:lnTo>
                  <a:pt x="1360" y="2854"/>
                </a:lnTo>
                <a:lnTo>
                  <a:pt x="1268" y="2863"/>
                </a:lnTo>
                <a:lnTo>
                  <a:pt x="1312" y="2947"/>
                </a:lnTo>
                <a:lnTo>
                  <a:pt x="1358" y="3027"/>
                </a:lnTo>
                <a:lnTo>
                  <a:pt x="1405" y="3105"/>
                </a:lnTo>
                <a:lnTo>
                  <a:pt x="1453" y="3180"/>
                </a:lnTo>
                <a:lnTo>
                  <a:pt x="1502" y="3251"/>
                </a:lnTo>
                <a:lnTo>
                  <a:pt x="1551" y="3320"/>
                </a:lnTo>
                <a:lnTo>
                  <a:pt x="1600" y="3385"/>
                </a:lnTo>
                <a:lnTo>
                  <a:pt x="1648" y="3446"/>
                </a:lnTo>
                <a:lnTo>
                  <a:pt x="1694" y="3503"/>
                </a:lnTo>
                <a:lnTo>
                  <a:pt x="1740" y="3556"/>
                </a:lnTo>
                <a:lnTo>
                  <a:pt x="1783" y="3606"/>
                </a:lnTo>
                <a:lnTo>
                  <a:pt x="1823" y="3650"/>
                </a:lnTo>
                <a:lnTo>
                  <a:pt x="1861" y="3689"/>
                </a:lnTo>
                <a:lnTo>
                  <a:pt x="1894" y="3726"/>
                </a:lnTo>
                <a:lnTo>
                  <a:pt x="1926" y="3727"/>
                </a:lnTo>
                <a:lnTo>
                  <a:pt x="1926" y="2827"/>
                </a:lnTo>
                <a:close/>
                <a:moveTo>
                  <a:pt x="2139" y="2826"/>
                </a:moveTo>
                <a:lnTo>
                  <a:pt x="2011" y="2826"/>
                </a:lnTo>
                <a:lnTo>
                  <a:pt x="2011" y="3727"/>
                </a:lnTo>
                <a:lnTo>
                  <a:pt x="2036" y="3726"/>
                </a:lnTo>
                <a:lnTo>
                  <a:pt x="2069" y="3689"/>
                </a:lnTo>
                <a:lnTo>
                  <a:pt x="2107" y="3650"/>
                </a:lnTo>
                <a:lnTo>
                  <a:pt x="2148" y="3605"/>
                </a:lnTo>
                <a:lnTo>
                  <a:pt x="2192" y="3555"/>
                </a:lnTo>
                <a:lnTo>
                  <a:pt x="2238" y="3501"/>
                </a:lnTo>
                <a:lnTo>
                  <a:pt x="2285" y="3442"/>
                </a:lnTo>
                <a:lnTo>
                  <a:pt x="2334" y="3380"/>
                </a:lnTo>
                <a:lnTo>
                  <a:pt x="2383" y="3314"/>
                </a:lnTo>
                <a:lnTo>
                  <a:pt x="2433" y="3245"/>
                </a:lnTo>
                <a:lnTo>
                  <a:pt x="2482" y="3171"/>
                </a:lnTo>
                <a:lnTo>
                  <a:pt x="2531" y="3095"/>
                </a:lnTo>
                <a:lnTo>
                  <a:pt x="2579" y="3017"/>
                </a:lnTo>
                <a:lnTo>
                  <a:pt x="2625" y="2934"/>
                </a:lnTo>
                <a:lnTo>
                  <a:pt x="2669" y="2849"/>
                </a:lnTo>
                <a:lnTo>
                  <a:pt x="2577" y="2842"/>
                </a:lnTo>
                <a:lnTo>
                  <a:pt x="2477" y="2836"/>
                </a:lnTo>
                <a:lnTo>
                  <a:pt x="2372" y="2831"/>
                </a:lnTo>
                <a:lnTo>
                  <a:pt x="2259" y="2828"/>
                </a:lnTo>
                <a:lnTo>
                  <a:pt x="2139" y="2826"/>
                </a:lnTo>
                <a:close/>
                <a:moveTo>
                  <a:pt x="2977" y="2038"/>
                </a:moveTo>
                <a:lnTo>
                  <a:pt x="2970" y="2149"/>
                </a:lnTo>
                <a:lnTo>
                  <a:pt x="2957" y="2259"/>
                </a:lnTo>
                <a:lnTo>
                  <a:pt x="2936" y="2366"/>
                </a:lnTo>
                <a:lnTo>
                  <a:pt x="2910" y="2472"/>
                </a:lnTo>
                <a:lnTo>
                  <a:pt x="2878" y="2576"/>
                </a:lnTo>
                <a:lnTo>
                  <a:pt x="2842" y="2677"/>
                </a:lnTo>
                <a:lnTo>
                  <a:pt x="2801" y="2777"/>
                </a:lnTo>
                <a:lnTo>
                  <a:pt x="2892" y="2788"/>
                </a:lnTo>
                <a:lnTo>
                  <a:pt x="2976" y="2802"/>
                </a:lnTo>
                <a:lnTo>
                  <a:pt x="3054" y="2816"/>
                </a:lnTo>
                <a:lnTo>
                  <a:pt x="3123" y="2832"/>
                </a:lnTo>
                <a:lnTo>
                  <a:pt x="3187" y="2847"/>
                </a:lnTo>
                <a:lnTo>
                  <a:pt x="3244" y="2863"/>
                </a:lnTo>
                <a:lnTo>
                  <a:pt x="3293" y="2879"/>
                </a:lnTo>
                <a:lnTo>
                  <a:pt x="3339" y="2894"/>
                </a:lnTo>
                <a:lnTo>
                  <a:pt x="3377" y="2910"/>
                </a:lnTo>
                <a:lnTo>
                  <a:pt x="3411" y="2925"/>
                </a:lnTo>
                <a:lnTo>
                  <a:pt x="3463" y="2838"/>
                </a:lnTo>
                <a:lnTo>
                  <a:pt x="3510" y="2747"/>
                </a:lnTo>
                <a:lnTo>
                  <a:pt x="3551" y="2653"/>
                </a:lnTo>
                <a:lnTo>
                  <a:pt x="3588" y="2557"/>
                </a:lnTo>
                <a:lnTo>
                  <a:pt x="3617" y="2457"/>
                </a:lnTo>
                <a:lnTo>
                  <a:pt x="3642" y="2356"/>
                </a:lnTo>
                <a:lnTo>
                  <a:pt x="3660" y="2252"/>
                </a:lnTo>
                <a:lnTo>
                  <a:pt x="3673" y="2146"/>
                </a:lnTo>
                <a:lnTo>
                  <a:pt x="3679" y="2038"/>
                </a:lnTo>
                <a:lnTo>
                  <a:pt x="2977" y="2038"/>
                </a:lnTo>
                <a:close/>
                <a:moveTo>
                  <a:pt x="2011" y="2038"/>
                </a:moveTo>
                <a:lnTo>
                  <a:pt x="2011" y="2739"/>
                </a:lnTo>
                <a:lnTo>
                  <a:pt x="2128" y="2739"/>
                </a:lnTo>
                <a:lnTo>
                  <a:pt x="2239" y="2741"/>
                </a:lnTo>
                <a:lnTo>
                  <a:pt x="2344" y="2743"/>
                </a:lnTo>
                <a:lnTo>
                  <a:pt x="2444" y="2747"/>
                </a:lnTo>
                <a:lnTo>
                  <a:pt x="2537" y="2752"/>
                </a:lnTo>
                <a:lnTo>
                  <a:pt x="2626" y="2759"/>
                </a:lnTo>
                <a:lnTo>
                  <a:pt x="2709" y="2767"/>
                </a:lnTo>
                <a:lnTo>
                  <a:pt x="2751" y="2668"/>
                </a:lnTo>
                <a:lnTo>
                  <a:pt x="2789" y="2568"/>
                </a:lnTo>
                <a:lnTo>
                  <a:pt x="2822" y="2466"/>
                </a:lnTo>
                <a:lnTo>
                  <a:pt x="2849" y="2361"/>
                </a:lnTo>
                <a:lnTo>
                  <a:pt x="2870" y="2255"/>
                </a:lnTo>
                <a:lnTo>
                  <a:pt x="2885" y="2148"/>
                </a:lnTo>
                <a:lnTo>
                  <a:pt x="2892" y="2038"/>
                </a:lnTo>
                <a:lnTo>
                  <a:pt x="2011" y="2038"/>
                </a:lnTo>
                <a:close/>
                <a:moveTo>
                  <a:pt x="1039" y="2038"/>
                </a:moveTo>
                <a:lnTo>
                  <a:pt x="1046" y="2149"/>
                </a:lnTo>
                <a:lnTo>
                  <a:pt x="1062" y="2259"/>
                </a:lnTo>
                <a:lnTo>
                  <a:pt x="1083" y="2367"/>
                </a:lnTo>
                <a:lnTo>
                  <a:pt x="1111" y="2473"/>
                </a:lnTo>
                <a:lnTo>
                  <a:pt x="1146" y="2577"/>
                </a:lnTo>
                <a:lnTo>
                  <a:pt x="1184" y="2679"/>
                </a:lnTo>
                <a:lnTo>
                  <a:pt x="1229" y="2779"/>
                </a:lnTo>
                <a:lnTo>
                  <a:pt x="1311" y="2771"/>
                </a:lnTo>
                <a:lnTo>
                  <a:pt x="1400" y="2763"/>
                </a:lnTo>
                <a:lnTo>
                  <a:pt x="1494" y="2757"/>
                </a:lnTo>
                <a:lnTo>
                  <a:pt x="1592" y="2751"/>
                </a:lnTo>
                <a:lnTo>
                  <a:pt x="1698" y="2747"/>
                </a:lnTo>
                <a:lnTo>
                  <a:pt x="1809" y="2743"/>
                </a:lnTo>
                <a:lnTo>
                  <a:pt x="1926" y="2741"/>
                </a:lnTo>
                <a:lnTo>
                  <a:pt x="1926" y="2038"/>
                </a:lnTo>
                <a:lnTo>
                  <a:pt x="1039" y="2038"/>
                </a:lnTo>
                <a:close/>
                <a:moveTo>
                  <a:pt x="260" y="2038"/>
                </a:moveTo>
                <a:lnTo>
                  <a:pt x="266" y="2148"/>
                </a:lnTo>
                <a:lnTo>
                  <a:pt x="278" y="2254"/>
                </a:lnTo>
                <a:lnTo>
                  <a:pt x="297" y="2359"/>
                </a:lnTo>
                <a:lnTo>
                  <a:pt x="321" y="2461"/>
                </a:lnTo>
                <a:lnTo>
                  <a:pt x="352" y="2561"/>
                </a:lnTo>
                <a:lnTo>
                  <a:pt x="389" y="2658"/>
                </a:lnTo>
                <a:lnTo>
                  <a:pt x="431" y="2753"/>
                </a:lnTo>
                <a:lnTo>
                  <a:pt x="479" y="2844"/>
                </a:lnTo>
                <a:lnTo>
                  <a:pt x="531" y="2933"/>
                </a:lnTo>
                <a:lnTo>
                  <a:pt x="564" y="2918"/>
                </a:lnTo>
                <a:lnTo>
                  <a:pt x="602" y="2904"/>
                </a:lnTo>
                <a:lnTo>
                  <a:pt x="646" y="2889"/>
                </a:lnTo>
                <a:lnTo>
                  <a:pt x="695" y="2874"/>
                </a:lnTo>
                <a:lnTo>
                  <a:pt x="752" y="2859"/>
                </a:lnTo>
                <a:lnTo>
                  <a:pt x="813" y="2844"/>
                </a:lnTo>
                <a:lnTo>
                  <a:pt x="882" y="2829"/>
                </a:lnTo>
                <a:lnTo>
                  <a:pt x="959" y="2816"/>
                </a:lnTo>
                <a:lnTo>
                  <a:pt x="1044" y="2803"/>
                </a:lnTo>
                <a:lnTo>
                  <a:pt x="1135" y="2791"/>
                </a:lnTo>
                <a:lnTo>
                  <a:pt x="1093" y="2689"/>
                </a:lnTo>
                <a:lnTo>
                  <a:pt x="1055" y="2586"/>
                </a:lnTo>
                <a:lnTo>
                  <a:pt x="1023" y="2481"/>
                </a:lnTo>
                <a:lnTo>
                  <a:pt x="996" y="2372"/>
                </a:lnTo>
                <a:lnTo>
                  <a:pt x="973" y="2262"/>
                </a:lnTo>
                <a:lnTo>
                  <a:pt x="960" y="2151"/>
                </a:lnTo>
                <a:lnTo>
                  <a:pt x="952" y="2038"/>
                </a:lnTo>
                <a:lnTo>
                  <a:pt x="260" y="2038"/>
                </a:lnTo>
                <a:close/>
                <a:moveTo>
                  <a:pt x="2712" y="1232"/>
                </a:moveTo>
                <a:lnTo>
                  <a:pt x="2623" y="1240"/>
                </a:lnTo>
                <a:lnTo>
                  <a:pt x="2528" y="1247"/>
                </a:lnTo>
                <a:lnTo>
                  <a:pt x="2425" y="1252"/>
                </a:lnTo>
                <a:lnTo>
                  <a:pt x="2318" y="1256"/>
                </a:lnTo>
                <a:lnTo>
                  <a:pt x="2202" y="1260"/>
                </a:lnTo>
                <a:lnTo>
                  <a:pt x="2081" y="1260"/>
                </a:lnTo>
                <a:lnTo>
                  <a:pt x="2011" y="1260"/>
                </a:lnTo>
                <a:lnTo>
                  <a:pt x="2011" y="1952"/>
                </a:lnTo>
                <a:lnTo>
                  <a:pt x="2891" y="1952"/>
                </a:lnTo>
                <a:lnTo>
                  <a:pt x="2885" y="1844"/>
                </a:lnTo>
                <a:lnTo>
                  <a:pt x="2870" y="1738"/>
                </a:lnTo>
                <a:lnTo>
                  <a:pt x="2849" y="1633"/>
                </a:lnTo>
                <a:lnTo>
                  <a:pt x="2823" y="1530"/>
                </a:lnTo>
                <a:lnTo>
                  <a:pt x="2791" y="1428"/>
                </a:lnTo>
                <a:lnTo>
                  <a:pt x="2753" y="1329"/>
                </a:lnTo>
                <a:lnTo>
                  <a:pt x="2712" y="1232"/>
                </a:lnTo>
                <a:close/>
                <a:moveTo>
                  <a:pt x="1224" y="1219"/>
                </a:moveTo>
                <a:lnTo>
                  <a:pt x="1182" y="1317"/>
                </a:lnTo>
                <a:lnTo>
                  <a:pt x="1144" y="1419"/>
                </a:lnTo>
                <a:lnTo>
                  <a:pt x="1110" y="1522"/>
                </a:lnTo>
                <a:lnTo>
                  <a:pt x="1082" y="1627"/>
                </a:lnTo>
                <a:lnTo>
                  <a:pt x="1061" y="1733"/>
                </a:lnTo>
                <a:lnTo>
                  <a:pt x="1046" y="1842"/>
                </a:lnTo>
                <a:lnTo>
                  <a:pt x="1039" y="1952"/>
                </a:lnTo>
                <a:lnTo>
                  <a:pt x="1926" y="1952"/>
                </a:lnTo>
                <a:lnTo>
                  <a:pt x="1926" y="1259"/>
                </a:lnTo>
                <a:lnTo>
                  <a:pt x="1808" y="1256"/>
                </a:lnTo>
                <a:lnTo>
                  <a:pt x="1697" y="1252"/>
                </a:lnTo>
                <a:lnTo>
                  <a:pt x="1591" y="1247"/>
                </a:lnTo>
                <a:lnTo>
                  <a:pt x="1491" y="1242"/>
                </a:lnTo>
                <a:lnTo>
                  <a:pt x="1396" y="1235"/>
                </a:lnTo>
                <a:lnTo>
                  <a:pt x="1307" y="1227"/>
                </a:lnTo>
                <a:lnTo>
                  <a:pt x="1224" y="1219"/>
                </a:lnTo>
                <a:close/>
                <a:moveTo>
                  <a:pt x="3415" y="1071"/>
                </a:moveTo>
                <a:lnTo>
                  <a:pt x="3382" y="1086"/>
                </a:lnTo>
                <a:lnTo>
                  <a:pt x="3342" y="1103"/>
                </a:lnTo>
                <a:lnTo>
                  <a:pt x="3298" y="1118"/>
                </a:lnTo>
                <a:lnTo>
                  <a:pt x="3249" y="1134"/>
                </a:lnTo>
                <a:lnTo>
                  <a:pt x="3192" y="1150"/>
                </a:lnTo>
                <a:lnTo>
                  <a:pt x="3129" y="1166"/>
                </a:lnTo>
                <a:lnTo>
                  <a:pt x="3059" y="1181"/>
                </a:lnTo>
                <a:lnTo>
                  <a:pt x="2981" y="1196"/>
                </a:lnTo>
                <a:lnTo>
                  <a:pt x="2897" y="1210"/>
                </a:lnTo>
                <a:lnTo>
                  <a:pt x="2805" y="1222"/>
                </a:lnTo>
                <a:lnTo>
                  <a:pt x="2844" y="1320"/>
                </a:lnTo>
                <a:lnTo>
                  <a:pt x="2880" y="1420"/>
                </a:lnTo>
                <a:lnTo>
                  <a:pt x="2911" y="1523"/>
                </a:lnTo>
                <a:lnTo>
                  <a:pt x="2937" y="1627"/>
                </a:lnTo>
                <a:lnTo>
                  <a:pt x="2957" y="1734"/>
                </a:lnTo>
                <a:lnTo>
                  <a:pt x="2970" y="1842"/>
                </a:lnTo>
                <a:lnTo>
                  <a:pt x="2977" y="1952"/>
                </a:lnTo>
                <a:lnTo>
                  <a:pt x="3679" y="1952"/>
                </a:lnTo>
                <a:lnTo>
                  <a:pt x="3673" y="1844"/>
                </a:lnTo>
                <a:lnTo>
                  <a:pt x="3660" y="1739"/>
                </a:lnTo>
                <a:lnTo>
                  <a:pt x="3643" y="1637"/>
                </a:lnTo>
                <a:lnTo>
                  <a:pt x="3618" y="1536"/>
                </a:lnTo>
                <a:lnTo>
                  <a:pt x="3589" y="1437"/>
                </a:lnTo>
                <a:lnTo>
                  <a:pt x="3553" y="1341"/>
                </a:lnTo>
                <a:lnTo>
                  <a:pt x="3512" y="1249"/>
                </a:lnTo>
                <a:lnTo>
                  <a:pt x="3467" y="1158"/>
                </a:lnTo>
                <a:lnTo>
                  <a:pt x="3415" y="1071"/>
                </a:lnTo>
                <a:close/>
                <a:moveTo>
                  <a:pt x="527" y="1065"/>
                </a:moveTo>
                <a:lnTo>
                  <a:pt x="476" y="1153"/>
                </a:lnTo>
                <a:lnTo>
                  <a:pt x="429" y="1242"/>
                </a:lnTo>
                <a:lnTo>
                  <a:pt x="387" y="1337"/>
                </a:lnTo>
                <a:lnTo>
                  <a:pt x="351" y="1433"/>
                </a:lnTo>
                <a:lnTo>
                  <a:pt x="320" y="1532"/>
                </a:lnTo>
                <a:lnTo>
                  <a:pt x="296" y="1634"/>
                </a:lnTo>
                <a:lnTo>
                  <a:pt x="277" y="1738"/>
                </a:lnTo>
                <a:lnTo>
                  <a:pt x="266" y="1844"/>
                </a:lnTo>
                <a:lnTo>
                  <a:pt x="260" y="1952"/>
                </a:lnTo>
                <a:lnTo>
                  <a:pt x="952" y="1952"/>
                </a:lnTo>
                <a:lnTo>
                  <a:pt x="960" y="1839"/>
                </a:lnTo>
                <a:lnTo>
                  <a:pt x="973" y="1729"/>
                </a:lnTo>
                <a:lnTo>
                  <a:pt x="994" y="1621"/>
                </a:lnTo>
                <a:lnTo>
                  <a:pt x="1022" y="1515"/>
                </a:lnTo>
                <a:lnTo>
                  <a:pt x="1054" y="1410"/>
                </a:lnTo>
                <a:lnTo>
                  <a:pt x="1091" y="1309"/>
                </a:lnTo>
                <a:lnTo>
                  <a:pt x="1131" y="1209"/>
                </a:lnTo>
                <a:lnTo>
                  <a:pt x="1039" y="1196"/>
                </a:lnTo>
                <a:lnTo>
                  <a:pt x="955" y="1183"/>
                </a:lnTo>
                <a:lnTo>
                  <a:pt x="877" y="1169"/>
                </a:lnTo>
                <a:lnTo>
                  <a:pt x="808" y="1154"/>
                </a:lnTo>
                <a:lnTo>
                  <a:pt x="745" y="1139"/>
                </a:lnTo>
                <a:lnTo>
                  <a:pt x="690" y="1124"/>
                </a:lnTo>
                <a:lnTo>
                  <a:pt x="641" y="1108"/>
                </a:lnTo>
                <a:lnTo>
                  <a:pt x="598" y="1093"/>
                </a:lnTo>
                <a:lnTo>
                  <a:pt x="559" y="1079"/>
                </a:lnTo>
                <a:lnTo>
                  <a:pt x="527" y="1065"/>
                </a:lnTo>
                <a:close/>
                <a:moveTo>
                  <a:pt x="1765" y="275"/>
                </a:moveTo>
                <a:lnTo>
                  <a:pt x="1653" y="291"/>
                </a:lnTo>
                <a:lnTo>
                  <a:pt x="1543" y="316"/>
                </a:lnTo>
                <a:lnTo>
                  <a:pt x="1437" y="349"/>
                </a:lnTo>
                <a:lnTo>
                  <a:pt x="1333" y="386"/>
                </a:lnTo>
                <a:lnTo>
                  <a:pt x="1233" y="431"/>
                </a:lnTo>
                <a:lnTo>
                  <a:pt x="1136" y="482"/>
                </a:lnTo>
                <a:lnTo>
                  <a:pt x="1044" y="538"/>
                </a:lnTo>
                <a:lnTo>
                  <a:pt x="954" y="601"/>
                </a:lnTo>
                <a:lnTo>
                  <a:pt x="869" y="669"/>
                </a:lnTo>
                <a:lnTo>
                  <a:pt x="789" y="742"/>
                </a:lnTo>
                <a:lnTo>
                  <a:pt x="713" y="820"/>
                </a:lnTo>
                <a:lnTo>
                  <a:pt x="642" y="903"/>
                </a:lnTo>
                <a:lnTo>
                  <a:pt x="577" y="990"/>
                </a:lnTo>
                <a:lnTo>
                  <a:pt x="607" y="1003"/>
                </a:lnTo>
                <a:lnTo>
                  <a:pt x="644" y="1016"/>
                </a:lnTo>
                <a:lnTo>
                  <a:pt x="686" y="1030"/>
                </a:lnTo>
                <a:lnTo>
                  <a:pt x="736" y="1044"/>
                </a:lnTo>
                <a:lnTo>
                  <a:pt x="790" y="1059"/>
                </a:lnTo>
                <a:lnTo>
                  <a:pt x="851" y="1073"/>
                </a:lnTo>
                <a:lnTo>
                  <a:pt x="919" y="1086"/>
                </a:lnTo>
                <a:lnTo>
                  <a:pt x="996" y="1100"/>
                </a:lnTo>
                <a:lnTo>
                  <a:pt x="1078" y="1113"/>
                </a:lnTo>
                <a:lnTo>
                  <a:pt x="1171" y="1125"/>
                </a:lnTo>
                <a:lnTo>
                  <a:pt x="1216" y="1034"/>
                </a:lnTo>
                <a:lnTo>
                  <a:pt x="1264" y="947"/>
                </a:lnTo>
                <a:lnTo>
                  <a:pt x="1315" y="862"/>
                </a:lnTo>
                <a:lnTo>
                  <a:pt x="1367" y="781"/>
                </a:lnTo>
                <a:lnTo>
                  <a:pt x="1420" y="702"/>
                </a:lnTo>
                <a:lnTo>
                  <a:pt x="1471" y="628"/>
                </a:lnTo>
                <a:lnTo>
                  <a:pt x="1524" y="558"/>
                </a:lnTo>
                <a:lnTo>
                  <a:pt x="1576" y="492"/>
                </a:lnTo>
                <a:lnTo>
                  <a:pt x="1627" y="431"/>
                </a:lnTo>
                <a:lnTo>
                  <a:pt x="1675" y="374"/>
                </a:lnTo>
                <a:lnTo>
                  <a:pt x="1722" y="321"/>
                </a:lnTo>
                <a:lnTo>
                  <a:pt x="1765" y="275"/>
                </a:lnTo>
                <a:close/>
                <a:moveTo>
                  <a:pt x="2164" y="274"/>
                </a:moveTo>
                <a:lnTo>
                  <a:pt x="2208" y="321"/>
                </a:lnTo>
                <a:lnTo>
                  <a:pt x="2255" y="374"/>
                </a:lnTo>
                <a:lnTo>
                  <a:pt x="2305" y="432"/>
                </a:lnTo>
                <a:lnTo>
                  <a:pt x="2355" y="495"/>
                </a:lnTo>
                <a:lnTo>
                  <a:pt x="2408" y="562"/>
                </a:lnTo>
                <a:lnTo>
                  <a:pt x="2461" y="633"/>
                </a:lnTo>
                <a:lnTo>
                  <a:pt x="2515" y="708"/>
                </a:lnTo>
                <a:lnTo>
                  <a:pt x="2568" y="788"/>
                </a:lnTo>
                <a:lnTo>
                  <a:pt x="2620" y="870"/>
                </a:lnTo>
                <a:lnTo>
                  <a:pt x="2672" y="958"/>
                </a:lnTo>
                <a:lnTo>
                  <a:pt x="2720" y="1046"/>
                </a:lnTo>
                <a:lnTo>
                  <a:pt x="2767" y="1140"/>
                </a:lnTo>
                <a:lnTo>
                  <a:pt x="2859" y="1128"/>
                </a:lnTo>
                <a:lnTo>
                  <a:pt x="2944" y="1115"/>
                </a:lnTo>
                <a:lnTo>
                  <a:pt x="3021" y="1101"/>
                </a:lnTo>
                <a:lnTo>
                  <a:pt x="3090" y="1088"/>
                </a:lnTo>
                <a:lnTo>
                  <a:pt x="3151" y="1073"/>
                </a:lnTo>
                <a:lnTo>
                  <a:pt x="3207" y="1058"/>
                </a:lnTo>
                <a:lnTo>
                  <a:pt x="3256" y="1041"/>
                </a:lnTo>
                <a:lnTo>
                  <a:pt x="3299" y="1026"/>
                </a:lnTo>
                <a:lnTo>
                  <a:pt x="3336" y="1013"/>
                </a:lnTo>
                <a:lnTo>
                  <a:pt x="3368" y="999"/>
                </a:lnTo>
                <a:lnTo>
                  <a:pt x="3307" y="915"/>
                </a:lnTo>
                <a:lnTo>
                  <a:pt x="3240" y="837"/>
                </a:lnTo>
                <a:lnTo>
                  <a:pt x="3170" y="763"/>
                </a:lnTo>
                <a:lnTo>
                  <a:pt x="3096" y="692"/>
                </a:lnTo>
                <a:lnTo>
                  <a:pt x="3017" y="627"/>
                </a:lnTo>
                <a:lnTo>
                  <a:pt x="2936" y="566"/>
                </a:lnTo>
                <a:lnTo>
                  <a:pt x="2849" y="510"/>
                </a:lnTo>
                <a:lnTo>
                  <a:pt x="2761" y="458"/>
                </a:lnTo>
                <a:lnTo>
                  <a:pt x="2668" y="413"/>
                </a:lnTo>
                <a:lnTo>
                  <a:pt x="2572" y="374"/>
                </a:lnTo>
                <a:lnTo>
                  <a:pt x="2473" y="339"/>
                </a:lnTo>
                <a:lnTo>
                  <a:pt x="2374" y="311"/>
                </a:lnTo>
                <a:lnTo>
                  <a:pt x="2270" y="289"/>
                </a:lnTo>
                <a:lnTo>
                  <a:pt x="2164" y="274"/>
                </a:lnTo>
                <a:close/>
                <a:moveTo>
                  <a:pt x="2011" y="264"/>
                </a:moveTo>
                <a:lnTo>
                  <a:pt x="2011" y="1173"/>
                </a:lnTo>
                <a:lnTo>
                  <a:pt x="2141" y="1174"/>
                </a:lnTo>
                <a:lnTo>
                  <a:pt x="2261" y="1171"/>
                </a:lnTo>
                <a:lnTo>
                  <a:pt x="2375" y="1168"/>
                </a:lnTo>
                <a:lnTo>
                  <a:pt x="2481" y="1164"/>
                </a:lnTo>
                <a:lnTo>
                  <a:pt x="2581" y="1158"/>
                </a:lnTo>
                <a:lnTo>
                  <a:pt x="2673" y="1149"/>
                </a:lnTo>
                <a:lnTo>
                  <a:pt x="2630" y="1064"/>
                </a:lnTo>
                <a:lnTo>
                  <a:pt x="2583" y="982"/>
                </a:lnTo>
                <a:lnTo>
                  <a:pt x="2535" y="902"/>
                </a:lnTo>
                <a:lnTo>
                  <a:pt x="2486" y="824"/>
                </a:lnTo>
                <a:lnTo>
                  <a:pt x="2436" y="751"/>
                </a:lnTo>
                <a:lnTo>
                  <a:pt x="2386" y="681"/>
                </a:lnTo>
                <a:lnTo>
                  <a:pt x="2337" y="613"/>
                </a:lnTo>
                <a:lnTo>
                  <a:pt x="2287" y="551"/>
                </a:lnTo>
                <a:lnTo>
                  <a:pt x="2239" y="492"/>
                </a:lnTo>
                <a:lnTo>
                  <a:pt x="2194" y="437"/>
                </a:lnTo>
                <a:lnTo>
                  <a:pt x="2149" y="387"/>
                </a:lnTo>
                <a:lnTo>
                  <a:pt x="2109" y="341"/>
                </a:lnTo>
                <a:lnTo>
                  <a:pt x="2070" y="300"/>
                </a:lnTo>
                <a:lnTo>
                  <a:pt x="2036" y="264"/>
                </a:lnTo>
                <a:lnTo>
                  <a:pt x="2011" y="264"/>
                </a:lnTo>
                <a:close/>
                <a:moveTo>
                  <a:pt x="1926" y="264"/>
                </a:moveTo>
                <a:lnTo>
                  <a:pt x="1894" y="265"/>
                </a:lnTo>
                <a:lnTo>
                  <a:pt x="1861" y="300"/>
                </a:lnTo>
                <a:lnTo>
                  <a:pt x="1823" y="341"/>
                </a:lnTo>
                <a:lnTo>
                  <a:pt x="1782" y="386"/>
                </a:lnTo>
                <a:lnTo>
                  <a:pt x="1739" y="435"/>
                </a:lnTo>
                <a:lnTo>
                  <a:pt x="1693" y="488"/>
                </a:lnTo>
                <a:lnTo>
                  <a:pt x="1646" y="547"/>
                </a:lnTo>
                <a:lnTo>
                  <a:pt x="1597" y="608"/>
                </a:lnTo>
                <a:lnTo>
                  <a:pt x="1549" y="674"/>
                </a:lnTo>
                <a:lnTo>
                  <a:pt x="1498" y="743"/>
                </a:lnTo>
                <a:lnTo>
                  <a:pt x="1449" y="815"/>
                </a:lnTo>
                <a:lnTo>
                  <a:pt x="1401" y="892"/>
                </a:lnTo>
                <a:lnTo>
                  <a:pt x="1353" y="970"/>
                </a:lnTo>
                <a:lnTo>
                  <a:pt x="1307" y="1051"/>
                </a:lnTo>
                <a:lnTo>
                  <a:pt x="1263" y="1136"/>
                </a:lnTo>
                <a:lnTo>
                  <a:pt x="1357" y="1145"/>
                </a:lnTo>
                <a:lnTo>
                  <a:pt x="1457" y="1153"/>
                </a:lnTo>
                <a:lnTo>
                  <a:pt x="1563" y="1159"/>
                </a:lnTo>
                <a:lnTo>
                  <a:pt x="1676" y="1165"/>
                </a:lnTo>
                <a:lnTo>
                  <a:pt x="1798" y="1169"/>
                </a:lnTo>
                <a:lnTo>
                  <a:pt x="1926" y="1173"/>
                </a:lnTo>
                <a:lnTo>
                  <a:pt x="1926" y="264"/>
                </a:lnTo>
                <a:close/>
                <a:moveTo>
                  <a:pt x="1969" y="0"/>
                </a:moveTo>
                <a:lnTo>
                  <a:pt x="1969" y="0"/>
                </a:lnTo>
                <a:lnTo>
                  <a:pt x="2094" y="5"/>
                </a:lnTo>
                <a:lnTo>
                  <a:pt x="2216" y="16"/>
                </a:lnTo>
                <a:lnTo>
                  <a:pt x="2335" y="35"/>
                </a:lnTo>
                <a:lnTo>
                  <a:pt x="2454" y="61"/>
                </a:lnTo>
                <a:lnTo>
                  <a:pt x="2568" y="95"/>
                </a:lnTo>
                <a:lnTo>
                  <a:pt x="2680" y="135"/>
                </a:lnTo>
                <a:lnTo>
                  <a:pt x="2789" y="181"/>
                </a:lnTo>
                <a:lnTo>
                  <a:pt x="2894" y="235"/>
                </a:lnTo>
                <a:lnTo>
                  <a:pt x="2996" y="294"/>
                </a:lnTo>
                <a:lnTo>
                  <a:pt x="3093" y="359"/>
                </a:lnTo>
                <a:lnTo>
                  <a:pt x="3187" y="428"/>
                </a:lnTo>
                <a:lnTo>
                  <a:pt x="3276" y="505"/>
                </a:lnTo>
                <a:lnTo>
                  <a:pt x="3361" y="586"/>
                </a:lnTo>
                <a:lnTo>
                  <a:pt x="3441" y="671"/>
                </a:lnTo>
                <a:lnTo>
                  <a:pt x="3515" y="762"/>
                </a:lnTo>
                <a:lnTo>
                  <a:pt x="3585" y="857"/>
                </a:lnTo>
                <a:lnTo>
                  <a:pt x="3649" y="955"/>
                </a:lnTo>
                <a:lnTo>
                  <a:pt x="3707" y="1058"/>
                </a:lnTo>
                <a:lnTo>
                  <a:pt x="3759" y="1165"/>
                </a:lnTo>
                <a:lnTo>
                  <a:pt x="3806" y="1275"/>
                </a:lnTo>
                <a:lnTo>
                  <a:pt x="3845" y="1389"/>
                </a:lnTo>
                <a:lnTo>
                  <a:pt x="3877" y="1505"/>
                </a:lnTo>
                <a:lnTo>
                  <a:pt x="3903" y="1623"/>
                </a:lnTo>
                <a:lnTo>
                  <a:pt x="3923" y="1746"/>
                </a:lnTo>
                <a:lnTo>
                  <a:pt x="3934" y="1869"/>
                </a:lnTo>
                <a:lnTo>
                  <a:pt x="3938" y="1995"/>
                </a:lnTo>
                <a:lnTo>
                  <a:pt x="3934" y="2121"/>
                </a:lnTo>
                <a:lnTo>
                  <a:pt x="3923" y="2245"/>
                </a:lnTo>
                <a:lnTo>
                  <a:pt x="3903" y="2366"/>
                </a:lnTo>
                <a:lnTo>
                  <a:pt x="3877" y="2486"/>
                </a:lnTo>
                <a:lnTo>
                  <a:pt x="3845" y="2602"/>
                </a:lnTo>
                <a:lnTo>
                  <a:pt x="3806" y="2716"/>
                </a:lnTo>
                <a:lnTo>
                  <a:pt x="3759" y="2826"/>
                </a:lnTo>
                <a:lnTo>
                  <a:pt x="3707" y="2932"/>
                </a:lnTo>
                <a:lnTo>
                  <a:pt x="3649" y="3035"/>
                </a:lnTo>
                <a:lnTo>
                  <a:pt x="3585" y="3134"/>
                </a:lnTo>
                <a:lnTo>
                  <a:pt x="3515" y="3229"/>
                </a:lnTo>
                <a:lnTo>
                  <a:pt x="3441" y="3319"/>
                </a:lnTo>
                <a:lnTo>
                  <a:pt x="3361" y="3405"/>
                </a:lnTo>
                <a:lnTo>
                  <a:pt x="3276" y="3486"/>
                </a:lnTo>
                <a:lnTo>
                  <a:pt x="3187" y="3561"/>
                </a:lnTo>
                <a:lnTo>
                  <a:pt x="3093" y="3632"/>
                </a:lnTo>
                <a:lnTo>
                  <a:pt x="2996" y="3697"/>
                </a:lnTo>
                <a:lnTo>
                  <a:pt x="2894" y="3756"/>
                </a:lnTo>
                <a:lnTo>
                  <a:pt x="2789" y="3808"/>
                </a:lnTo>
                <a:lnTo>
                  <a:pt x="2680" y="3856"/>
                </a:lnTo>
                <a:lnTo>
                  <a:pt x="2568" y="3895"/>
                </a:lnTo>
                <a:lnTo>
                  <a:pt x="2454" y="3928"/>
                </a:lnTo>
                <a:lnTo>
                  <a:pt x="2335" y="3954"/>
                </a:lnTo>
                <a:lnTo>
                  <a:pt x="2216" y="3974"/>
                </a:lnTo>
                <a:lnTo>
                  <a:pt x="2094" y="3985"/>
                </a:lnTo>
                <a:lnTo>
                  <a:pt x="1969" y="3989"/>
                </a:lnTo>
                <a:lnTo>
                  <a:pt x="1845" y="3985"/>
                </a:lnTo>
                <a:lnTo>
                  <a:pt x="1723" y="3974"/>
                </a:lnTo>
                <a:lnTo>
                  <a:pt x="1602" y="3954"/>
                </a:lnTo>
                <a:lnTo>
                  <a:pt x="1485" y="3928"/>
                </a:lnTo>
                <a:lnTo>
                  <a:pt x="1370" y="3895"/>
                </a:lnTo>
                <a:lnTo>
                  <a:pt x="1258" y="3856"/>
                </a:lnTo>
                <a:lnTo>
                  <a:pt x="1150" y="3808"/>
                </a:lnTo>
                <a:lnTo>
                  <a:pt x="1044" y="3756"/>
                </a:lnTo>
                <a:lnTo>
                  <a:pt x="943" y="3697"/>
                </a:lnTo>
                <a:lnTo>
                  <a:pt x="845" y="3632"/>
                </a:lnTo>
                <a:lnTo>
                  <a:pt x="752" y="3561"/>
                </a:lnTo>
                <a:lnTo>
                  <a:pt x="662" y="3486"/>
                </a:lnTo>
                <a:lnTo>
                  <a:pt x="578" y="3405"/>
                </a:lnTo>
                <a:lnTo>
                  <a:pt x="498" y="3319"/>
                </a:lnTo>
                <a:lnTo>
                  <a:pt x="423" y="3229"/>
                </a:lnTo>
                <a:lnTo>
                  <a:pt x="353" y="3134"/>
                </a:lnTo>
                <a:lnTo>
                  <a:pt x="289" y="3035"/>
                </a:lnTo>
                <a:lnTo>
                  <a:pt x="231" y="2932"/>
                </a:lnTo>
                <a:lnTo>
                  <a:pt x="178" y="2826"/>
                </a:lnTo>
                <a:lnTo>
                  <a:pt x="133" y="2716"/>
                </a:lnTo>
                <a:lnTo>
                  <a:pt x="93" y="2602"/>
                </a:lnTo>
                <a:lnTo>
                  <a:pt x="60" y="2486"/>
                </a:lnTo>
                <a:lnTo>
                  <a:pt x="34" y="2366"/>
                </a:lnTo>
                <a:lnTo>
                  <a:pt x="16" y="2245"/>
                </a:lnTo>
                <a:lnTo>
                  <a:pt x="5" y="2121"/>
                </a:lnTo>
                <a:lnTo>
                  <a:pt x="0" y="1995"/>
                </a:lnTo>
                <a:lnTo>
                  <a:pt x="5" y="1869"/>
                </a:lnTo>
                <a:lnTo>
                  <a:pt x="16" y="1746"/>
                </a:lnTo>
                <a:lnTo>
                  <a:pt x="34" y="1623"/>
                </a:lnTo>
                <a:lnTo>
                  <a:pt x="60" y="1505"/>
                </a:lnTo>
                <a:lnTo>
                  <a:pt x="93" y="1389"/>
                </a:lnTo>
                <a:lnTo>
                  <a:pt x="133" y="1275"/>
                </a:lnTo>
                <a:lnTo>
                  <a:pt x="180" y="1165"/>
                </a:lnTo>
                <a:lnTo>
                  <a:pt x="231" y="1058"/>
                </a:lnTo>
                <a:lnTo>
                  <a:pt x="289" y="955"/>
                </a:lnTo>
                <a:lnTo>
                  <a:pt x="353" y="857"/>
                </a:lnTo>
                <a:lnTo>
                  <a:pt x="423" y="762"/>
                </a:lnTo>
                <a:lnTo>
                  <a:pt x="498" y="671"/>
                </a:lnTo>
                <a:lnTo>
                  <a:pt x="578" y="586"/>
                </a:lnTo>
                <a:lnTo>
                  <a:pt x="663" y="505"/>
                </a:lnTo>
                <a:lnTo>
                  <a:pt x="752" y="428"/>
                </a:lnTo>
                <a:lnTo>
                  <a:pt x="845" y="359"/>
                </a:lnTo>
                <a:lnTo>
                  <a:pt x="943" y="294"/>
                </a:lnTo>
                <a:lnTo>
                  <a:pt x="1045" y="235"/>
                </a:lnTo>
                <a:lnTo>
                  <a:pt x="1150" y="181"/>
                </a:lnTo>
                <a:lnTo>
                  <a:pt x="1258" y="135"/>
                </a:lnTo>
                <a:lnTo>
                  <a:pt x="1370" y="95"/>
                </a:lnTo>
                <a:lnTo>
                  <a:pt x="1485" y="61"/>
                </a:lnTo>
                <a:lnTo>
                  <a:pt x="1602" y="35"/>
                </a:lnTo>
                <a:lnTo>
                  <a:pt x="1723" y="16"/>
                </a:lnTo>
                <a:lnTo>
                  <a:pt x="1845" y="5"/>
                </a:lnTo>
                <a:lnTo>
                  <a:pt x="196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48" name="그룹 47"/>
          <p:cNvGrpSpPr/>
          <p:nvPr/>
        </p:nvGrpSpPr>
        <p:grpSpPr>
          <a:xfrm>
            <a:off x="7007004" y="1780032"/>
            <a:ext cx="2031227" cy="3996581"/>
            <a:chOff x="6149604" y="1926336"/>
            <a:chExt cx="2031227" cy="3996581"/>
          </a:xfrm>
        </p:grpSpPr>
        <p:pic>
          <p:nvPicPr>
            <p:cNvPr id="5" name="Picture 1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378" r="1538"/>
            <a:stretch/>
          </p:blipFill>
          <p:spPr bwMode="auto">
            <a:xfrm>
              <a:off x="6149604" y="1962692"/>
              <a:ext cx="2031227" cy="396022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TextBox 45"/>
            <p:cNvSpPr txBox="1"/>
            <p:nvPr/>
          </p:nvSpPr>
          <p:spPr>
            <a:xfrm>
              <a:off x="7022591" y="1926336"/>
              <a:ext cx="11582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평균 </a:t>
              </a:r>
              <a:endParaRPr lang="en-US" altLang="ko-KR" sz="1400" dirty="0"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  <a:p>
              <a:pPr algn="ctr"/>
              <a:r>
                <a:rPr lang="ko-KR" altLang="en-US" sz="1400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판매단가</a:t>
              </a: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9465576" y="1816388"/>
            <a:ext cx="1873867" cy="3935400"/>
            <a:chOff x="9140794" y="1853404"/>
            <a:chExt cx="1873866" cy="3935400"/>
          </a:xfrm>
        </p:grpSpPr>
        <p:pic>
          <p:nvPicPr>
            <p:cNvPr id="45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66" t="7958" r="5760"/>
            <a:stretch/>
          </p:blipFill>
          <p:spPr bwMode="auto">
            <a:xfrm>
              <a:off x="9140794" y="1853404"/>
              <a:ext cx="1873866" cy="39354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" name="TextBox 46"/>
            <p:cNvSpPr txBox="1"/>
            <p:nvPr/>
          </p:nvSpPr>
          <p:spPr>
            <a:xfrm>
              <a:off x="9837383" y="1922608"/>
              <a:ext cx="11582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평균 </a:t>
              </a:r>
              <a:r>
                <a:rPr lang="ko-KR" altLang="en-US" sz="1400" dirty="0" err="1">
                  <a:latin typeface="제주고딕" panose="02000300000000000000" pitchFamily="2" charset="-127"/>
                  <a:ea typeface="제주고딕" panose="02000300000000000000" pitchFamily="2" charset="-127"/>
                </a:rPr>
                <a:t>취급액</a:t>
              </a:r>
              <a:endParaRPr lang="ko-KR" altLang="en-US" sz="1400" dirty="0"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</p:grpSp>
      <p:sp>
        <p:nvSpPr>
          <p:cNvPr id="56" name="오른쪽 화살표 55"/>
          <p:cNvSpPr/>
          <p:nvPr/>
        </p:nvSpPr>
        <p:spPr>
          <a:xfrm>
            <a:off x="5829837" y="3316224"/>
            <a:ext cx="597408" cy="480276"/>
          </a:xfrm>
          <a:prstGeom prst="rightArrow">
            <a:avLst/>
          </a:prstGeom>
          <a:solidFill>
            <a:srgbClr val="FFE6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/>
          <p:cNvCxnSpPr/>
          <p:nvPr/>
        </p:nvCxnSpPr>
        <p:spPr>
          <a:xfrm>
            <a:off x="764284" y="1576651"/>
            <a:ext cx="10663432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xmlns="" id="{48162B0A-4C10-4716-BC29-FD69E82CCBB0}"/>
              </a:ext>
            </a:extLst>
          </p:cNvPr>
          <p:cNvGrpSpPr>
            <a:grpSpLocks noChangeAspect="1"/>
          </p:cNvGrpSpPr>
          <p:nvPr/>
        </p:nvGrpSpPr>
        <p:grpSpPr>
          <a:xfrm>
            <a:off x="9068400" y="550800"/>
            <a:ext cx="2357746" cy="804783"/>
            <a:chOff x="9069970" y="357396"/>
            <a:chExt cx="2357746" cy="804783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xmlns="" id="{422E9C3C-B5CA-4A2F-BE15-2FA3F663954D}"/>
                </a:ext>
              </a:extLst>
            </p:cNvPr>
            <p:cNvGrpSpPr/>
            <p:nvPr/>
          </p:nvGrpSpPr>
          <p:grpSpPr>
            <a:xfrm>
              <a:off x="9136710" y="357396"/>
              <a:ext cx="2246400" cy="385200"/>
              <a:chOff x="2358175" y="5338576"/>
              <a:chExt cx="5590003" cy="956678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xmlns="" id="{B862C540-C09C-4513-BD33-456C730D64DB}"/>
                  </a:ext>
                </a:extLst>
              </p:cNvPr>
              <p:cNvSpPr/>
              <p:nvPr/>
            </p:nvSpPr>
            <p:spPr>
              <a:xfrm>
                <a:off x="2358175" y="5338576"/>
                <a:ext cx="960782" cy="956678"/>
              </a:xfrm>
              <a:prstGeom prst="rect">
                <a:avLst/>
              </a:prstGeom>
              <a:solidFill>
                <a:srgbClr val="FF565A"/>
              </a:solidFill>
              <a:ln>
                <a:solidFill>
                  <a:srgbClr val="FF565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xmlns="" id="{B9DA4209-30EB-4639-833B-1F4DDE800EBC}"/>
                  </a:ext>
                </a:extLst>
              </p:cNvPr>
              <p:cNvSpPr/>
              <p:nvPr/>
            </p:nvSpPr>
            <p:spPr>
              <a:xfrm>
                <a:off x="3515480" y="5338576"/>
                <a:ext cx="960782" cy="956678"/>
              </a:xfrm>
              <a:prstGeom prst="rect">
                <a:avLst/>
              </a:prstGeom>
              <a:solidFill>
                <a:srgbClr val="FF8878"/>
              </a:solidFill>
              <a:ln>
                <a:solidFill>
                  <a:srgbClr val="FF88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xmlns="" id="{EB5B25B1-8DA9-40F9-B3AB-8CB461784D68}"/>
                  </a:ext>
                </a:extLst>
              </p:cNvPr>
              <p:cNvSpPr/>
              <p:nvPr/>
            </p:nvSpPr>
            <p:spPr>
              <a:xfrm>
                <a:off x="4672786" y="5338576"/>
                <a:ext cx="960782" cy="956678"/>
              </a:xfrm>
              <a:prstGeom prst="rect">
                <a:avLst/>
              </a:prstGeom>
              <a:solidFill>
                <a:srgbClr val="FFB89B"/>
              </a:solidFill>
              <a:ln>
                <a:solidFill>
                  <a:srgbClr val="FFB89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xmlns="" id="{7C0C8DDA-1AEB-4135-8369-254A2A811A2B}"/>
                  </a:ext>
                </a:extLst>
              </p:cNvPr>
              <p:cNvSpPr/>
              <p:nvPr/>
            </p:nvSpPr>
            <p:spPr>
              <a:xfrm>
                <a:off x="6987396" y="5338576"/>
                <a:ext cx="960782" cy="956678"/>
              </a:xfrm>
              <a:prstGeom prst="rect">
                <a:avLst/>
              </a:prstGeom>
              <a:solidFill>
                <a:srgbClr val="84CDC2"/>
              </a:solidFill>
              <a:ln>
                <a:solidFill>
                  <a:srgbClr val="84CD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Freeform 6">
                <a:extLst>
                  <a:ext uri="{FF2B5EF4-FFF2-40B4-BE49-F238E27FC236}">
                    <a16:creationId xmlns:a16="http://schemas.microsoft.com/office/drawing/2014/main" xmlns="" id="{6CF5F110-61FB-4E62-9D2C-649CF85D037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94452" y="5469396"/>
                <a:ext cx="688227" cy="695038"/>
              </a:xfrm>
              <a:custGeom>
                <a:avLst/>
                <a:gdLst>
                  <a:gd name="T0" fmla="*/ 651 w 3938"/>
                  <a:gd name="T1" fmla="*/ 2980 h 3989"/>
                  <a:gd name="T2" fmla="*/ 1140 w 3938"/>
                  <a:gd name="T3" fmla="*/ 3510 h 3989"/>
                  <a:gd name="T4" fmla="*/ 1628 w 3938"/>
                  <a:gd name="T5" fmla="*/ 3561 h 3989"/>
                  <a:gd name="T6" fmla="*/ 1174 w 3938"/>
                  <a:gd name="T7" fmla="*/ 2873 h 3989"/>
                  <a:gd name="T8" fmla="*/ 2354 w 3938"/>
                  <a:gd name="T9" fmla="*/ 3497 h 3989"/>
                  <a:gd name="T10" fmla="*/ 2700 w 3938"/>
                  <a:gd name="T11" fmla="*/ 3562 h 3989"/>
                  <a:gd name="T12" fmla="*/ 3330 w 3938"/>
                  <a:gd name="T13" fmla="*/ 2984 h 3989"/>
                  <a:gd name="T14" fmla="*/ 2763 w 3938"/>
                  <a:gd name="T15" fmla="*/ 2859 h 3989"/>
                  <a:gd name="T16" fmla="*/ 1358 w 3938"/>
                  <a:gd name="T17" fmla="*/ 3027 h 3989"/>
                  <a:gd name="T18" fmla="*/ 1783 w 3938"/>
                  <a:gd name="T19" fmla="*/ 3606 h 3989"/>
                  <a:gd name="T20" fmla="*/ 2036 w 3938"/>
                  <a:gd name="T21" fmla="*/ 3726 h 3989"/>
                  <a:gd name="T22" fmla="*/ 2433 w 3938"/>
                  <a:gd name="T23" fmla="*/ 3245 h 3989"/>
                  <a:gd name="T24" fmla="*/ 2259 w 3938"/>
                  <a:gd name="T25" fmla="*/ 2828 h 3989"/>
                  <a:gd name="T26" fmla="*/ 2801 w 3938"/>
                  <a:gd name="T27" fmla="*/ 2777 h 3989"/>
                  <a:gd name="T28" fmla="*/ 3377 w 3938"/>
                  <a:gd name="T29" fmla="*/ 2910 h 3989"/>
                  <a:gd name="T30" fmla="*/ 3673 w 3938"/>
                  <a:gd name="T31" fmla="*/ 2146 h 3989"/>
                  <a:gd name="T32" fmla="*/ 2537 w 3938"/>
                  <a:gd name="T33" fmla="*/ 2752 h 3989"/>
                  <a:gd name="T34" fmla="*/ 2892 w 3938"/>
                  <a:gd name="T35" fmla="*/ 2038 h 3989"/>
                  <a:gd name="T36" fmla="*/ 1229 w 3938"/>
                  <a:gd name="T37" fmla="*/ 2779 h 3989"/>
                  <a:gd name="T38" fmla="*/ 1039 w 3938"/>
                  <a:gd name="T39" fmla="*/ 2038 h 3989"/>
                  <a:gd name="T40" fmla="*/ 479 w 3938"/>
                  <a:gd name="T41" fmla="*/ 2844 h 3989"/>
                  <a:gd name="T42" fmla="*/ 959 w 3938"/>
                  <a:gd name="T43" fmla="*/ 2816 h 3989"/>
                  <a:gd name="T44" fmla="*/ 952 w 3938"/>
                  <a:gd name="T45" fmla="*/ 2038 h 3989"/>
                  <a:gd name="T46" fmla="*/ 2011 w 3938"/>
                  <a:gd name="T47" fmla="*/ 1260 h 3989"/>
                  <a:gd name="T48" fmla="*/ 2712 w 3938"/>
                  <a:gd name="T49" fmla="*/ 1232 h 3989"/>
                  <a:gd name="T50" fmla="*/ 1926 w 3938"/>
                  <a:gd name="T51" fmla="*/ 1952 h 3989"/>
                  <a:gd name="T52" fmla="*/ 3415 w 3938"/>
                  <a:gd name="T53" fmla="*/ 1071 h 3989"/>
                  <a:gd name="T54" fmla="*/ 2897 w 3938"/>
                  <a:gd name="T55" fmla="*/ 1210 h 3989"/>
                  <a:gd name="T56" fmla="*/ 3679 w 3938"/>
                  <a:gd name="T57" fmla="*/ 1952 h 3989"/>
                  <a:gd name="T58" fmla="*/ 3415 w 3938"/>
                  <a:gd name="T59" fmla="*/ 1071 h 3989"/>
                  <a:gd name="T60" fmla="*/ 266 w 3938"/>
                  <a:gd name="T61" fmla="*/ 1844 h 3989"/>
                  <a:gd name="T62" fmla="*/ 1131 w 3938"/>
                  <a:gd name="T63" fmla="*/ 1209 h 3989"/>
                  <a:gd name="T64" fmla="*/ 559 w 3938"/>
                  <a:gd name="T65" fmla="*/ 1079 h 3989"/>
                  <a:gd name="T66" fmla="*/ 1044 w 3938"/>
                  <a:gd name="T67" fmla="*/ 538 h 3989"/>
                  <a:gd name="T68" fmla="*/ 686 w 3938"/>
                  <a:gd name="T69" fmla="*/ 1030 h 3989"/>
                  <a:gd name="T70" fmla="*/ 1264 w 3938"/>
                  <a:gd name="T71" fmla="*/ 947 h 3989"/>
                  <a:gd name="T72" fmla="*/ 1722 w 3938"/>
                  <a:gd name="T73" fmla="*/ 321 h 3989"/>
                  <a:gd name="T74" fmla="*/ 2515 w 3938"/>
                  <a:gd name="T75" fmla="*/ 708 h 3989"/>
                  <a:gd name="T76" fmla="*/ 3090 w 3938"/>
                  <a:gd name="T77" fmla="*/ 1088 h 3989"/>
                  <a:gd name="T78" fmla="*/ 3170 w 3938"/>
                  <a:gd name="T79" fmla="*/ 763 h 3989"/>
                  <a:gd name="T80" fmla="*/ 2374 w 3938"/>
                  <a:gd name="T81" fmla="*/ 311 h 3989"/>
                  <a:gd name="T82" fmla="*/ 2581 w 3938"/>
                  <a:gd name="T83" fmla="*/ 1158 h 3989"/>
                  <a:gd name="T84" fmla="*/ 2287 w 3938"/>
                  <a:gd name="T85" fmla="*/ 551 h 3989"/>
                  <a:gd name="T86" fmla="*/ 1894 w 3938"/>
                  <a:gd name="T87" fmla="*/ 265 h 3989"/>
                  <a:gd name="T88" fmla="*/ 1498 w 3938"/>
                  <a:gd name="T89" fmla="*/ 743 h 3989"/>
                  <a:gd name="T90" fmla="*/ 1676 w 3938"/>
                  <a:gd name="T91" fmla="*/ 1165 h 3989"/>
                  <a:gd name="T92" fmla="*/ 2454 w 3938"/>
                  <a:gd name="T93" fmla="*/ 61 h 3989"/>
                  <a:gd name="T94" fmla="*/ 3361 w 3938"/>
                  <a:gd name="T95" fmla="*/ 586 h 3989"/>
                  <a:gd name="T96" fmla="*/ 3877 w 3938"/>
                  <a:gd name="T97" fmla="*/ 1505 h 3989"/>
                  <a:gd name="T98" fmla="*/ 3845 w 3938"/>
                  <a:gd name="T99" fmla="*/ 2602 h 3989"/>
                  <a:gd name="T100" fmla="*/ 3276 w 3938"/>
                  <a:gd name="T101" fmla="*/ 3486 h 3989"/>
                  <a:gd name="T102" fmla="*/ 2335 w 3938"/>
                  <a:gd name="T103" fmla="*/ 3954 h 3989"/>
                  <a:gd name="T104" fmla="*/ 1258 w 3938"/>
                  <a:gd name="T105" fmla="*/ 3856 h 3989"/>
                  <a:gd name="T106" fmla="*/ 423 w 3938"/>
                  <a:gd name="T107" fmla="*/ 3229 h 3989"/>
                  <a:gd name="T108" fmla="*/ 16 w 3938"/>
                  <a:gd name="T109" fmla="*/ 2245 h 3989"/>
                  <a:gd name="T110" fmla="*/ 180 w 3938"/>
                  <a:gd name="T111" fmla="*/ 1165 h 3989"/>
                  <a:gd name="T112" fmla="*/ 845 w 3938"/>
                  <a:gd name="T113" fmla="*/ 359 h 3989"/>
                  <a:gd name="T114" fmla="*/ 1845 w 3938"/>
                  <a:gd name="T115" fmla="*/ 5 h 39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938" h="3989">
                    <a:moveTo>
                      <a:pt x="1174" y="2873"/>
                    </a:moveTo>
                    <a:lnTo>
                      <a:pt x="1083" y="2885"/>
                    </a:lnTo>
                    <a:lnTo>
                      <a:pt x="1001" y="2898"/>
                    </a:lnTo>
                    <a:lnTo>
                      <a:pt x="925" y="2912"/>
                    </a:lnTo>
                    <a:lnTo>
                      <a:pt x="858" y="2925"/>
                    </a:lnTo>
                    <a:lnTo>
                      <a:pt x="796" y="2939"/>
                    </a:lnTo>
                    <a:lnTo>
                      <a:pt x="742" y="2953"/>
                    </a:lnTo>
                    <a:lnTo>
                      <a:pt x="692" y="2967"/>
                    </a:lnTo>
                    <a:lnTo>
                      <a:pt x="651" y="2980"/>
                    </a:lnTo>
                    <a:lnTo>
                      <a:pt x="614" y="2994"/>
                    </a:lnTo>
                    <a:lnTo>
                      <a:pt x="582" y="3007"/>
                    </a:lnTo>
                    <a:lnTo>
                      <a:pt x="647" y="3093"/>
                    </a:lnTo>
                    <a:lnTo>
                      <a:pt x="718" y="3175"/>
                    </a:lnTo>
                    <a:lnTo>
                      <a:pt x="793" y="3253"/>
                    </a:lnTo>
                    <a:lnTo>
                      <a:pt x="874" y="3325"/>
                    </a:lnTo>
                    <a:lnTo>
                      <a:pt x="959" y="3392"/>
                    </a:lnTo>
                    <a:lnTo>
                      <a:pt x="1047" y="3454"/>
                    </a:lnTo>
                    <a:lnTo>
                      <a:pt x="1140" y="3510"/>
                    </a:lnTo>
                    <a:lnTo>
                      <a:pt x="1236" y="3561"/>
                    </a:lnTo>
                    <a:lnTo>
                      <a:pt x="1336" y="3605"/>
                    </a:lnTo>
                    <a:lnTo>
                      <a:pt x="1439" y="3642"/>
                    </a:lnTo>
                    <a:lnTo>
                      <a:pt x="1544" y="3673"/>
                    </a:lnTo>
                    <a:lnTo>
                      <a:pt x="1653" y="3698"/>
                    </a:lnTo>
                    <a:lnTo>
                      <a:pt x="1765" y="3716"/>
                    </a:lnTo>
                    <a:lnTo>
                      <a:pt x="1722" y="3668"/>
                    </a:lnTo>
                    <a:lnTo>
                      <a:pt x="1676" y="3617"/>
                    </a:lnTo>
                    <a:lnTo>
                      <a:pt x="1628" y="3561"/>
                    </a:lnTo>
                    <a:lnTo>
                      <a:pt x="1577" y="3500"/>
                    </a:lnTo>
                    <a:lnTo>
                      <a:pt x="1527" y="3435"/>
                    </a:lnTo>
                    <a:lnTo>
                      <a:pt x="1474" y="3365"/>
                    </a:lnTo>
                    <a:lnTo>
                      <a:pt x="1422" y="3291"/>
                    </a:lnTo>
                    <a:lnTo>
                      <a:pt x="1370" y="3215"/>
                    </a:lnTo>
                    <a:lnTo>
                      <a:pt x="1319" y="3134"/>
                    </a:lnTo>
                    <a:lnTo>
                      <a:pt x="1268" y="3050"/>
                    </a:lnTo>
                    <a:lnTo>
                      <a:pt x="1220" y="2963"/>
                    </a:lnTo>
                    <a:lnTo>
                      <a:pt x="1174" y="2873"/>
                    </a:lnTo>
                    <a:close/>
                    <a:moveTo>
                      <a:pt x="2763" y="2859"/>
                    </a:moveTo>
                    <a:lnTo>
                      <a:pt x="2716" y="2952"/>
                    </a:lnTo>
                    <a:lnTo>
                      <a:pt x="2668" y="3040"/>
                    </a:lnTo>
                    <a:lnTo>
                      <a:pt x="2618" y="3125"/>
                    </a:lnTo>
                    <a:lnTo>
                      <a:pt x="2565" y="3208"/>
                    </a:lnTo>
                    <a:lnTo>
                      <a:pt x="2512" y="3286"/>
                    </a:lnTo>
                    <a:lnTo>
                      <a:pt x="2459" y="3361"/>
                    </a:lnTo>
                    <a:lnTo>
                      <a:pt x="2406" y="3431"/>
                    </a:lnTo>
                    <a:lnTo>
                      <a:pt x="2354" y="3497"/>
                    </a:lnTo>
                    <a:lnTo>
                      <a:pt x="2303" y="3560"/>
                    </a:lnTo>
                    <a:lnTo>
                      <a:pt x="2254" y="3617"/>
                    </a:lnTo>
                    <a:lnTo>
                      <a:pt x="2208" y="3670"/>
                    </a:lnTo>
                    <a:lnTo>
                      <a:pt x="2164" y="3717"/>
                    </a:lnTo>
                    <a:lnTo>
                      <a:pt x="2277" y="3701"/>
                    </a:lnTo>
                    <a:lnTo>
                      <a:pt x="2387" y="3676"/>
                    </a:lnTo>
                    <a:lnTo>
                      <a:pt x="2494" y="3645"/>
                    </a:lnTo>
                    <a:lnTo>
                      <a:pt x="2599" y="3606"/>
                    </a:lnTo>
                    <a:lnTo>
                      <a:pt x="2700" y="3562"/>
                    </a:lnTo>
                    <a:lnTo>
                      <a:pt x="2798" y="3511"/>
                    </a:lnTo>
                    <a:lnTo>
                      <a:pt x="2892" y="3454"/>
                    </a:lnTo>
                    <a:lnTo>
                      <a:pt x="2982" y="3391"/>
                    </a:lnTo>
                    <a:lnTo>
                      <a:pt x="3067" y="3322"/>
                    </a:lnTo>
                    <a:lnTo>
                      <a:pt x="3149" y="3249"/>
                    </a:lnTo>
                    <a:lnTo>
                      <a:pt x="3225" y="3170"/>
                    </a:lnTo>
                    <a:lnTo>
                      <a:pt x="3297" y="3086"/>
                    </a:lnTo>
                    <a:lnTo>
                      <a:pt x="3362" y="2998"/>
                    </a:lnTo>
                    <a:lnTo>
                      <a:pt x="3330" y="2984"/>
                    </a:lnTo>
                    <a:lnTo>
                      <a:pt x="3293" y="2970"/>
                    </a:lnTo>
                    <a:lnTo>
                      <a:pt x="3250" y="2955"/>
                    </a:lnTo>
                    <a:lnTo>
                      <a:pt x="3201" y="2940"/>
                    </a:lnTo>
                    <a:lnTo>
                      <a:pt x="3145" y="2925"/>
                    </a:lnTo>
                    <a:lnTo>
                      <a:pt x="3083" y="2910"/>
                    </a:lnTo>
                    <a:lnTo>
                      <a:pt x="3014" y="2897"/>
                    </a:lnTo>
                    <a:lnTo>
                      <a:pt x="2938" y="2883"/>
                    </a:lnTo>
                    <a:lnTo>
                      <a:pt x="2854" y="2870"/>
                    </a:lnTo>
                    <a:lnTo>
                      <a:pt x="2763" y="2859"/>
                    </a:lnTo>
                    <a:close/>
                    <a:moveTo>
                      <a:pt x="1926" y="2827"/>
                    </a:moveTo>
                    <a:lnTo>
                      <a:pt x="1799" y="2829"/>
                    </a:lnTo>
                    <a:lnTo>
                      <a:pt x="1678" y="2834"/>
                    </a:lnTo>
                    <a:lnTo>
                      <a:pt x="1565" y="2839"/>
                    </a:lnTo>
                    <a:lnTo>
                      <a:pt x="1459" y="2847"/>
                    </a:lnTo>
                    <a:lnTo>
                      <a:pt x="1360" y="2854"/>
                    </a:lnTo>
                    <a:lnTo>
                      <a:pt x="1268" y="2863"/>
                    </a:lnTo>
                    <a:lnTo>
                      <a:pt x="1312" y="2947"/>
                    </a:lnTo>
                    <a:lnTo>
                      <a:pt x="1358" y="3027"/>
                    </a:lnTo>
                    <a:lnTo>
                      <a:pt x="1405" y="3105"/>
                    </a:lnTo>
                    <a:lnTo>
                      <a:pt x="1453" y="3180"/>
                    </a:lnTo>
                    <a:lnTo>
                      <a:pt x="1502" y="3251"/>
                    </a:lnTo>
                    <a:lnTo>
                      <a:pt x="1551" y="3320"/>
                    </a:lnTo>
                    <a:lnTo>
                      <a:pt x="1600" y="3385"/>
                    </a:lnTo>
                    <a:lnTo>
                      <a:pt x="1648" y="3446"/>
                    </a:lnTo>
                    <a:lnTo>
                      <a:pt x="1694" y="3503"/>
                    </a:lnTo>
                    <a:lnTo>
                      <a:pt x="1740" y="3556"/>
                    </a:lnTo>
                    <a:lnTo>
                      <a:pt x="1783" y="3606"/>
                    </a:lnTo>
                    <a:lnTo>
                      <a:pt x="1823" y="3650"/>
                    </a:lnTo>
                    <a:lnTo>
                      <a:pt x="1861" y="3689"/>
                    </a:lnTo>
                    <a:lnTo>
                      <a:pt x="1894" y="3726"/>
                    </a:lnTo>
                    <a:lnTo>
                      <a:pt x="1926" y="3727"/>
                    </a:lnTo>
                    <a:lnTo>
                      <a:pt x="1926" y="2827"/>
                    </a:lnTo>
                    <a:close/>
                    <a:moveTo>
                      <a:pt x="2139" y="2826"/>
                    </a:moveTo>
                    <a:lnTo>
                      <a:pt x="2011" y="2826"/>
                    </a:lnTo>
                    <a:lnTo>
                      <a:pt x="2011" y="3727"/>
                    </a:lnTo>
                    <a:lnTo>
                      <a:pt x="2036" y="3726"/>
                    </a:lnTo>
                    <a:lnTo>
                      <a:pt x="2069" y="3689"/>
                    </a:lnTo>
                    <a:lnTo>
                      <a:pt x="2107" y="3650"/>
                    </a:lnTo>
                    <a:lnTo>
                      <a:pt x="2148" y="3605"/>
                    </a:lnTo>
                    <a:lnTo>
                      <a:pt x="2192" y="3555"/>
                    </a:lnTo>
                    <a:lnTo>
                      <a:pt x="2238" y="3501"/>
                    </a:lnTo>
                    <a:lnTo>
                      <a:pt x="2285" y="3442"/>
                    </a:lnTo>
                    <a:lnTo>
                      <a:pt x="2334" y="3380"/>
                    </a:lnTo>
                    <a:lnTo>
                      <a:pt x="2383" y="3314"/>
                    </a:lnTo>
                    <a:lnTo>
                      <a:pt x="2433" y="3245"/>
                    </a:lnTo>
                    <a:lnTo>
                      <a:pt x="2482" y="3171"/>
                    </a:lnTo>
                    <a:lnTo>
                      <a:pt x="2531" y="3095"/>
                    </a:lnTo>
                    <a:lnTo>
                      <a:pt x="2579" y="3017"/>
                    </a:lnTo>
                    <a:lnTo>
                      <a:pt x="2625" y="2934"/>
                    </a:lnTo>
                    <a:lnTo>
                      <a:pt x="2669" y="2849"/>
                    </a:lnTo>
                    <a:lnTo>
                      <a:pt x="2577" y="2842"/>
                    </a:lnTo>
                    <a:lnTo>
                      <a:pt x="2477" y="2836"/>
                    </a:lnTo>
                    <a:lnTo>
                      <a:pt x="2372" y="2831"/>
                    </a:lnTo>
                    <a:lnTo>
                      <a:pt x="2259" y="2828"/>
                    </a:lnTo>
                    <a:lnTo>
                      <a:pt x="2139" y="2826"/>
                    </a:lnTo>
                    <a:close/>
                    <a:moveTo>
                      <a:pt x="2977" y="2038"/>
                    </a:moveTo>
                    <a:lnTo>
                      <a:pt x="2970" y="2149"/>
                    </a:lnTo>
                    <a:lnTo>
                      <a:pt x="2957" y="2259"/>
                    </a:lnTo>
                    <a:lnTo>
                      <a:pt x="2936" y="2366"/>
                    </a:lnTo>
                    <a:lnTo>
                      <a:pt x="2910" y="2472"/>
                    </a:lnTo>
                    <a:lnTo>
                      <a:pt x="2878" y="2576"/>
                    </a:lnTo>
                    <a:lnTo>
                      <a:pt x="2842" y="2677"/>
                    </a:lnTo>
                    <a:lnTo>
                      <a:pt x="2801" y="2777"/>
                    </a:lnTo>
                    <a:lnTo>
                      <a:pt x="2892" y="2788"/>
                    </a:lnTo>
                    <a:lnTo>
                      <a:pt x="2976" y="2802"/>
                    </a:lnTo>
                    <a:lnTo>
                      <a:pt x="3054" y="2816"/>
                    </a:lnTo>
                    <a:lnTo>
                      <a:pt x="3123" y="2832"/>
                    </a:lnTo>
                    <a:lnTo>
                      <a:pt x="3187" y="2847"/>
                    </a:lnTo>
                    <a:lnTo>
                      <a:pt x="3244" y="2863"/>
                    </a:lnTo>
                    <a:lnTo>
                      <a:pt x="3293" y="2879"/>
                    </a:lnTo>
                    <a:lnTo>
                      <a:pt x="3339" y="2894"/>
                    </a:lnTo>
                    <a:lnTo>
                      <a:pt x="3377" y="2910"/>
                    </a:lnTo>
                    <a:lnTo>
                      <a:pt x="3411" y="2925"/>
                    </a:lnTo>
                    <a:lnTo>
                      <a:pt x="3463" y="2838"/>
                    </a:lnTo>
                    <a:lnTo>
                      <a:pt x="3510" y="2747"/>
                    </a:lnTo>
                    <a:lnTo>
                      <a:pt x="3551" y="2653"/>
                    </a:lnTo>
                    <a:lnTo>
                      <a:pt x="3588" y="2557"/>
                    </a:lnTo>
                    <a:lnTo>
                      <a:pt x="3617" y="2457"/>
                    </a:lnTo>
                    <a:lnTo>
                      <a:pt x="3642" y="2356"/>
                    </a:lnTo>
                    <a:lnTo>
                      <a:pt x="3660" y="2252"/>
                    </a:lnTo>
                    <a:lnTo>
                      <a:pt x="3673" y="2146"/>
                    </a:lnTo>
                    <a:lnTo>
                      <a:pt x="3679" y="2038"/>
                    </a:lnTo>
                    <a:lnTo>
                      <a:pt x="2977" y="2038"/>
                    </a:lnTo>
                    <a:close/>
                    <a:moveTo>
                      <a:pt x="2011" y="2038"/>
                    </a:moveTo>
                    <a:lnTo>
                      <a:pt x="2011" y="2739"/>
                    </a:lnTo>
                    <a:lnTo>
                      <a:pt x="2128" y="2739"/>
                    </a:lnTo>
                    <a:lnTo>
                      <a:pt x="2239" y="2741"/>
                    </a:lnTo>
                    <a:lnTo>
                      <a:pt x="2344" y="2743"/>
                    </a:lnTo>
                    <a:lnTo>
                      <a:pt x="2444" y="2747"/>
                    </a:lnTo>
                    <a:lnTo>
                      <a:pt x="2537" y="2752"/>
                    </a:lnTo>
                    <a:lnTo>
                      <a:pt x="2626" y="2759"/>
                    </a:lnTo>
                    <a:lnTo>
                      <a:pt x="2709" y="2767"/>
                    </a:lnTo>
                    <a:lnTo>
                      <a:pt x="2751" y="2668"/>
                    </a:lnTo>
                    <a:lnTo>
                      <a:pt x="2789" y="2568"/>
                    </a:lnTo>
                    <a:lnTo>
                      <a:pt x="2822" y="2466"/>
                    </a:lnTo>
                    <a:lnTo>
                      <a:pt x="2849" y="2361"/>
                    </a:lnTo>
                    <a:lnTo>
                      <a:pt x="2870" y="2255"/>
                    </a:lnTo>
                    <a:lnTo>
                      <a:pt x="2885" y="2148"/>
                    </a:lnTo>
                    <a:lnTo>
                      <a:pt x="2892" y="2038"/>
                    </a:lnTo>
                    <a:lnTo>
                      <a:pt x="2011" y="2038"/>
                    </a:lnTo>
                    <a:close/>
                    <a:moveTo>
                      <a:pt x="1039" y="2038"/>
                    </a:moveTo>
                    <a:lnTo>
                      <a:pt x="1046" y="2149"/>
                    </a:lnTo>
                    <a:lnTo>
                      <a:pt x="1062" y="2259"/>
                    </a:lnTo>
                    <a:lnTo>
                      <a:pt x="1083" y="2367"/>
                    </a:lnTo>
                    <a:lnTo>
                      <a:pt x="1111" y="2473"/>
                    </a:lnTo>
                    <a:lnTo>
                      <a:pt x="1146" y="2577"/>
                    </a:lnTo>
                    <a:lnTo>
                      <a:pt x="1184" y="2679"/>
                    </a:lnTo>
                    <a:lnTo>
                      <a:pt x="1229" y="2779"/>
                    </a:lnTo>
                    <a:lnTo>
                      <a:pt x="1311" y="2771"/>
                    </a:lnTo>
                    <a:lnTo>
                      <a:pt x="1400" y="2763"/>
                    </a:lnTo>
                    <a:lnTo>
                      <a:pt x="1494" y="2757"/>
                    </a:lnTo>
                    <a:lnTo>
                      <a:pt x="1592" y="2751"/>
                    </a:lnTo>
                    <a:lnTo>
                      <a:pt x="1698" y="2747"/>
                    </a:lnTo>
                    <a:lnTo>
                      <a:pt x="1809" y="2743"/>
                    </a:lnTo>
                    <a:lnTo>
                      <a:pt x="1926" y="2741"/>
                    </a:lnTo>
                    <a:lnTo>
                      <a:pt x="1926" y="2038"/>
                    </a:lnTo>
                    <a:lnTo>
                      <a:pt x="1039" y="2038"/>
                    </a:lnTo>
                    <a:close/>
                    <a:moveTo>
                      <a:pt x="260" y="2038"/>
                    </a:moveTo>
                    <a:lnTo>
                      <a:pt x="266" y="2148"/>
                    </a:lnTo>
                    <a:lnTo>
                      <a:pt x="278" y="2254"/>
                    </a:lnTo>
                    <a:lnTo>
                      <a:pt x="297" y="2359"/>
                    </a:lnTo>
                    <a:lnTo>
                      <a:pt x="321" y="2461"/>
                    </a:lnTo>
                    <a:lnTo>
                      <a:pt x="352" y="2561"/>
                    </a:lnTo>
                    <a:lnTo>
                      <a:pt x="389" y="2658"/>
                    </a:lnTo>
                    <a:lnTo>
                      <a:pt x="431" y="2753"/>
                    </a:lnTo>
                    <a:lnTo>
                      <a:pt x="479" y="2844"/>
                    </a:lnTo>
                    <a:lnTo>
                      <a:pt x="531" y="2933"/>
                    </a:lnTo>
                    <a:lnTo>
                      <a:pt x="564" y="2918"/>
                    </a:lnTo>
                    <a:lnTo>
                      <a:pt x="602" y="2904"/>
                    </a:lnTo>
                    <a:lnTo>
                      <a:pt x="646" y="2889"/>
                    </a:lnTo>
                    <a:lnTo>
                      <a:pt x="695" y="2874"/>
                    </a:lnTo>
                    <a:lnTo>
                      <a:pt x="752" y="2859"/>
                    </a:lnTo>
                    <a:lnTo>
                      <a:pt x="813" y="2844"/>
                    </a:lnTo>
                    <a:lnTo>
                      <a:pt x="882" y="2829"/>
                    </a:lnTo>
                    <a:lnTo>
                      <a:pt x="959" y="2816"/>
                    </a:lnTo>
                    <a:lnTo>
                      <a:pt x="1044" y="2803"/>
                    </a:lnTo>
                    <a:lnTo>
                      <a:pt x="1135" y="2791"/>
                    </a:lnTo>
                    <a:lnTo>
                      <a:pt x="1093" y="2689"/>
                    </a:lnTo>
                    <a:lnTo>
                      <a:pt x="1055" y="2586"/>
                    </a:lnTo>
                    <a:lnTo>
                      <a:pt x="1023" y="2481"/>
                    </a:lnTo>
                    <a:lnTo>
                      <a:pt x="996" y="2372"/>
                    </a:lnTo>
                    <a:lnTo>
                      <a:pt x="973" y="2262"/>
                    </a:lnTo>
                    <a:lnTo>
                      <a:pt x="960" y="2151"/>
                    </a:lnTo>
                    <a:lnTo>
                      <a:pt x="952" y="2038"/>
                    </a:lnTo>
                    <a:lnTo>
                      <a:pt x="260" y="2038"/>
                    </a:lnTo>
                    <a:close/>
                    <a:moveTo>
                      <a:pt x="2712" y="1232"/>
                    </a:moveTo>
                    <a:lnTo>
                      <a:pt x="2623" y="1240"/>
                    </a:lnTo>
                    <a:lnTo>
                      <a:pt x="2528" y="1247"/>
                    </a:lnTo>
                    <a:lnTo>
                      <a:pt x="2425" y="1252"/>
                    </a:lnTo>
                    <a:lnTo>
                      <a:pt x="2318" y="1256"/>
                    </a:lnTo>
                    <a:lnTo>
                      <a:pt x="2202" y="1260"/>
                    </a:lnTo>
                    <a:lnTo>
                      <a:pt x="2081" y="1260"/>
                    </a:lnTo>
                    <a:lnTo>
                      <a:pt x="2011" y="1260"/>
                    </a:lnTo>
                    <a:lnTo>
                      <a:pt x="2011" y="1952"/>
                    </a:lnTo>
                    <a:lnTo>
                      <a:pt x="2891" y="1952"/>
                    </a:lnTo>
                    <a:lnTo>
                      <a:pt x="2885" y="1844"/>
                    </a:lnTo>
                    <a:lnTo>
                      <a:pt x="2870" y="1738"/>
                    </a:lnTo>
                    <a:lnTo>
                      <a:pt x="2849" y="1633"/>
                    </a:lnTo>
                    <a:lnTo>
                      <a:pt x="2823" y="1530"/>
                    </a:lnTo>
                    <a:lnTo>
                      <a:pt x="2791" y="1428"/>
                    </a:lnTo>
                    <a:lnTo>
                      <a:pt x="2753" y="1329"/>
                    </a:lnTo>
                    <a:lnTo>
                      <a:pt x="2712" y="1232"/>
                    </a:lnTo>
                    <a:close/>
                    <a:moveTo>
                      <a:pt x="1224" y="1219"/>
                    </a:moveTo>
                    <a:lnTo>
                      <a:pt x="1182" y="1317"/>
                    </a:lnTo>
                    <a:lnTo>
                      <a:pt x="1144" y="1419"/>
                    </a:lnTo>
                    <a:lnTo>
                      <a:pt x="1110" y="1522"/>
                    </a:lnTo>
                    <a:lnTo>
                      <a:pt x="1082" y="1627"/>
                    </a:lnTo>
                    <a:lnTo>
                      <a:pt x="1061" y="1733"/>
                    </a:lnTo>
                    <a:lnTo>
                      <a:pt x="1046" y="1842"/>
                    </a:lnTo>
                    <a:lnTo>
                      <a:pt x="1039" y="1952"/>
                    </a:lnTo>
                    <a:lnTo>
                      <a:pt x="1926" y="1952"/>
                    </a:lnTo>
                    <a:lnTo>
                      <a:pt x="1926" y="1259"/>
                    </a:lnTo>
                    <a:lnTo>
                      <a:pt x="1808" y="1256"/>
                    </a:lnTo>
                    <a:lnTo>
                      <a:pt x="1697" y="1252"/>
                    </a:lnTo>
                    <a:lnTo>
                      <a:pt x="1591" y="1247"/>
                    </a:lnTo>
                    <a:lnTo>
                      <a:pt x="1491" y="1242"/>
                    </a:lnTo>
                    <a:lnTo>
                      <a:pt x="1396" y="1235"/>
                    </a:lnTo>
                    <a:lnTo>
                      <a:pt x="1307" y="1227"/>
                    </a:lnTo>
                    <a:lnTo>
                      <a:pt x="1224" y="1219"/>
                    </a:lnTo>
                    <a:close/>
                    <a:moveTo>
                      <a:pt x="3415" y="1071"/>
                    </a:moveTo>
                    <a:lnTo>
                      <a:pt x="3382" y="1086"/>
                    </a:lnTo>
                    <a:lnTo>
                      <a:pt x="3342" y="1103"/>
                    </a:lnTo>
                    <a:lnTo>
                      <a:pt x="3298" y="1118"/>
                    </a:lnTo>
                    <a:lnTo>
                      <a:pt x="3249" y="1134"/>
                    </a:lnTo>
                    <a:lnTo>
                      <a:pt x="3192" y="1150"/>
                    </a:lnTo>
                    <a:lnTo>
                      <a:pt x="3129" y="1166"/>
                    </a:lnTo>
                    <a:lnTo>
                      <a:pt x="3059" y="1181"/>
                    </a:lnTo>
                    <a:lnTo>
                      <a:pt x="2981" y="1196"/>
                    </a:lnTo>
                    <a:lnTo>
                      <a:pt x="2897" y="1210"/>
                    </a:lnTo>
                    <a:lnTo>
                      <a:pt x="2805" y="1222"/>
                    </a:lnTo>
                    <a:lnTo>
                      <a:pt x="2844" y="1320"/>
                    </a:lnTo>
                    <a:lnTo>
                      <a:pt x="2880" y="1420"/>
                    </a:lnTo>
                    <a:lnTo>
                      <a:pt x="2911" y="1523"/>
                    </a:lnTo>
                    <a:lnTo>
                      <a:pt x="2937" y="1627"/>
                    </a:lnTo>
                    <a:lnTo>
                      <a:pt x="2957" y="1734"/>
                    </a:lnTo>
                    <a:lnTo>
                      <a:pt x="2970" y="1842"/>
                    </a:lnTo>
                    <a:lnTo>
                      <a:pt x="2977" y="1952"/>
                    </a:lnTo>
                    <a:lnTo>
                      <a:pt x="3679" y="1952"/>
                    </a:lnTo>
                    <a:lnTo>
                      <a:pt x="3673" y="1844"/>
                    </a:lnTo>
                    <a:lnTo>
                      <a:pt x="3660" y="1739"/>
                    </a:lnTo>
                    <a:lnTo>
                      <a:pt x="3643" y="1637"/>
                    </a:lnTo>
                    <a:lnTo>
                      <a:pt x="3618" y="1536"/>
                    </a:lnTo>
                    <a:lnTo>
                      <a:pt x="3589" y="1437"/>
                    </a:lnTo>
                    <a:lnTo>
                      <a:pt x="3553" y="1341"/>
                    </a:lnTo>
                    <a:lnTo>
                      <a:pt x="3512" y="1249"/>
                    </a:lnTo>
                    <a:lnTo>
                      <a:pt x="3467" y="1158"/>
                    </a:lnTo>
                    <a:lnTo>
                      <a:pt x="3415" y="1071"/>
                    </a:lnTo>
                    <a:close/>
                    <a:moveTo>
                      <a:pt x="527" y="1065"/>
                    </a:moveTo>
                    <a:lnTo>
                      <a:pt x="476" y="1153"/>
                    </a:lnTo>
                    <a:lnTo>
                      <a:pt x="429" y="1242"/>
                    </a:lnTo>
                    <a:lnTo>
                      <a:pt x="387" y="1337"/>
                    </a:lnTo>
                    <a:lnTo>
                      <a:pt x="351" y="1433"/>
                    </a:lnTo>
                    <a:lnTo>
                      <a:pt x="320" y="1532"/>
                    </a:lnTo>
                    <a:lnTo>
                      <a:pt x="296" y="1634"/>
                    </a:lnTo>
                    <a:lnTo>
                      <a:pt x="277" y="1738"/>
                    </a:lnTo>
                    <a:lnTo>
                      <a:pt x="266" y="1844"/>
                    </a:lnTo>
                    <a:lnTo>
                      <a:pt x="260" y="1952"/>
                    </a:lnTo>
                    <a:lnTo>
                      <a:pt x="952" y="1952"/>
                    </a:lnTo>
                    <a:lnTo>
                      <a:pt x="960" y="1839"/>
                    </a:lnTo>
                    <a:lnTo>
                      <a:pt x="973" y="1729"/>
                    </a:lnTo>
                    <a:lnTo>
                      <a:pt x="994" y="1621"/>
                    </a:lnTo>
                    <a:lnTo>
                      <a:pt x="1022" y="1515"/>
                    </a:lnTo>
                    <a:lnTo>
                      <a:pt x="1054" y="1410"/>
                    </a:lnTo>
                    <a:lnTo>
                      <a:pt x="1091" y="1309"/>
                    </a:lnTo>
                    <a:lnTo>
                      <a:pt x="1131" y="1209"/>
                    </a:lnTo>
                    <a:lnTo>
                      <a:pt x="1039" y="1196"/>
                    </a:lnTo>
                    <a:lnTo>
                      <a:pt x="955" y="1183"/>
                    </a:lnTo>
                    <a:lnTo>
                      <a:pt x="877" y="1169"/>
                    </a:lnTo>
                    <a:lnTo>
                      <a:pt x="808" y="1154"/>
                    </a:lnTo>
                    <a:lnTo>
                      <a:pt x="745" y="1139"/>
                    </a:lnTo>
                    <a:lnTo>
                      <a:pt x="690" y="1124"/>
                    </a:lnTo>
                    <a:lnTo>
                      <a:pt x="641" y="1108"/>
                    </a:lnTo>
                    <a:lnTo>
                      <a:pt x="598" y="1093"/>
                    </a:lnTo>
                    <a:lnTo>
                      <a:pt x="559" y="1079"/>
                    </a:lnTo>
                    <a:lnTo>
                      <a:pt x="527" y="1065"/>
                    </a:lnTo>
                    <a:close/>
                    <a:moveTo>
                      <a:pt x="1765" y="275"/>
                    </a:moveTo>
                    <a:lnTo>
                      <a:pt x="1653" y="291"/>
                    </a:lnTo>
                    <a:lnTo>
                      <a:pt x="1543" y="316"/>
                    </a:lnTo>
                    <a:lnTo>
                      <a:pt x="1437" y="349"/>
                    </a:lnTo>
                    <a:lnTo>
                      <a:pt x="1333" y="386"/>
                    </a:lnTo>
                    <a:lnTo>
                      <a:pt x="1233" y="431"/>
                    </a:lnTo>
                    <a:lnTo>
                      <a:pt x="1136" y="482"/>
                    </a:lnTo>
                    <a:lnTo>
                      <a:pt x="1044" y="538"/>
                    </a:lnTo>
                    <a:lnTo>
                      <a:pt x="954" y="601"/>
                    </a:lnTo>
                    <a:lnTo>
                      <a:pt x="869" y="669"/>
                    </a:lnTo>
                    <a:lnTo>
                      <a:pt x="789" y="742"/>
                    </a:lnTo>
                    <a:lnTo>
                      <a:pt x="713" y="820"/>
                    </a:lnTo>
                    <a:lnTo>
                      <a:pt x="642" y="903"/>
                    </a:lnTo>
                    <a:lnTo>
                      <a:pt x="577" y="990"/>
                    </a:lnTo>
                    <a:lnTo>
                      <a:pt x="607" y="1003"/>
                    </a:lnTo>
                    <a:lnTo>
                      <a:pt x="644" y="1016"/>
                    </a:lnTo>
                    <a:lnTo>
                      <a:pt x="686" y="1030"/>
                    </a:lnTo>
                    <a:lnTo>
                      <a:pt x="736" y="1044"/>
                    </a:lnTo>
                    <a:lnTo>
                      <a:pt x="790" y="1059"/>
                    </a:lnTo>
                    <a:lnTo>
                      <a:pt x="851" y="1073"/>
                    </a:lnTo>
                    <a:lnTo>
                      <a:pt x="919" y="1086"/>
                    </a:lnTo>
                    <a:lnTo>
                      <a:pt x="996" y="1100"/>
                    </a:lnTo>
                    <a:lnTo>
                      <a:pt x="1078" y="1113"/>
                    </a:lnTo>
                    <a:lnTo>
                      <a:pt x="1171" y="1125"/>
                    </a:lnTo>
                    <a:lnTo>
                      <a:pt x="1216" y="1034"/>
                    </a:lnTo>
                    <a:lnTo>
                      <a:pt x="1264" y="947"/>
                    </a:lnTo>
                    <a:lnTo>
                      <a:pt x="1315" y="862"/>
                    </a:lnTo>
                    <a:lnTo>
                      <a:pt x="1367" y="781"/>
                    </a:lnTo>
                    <a:lnTo>
                      <a:pt x="1420" y="702"/>
                    </a:lnTo>
                    <a:lnTo>
                      <a:pt x="1471" y="628"/>
                    </a:lnTo>
                    <a:lnTo>
                      <a:pt x="1524" y="558"/>
                    </a:lnTo>
                    <a:lnTo>
                      <a:pt x="1576" y="492"/>
                    </a:lnTo>
                    <a:lnTo>
                      <a:pt x="1627" y="431"/>
                    </a:lnTo>
                    <a:lnTo>
                      <a:pt x="1675" y="374"/>
                    </a:lnTo>
                    <a:lnTo>
                      <a:pt x="1722" y="321"/>
                    </a:lnTo>
                    <a:lnTo>
                      <a:pt x="1765" y="275"/>
                    </a:lnTo>
                    <a:close/>
                    <a:moveTo>
                      <a:pt x="2164" y="274"/>
                    </a:moveTo>
                    <a:lnTo>
                      <a:pt x="2208" y="321"/>
                    </a:lnTo>
                    <a:lnTo>
                      <a:pt x="2255" y="374"/>
                    </a:lnTo>
                    <a:lnTo>
                      <a:pt x="2305" y="432"/>
                    </a:lnTo>
                    <a:lnTo>
                      <a:pt x="2355" y="495"/>
                    </a:lnTo>
                    <a:lnTo>
                      <a:pt x="2408" y="562"/>
                    </a:lnTo>
                    <a:lnTo>
                      <a:pt x="2461" y="633"/>
                    </a:lnTo>
                    <a:lnTo>
                      <a:pt x="2515" y="708"/>
                    </a:lnTo>
                    <a:lnTo>
                      <a:pt x="2568" y="788"/>
                    </a:lnTo>
                    <a:lnTo>
                      <a:pt x="2620" y="870"/>
                    </a:lnTo>
                    <a:lnTo>
                      <a:pt x="2672" y="958"/>
                    </a:lnTo>
                    <a:lnTo>
                      <a:pt x="2720" y="1046"/>
                    </a:lnTo>
                    <a:lnTo>
                      <a:pt x="2767" y="1140"/>
                    </a:lnTo>
                    <a:lnTo>
                      <a:pt x="2859" y="1128"/>
                    </a:lnTo>
                    <a:lnTo>
                      <a:pt x="2944" y="1115"/>
                    </a:lnTo>
                    <a:lnTo>
                      <a:pt x="3021" y="1101"/>
                    </a:lnTo>
                    <a:lnTo>
                      <a:pt x="3090" y="1088"/>
                    </a:lnTo>
                    <a:lnTo>
                      <a:pt x="3151" y="1073"/>
                    </a:lnTo>
                    <a:lnTo>
                      <a:pt x="3207" y="1058"/>
                    </a:lnTo>
                    <a:lnTo>
                      <a:pt x="3256" y="1041"/>
                    </a:lnTo>
                    <a:lnTo>
                      <a:pt x="3299" y="1026"/>
                    </a:lnTo>
                    <a:lnTo>
                      <a:pt x="3336" y="1013"/>
                    </a:lnTo>
                    <a:lnTo>
                      <a:pt x="3368" y="999"/>
                    </a:lnTo>
                    <a:lnTo>
                      <a:pt x="3307" y="915"/>
                    </a:lnTo>
                    <a:lnTo>
                      <a:pt x="3240" y="837"/>
                    </a:lnTo>
                    <a:lnTo>
                      <a:pt x="3170" y="763"/>
                    </a:lnTo>
                    <a:lnTo>
                      <a:pt x="3096" y="692"/>
                    </a:lnTo>
                    <a:lnTo>
                      <a:pt x="3017" y="627"/>
                    </a:lnTo>
                    <a:lnTo>
                      <a:pt x="2936" y="566"/>
                    </a:lnTo>
                    <a:lnTo>
                      <a:pt x="2849" y="510"/>
                    </a:lnTo>
                    <a:lnTo>
                      <a:pt x="2761" y="458"/>
                    </a:lnTo>
                    <a:lnTo>
                      <a:pt x="2668" y="413"/>
                    </a:lnTo>
                    <a:lnTo>
                      <a:pt x="2572" y="374"/>
                    </a:lnTo>
                    <a:lnTo>
                      <a:pt x="2473" y="339"/>
                    </a:lnTo>
                    <a:lnTo>
                      <a:pt x="2374" y="311"/>
                    </a:lnTo>
                    <a:lnTo>
                      <a:pt x="2270" y="289"/>
                    </a:lnTo>
                    <a:lnTo>
                      <a:pt x="2164" y="274"/>
                    </a:lnTo>
                    <a:close/>
                    <a:moveTo>
                      <a:pt x="2011" y="264"/>
                    </a:moveTo>
                    <a:lnTo>
                      <a:pt x="2011" y="1173"/>
                    </a:lnTo>
                    <a:lnTo>
                      <a:pt x="2141" y="1174"/>
                    </a:lnTo>
                    <a:lnTo>
                      <a:pt x="2261" y="1171"/>
                    </a:lnTo>
                    <a:lnTo>
                      <a:pt x="2375" y="1168"/>
                    </a:lnTo>
                    <a:lnTo>
                      <a:pt x="2481" y="1164"/>
                    </a:lnTo>
                    <a:lnTo>
                      <a:pt x="2581" y="1158"/>
                    </a:lnTo>
                    <a:lnTo>
                      <a:pt x="2673" y="1149"/>
                    </a:lnTo>
                    <a:lnTo>
                      <a:pt x="2630" y="1064"/>
                    </a:lnTo>
                    <a:lnTo>
                      <a:pt x="2583" y="982"/>
                    </a:lnTo>
                    <a:lnTo>
                      <a:pt x="2535" y="902"/>
                    </a:lnTo>
                    <a:lnTo>
                      <a:pt x="2486" y="824"/>
                    </a:lnTo>
                    <a:lnTo>
                      <a:pt x="2436" y="751"/>
                    </a:lnTo>
                    <a:lnTo>
                      <a:pt x="2386" y="681"/>
                    </a:lnTo>
                    <a:lnTo>
                      <a:pt x="2337" y="613"/>
                    </a:lnTo>
                    <a:lnTo>
                      <a:pt x="2287" y="551"/>
                    </a:lnTo>
                    <a:lnTo>
                      <a:pt x="2239" y="492"/>
                    </a:lnTo>
                    <a:lnTo>
                      <a:pt x="2194" y="437"/>
                    </a:lnTo>
                    <a:lnTo>
                      <a:pt x="2149" y="387"/>
                    </a:lnTo>
                    <a:lnTo>
                      <a:pt x="2109" y="341"/>
                    </a:lnTo>
                    <a:lnTo>
                      <a:pt x="2070" y="300"/>
                    </a:lnTo>
                    <a:lnTo>
                      <a:pt x="2036" y="264"/>
                    </a:lnTo>
                    <a:lnTo>
                      <a:pt x="2011" y="264"/>
                    </a:lnTo>
                    <a:close/>
                    <a:moveTo>
                      <a:pt x="1926" y="264"/>
                    </a:moveTo>
                    <a:lnTo>
                      <a:pt x="1894" y="265"/>
                    </a:lnTo>
                    <a:lnTo>
                      <a:pt x="1861" y="300"/>
                    </a:lnTo>
                    <a:lnTo>
                      <a:pt x="1823" y="341"/>
                    </a:lnTo>
                    <a:lnTo>
                      <a:pt x="1782" y="386"/>
                    </a:lnTo>
                    <a:lnTo>
                      <a:pt x="1739" y="435"/>
                    </a:lnTo>
                    <a:lnTo>
                      <a:pt x="1693" y="488"/>
                    </a:lnTo>
                    <a:lnTo>
                      <a:pt x="1646" y="547"/>
                    </a:lnTo>
                    <a:lnTo>
                      <a:pt x="1597" y="608"/>
                    </a:lnTo>
                    <a:lnTo>
                      <a:pt x="1549" y="674"/>
                    </a:lnTo>
                    <a:lnTo>
                      <a:pt x="1498" y="743"/>
                    </a:lnTo>
                    <a:lnTo>
                      <a:pt x="1449" y="815"/>
                    </a:lnTo>
                    <a:lnTo>
                      <a:pt x="1401" y="892"/>
                    </a:lnTo>
                    <a:lnTo>
                      <a:pt x="1353" y="970"/>
                    </a:lnTo>
                    <a:lnTo>
                      <a:pt x="1307" y="1051"/>
                    </a:lnTo>
                    <a:lnTo>
                      <a:pt x="1263" y="1136"/>
                    </a:lnTo>
                    <a:lnTo>
                      <a:pt x="1357" y="1145"/>
                    </a:lnTo>
                    <a:lnTo>
                      <a:pt x="1457" y="1153"/>
                    </a:lnTo>
                    <a:lnTo>
                      <a:pt x="1563" y="1159"/>
                    </a:lnTo>
                    <a:lnTo>
                      <a:pt x="1676" y="1165"/>
                    </a:lnTo>
                    <a:lnTo>
                      <a:pt x="1798" y="1169"/>
                    </a:lnTo>
                    <a:lnTo>
                      <a:pt x="1926" y="1173"/>
                    </a:lnTo>
                    <a:lnTo>
                      <a:pt x="1926" y="264"/>
                    </a:lnTo>
                    <a:close/>
                    <a:moveTo>
                      <a:pt x="1969" y="0"/>
                    </a:moveTo>
                    <a:lnTo>
                      <a:pt x="1969" y="0"/>
                    </a:lnTo>
                    <a:lnTo>
                      <a:pt x="2094" y="5"/>
                    </a:lnTo>
                    <a:lnTo>
                      <a:pt x="2216" y="16"/>
                    </a:lnTo>
                    <a:lnTo>
                      <a:pt x="2335" y="35"/>
                    </a:lnTo>
                    <a:lnTo>
                      <a:pt x="2454" y="61"/>
                    </a:lnTo>
                    <a:lnTo>
                      <a:pt x="2568" y="95"/>
                    </a:lnTo>
                    <a:lnTo>
                      <a:pt x="2680" y="135"/>
                    </a:lnTo>
                    <a:lnTo>
                      <a:pt x="2789" y="181"/>
                    </a:lnTo>
                    <a:lnTo>
                      <a:pt x="2894" y="235"/>
                    </a:lnTo>
                    <a:lnTo>
                      <a:pt x="2996" y="294"/>
                    </a:lnTo>
                    <a:lnTo>
                      <a:pt x="3093" y="359"/>
                    </a:lnTo>
                    <a:lnTo>
                      <a:pt x="3187" y="428"/>
                    </a:lnTo>
                    <a:lnTo>
                      <a:pt x="3276" y="505"/>
                    </a:lnTo>
                    <a:lnTo>
                      <a:pt x="3361" y="586"/>
                    </a:lnTo>
                    <a:lnTo>
                      <a:pt x="3441" y="671"/>
                    </a:lnTo>
                    <a:lnTo>
                      <a:pt x="3515" y="762"/>
                    </a:lnTo>
                    <a:lnTo>
                      <a:pt x="3585" y="857"/>
                    </a:lnTo>
                    <a:lnTo>
                      <a:pt x="3649" y="955"/>
                    </a:lnTo>
                    <a:lnTo>
                      <a:pt x="3707" y="1058"/>
                    </a:lnTo>
                    <a:lnTo>
                      <a:pt x="3759" y="1165"/>
                    </a:lnTo>
                    <a:lnTo>
                      <a:pt x="3806" y="1275"/>
                    </a:lnTo>
                    <a:lnTo>
                      <a:pt x="3845" y="1389"/>
                    </a:lnTo>
                    <a:lnTo>
                      <a:pt x="3877" y="1505"/>
                    </a:lnTo>
                    <a:lnTo>
                      <a:pt x="3903" y="1623"/>
                    </a:lnTo>
                    <a:lnTo>
                      <a:pt x="3923" y="1746"/>
                    </a:lnTo>
                    <a:lnTo>
                      <a:pt x="3934" y="1869"/>
                    </a:lnTo>
                    <a:lnTo>
                      <a:pt x="3938" y="1995"/>
                    </a:lnTo>
                    <a:lnTo>
                      <a:pt x="3934" y="2121"/>
                    </a:lnTo>
                    <a:lnTo>
                      <a:pt x="3923" y="2245"/>
                    </a:lnTo>
                    <a:lnTo>
                      <a:pt x="3903" y="2366"/>
                    </a:lnTo>
                    <a:lnTo>
                      <a:pt x="3877" y="2486"/>
                    </a:lnTo>
                    <a:lnTo>
                      <a:pt x="3845" y="2602"/>
                    </a:lnTo>
                    <a:lnTo>
                      <a:pt x="3806" y="2716"/>
                    </a:lnTo>
                    <a:lnTo>
                      <a:pt x="3759" y="2826"/>
                    </a:lnTo>
                    <a:lnTo>
                      <a:pt x="3707" y="2932"/>
                    </a:lnTo>
                    <a:lnTo>
                      <a:pt x="3649" y="3035"/>
                    </a:lnTo>
                    <a:lnTo>
                      <a:pt x="3585" y="3134"/>
                    </a:lnTo>
                    <a:lnTo>
                      <a:pt x="3515" y="3229"/>
                    </a:lnTo>
                    <a:lnTo>
                      <a:pt x="3441" y="3319"/>
                    </a:lnTo>
                    <a:lnTo>
                      <a:pt x="3361" y="3405"/>
                    </a:lnTo>
                    <a:lnTo>
                      <a:pt x="3276" y="3486"/>
                    </a:lnTo>
                    <a:lnTo>
                      <a:pt x="3187" y="3561"/>
                    </a:lnTo>
                    <a:lnTo>
                      <a:pt x="3093" y="3632"/>
                    </a:lnTo>
                    <a:lnTo>
                      <a:pt x="2996" y="3697"/>
                    </a:lnTo>
                    <a:lnTo>
                      <a:pt x="2894" y="3756"/>
                    </a:lnTo>
                    <a:lnTo>
                      <a:pt x="2789" y="3808"/>
                    </a:lnTo>
                    <a:lnTo>
                      <a:pt x="2680" y="3856"/>
                    </a:lnTo>
                    <a:lnTo>
                      <a:pt x="2568" y="3895"/>
                    </a:lnTo>
                    <a:lnTo>
                      <a:pt x="2454" y="3928"/>
                    </a:lnTo>
                    <a:lnTo>
                      <a:pt x="2335" y="3954"/>
                    </a:lnTo>
                    <a:lnTo>
                      <a:pt x="2216" y="3974"/>
                    </a:lnTo>
                    <a:lnTo>
                      <a:pt x="2094" y="3985"/>
                    </a:lnTo>
                    <a:lnTo>
                      <a:pt x="1969" y="3989"/>
                    </a:lnTo>
                    <a:lnTo>
                      <a:pt x="1845" y="3985"/>
                    </a:lnTo>
                    <a:lnTo>
                      <a:pt x="1723" y="3974"/>
                    </a:lnTo>
                    <a:lnTo>
                      <a:pt x="1602" y="3954"/>
                    </a:lnTo>
                    <a:lnTo>
                      <a:pt x="1485" y="3928"/>
                    </a:lnTo>
                    <a:lnTo>
                      <a:pt x="1370" y="3895"/>
                    </a:lnTo>
                    <a:lnTo>
                      <a:pt x="1258" y="3856"/>
                    </a:lnTo>
                    <a:lnTo>
                      <a:pt x="1150" y="3808"/>
                    </a:lnTo>
                    <a:lnTo>
                      <a:pt x="1044" y="3756"/>
                    </a:lnTo>
                    <a:lnTo>
                      <a:pt x="943" y="3697"/>
                    </a:lnTo>
                    <a:lnTo>
                      <a:pt x="845" y="3632"/>
                    </a:lnTo>
                    <a:lnTo>
                      <a:pt x="752" y="3561"/>
                    </a:lnTo>
                    <a:lnTo>
                      <a:pt x="662" y="3486"/>
                    </a:lnTo>
                    <a:lnTo>
                      <a:pt x="578" y="3405"/>
                    </a:lnTo>
                    <a:lnTo>
                      <a:pt x="498" y="3319"/>
                    </a:lnTo>
                    <a:lnTo>
                      <a:pt x="423" y="3229"/>
                    </a:lnTo>
                    <a:lnTo>
                      <a:pt x="353" y="3134"/>
                    </a:lnTo>
                    <a:lnTo>
                      <a:pt x="289" y="3035"/>
                    </a:lnTo>
                    <a:lnTo>
                      <a:pt x="231" y="2932"/>
                    </a:lnTo>
                    <a:lnTo>
                      <a:pt x="178" y="2826"/>
                    </a:lnTo>
                    <a:lnTo>
                      <a:pt x="133" y="2716"/>
                    </a:lnTo>
                    <a:lnTo>
                      <a:pt x="93" y="2602"/>
                    </a:lnTo>
                    <a:lnTo>
                      <a:pt x="60" y="2486"/>
                    </a:lnTo>
                    <a:lnTo>
                      <a:pt x="34" y="2366"/>
                    </a:lnTo>
                    <a:lnTo>
                      <a:pt x="16" y="2245"/>
                    </a:lnTo>
                    <a:lnTo>
                      <a:pt x="5" y="2121"/>
                    </a:lnTo>
                    <a:lnTo>
                      <a:pt x="0" y="1995"/>
                    </a:lnTo>
                    <a:lnTo>
                      <a:pt x="5" y="1869"/>
                    </a:lnTo>
                    <a:lnTo>
                      <a:pt x="16" y="1746"/>
                    </a:lnTo>
                    <a:lnTo>
                      <a:pt x="34" y="1623"/>
                    </a:lnTo>
                    <a:lnTo>
                      <a:pt x="60" y="1505"/>
                    </a:lnTo>
                    <a:lnTo>
                      <a:pt x="93" y="1389"/>
                    </a:lnTo>
                    <a:lnTo>
                      <a:pt x="133" y="1275"/>
                    </a:lnTo>
                    <a:lnTo>
                      <a:pt x="180" y="1165"/>
                    </a:lnTo>
                    <a:lnTo>
                      <a:pt x="231" y="1058"/>
                    </a:lnTo>
                    <a:lnTo>
                      <a:pt x="289" y="955"/>
                    </a:lnTo>
                    <a:lnTo>
                      <a:pt x="353" y="857"/>
                    </a:lnTo>
                    <a:lnTo>
                      <a:pt x="423" y="762"/>
                    </a:lnTo>
                    <a:lnTo>
                      <a:pt x="498" y="671"/>
                    </a:lnTo>
                    <a:lnTo>
                      <a:pt x="578" y="586"/>
                    </a:lnTo>
                    <a:lnTo>
                      <a:pt x="663" y="505"/>
                    </a:lnTo>
                    <a:lnTo>
                      <a:pt x="752" y="428"/>
                    </a:lnTo>
                    <a:lnTo>
                      <a:pt x="845" y="359"/>
                    </a:lnTo>
                    <a:lnTo>
                      <a:pt x="943" y="294"/>
                    </a:lnTo>
                    <a:lnTo>
                      <a:pt x="1045" y="235"/>
                    </a:lnTo>
                    <a:lnTo>
                      <a:pt x="1150" y="181"/>
                    </a:lnTo>
                    <a:lnTo>
                      <a:pt x="1258" y="135"/>
                    </a:lnTo>
                    <a:lnTo>
                      <a:pt x="1370" y="95"/>
                    </a:lnTo>
                    <a:lnTo>
                      <a:pt x="1485" y="61"/>
                    </a:lnTo>
                    <a:lnTo>
                      <a:pt x="1602" y="35"/>
                    </a:lnTo>
                    <a:lnTo>
                      <a:pt x="1723" y="16"/>
                    </a:lnTo>
                    <a:lnTo>
                      <a:pt x="1845" y="5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" name="Freeform 11">
                <a:extLst>
                  <a:ext uri="{FF2B5EF4-FFF2-40B4-BE49-F238E27FC236}">
                    <a16:creationId xmlns:a16="http://schemas.microsoft.com/office/drawing/2014/main" xmlns="" id="{BE5C687A-E13E-49CD-B2F0-55C4EB64E1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20705" y="5490883"/>
                <a:ext cx="686934" cy="694800"/>
              </a:xfrm>
              <a:custGeom>
                <a:avLst/>
                <a:gdLst>
                  <a:gd name="T0" fmla="*/ 2319 w 3259"/>
                  <a:gd name="T1" fmla="*/ 2118 h 3338"/>
                  <a:gd name="T2" fmla="*/ 1028 w 3259"/>
                  <a:gd name="T3" fmla="*/ 809 h 3338"/>
                  <a:gd name="T4" fmla="*/ 1285 w 3259"/>
                  <a:gd name="T5" fmla="*/ 1018 h 3338"/>
                  <a:gd name="T6" fmla="*/ 1336 w 3259"/>
                  <a:gd name="T7" fmla="*/ 1045 h 3338"/>
                  <a:gd name="T8" fmla="*/ 1535 w 3259"/>
                  <a:gd name="T9" fmla="*/ 1237 h 3338"/>
                  <a:gd name="T10" fmla="*/ 1580 w 3259"/>
                  <a:gd name="T11" fmla="*/ 1267 h 3338"/>
                  <a:gd name="T12" fmla="*/ 1642 w 3259"/>
                  <a:gd name="T13" fmla="*/ 1450 h 3338"/>
                  <a:gd name="T14" fmla="*/ 2013 w 3259"/>
                  <a:gd name="T15" fmla="*/ 1446 h 3338"/>
                  <a:gd name="T16" fmla="*/ 2036 w 3259"/>
                  <a:gd name="T17" fmla="*/ 1497 h 3338"/>
                  <a:gd name="T18" fmla="*/ 1619 w 3259"/>
                  <a:gd name="T19" fmla="*/ 1527 h 3338"/>
                  <a:gd name="T20" fmla="*/ 1535 w 3259"/>
                  <a:gd name="T21" fmla="*/ 1376 h 3338"/>
                  <a:gd name="T22" fmla="*/ 1428 w 3259"/>
                  <a:gd name="T23" fmla="*/ 1521 h 3338"/>
                  <a:gd name="T24" fmla="*/ 1293 w 3259"/>
                  <a:gd name="T25" fmla="*/ 1178 h 3338"/>
                  <a:gd name="T26" fmla="*/ 1138 w 3259"/>
                  <a:gd name="T27" fmla="*/ 1525 h 3338"/>
                  <a:gd name="T28" fmla="*/ 1094 w 3259"/>
                  <a:gd name="T29" fmla="*/ 1496 h 3338"/>
                  <a:gd name="T30" fmla="*/ 834 w 3259"/>
                  <a:gd name="T31" fmla="*/ 1516 h 3338"/>
                  <a:gd name="T32" fmla="*/ 784 w 3259"/>
                  <a:gd name="T33" fmla="*/ 1499 h 3338"/>
                  <a:gd name="T34" fmla="*/ 600 w 3259"/>
                  <a:gd name="T35" fmla="*/ 1524 h 3338"/>
                  <a:gd name="T36" fmla="*/ 407 w 3259"/>
                  <a:gd name="T37" fmla="*/ 1509 h 3338"/>
                  <a:gd name="T38" fmla="*/ 414 w 3259"/>
                  <a:gd name="T39" fmla="*/ 1453 h 3338"/>
                  <a:gd name="T40" fmla="*/ 566 w 3259"/>
                  <a:gd name="T41" fmla="*/ 1428 h 3338"/>
                  <a:gd name="T42" fmla="*/ 676 w 3259"/>
                  <a:gd name="T43" fmla="*/ 1179 h 3338"/>
                  <a:gd name="T44" fmla="*/ 726 w 3259"/>
                  <a:gd name="T45" fmla="*/ 1195 h 3338"/>
                  <a:gd name="T46" fmla="*/ 972 w 3259"/>
                  <a:gd name="T47" fmla="*/ 782 h 3338"/>
                  <a:gd name="T48" fmla="*/ 1075 w 3259"/>
                  <a:gd name="T49" fmla="*/ 322 h 3338"/>
                  <a:gd name="T50" fmla="*/ 741 w 3259"/>
                  <a:gd name="T51" fmla="*/ 448 h 3338"/>
                  <a:gd name="T52" fmla="*/ 484 w 3259"/>
                  <a:gd name="T53" fmla="*/ 688 h 3338"/>
                  <a:gd name="T54" fmla="*/ 333 w 3259"/>
                  <a:gd name="T55" fmla="*/ 1011 h 3338"/>
                  <a:gd name="T56" fmla="*/ 319 w 3259"/>
                  <a:gd name="T57" fmla="*/ 1383 h 3338"/>
                  <a:gd name="T58" fmla="*/ 444 w 3259"/>
                  <a:gd name="T59" fmla="*/ 1720 h 3338"/>
                  <a:gd name="T60" fmla="*/ 682 w 3259"/>
                  <a:gd name="T61" fmla="*/ 1979 h 3338"/>
                  <a:gd name="T62" fmla="*/ 1004 w 3259"/>
                  <a:gd name="T63" fmla="*/ 2131 h 3338"/>
                  <a:gd name="T64" fmla="*/ 1372 w 3259"/>
                  <a:gd name="T65" fmla="*/ 2146 h 3338"/>
                  <a:gd name="T66" fmla="*/ 1706 w 3259"/>
                  <a:gd name="T67" fmla="*/ 2019 h 3338"/>
                  <a:gd name="T68" fmla="*/ 1963 w 3259"/>
                  <a:gd name="T69" fmla="*/ 1779 h 3338"/>
                  <a:gd name="T70" fmla="*/ 2113 w 3259"/>
                  <a:gd name="T71" fmla="*/ 1455 h 3338"/>
                  <a:gd name="T72" fmla="*/ 2128 w 3259"/>
                  <a:gd name="T73" fmla="*/ 1084 h 3338"/>
                  <a:gd name="T74" fmla="*/ 2002 w 3259"/>
                  <a:gd name="T75" fmla="*/ 747 h 3338"/>
                  <a:gd name="T76" fmla="*/ 1765 w 3259"/>
                  <a:gd name="T77" fmla="*/ 489 h 3338"/>
                  <a:gd name="T78" fmla="*/ 1444 w 3259"/>
                  <a:gd name="T79" fmla="*/ 337 h 3338"/>
                  <a:gd name="T80" fmla="*/ 1224 w 3259"/>
                  <a:gd name="T81" fmla="*/ 0 h 3338"/>
                  <a:gd name="T82" fmla="*/ 1660 w 3259"/>
                  <a:gd name="T83" fmla="*/ 81 h 3338"/>
                  <a:gd name="T84" fmla="*/ 2026 w 3259"/>
                  <a:gd name="T85" fmla="*/ 303 h 3338"/>
                  <a:gd name="T86" fmla="*/ 2295 w 3259"/>
                  <a:gd name="T87" fmla="*/ 636 h 3338"/>
                  <a:gd name="T88" fmla="*/ 2434 w 3259"/>
                  <a:gd name="T89" fmla="*/ 1051 h 3338"/>
                  <a:gd name="T90" fmla="*/ 2418 w 3259"/>
                  <a:gd name="T91" fmla="*/ 1503 h 3338"/>
                  <a:gd name="T92" fmla="*/ 2250 w 3259"/>
                  <a:gd name="T93" fmla="*/ 1905 h 3338"/>
                  <a:gd name="T94" fmla="*/ 1959 w 3259"/>
                  <a:gd name="T95" fmla="*/ 2218 h 3338"/>
                  <a:gd name="T96" fmla="*/ 1577 w 3259"/>
                  <a:gd name="T97" fmla="*/ 2415 h 3338"/>
                  <a:gd name="T98" fmla="*/ 1133 w 3259"/>
                  <a:gd name="T99" fmla="*/ 2463 h 3338"/>
                  <a:gd name="T100" fmla="*/ 708 w 3259"/>
                  <a:gd name="T101" fmla="*/ 2353 h 3338"/>
                  <a:gd name="T102" fmla="*/ 358 w 3259"/>
                  <a:gd name="T103" fmla="*/ 2105 h 3338"/>
                  <a:gd name="T104" fmla="*/ 113 w 3259"/>
                  <a:gd name="T105" fmla="*/ 1753 h 3338"/>
                  <a:gd name="T106" fmla="*/ 3 w 3259"/>
                  <a:gd name="T107" fmla="*/ 1325 h 3338"/>
                  <a:gd name="T108" fmla="*/ 51 w 3259"/>
                  <a:gd name="T109" fmla="*/ 877 h 3338"/>
                  <a:gd name="T110" fmla="*/ 246 w 3259"/>
                  <a:gd name="T111" fmla="*/ 492 h 3338"/>
                  <a:gd name="T112" fmla="*/ 557 w 3259"/>
                  <a:gd name="T113" fmla="*/ 199 h 3338"/>
                  <a:gd name="T114" fmla="*/ 956 w 3259"/>
                  <a:gd name="T115" fmla="*/ 30 h 3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259" h="3338">
                    <a:moveTo>
                      <a:pt x="2319" y="2118"/>
                    </a:moveTo>
                    <a:lnTo>
                      <a:pt x="3259" y="3065"/>
                    </a:lnTo>
                    <a:lnTo>
                      <a:pt x="2988" y="3338"/>
                    </a:lnTo>
                    <a:lnTo>
                      <a:pt x="2047" y="2391"/>
                    </a:lnTo>
                    <a:lnTo>
                      <a:pt x="2319" y="2118"/>
                    </a:lnTo>
                    <a:close/>
                    <a:moveTo>
                      <a:pt x="995" y="779"/>
                    </a:moveTo>
                    <a:lnTo>
                      <a:pt x="1006" y="782"/>
                    </a:lnTo>
                    <a:lnTo>
                      <a:pt x="1015" y="787"/>
                    </a:lnTo>
                    <a:lnTo>
                      <a:pt x="1023" y="796"/>
                    </a:lnTo>
                    <a:lnTo>
                      <a:pt x="1028" y="809"/>
                    </a:lnTo>
                    <a:lnTo>
                      <a:pt x="1144" y="1344"/>
                    </a:lnTo>
                    <a:lnTo>
                      <a:pt x="1257" y="1045"/>
                    </a:lnTo>
                    <a:lnTo>
                      <a:pt x="1265" y="1032"/>
                    </a:lnTo>
                    <a:lnTo>
                      <a:pt x="1274" y="1024"/>
                    </a:lnTo>
                    <a:lnTo>
                      <a:pt x="1285" y="1018"/>
                    </a:lnTo>
                    <a:lnTo>
                      <a:pt x="1297" y="1016"/>
                    </a:lnTo>
                    <a:lnTo>
                      <a:pt x="1309" y="1018"/>
                    </a:lnTo>
                    <a:lnTo>
                      <a:pt x="1320" y="1023"/>
                    </a:lnTo>
                    <a:lnTo>
                      <a:pt x="1329" y="1032"/>
                    </a:lnTo>
                    <a:lnTo>
                      <a:pt x="1336" y="1045"/>
                    </a:lnTo>
                    <a:lnTo>
                      <a:pt x="1442" y="1378"/>
                    </a:lnTo>
                    <a:lnTo>
                      <a:pt x="1507" y="1257"/>
                    </a:lnTo>
                    <a:lnTo>
                      <a:pt x="1514" y="1247"/>
                    </a:lnTo>
                    <a:lnTo>
                      <a:pt x="1524" y="1241"/>
                    </a:lnTo>
                    <a:lnTo>
                      <a:pt x="1535" y="1237"/>
                    </a:lnTo>
                    <a:lnTo>
                      <a:pt x="1546" y="1237"/>
                    </a:lnTo>
                    <a:lnTo>
                      <a:pt x="1557" y="1242"/>
                    </a:lnTo>
                    <a:lnTo>
                      <a:pt x="1566" y="1248"/>
                    </a:lnTo>
                    <a:lnTo>
                      <a:pt x="1575" y="1256"/>
                    </a:lnTo>
                    <a:lnTo>
                      <a:pt x="1580" y="1267"/>
                    </a:lnTo>
                    <a:lnTo>
                      <a:pt x="1634" y="1409"/>
                    </a:lnTo>
                    <a:lnTo>
                      <a:pt x="1638" y="1423"/>
                    </a:lnTo>
                    <a:lnTo>
                      <a:pt x="1641" y="1434"/>
                    </a:lnTo>
                    <a:lnTo>
                      <a:pt x="1642" y="1443"/>
                    </a:lnTo>
                    <a:lnTo>
                      <a:pt x="1642" y="1450"/>
                    </a:lnTo>
                    <a:lnTo>
                      <a:pt x="1648" y="1446"/>
                    </a:lnTo>
                    <a:lnTo>
                      <a:pt x="1658" y="1445"/>
                    </a:lnTo>
                    <a:lnTo>
                      <a:pt x="1670" y="1444"/>
                    </a:lnTo>
                    <a:lnTo>
                      <a:pt x="1998" y="1444"/>
                    </a:lnTo>
                    <a:lnTo>
                      <a:pt x="2013" y="1446"/>
                    </a:lnTo>
                    <a:lnTo>
                      <a:pt x="2023" y="1453"/>
                    </a:lnTo>
                    <a:lnTo>
                      <a:pt x="2032" y="1462"/>
                    </a:lnTo>
                    <a:lnTo>
                      <a:pt x="2036" y="1473"/>
                    </a:lnTo>
                    <a:lnTo>
                      <a:pt x="2038" y="1486"/>
                    </a:lnTo>
                    <a:lnTo>
                      <a:pt x="2036" y="1497"/>
                    </a:lnTo>
                    <a:lnTo>
                      <a:pt x="2032" y="1509"/>
                    </a:lnTo>
                    <a:lnTo>
                      <a:pt x="2023" y="1517"/>
                    </a:lnTo>
                    <a:lnTo>
                      <a:pt x="2013" y="1524"/>
                    </a:lnTo>
                    <a:lnTo>
                      <a:pt x="1998" y="1527"/>
                    </a:lnTo>
                    <a:lnTo>
                      <a:pt x="1619" y="1527"/>
                    </a:lnTo>
                    <a:lnTo>
                      <a:pt x="1605" y="1524"/>
                    </a:lnTo>
                    <a:lnTo>
                      <a:pt x="1595" y="1517"/>
                    </a:lnTo>
                    <a:lnTo>
                      <a:pt x="1585" y="1508"/>
                    </a:lnTo>
                    <a:lnTo>
                      <a:pt x="1579" y="1496"/>
                    </a:lnTo>
                    <a:lnTo>
                      <a:pt x="1535" y="1376"/>
                    </a:lnTo>
                    <a:lnTo>
                      <a:pt x="1467" y="1502"/>
                    </a:lnTo>
                    <a:lnTo>
                      <a:pt x="1460" y="1512"/>
                    </a:lnTo>
                    <a:lnTo>
                      <a:pt x="1450" y="1518"/>
                    </a:lnTo>
                    <a:lnTo>
                      <a:pt x="1440" y="1521"/>
                    </a:lnTo>
                    <a:lnTo>
                      <a:pt x="1428" y="1521"/>
                    </a:lnTo>
                    <a:lnTo>
                      <a:pt x="1417" y="1518"/>
                    </a:lnTo>
                    <a:lnTo>
                      <a:pt x="1407" y="1512"/>
                    </a:lnTo>
                    <a:lnTo>
                      <a:pt x="1399" y="1503"/>
                    </a:lnTo>
                    <a:lnTo>
                      <a:pt x="1394" y="1492"/>
                    </a:lnTo>
                    <a:lnTo>
                      <a:pt x="1293" y="1178"/>
                    </a:lnTo>
                    <a:lnTo>
                      <a:pt x="1173" y="1496"/>
                    </a:lnTo>
                    <a:lnTo>
                      <a:pt x="1166" y="1507"/>
                    </a:lnTo>
                    <a:lnTo>
                      <a:pt x="1159" y="1515"/>
                    </a:lnTo>
                    <a:lnTo>
                      <a:pt x="1148" y="1521"/>
                    </a:lnTo>
                    <a:lnTo>
                      <a:pt x="1138" y="1525"/>
                    </a:lnTo>
                    <a:lnTo>
                      <a:pt x="1126" y="1526"/>
                    </a:lnTo>
                    <a:lnTo>
                      <a:pt x="1116" y="1522"/>
                    </a:lnTo>
                    <a:lnTo>
                      <a:pt x="1106" y="1517"/>
                    </a:lnTo>
                    <a:lnTo>
                      <a:pt x="1099" y="1509"/>
                    </a:lnTo>
                    <a:lnTo>
                      <a:pt x="1094" y="1496"/>
                    </a:lnTo>
                    <a:lnTo>
                      <a:pt x="986" y="993"/>
                    </a:lnTo>
                    <a:lnTo>
                      <a:pt x="857" y="1490"/>
                    </a:lnTo>
                    <a:lnTo>
                      <a:pt x="853" y="1501"/>
                    </a:lnTo>
                    <a:lnTo>
                      <a:pt x="845" y="1510"/>
                    </a:lnTo>
                    <a:lnTo>
                      <a:pt x="834" y="1516"/>
                    </a:lnTo>
                    <a:lnTo>
                      <a:pt x="824" y="1519"/>
                    </a:lnTo>
                    <a:lnTo>
                      <a:pt x="812" y="1519"/>
                    </a:lnTo>
                    <a:lnTo>
                      <a:pt x="801" y="1516"/>
                    </a:lnTo>
                    <a:lnTo>
                      <a:pt x="791" y="1510"/>
                    </a:lnTo>
                    <a:lnTo>
                      <a:pt x="784" y="1499"/>
                    </a:lnTo>
                    <a:lnTo>
                      <a:pt x="696" y="1317"/>
                    </a:lnTo>
                    <a:lnTo>
                      <a:pt x="627" y="1496"/>
                    </a:lnTo>
                    <a:lnTo>
                      <a:pt x="620" y="1508"/>
                    </a:lnTo>
                    <a:lnTo>
                      <a:pt x="611" y="1517"/>
                    </a:lnTo>
                    <a:lnTo>
                      <a:pt x="600" y="1524"/>
                    </a:lnTo>
                    <a:lnTo>
                      <a:pt x="587" y="1527"/>
                    </a:lnTo>
                    <a:lnTo>
                      <a:pt x="439" y="1527"/>
                    </a:lnTo>
                    <a:lnTo>
                      <a:pt x="425" y="1524"/>
                    </a:lnTo>
                    <a:lnTo>
                      <a:pt x="414" y="1517"/>
                    </a:lnTo>
                    <a:lnTo>
                      <a:pt x="407" y="1509"/>
                    </a:lnTo>
                    <a:lnTo>
                      <a:pt x="401" y="1497"/>
                    </a:lnTo>
                    <a:lnTo>
                      <a:pt x="400" y="1486"/>
                    </a:lnTo>
                    <a:lnTo>
                      <a:pt x="401" y="1473"/>
                    </a:lnTo>
                    <a:lnTo>
                      <a:pt x="407" y="1462"/>
                    </a:lnTo>
                    <a:lnTo>
                      <a:pt x="414" y="1453"/>
                    </a:lnTo>
                    <a:lnTo>
                      <a:pt x="425" y="1446"/>
                    </a:lnTo>
                    <a:lnTo>
                      <a:pt x="439" y="1444"/>
                    </a:lnTo>
                    <a:lnTo>
                      <a:pt x="558" y="1444"/>
                    </a:lnTo>
                    <a:lnTo>
                      <a:pt x="562" y="1438"/>
                    </a:lnTo>
                    <a:lnTo>
                      <a:pt x="566" y="1428"/>
                    </a:lnTo>
                    <a:lnTo>
                      <a:pt x="570" y="1416"/>
                    </a:lnTo>
                    <a:lnTo>
                      <a:pt x="652" y="1205"/>
                    </a:lnTo>
                    <a:lnTo>
                      <a:pt x="658" y="1194"/>
                    </a:lnTo>
                    <a:lnTo>
                      <a:pt x="666" y="1186"/>
                    </a:lnTo>
                    <a:lnTo>
                      <a:pt x="676" y="1179"/>
                    </a:lnTo>
                    <a:lnTo>
                      <a:pt x="687" y="1176"/>
                    </a:lnTo>
                    <a:lnTo>
                      <a:pt x="698" y="1175"/>
                    </a:lnTo>
                    <a:lnTo>
                      <a:pt x="709" y="1177"/>
                    </a:lnTo>
                    <a:lnTo>
                      <a:pt x="719" y="1185"/>
                    </a:lnTo>
                    <a:lnTo>
                      <a:pt x="726" y="1195"/>
                    </a:lnTo>
                    <a:lnTo>
                      <a:pt x="807" y="1362"/>
                    </a:lnTo>
                    <a:lnTo>
                      <a:pt x="949" y="809"/>
                    </a:lnTo>
                    <a:lnTo>
                      <a:pt x="955" y="797"/>
                    </a:lnTo>
                    <a:lnTo>
                      <a:pt x="963" y="789"/>
                    </a:lnTo>
                    <a:lnTo>
                      <a:pt x="972" y="782"/>
                    </a:lnTo>
                    <a:lnTo>
                      <a:pt x="984" y="779"/>
                    </a:lnTo>
                    <a:lnTo>
                      <a:pt x="995" y="779"/>
                    </a:lnTo>
                    <a:close/>
                    <a:moveTo>
                      <a:pt x="1224" y="310"/>
                    </a:moveTo>
                    <a:lnTo>
                      <a:pt x="1148" y="312"/>
                    </a:lnTo>
                    <a:lnTo>
                      <a:pt x="1075" y="322"/>
                    </a:lnTo>
                    <a:lnTo>
                      <a:pt x="1004" y="337"/>
                    </a:lnTo>
                    <a:lnTo>
                      <a:pt x="934" y="357"/>
                    </a:lnTo>
                    <a:lnTo>
                      <a:pt x="868" y="382"/>
                    </a:lnTo>
                    <a:lnTo>
                      <a:pt x="803" y="413"/>
                    </a:lnTo>
                    <a:lnTo>
                      <a:pt x="741" y="448"/>
                    </a:lnTo>
                    <a:lnTo>
                      <a:pt x="682" y="489"/>
                    </a:lnTo>
                    <a:lnTo>
                      <a:pt x="628" y="532"/>
                    </a:lnTo>
                    <a:lnTo>
                      <a:pt x="575" y="580"/>
                    </a:lnTo>
                    <a:lnTo>
                      <a:pt x="528" y="632"/>
                    </a:lnTo>
                    <a:lnTo>
                      <a:pt x="484" y="688"/>
                    </a:lnTo>
                    <a:lnTo>
                      <a:pt x="444" y="747"/>
                    </a:lnTo>
                    <a:lnTo>
                      <a:pt x="410" y="810"/>
                    </a:lnTo>
                    <a:lnTo>
                      <a:pt x="379" y="874"/>
                    </a:lnTo>
                    <a:lnTo>
                      <a:pt x="354" y="942"/>
                    </a:lnTo>
                    <a:lnTo>
                      <a:pt x="333" y="1011"/>
                    </a:lnTo>
                    <a:lnTo>
                      <a:pt x="319" y="1084"/>
                    </a:lnTo>
                    <a:lnTo>
                      <a:pt x="310" y="1158"/>
                    </a:lnTo>
                    <a:lnTo>
                      <a:pt x="307" y="1233"/>
                    </a:lnTo>
                    <a:lnTo>
                      <a:pt x="310" y="1309"/>
                    </a:lnTo>
                    <a:lnTo>
                      <a:pt x="319" y="1383"/>
                    </a:lnTo>
                    <a:lnTo>
                      <a:pt x="333" y="1455"/>
                    </a:lnTo>
                    <a:lnTo>
                      <a:pt x="354" y="1526"/>
                    </a:lnTo>
                    <a:lnTo>
                      <a:pt x="379" y="1592"/>
                    </a:lnTo>
                    <a:lnTo>
                      <a:pt x="410" y="1658"/>
                    </a:lnTo>
                    <a:lnTo>
                      <a:pt x="444" y="1720"/>
                    </a:lnTo>
                    <a:lnTo>
                      <a:pt x="484" y="1779"/>
                    </a:lnTo>
                    <a:lnTo>
                      <a:pt x="528" y="1834"/>
                    </a:lnTo>
                    <a:lnTo>
                      <a:pt x="575" y="1887"/>
                    </a:lnTo>
                    <a:lnTo>
                      <a:pt x="628" y="1934"/>
                    </a:lnTo>
                    <a:lnTo>
                      <a:pt x="682" y="1979"/>
                    </a:lnTo>
                    <a:lnTo>
                      <a:pt x="741" y="2019"/>
                    </a:lnTo>
                    <a:lnTo>
                      <a:pt x="803" y="2054"/>
                    </a:lnTo>
                    <a:lnTo>
                      <a:pt x="868" y="2084"/>
                    </a:lnTo>
                    <a:lnTo>
                      <a:pt x="934" y="2110"/>
                    </a:lnTo>
                    <a:lnTo>
                      <a:pt x="1004" y="2131"/>
                    </a:lnTo>
                    <a:lnTo>
                      <a:pt x="1075" y="2146"/>
                    </a:lnTo>
                    <a:lnTo>
                      <a:pt x="1148" y="2154"/>
                    </a:lnTo>
                    <a:lnTo>
                      <a:pt x="1224" y="2157"/>
                    </a:lnTo>
                    <a:lnTo>
                      <a:pt x="1298" y="2154"/>
                    </a:lnTo>
                    <a:lnTo>
                      <a:pt x="1372" y="2146"/>
                    </a:lnTo>
                    <a:lnTo>
                      <a:pt x="1444" y="2131"/>
                    </a:lnTo>
                    <a:lnTo>
                      <a:pt x="1513" y="2110"/>
                    </a:lnTo>
                    <a:lnTo>
                      <a:pt x="1580" y="2084"/>
                    </a:lnTo>
                    <a:lnTo>
                      <a:pt x="1644" y="2054"/>
                    </a:lnTo>
                    <a:lnTo>
                      <a:pt x="1706" y="2019"/>
                    </a:lnTo>
                    <a:lnTo>
                      <a:pt x="1765" y="1979"/>
                    </a:lnTo>
                    <a:lnTo>
                      <a:pt x="1820" y="1934"/>
                    </a:lnTo>
                    <a:lnTo>
                      <a:pt x="1871" y="1887"/>
                    </a:lnTo>
                    <a:lnTo>
                      <a:pt x="1920" y="1834"/>
                    </a:lnTo>
                    <a:lnTo>
                      <a:pt x="1963" y="1779"/>
                    </a:lnTo>
                    <a:lnTo>
                      <a:pt x="2002" y="1720"/>
                    </a:lnTo>
                    <a:lnTo>
                      <a:pt x="2038" y="1658"/>
                    </a:lnTo>
                    <a:lnTo>
                      <a:pt x="2068" y="1592"/>
                    </a:lnTo>
                    <a:lnTo>
                      <a:pt x="2094" y="1526"/>
                    </a:lnTo>
                    <a:lnTo>
                      <a:pt x="2113" y="1455"/>
                    </a:lnTo>
                    <a:lnTo>
                      <a:pt x="2128" y="1383"/>
                    </a:lnTo>
                    <a:lnTo>
                      <a:pt x="2138" y="1309"/>
                    </a:lnTo>
                    <a:lnTo>
                      <a:pt x="2140" y="1233"/>
                    </a:lnTo>
                    <a:lnTo>
                      <a:pt x="2138" y="1158"/>
                    </a:lnTo>
                    <a:lnTo>
                      <a:pt x="2128" y="1084"/>
                    </a:lnTo>
                    <a:lnTo>
                      <a:pt x="2113" y="1011"/>
                    </a:lnTo>
                    <a:lnTo>
                      <a:pt x="2094" y="942"/>
                    </a:lnTo>
                    <a:lnTo>
                      <a:pt x="2068" y="874"/>
                    </a:lnTo>
                    <a:lnTo>
                      <a:pt x="2038" y="810"/>
                    </a:lnTo>
                    <a:lnTo>
                      <a:pt x="2002" y="747"/>
                    </a:lnTo>
                    <a:lnTo>
                      <a:pt x="1963" y="688"/>
                    </a:lnTo>
                    <a:lnTo>
                      <a:pt x="1920" y="632"/>
                    </a:lnTo>
                    <a:lnTo>
                      <a:pt x="1871" y="580"/>
                    </a:lnTo>
                    <a:lnTo>
                      <a:pt x="1820" y="532"/>
                    </a:lnTo>
                    <a:lnTo>
                      <a:pt x="1765" y="489"/>
                    </a:lnTo>
                    <a:lnTo>
                      <a:pt x="1706" y="448"/>
                    </a:lnTo>
                    <a:lnTo>
                      <a:pt x="1644" y="413"/>
                    </a:lnTo>
                    <a:lnTo>
                      <a:pt x="1580" y="382"/>
                    </a:lnTo>
                    <a:lnTo>
                      <a:pt x="1513" y="357"/>
                    </a:lnTo>
                    <a:lnTo>
                      <a:pt x="1444" y="337"/>
                    </a:lnTo>
                    <a:lnTo>
                      <a:pt x="1372" y="322"/>
                    </a:lnTo>
                    <a:lnTo>
                      <a:pt x="1298" y="312"/>
                    </a:lnTo>
                    <a:lnTo>
                      <a:pt x="1224" y="310"/>
                    </a:lnTo>
                    <a:close/>
                    <a:moveTo>
                      <a:pt x="1224" y="0"/>
                    </a:moveTo>
                    <a:lnTo>
                      <a:pt x="1224" y="0"/>
                    </a:lnTo>
                    <a:lnTo>
                      <a:pt x="1315" y="4"/>
                    </a:lnTo>
                    <a:lnTo>
                      <a:pt x="1404" y="13"/>
                    </a:lnTo>
                    <a:lnTo>
                      <a:pt x="1491" y="30"/>
                    </a:lnTo>
                    <a:lnTo>
                      <a:pt x="1577" y="52"/>
                    </a:lnTo>
                    <a:lnTo>
                      <a:pt x="1660" y="81"/>
                    </a:lnTo>
                    <a:lnTo>
                      <a:pt x="1739" y="115"/>
                    </a:lnTo>
                    <a:lnTo>
                      <a:pt x="1816" y="154"/>
                    </a:lnTo>
                    <a:lnTo>
                      <a:pt x="1889" y="199"/>
                    </a:lnTo>
                    <a:lnTo>
                      <a:pt x="1959" y="249"/>
                    </a:lnTo>
                    <a:lnTo>
                      <a:pt x="2026" y="303"/>
                    </a:lnTo>
                    <a:lnTo>
                      <a:pt x="2088" y="362"/>
                    </a:lnTo>
                    <a:lnTo>
                      <a:pt x="2147" y="424"/>
                    </a:lnTo>
                    <a:lnTo>
                      <a:pt x="2200" y="492"/>
                    </a:lnTo>
                    <a:lnTo>
                      <a:pt x="2250" y="563"/>
                    </a:lnTo>
                    <a:lnTo>
                      <a:pt x="2295" y="636"/>
                    </a:lnTo>
                    <a:lnTo>
                      <a:pt x="2333" y="714"/>
                    </a:lnTo>
                    <a:lnTo>
                      <a:pt x="2367" y="795"/>
                    </a:lnTo>
                    <a:lnTo>
                      <a:pt x="2395" y="877"/>
                    </a:lnTo>
                    <a:lnTo>
                      <a:pt x="2418" y="964"/>
                    </a:lnTo>
                    <a:lnTo>
                      <a:pt x="2434" y="1051"/>
                    </a:lnTo>
                    <a:lnTo>
                      <a:pt x="2444" y="1141"/>
                    </a:lnTo>
                    <a:lnTo>
                      <a:pt x="2448" y="1233"/>
                    </a:lnTo>
                    <a:lnTo>
                      <a:pt x="2444" y="1325"/>
                    </a:lnTo>
                    <a:lnTo>
                      <a:pt x="2434" y="1416"/>
                    </a:lnTo>
                    <a:lnTo>
                      <a:pt x="2418" y="1503"/>
                    </a:lnTo>
                    <a:lnTo>
                      <a:pt x="2395" y="1589"/>
                    </a:lnTo>
                    <a:lnTo>
                      <a:pt x="2367" y="1672"/>
                    </a:lnTo>
                    <a:lnTo>
                      <a:pt x="2333" y="1753"/>
                    </a:lnTo>
                    <a:lnTo>
                      <a:pt x="2295" y="1831"/>
                    </a:lnTo>
                    <a:lnTo>
                      <a:pt x="2250" y="1905"/>
                    </a:lnTo>
                    <a:lnTo>
                      <a:pt x="2200" y="1976"/>
                    </a:lnTo>
                    <a:lnTo>
                      <a:pt x="2147" y="2042"/>
                    </a:lnTo>
                    <a:lnTo>
                      <a:pt x="2088" y="2105"/>
                    </a:lnTo>
                    <a:lnTo>
                      <a:pt x="2026" y="2165"/>
                    </a:lnTo>
                    <a:lnTo>
                      <a:pt x="1959" y="2218"/>
                    </a:lnTo>
                    <a:lnTo>
                      <a:pt x="1889" y="2268"/>
                    </a:lnTo>
                    <a:lnTo>
                      <a:pt x="1816" y="2312"/>
                    </a:lnTo>
                    <a:lnTo>
                      <a:pt x="1739" y="2353"/>
                    </a:lnTo>
                    <a:lnTo>
                      <a:pt x="1660" y="2386"/>
                    </a:lnTo>
                    <a:lnTo>
                      <a:pt x="1577" y="2415"/>
                    </a:lnTo>
                    <a:lnTo>
                      <a:pt x="1491" y="2437"/>
                    </a:lnTo>
                    <a:lnTo>
                      <a:pt x="1404" y="2454"/>
                    </a:lnTo>
                    <a:lnTo>
                      <a:pt x="1315" y="2463"/>
                    </a:lnTo>
                    <a:lnTo>
                      <a:pt x="1224" y="2467"/>
                    </a:lnTo>
                    <a:lnTo>
                      <a:pt x="1133" y="2463"/>
                    </a:lnTo>
                    <a:lnTo>
                      <a:pt x="1043" y="2454"/>
                    </a:lnTo>
                    <a:lnTo>
                      <a:pt x="956" y="2437"/>
                    </a:lnTo>
                    <a:lnTo>
                      <a:pt x="871" y="2415"/>
                    </a:lnTo>
                    <a:lnTo>
                      <a:pt x="788" y="2386"/>
                    </a:lnTo>
                    <a:lnTo>
                      <a:pt x="708" y="2353"/>
                    </a:lnTo>
                    <a:lnTo>
                      <a:pt x="632" y="2312"/>
                    </a:lnTo>
                    <a:lnTo>
                      <a:pt x="557" y="2268"/>
                    </a:lnTo>
                    <a:lnTo>
                      <a:pt x="487" y="2218"/>
                    </a:lnTo>
                    <a:lnTo>
                      <a:pt x="421" y="2165"/>
                    </a:lnTo>
                    <a:lnTo>
                      <a:pt x="358" y="2105"/>
                    </a:lnTo>
                    <a:lnTo>
                      <a:pt x="301" y="2042"/>
                    </a:lnTo>
                    <a:lnTo>
                      <a:pt x="246" y="1976"/>
                    </a:lnTo>
                    <a:lnTo>
                      <a:pt x="197" y="1905"/>
                    </a:lnTo>
                    <a:lnTo>
                      <a:pt x="153" y="1831"/>
                    </a:lnTo>
                    <a:lnTo>
                      <a:pt x="113" y="1753"/>
                    </a:lnTo>
                    <a:lnTo>
                      <a:pt x="80" y="1672"/>
                    </a:lnTo>
                    <a:lnTo>
                      <a:pt x="51" y="1589"/>
                    </a:lnTo>
                    <a:lnTo>
                      <a:pt x="29" y="1503"/>
                    </a:lnTo>
                    <a:lnTo>
                      <a:pt x="13" y="1416"/>
                    </a:lnTo>
                    <a:lnTo>
                      <a:pt x="3" y="1325"/>
                    </a:lnTo>
                    <a:lnTo>
                      <a:pt x="0" y="1233"/>
                    </a:lnTo>
                    <a:lnTo>
                      <a:pt x="3" y="1141"/>
                    </a:lnTo>
                    <a:lnTo>
                      <a:pt x="13" y="1051"/>
                    </a:lnTo>
                    <a:lnTo>
                      <a:pt x="29" y="964"/>
                    </a:lnTo>
                    <a:lnTo>
                      <a:pt x="51" y="877"/>
                    </a:lnTo>
                    <a:lnTo>
                      <a:pt x="80" y="795"/>
                    </a:lnTo>
                    <a:lnTo>
                      <a:pt x="113" y="714"/>
                    </a:lnTo>
                    <a:lnTo>
                      <a:pt x="153" y="636"/>
                    </a:lnTo>
                    <a:lnTo>
                      <a:pt x="197" y="563"/>
                    </a:lnTo>
                    <a:lnTo>
                      <a:pt x="246" y="492"/>
                    </a:lnTo>
                    <a:lnTo>
                      <a:pt x="301" y="424"/>
                    </a:lnTo>
                    <a:lnTo>
                      <a:pt x="358" y="362"/>
                    </a:lnTo>
                    <a:lnTo>
                      <a:pt x="421" y="303"/>
                    </a:lnTo>
                    <a:lnTo>
                      <a:pt x="487" y="249"/>
                    </a:lnTo>
                    <a:lnTo>
                      <a:pt x="557" y="199"/>
                    </a:lnTo>
                    <a:lnTo>
                      <a:pt x="632" y="154"/>
                    </a:lnTo>
                    <a:lnTo>
                      <a:pt x="708" y="115"/>
                    </a:lnTo>
                    <a:lnTo>
                      <a:pt x="788" y="81"/>
                    </a:lnTo>
                    <a:lnTo>
                      <a:pt x="871" y="52"/>
                    </a:lnTo>
                    <a:lnTo>
                      <a:pt x="956" y="30"/>
                    </a:lnTo>
                    <a:lnTo>
                      <a:pt x="1043" y="13"/>
                    </a:lnTo>
                    <a:lnTo>
                      <a:pt x="1133" y="4"/>
                    </a:lnTo>
                    <a:lnTo>
                      <a:pt x="122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xmlns="" id="{944F23D3-BD54-43DD-9C7B-EE8E7A89D546}"/>
                  </a:ext>
                </a:extLst>
              </p:cNvPr>
              <p:cNvGrpSpPr/>
              <p:nvPr/>
            </p:nvGrpSpPr>
            <p:grpSpPr>
              <a:xfrm>
                <a:off x="5830091" y="5338576"/>
                <a:ext cx="960782" cy="956678"/>
                <a:chOff x="6784954" y="3032825"/>
                <a:chExt cx="960782" cy="956678"/>
              </a:xfrm>
            </p:grpSpPr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xmlns="" id="{ED76DCD6-E797-4224-8C5A-FF98A4D31712}"/>
                    </a:ext>
                  </a:extLst>
                </p:cNvPr>
                <p:cNvSpPr/>
                <p:nvPr/>
              </p:nvSpPr>
              <p:spPr>
                <a:xfrm>
                  <a:off x="6784954" y="3032825"/>
                  <a:ext cx="960782" cy="956678"/>
                </a:xfrm>
                <a:prstGeom prst="rect">
                  <a:avLst/>
                </a:prstGeom>
                <a:solidFill>
                  <a:srgbClr val="FFE6C1"/>
                </a:solidFill>
                <a:ln>
                  <a:solidFill>
                    <a:srgbClr val="FFE6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72" name="그룹 71">
                  <a:extLst>
                    <a:ext uri="{FF2B5EF4-FFF2-40B4-BE49-F238E27FC236}">
                      <a16:creationId xmlns:a16="http://schemas.microsoft.com/office/drawing/2014/main" xmlns="" id="{0231E6A4-0E86-4B82-8E4A-575A325B8362}"/>
                    </a:ext>
                  </a:extLst>
                </p:cNvPr>
                <p:cNvGrpSpPr/>
                <p:nvPr/>
              </p:nvGrpSpPr>
              <p:grpSpPr>
                <a:xfrm>
                  <a:off x="6921877" y="3182368"/>
                  <a:ext cx="686934" cy="676315"/>
                  <a:chOff x="6921877" y="3182368"/>
                  <a:chExt cx="686934" cy="676315"/>
                </a:xfrm>
              </p:grpSpPr>
              <p:sp>
                <p:nvSpPr>
                  <p:cNvPr id="73" name="Rectangle 16">
                    <a:extLst>
                      <a:ext uri="{FF2B5EF4-FFF2-40B4-BE49-F238E27FC236}">
                        <a16:creationId xmlns:a16="http://schemas.microsoft.com/office/drawing/2014/main" xmlns="" id="{D99A712F-802C-4D68-B160-DDF68543D52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161146" y="3495932"/>
                    <a:ext cx="265512" cy="52261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74" name="Freeform 17">
                    <a:extLst>
                      <a:ext uri="{FF2B5EF4-FFF2-40B4-BE49-F238E27FC236}">
                        <a16:creationId xmlns:a16="http://schemas.microsoft.com/office/drawing/2014/main" xmlns="" id="{5F2D8286-5890-4527-8734-E5E917089E8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921877" y="3182368"/>
                    <a:ext cx="637536" cy="627128"/>
                  </a:xfrm>
                  <a:custGeom>
                    <a:avLst/>
                    <a:gdLst>
                      <a:gd name="T0" fmla="*/ 413 w 3302"/>
                      <a:gd name="T1" fmla="*/ 0 h 3264"/>
                      <a:gd name="T2" fmla="*/ 2890 w 3302"/>
                      <a:gd name="T3" fmla="*/ 0 h 3264"/>
                      <a:gd name="T4" fmla="*/ 2941 w 3302"/>
                      <a:gd name="T5" fmla="*/ 3 h 3264"/>
                      <a:gd name="T6" fmla="*/ 2992 w 3302"/>
                      <a:gd name="T7" fmla="*/ 12 h 3264"/>
                      <a:gd name="T8" fmla="*/ 3039 w 3302"/>
                      <a:gd name="T9" fmla="*/ 27 h 3264"/>
                      <a:gd name="T10" fmla="*/ 3083 w 3302"/>
                      <a:gd name="T11" fmla="*/ 48 h 3264"/>
                      <a:gd name="T12" fmla="*/ 3126 w 3302"/>
                      <a:gd name="T13" fmla="*/ 73 h 3264"/>
                      <a:gd name="T14" fmla="*/ 3164 w 3302"/>
                      <a:gd name="T15" fmla="*/ 103 h 3264"/>
                      <a:gd name="T16" fmla="*/ 3198 w 3302"/>
                      <a:gd name="T17" fmla="*/ 137 h 3264"/>
                      <a:gd name="T18" fmla="*/ 3228 w 3302"/>
                      <a:gd name="T19" fmla="*/ 175 h 3264"/>
                      <a:gd name="T20" fmla="*/ 3254 w 3302"/>
                      <a:gd name="T21" fmla="*/ 216 h 3264"/>
                      <a:gd name="T22" fmla="*/ 3275 w 3302"/>
                      <a:gd name="T23" fmla="*/ 261 h 3264"/>
                      <a:gd name="T24" fmla="*/ 3290 w 3302"/>
                      <a:gd name="T25" fmla="*/ 307 h 3264"/>
                      <a:gd name="T26" fmla="*/ 3299 w 3302"/>
                      <a:gd name="T27" fmla="*/ 357 h 3264"/>
                      <a:gd name="T28" fmla="*/ 3302 w 3302"/>
                      <a:gd name="T29" fmla="*/ 408 h 3264"/>
                      <a:gd name="T30" fmla="*/ 3302 w 3302"/>
                      <a:gd name="T31" fmla="*/ 1658 h 3264"/>
                      <a:gd name="T32" fmla="*/ 3258 w 3302"/>
                      <a:gd name="T33" fmla="*/ 1650 h 3264"/>
                      <a:gd name="T34" fmla="*/ 3212 w 3302"/>
                      <a:gd name="T35" fmla="*/ 1648 h 3264"/>
                      <a:gd name="T36" fmla="*/ 3164 w 3302"/>
                      <a:gd name="T37" fmla="*/ 1650 h 3264"/>
                      <a:gd name="T38" fmla="*/ 3117 w 3302"/>
                      <a:gd name="T39" fmla="*/ 1659 h 3264"/>
                      <a:gd name="T40" fmla="*/ 3071 w 3302"/>
                      <a:gd name="T41" fmla="*/ 1673 h 3264"/>
                      <a:gd name="T42" fmla="*/ 3027 w 3302"/>
                      <a:gd name="T43" fmla="*/ 1691 h 3264"/>
                      <a:gd name="T44" fmla="*/ 3027 w 3302"/>
                      <a:gd name="T45" fmla="*/ 544 h 3264"/>
                      <a:gd name="T46" fmla="*/ 275 w 3302"/>
                      <a:gd name="T47" fmla="*/ 544 h 3264"/>
                      <a:gd name="T48" fmla="*/ 275 w 3302"/>
                      <a:gd name="T49" fmla="*/ 2856 h 3264"/>
                      <a:gd name="T50" fmla="*/ 279 w 3302"/>
                      <a:gd name="T51" fmla="*/ 2883 h 3264"/>
                      <a:gd name="T52" fmla="*/ 287 w 3302"/>
                      <a:gd name="T53" fmla="*/ 2909 h 3264"/>
                      <a:gd name="T54" fmla="*/ 299 w 3302"/>
                      <a:gd name="T55" fmla="*/ 2932 h 3264"/>
                      <a:gd name="T56" fmla="*/ 315 w 3302"/>
                      <a:gd name="T57" fmla="*/ 2952 h 3264"/>
                      <a:gd name="T58" fmla="*/ 336 w 3302"/>
                      <a:gd name="T59" fmla="*/ 2969 h 3264"/>
                      <a:gd name="T60" fmla="*/ 359 w 3302"/>
                      <a:gd name="T61" fmla="*/ 2982 h 3264"/>
                      <a:gd name="T62" fmla="*/ 385 w 3302"/>
                      <a:gd name="T63" fmla="*/ 2990 h 3264"/>
                      <a:gd name="T64" fmla="*/ 413 w 3302"/>
                      <a:gd name="T65" fmla="*/ 2992 h 3264"/>
                      <a:gd name="T66" fmla="*/ 1790 w 3302"/>
                      <a:gd name="T67" fmla="*/ 2992 h 3264"/>
                      <a:gd name="T68" fmla="*/ 1710 w 3302"/>
                      <a:gd name="T69" fmla="*/ 3264 h 3264"/>
                      <a:gd name="T70" fmla="*/ 413 w 3302"/>
                      <a:gd name="T71" fmla="*/ 3264 h 3264"/>
                      <a:gd name="T72" fmla="*/ 361 w 3302"/>
                      <a:gd name="T73" fmla="*/ 3261 h 3264"/>
                      <a:gd name="T74" fmla="*/ 311 w 3302"/>
                      <a:gd name="T75" fmla="*/ 3252 h 3264"/>
                      <a:gd name="T76" fmla="*/ 264 w 3302"/>
                      <a:gd name="T77" fmla="*/ 3237 h 3264"/>
                      <a:gd name="T78" fmla="*/ 219 w 3302"/>
                      <a:gd name="T79" fmla="*/ 3216 h 3264"/>
                      <a:gd name="T80" fmla="*/ 177 w 3302"/>
                      <a:gd name="T81" fmla="*/ 3190 h 3264"/>
                      <a:gd name="T82" fmla="*/ 139 w 3302"/>
                      <a:gd name="T83" fmla="*/ 3161 h 3264"/>
                      <a:gd name="T84" fmla="*/ 104 w 3302"/>
                      <a:gd name="T85" fmla="*/ 3127 h 3264"/>
                      <a:gd name="T86" fmla="*/ 73 w 3302"/>
                      <a:gd name="T87" fmla="*/ 3089 h 3264"/>
                      <a:gd name="T88" fmla="*/ 48 w 3302"/>
                      <a:gd name="T89" fmla="*/ 3048 h 3264"/>
                      <a:gd name="T90" fmla="*/ 28 w 3302"/>
                      <a:gd name="T91" fmla="*/ 3003 h 3264"/>
                      <a:gd name="T92" fmla="*/ 13 w 3302"/>
                      <a:gd name="T93" fmla="*/ 2957 h 3264"/>
                      <a:gd name="T94" fmla="*/ 3 w 3302"/>
                      <a:gd name="T95" fmla="*/ 2907 h 3264"/>
                      <a:gd name="T96" fmla="*/ 0 w 3302"/>
                      <a:gd name="T97" fmla="*/ 2856 h 3264"/>
                      <a:gd name="T98" fmla="*/ 0 w 3302"/>
                      <a:gd name="T99" fmla="*/ 408 h 3264"/>
                      <a:gd name="T100" fmla="*/ 3 w 3302"/>
                      <a:gd name="T101" fmla="*/ 357 h 3264"/>
                      <a:gd name="T102" fmla="*/ 13 w 3302"/>
                      <a:gd name="T103" fmla="*/ 307 h 3264"/>
                      <a:gd name="T104" fmla="*/ 28 w 3302"/>
                      <a:gd name="T105" fmla="*/ 261 h 3264"/>
                      <a:gd name="T106" fmla="*/ 48 w 3302"/>
                      <a:gd name="T107" fmla="*/ 216 h 3264"/>
                      <a:gd name="T108" fmla="*/ 73 w 3302"/>
                      <a:gd name="T109" fmla="*/ 175 h 3264"/>
                      <a:gd name="T110" fmla="*/ 104 w 3302"/>
                      <a:gd name="T111" fmla="*/ 137 h 3264"/>
                      <a:gd name="T112" fmla="*/ 139 w 3302"/>
                      <a:gd name="T113" fmla="*/ 103 h 3264"/>
                      <a:gd name="T114" fmla="*/ 177 w 3302"/>
                      <a:gd name="T115" fmla="*/ 73 h 3264"/>
                      <a:gd name="T116" fmla="*/ 219 w 3302"/>
                      <a:gd name="T117" fmla="*/ 48 h 3264"/>
                      <a:gd name="T118" fmla="*/ 264 w 3302"/>
                      <a:gd name="T119" fmla="*/ 27 h 3264"/>
                      <a:gd name="T120" fmla="*/ 311 w 3302"/>
                      <a:gd name="T121" fmla="*/ 12 h 3264"/>
                      <a:gd name="T122" fmla="*/ 361 w 3302"/>
                      <a:gd name="T123" fmla="*/ 3 h 3264"/>
                      <a:gd name="T124" fmla="*/ 413 w 3302"/>
                      <a:gd name="T125" fmla="*/ 0 h 32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302" h="3264">
                        <a:moveTo>
                          <a:pt x="413" y="0"/>
                        </a:moveTo>
                        <a:lnTo>
                          <a:pt x="2890" y="0"/>
                        </a:lnTo>
                        <a:lnTo>
                          <a:pt x="2941" y="3"/>
                        </a:lnTo>
                        <a:lnTo>
                          <a:pt x="2992" y="12"/>
                        </a:lnTo>
                        <a:lnTo>
                          <a:pt x="3039" y="27"/>
                        </a:lnTo>
                        <a:lnTo>
                          <a:pt x="3083" y="48"/>
                        </a:lnTo>
                        <a:lnTo>
                          <a:pt x="3126" y="73"/>
                        </a:lnTo>
                        <a:lnTo>
                          <a:pt x="3164" y="103"/>
                        </a:lnTo>
                        <a:lnTo>
                          <a:pt x="3198" y="137"/>
                        </a:lnTo>
                        <a:lnTo>
                          <a:pt x="3228" y="175"/>
                        </a:lnTo>
                        <a:lnTo>
                          <a:pt x="3254" y="216"/>
                        </a:lnTo>
                        <a:lnTo>
                          <a:pt x="3275" y="261"/>
                        </a:lnTo>
                        <a:lnTo>
                          <a:pt x="3290" y="307"/>
                        </a:lnTo>
                        <a:lnTo>
                          <a:pt x="3299" y="357"/>
                        </a:lnTo>
                        <a:lnTo>
                          <a:pt x="3302" y="408"/>
                        </a:lnTo>
                        <a:lnTo>
                          <a:pt x="3302" y="1658"/>
                        </a:lnTo>
                        <a:lnTo>
                          <a:pt x="3258" y="1650"/>
                        </a:lnTo>
                        <a:lnTo>
                          <a:pt x="3212" y="1648"/>
                        </a:lnTo>
                        <a:lnTo>
                          <a:pt x="3164" y="1650"/>
                        </a:lnTo>
                        <a:lnTo>
                          <a:pt x="3117" y="1659"/>
                        </a:lnTo>
                        <a:lnTo>
                          <a:pt x="3071" y="1673"/>
                        </a:lnTo>
                        <a:lnTo>
                          <a:pt x="3027" y="1691"/>
                        </a:lnTo>
                        <a:lnTo>
                          <a:pt x="3027" y="544"/>
                        </a:lnTo>
                        <a:lnTo>
                          <a:pt x="275" y="544"/>
                        </a:lnTo>
                        <a:lnTo>
                          <a:pt x="275" y="2856"/>
                        </a:lnTo>
                        <a:lnTo>
                          <a:pt x="279" y="2883"/>
                        </a:lnTo>
                        <a:lnTo>
                          <a:pt x="287" y="2909"/>
                        </a:lnTo>
                        <a:lnTo>
                          <a:pt x="299" y="2932"/>
                        </a:lnTo>
                        <a:lnTo>
                          <a:pt x="315" y="2952"/>
                        </a:lnTo>
                        <a:lnTo>
                          <a:pt x="336" y="2969"/>
                        </a:lnTo>
                        <a:lnTo>
                          <a:pt x="359" y="2982"/>
                        </a:lnTo>
                        <a:lnTo>
                          <a:pt x="385" y="2990"/>
                        </a:lnTo>
                        <a:lnTo>
                          <a:pt x="413" y="2992"/>
                        </a:lnTo>
                        <a:lnTo>
                          <a:pt x="1790" y="2992"/>
                        </a:lnTo>
                        <a:lnTo>
                          <a:pt x="1710" y="3264"/>
                        </a:lnTo>
                        <a:lnTo>
                          <a:pt x="413" y="3264"/>
                        </a:lnTo>
                        <a:lnTo>
                          <a:pt x="361" y="3261"/>
                        </a:lnTo>
                        <a:lnTo>
                          <a:pt x="311" y="3252"/>
                        </a:lnTo>
                        <a:lnTo>
                          <a:pt x="264" y="3237"/>
                        </a:lnTo>
                        <a:lnTo>
                          <a:pt x="219" y="3216"/>
                        </a:lnTo>
                        <a:lnTo>
                          <a:pt x="177" y="3190"/>
                        </a:lnTo>
                        <a:lnTo>
                          <a:pt x="139" y="3161"/>
                        </a:lnTo>
                        <a:lnTo>
                          <a:pt x="104" y="3127"/>
                        </a:lnTo>
                        <a:lnTo>
                          <a:pt x="73" y="3089"/>
                        </a:lnTo>
                        <a:lnTo>
                          <a:pt x="48" y="3048"/>
                        </a:lnTo>
                        <a:lnTo>
                          <a:pt x="28" y="3003"/>
                        </a:lnTo>
                        <a:lnTo>
                          <a:pt x="13" y="2957"/>
                        </a:lnTo>
                        <a:lnTo>
                          <a:pt x="3" y="2907"/>
                        </a:lnTo>
                        <a:lnTo>
                          <a:pt x="0" y="2856"/>
                        </a:lnTo>
                        <a:lnTo>
                          <a:pt x="0" y="408"/>
                        </a:lnTo>
                        <a:lnTo>
                          <a:pt x="3" y="357"/>
                        </a:lnTo>
                        <a:lnTo>
                          <a:pt x="13" y="307"/>
                        </a:lnTo>
                        <a:lnTo>
                          <a:pt x="28" y="261"/>
                        </a:lnTo>
                        <a:lnTo>
                          <a:pt x="48" y="216"/>
                        </a:lnTo>
                        <a:lnTo>
                          <a:pt x="73" y="175"/>
                        </a:lnTo>
                        <a:lnTo>
                          <a:pt x="104" y="137"/>
                        </a:lnTo>
                        <a:lnTo>
                          <a:pt x="139" y="103"/>
                        </a:lnTo>
                        <a:lnTo>
                          <a:pt x="177" y="73"/>
                        </a:lnTo>
                        <a:lnTo>
                          <a:pt x="219" y="48"/>
                        </a:lnTo>
                        <a:lnTo>
                          <a:pt x="264" y="27"/>
                        </a:lnTo>
                        <a:lnTo>
                          <a:pt x="311" y="12"/>
                        </a:lnTo>
                        <a:lnTo>
                          <a:pt x="361" y="3"/>
                        </a:lnTo>
                        <a:lnTo>
                          <a:pt x="413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75" name="Rectangle 18">
                    <a:extLst>
                      <a:ext uri="{FF2B5EF4-FFF2-40B4-BE49-F238E27FC236}">
                        <a16:creationId xmlns:a16="http://schemas.microsoft.com/office/drawing/2014/main" xmlns="" id="{258218F8-45E3-4379-B5FB-B2F9837D704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161146" y="3391411"/>
                    <a:ext cx="265512" cy="52261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76" name="Freeform 19">
                    <a:extLst>
                      <a:ext uri="{FF2B5EF4-FFF2-40B4-BE49-F238E27FC236}">
                        <a16:creationId xmlns:a16="http://schemas.microsoft.com/office/drawing/2014/main" xmlns="" id="{D3889295-6FEF-4E4E-926F-F3D6823E3DB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161146" y="3600454"/>
                    <a:ext cx="241585" cy="52261"/>
                  </a:xfrm>
                  <a:custGeom>
                    <a:avLst/>
                    <a:gdLst>
                      <a:gd name="T0" fmla="*/ 0 w 1254"/>
                      <a:gd name="T1" fmla="*/ 0 h 272"/>
                      <a:gd name="T2" fmla="*/ 1254 w 1254"/>
                      <a:gd name="T3" fmla="*/ 0 h 272"/>
                      <a:gd name="T4" fmla="*/ 976 w 1254"/>
                      <a:gd name="T5" fmla="*/ 272 h 272"/>
                      <a:gd name="T6" fmla="*/ 0 w 1254"/>
                      <a:gd name="T7" fmla="*/ 272 h 272"/>
                      <a:gd name="T8" fmla="*/ 0 w 1254"/>
                      <a:gd name="T9" fmla="*/ 0 h 2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54" h="272">
                        <a:moveTo>
                          <a:pt x="0" y="0"/>
                        </a:moveTo>
                        <a:lnTo>
                          <a:pt x="1254" y="0"/>
                        </a:lnTo>
                        <a:lnTo>
                          <a:pt x="976" y="272"/>
                        </a:lnTo>
                        <a:lnTo>
                          <a:pt x="0" y="27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77" name="Rectangle 20">
                    <a:extLst>
                      <a:ext uri="{FF2B5EF4-FFF2-40B4-BE49-F238E27FC236}">
                        <a16:creationId xmlns:a16="http://schemas.microsoft.com/office/drawing/2014/main" xmlns="" id="{F349127A-E24A-4703-89D7-68BF05BC982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054633" y="3495932"/>
                    <a:ext cx="53257" cy="52261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78" name="Rectangle 21">
                    <a:extLst>
                      <a:ext uri="{FF2B5EF4-FFF2-40B4-BE49-F238E27FC236}">
                        <a16:creationId xmlns:a16="http://schemas.microsoft.com/office/drawing/2014/main" xmlns="" id="{400A02B0-59D5-4212-8AF9-45E14861A12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054633" y="3391411"/>
                    <a:ext cx="53257" cy="52261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79" name="Rectangle 22">
                    <a:extLst>
                      <a:ext uri="{FF2B5EF4-FFF2-40B4-BE49-F238E27FC236}">
                        <a16:creationId xmlns:a16="http://schemas.microsoft.com/office/drawing/2014/main" xmlns="" id="{8C50C114-CF5B-454D-802F-BC16DDC6AEC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054633" y="3600454"/>
                    <a:ext cx="53257" cy="52261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80" name="Freeform 23">
                    <a:extLst>
                      <a:ext uri="{FF2B5EF4-FFF2-40B4-BE49-F238E27FC236}">
                        <a16:creationId xmlns:a16="http://schemas.microsoft.com/office/drawing/2014/main" xmlns="" id="{E660CE16-9415-4214-AA81-6ADCDC3B229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87633" y="3550499"/>
                    <a:ext cx="121178" cy="119124"/>
                  </a:xfrm>
                  <a:custGeom>
                    <a:avLst/>
                    <a:gdLst>
                      <a:gd name="T0" fmla="*/ 272 w 629"/>
                      <a:gd name="T1" fmla="*/ 0 h 624"/>
                      <a:gd name="T2" fmla="*/ 299 w 629"/>
                      <a:gd name="T3" fmla="*/ 4 h 624"/>
                      <a:gd name="T4" fmla="*/ 327 w 629"/>
                      <a:gd name="T5" fmla="*/ 12 h 624"/>
                      <a:gd name="T6" fmla="*/ 352 w 629"/>
                      <a:gd name="T7" fmla="*/ 25 h 624"/>
                      <a:gd name="T8" fmla="*/ 376 w 629"/>
                      <a:gd name="T9" fmla="*/ 45 h 624"/>
                      <a:gd name="T10" fmla="*/ 585 w 629"/>
                      <a:gd name="T11" fmla="*/ 251 h 624"/>
                      <a:gd name="T12" fmla="*/ 603 w 629"/>
                      <a:gd name="T13" fmla="*/ 274 h 624"/>
                      <a:gd name="T14" fmla="*/ 617 w 629"/>
                      <a:gd name="T15" fmla="*/ 300 h 624"/>
                      <a:gd name="T16" fmla="*/ 625 w 629"/>
                      <a:gd name="T17" fmla="*/ 326 h 624"/>
                      <a:gd name="T18" fmla="*/ 629 w 629"/>
                      <a:gd name="T19" fmla="*/ 354 h 624"/>
                      <a:gd name="T20" fmla="*/ 625 w 629"/>
                      <a:gd name="T21" fmla="*/ 381 h 624"/>
                      <a:gd name="T22" fmla="*/ 617 w 629"/>
                      <a:gd name="T23" fmla="*/ 408 h 624"/>
                      <a:gd name="T24" fmla="*/ 604 w 629"/>
                      <a:gd name="T25" fmla="*/ 435 h 624"/>
                      <a:gd name="T26" fmla="*/ 586 w 629"/>
                      <a:gd name="T27" fmla="*/ 457 h 624"/>
                      <a:gd name="T28" fmla="*/ 418 w 629"/>
                      <a:gd name="T29" fmla="*/ 624 h 624"/>
                      <a:gd name="T30" fmla="*/ 0 w 629"/>
                      <a:gd name="T31" fmla="*/ 210 h 624"/>
                      <a:gd name="T32" fmla="*/ 169 w 629"/>
                      <a:gd name="T33" fmla="*/ 42 h 624"/>
                      <a:gd name="T34" fmla="*/ 192 w 629"/>
                      <a:gd name="T35" fmla="*/ 24 h 624"/>
                      <a:gd name="T36" fmla="*/ 217 w 629"/>
                      <a:gd name="T37" fmla="*/ 12 h 624"/>
                      <a:gd name="T38" fmla="*/ 244 w 629"/>
                      <a:gd name="T39" fmla="*/ 4 h 624"/>
                      <a:gd name="T40" fmla="*/ 272 w 629"/>
                      <a:gd name="T41" fmla="*/ 0 h 6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629" h="624">
                        <a:moveTo>
                          <a:pt x="272" y="0"/>
                        </a:moveTo>
                        <a:lnTo>
                          <a:pt x="299" y="4"/>
                        </a:lnTo>
                        <a:lnTo>
                          <a:pt x="327" y="12"/>
                        </a:lnTo>
                        <a:lnTo>
                          <a:pt x="352" y="25"/>
                        </a:lnTo>
                        <a:lnTo>
                          <a:pt x="376" y="45"/>
                        </a:lnTo>
                        <a:lnTo>
                          <a:pt x="585" y="251"/>
                        </a:lnTo>
                        <a:lnTo>
                          <a:pt x="603" y="274"/>
                        </a:lnTo>
                        <a:lnTo>
                          <a:pt x="617" y="300"/>
                        </a:lnTo>
                        <a:lnTo>
                          <a:pt x="625" y="326"/>
                        </a:lnTo>
                        <a:lnTo>
                          <a:pt x="629" y="354"/>
                        </a:lnTo>
                        <a:lnTo>
                          <a:pt x="625" y="381"/>
                        </a:lnTo>
                        <a:lnTo>
                          <a:pt x="617" y="408"/>
                        </a:lnTo>
                        <a:lnTo>
                          <a:pt x="604" y="435"/>
                        </a:lnTo>
                        <a:lnTo>
                          <a:pt x="586" y="457"/>
                        </a:lnTo>
                        <a:lnTo>
                          <a:pt x="418" y="624"/>
                        </a:lnTo>
                        <a:lnTo>
                          <a:pt x="0" y="210"/>
                        </a:lnTo>
                        <a:lnTo>
                          <a:pt x="169" y="42"/>
                        </a:lnTo>
                        <a:lnTo>
                          <a:pt x="192" y="24"/>
                        </a:lnTo>
                        <a:lnTo>
                          <a:pt x="217" y="12"/>
                        </a:lnTo>
                        <a:lnTo>
                          <a:pt x="244" y="4"/>
                        </a:lnTo>
                        <a:lnTo>
                          <a:pt x="272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81" name="Freeform 24">
                    <a:extLst>
                      <a:ext uri="{FF2B5EF4-FFF2-40B4-BE49-F238E27FC236}">
                        <a16:creationId xmlns:a16="http://schemas.microsoft.com/office/drawing/2014/main" xmlns="" id="{7727EC67-10A7-4121-9A12-610A657DA7D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7296989" y="3615824"/>
                    <a:ext cx="246988" cy="242859"/>
                  </a:xfrm>
                  <a:custGeom>
                    <a:avLst/>
                    <a:gdLst>
                      <a:gd name="T0" fmla="*/ 260 w 1284"/>
                      <a:gd name="T1" fmla="*/ 754 h 1264"/>
                      <a:gd name="T2" fmla="*/ 177 w 1284"/>
                      <a:gd name="T3" fmla="*/ 1032 h 1264"/>
                      <a:gd name="T4" fmla="*/ 236 w 1284"/>
                      <a:gd name="T5" fmla="*/ 1090 h 1264"/>
                      <a:gd name="T6" fmla="*/ 513 w 1284"/>
                      <a:gd name="T7" fmla="*/ 1009 h 1264"/>
                      <a:gd name="T8" fmla="*/ 471 w 1284"/>
                      <a:gd name="T9" fmla="*/ 796 h 1264"/>
                      <a:gd name="T10" fmla="*/ 260 w 1284"/>
                      <a:gd name="T11" fmla="*/ 754 h 1264"/>
                      <a:gd name="T12" fmla="*/ 848 w 1284"/>
                      <a:gd name="T13" fmla="*/ 0 h 1264"/>
                      <a:gd name="T14" fmla="*/ 1284 w 1284"/>
                      <a:gd name="T15" fmla="*/ 430 h 1264"/>
                      <a:gd name="T16" fmla="*/ 604 w 1284"/>
                      <a:gd name="T17" fmla="*/ 1099 h 1264"/>
                      <a:gd name="T18" fmla="*/ 596 w 1284"/>
                      <a:gd name="T19" fmla="*/ 1107 h 1264"/>
                      <a:gd name="T20" fmla="*/ 586 w 1284"/>
                      <a:gd name="T21" fmla="*/ 1114 h 1264"/>
                      <a:gd name="T22" fmla="*/ 576 w 1284"/>
                      <a:gd name="T23" fmla="*/ 1118 h 1264"/>
                      <a:gd name="T24" fmla="*/ 80 w 1284"/>
                      <a:gd name="T25" fmla="*/ 1262 h 1264"/>
                      <a:gd name="T26" fmla="*/ 74 w 1284"/>
                      <a:gd name="T27" fmla="*/ 1263 h 1264"/>
                      <a:gd name="T28" fmla="*/ 68 w 1284"/>
                      <a:gd name="T29" fmla="*/ 1264 h 1264"/>
                      <a:gd name="T30" fmla="*/ 62 w 1284"/>
                      <a:gd name="T31" fmla="*/ 1264 h 1264"/>
                      <a:gd name="T32" fmla="*/ 46 w 1284"/>
                      <a:gd name="T33" fmla="*/ 1263 h 1264"/>
                      <a:gd name="T34" fmla="*/ 31 w 1284"/>
                      <a:gd name="T35" fmla="*/ 1256 h 1264"/>
                      <a:gd name="T36" fmla="*/ 19 w 1284"/>
                      <a:gd name="T37" fmla="*/ 1247 h 1264"/>
                      <a:gd name="T38" fmla="*/ 8 w 1284"/>
                      <a:gd name="T39" fmla="*/ 1234 h 1264"/>
                      <a:gd name="T40" fmla="*/ 3 w 1284"/>
                      <a:gd name="T41" fmla="*/ 1219 h 1264"/>
                      <a:gd name="T42" fmla="*/ 0 w 1284"/>
                      <a:gd name="T43" fmla="*/ 1203 h 1264"/>
                      <a:gd name="T44" fmla="*/ 3 w 1284"/>
                      <a:gd name="T45" fmla="*/ 1187 h 1264"/>
                      <a:gd name="T46" fmla="*/ 148 w 1284"/>
                      <a:gd name="T47" fmla="*/ 695 h 1264"/>
                      <a:gd name="T48" fmla="*/ 154 w 1284"/>
                      <a:gd name="T49" fmla="*/ 684 h 1264"/>
                      <a:gd name="T50" fmla="*/ 161 w 1284"/>
                      <a:gd name="T51" fmla="*/ 675 h 1264"/>
                      <a:gd name="T52" fmla="*/ 170 w 1284"/>
                      <a:gd name="T53" fmla="*/ 666 h 1264"/>
                      <a:gd name="T54" fmla="*/ 848 w 1284"/>
                      <a:gd name="T55" fmla="*/ 0 h 12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1284" h="1264">
                        <a:moveTo>
                          <a:pt x="260" y="754"/>
                        </a:moveTo>
                        <a:lnTo>
                          <a:pt x="177" y="1032"/>
                        </a:lnTo>
                        <a:lnTo>
                          <a:pt x="236" y="1090"/>
                        </a:lnTo>
                        <a:lnTo>
                          <a:pt x="513" y="1009"/>
                        </a:lnTo>
                        <a:lnTo>
                          <a:pt x="471" y="796"/>
                        </a:lnTo>
                        <a:lnTo>
                          <a:pt x="260" y="754"/>
                        </a:lnTo>
                        <a:close/>
                        <a:moveTo>
                          <a:pt x="848" y="0"/>
                        </a:moveTo>
                        <a:lnTo>
                          <a:pt x="1284" y="430"/>
                        </a:lnTo>
                        <a:lnTo>
                          <a:pt x="604" y="1099"/>
                        </a:lnTo>
                        <a:lnTo>
                          <a:pt x="596" y="1107"/>
                        </a:lnTo>
                        <a:lnTo>
                          <a:pt x="586" y="1114"/>
                        </a:lnTo>
                        <a:lnTo>
                          <a:pt x="576" y="1118"/>
                        </a:lnTo>
                        <a:lnTo>
                          <a:pt x="80" y="1262"/>
                        </a:lnTo>
                        <a:lnTo>
                          <a:pt x="74" y="1263"/>
                        </a:lnTo>
                        <a:lnTo>
                          <a:pt x="68" y="1264"/>
                        </a:lnTo>
                        <a:lnTo>
                          <a:pt x="62" y="1264"/>
                        </a:lnTo>
                        <a:lnTo>
                          <a:pt x="46" y="1263"/>
                        </a:lnTo>
                        <a:lnTo>
                          <a:pt x="31" y="1256"/>
                        </a:lnTo>
                        <a:lnTo>
                          <a:pt x="19" y="1247"/>
                        </a:lnTo>
                        <a:lnTo>
                          <a:pt x="8" y="1234"/>
                        </a:lnTo>
                        <a:lnTo>
                          <a:pt x="3" y="1219"/>
                        </a:lnTo>
                        <a:lnTo>
                          <a:pt x="0" y="1203"/>
                        </a:lnTo>
                        <a:lnTo>
                          <a:pt x="3" y="1187"/>
                        </a:lnTo>
                        <a:lnTo>
                          <a:pt x="148" y="695"/>
                        </a:lnTo>
                        <a:lnTo>
                          <a:pt x="154" y="684"/>
                        </a:lnTo>
                        <a:lnTo>
                          <a:pt x="161" y="675"/>
                        </a:lnTo>
                        <a:lnTo>
                          <a:pt x="170" y="666"/>
                        </a:lnTo>
                        <a:lnTo>
                          <a:pt x="848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</p:grpSp>
          <p:sp>
            <p:nvSpPr>
              <p:cNvPr id="63" name="Freeform 29">
                <a:extLst>
                  <a:ext uri="{FF2B5EF4-FFF2-40B4-BE49-F238E27FC236}">
                    <a16:creationId xmlns:a16="http://schemas.microsoft.com/office/drawing/2014/main" xmlns="" id="{44DB2F3B-8CAC-47C1-B278-DD4C54BB4D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13382" y="5480413"/>
                <a:ext cx="717543" cy="694800"/>
              </a:xfrm>
              <a:custGeom>
                <a:avLst/>
                <a:gdLst>
                  <a:gd name="T0" fmla="*/ 2522 w 3590"/>
                  <a:gd name="T1" fmla="*/ 2926 h 3380"/>
                  <a:gd name="T2" fmla="*/ 2480 w 3590"/>
                  <a:gd name="T3" fmla="*/ 3066 h 3380"/>
                  <a:gd name="T4" fmla="*/ 2570 w 3590"/>
                  <a:gd name="T5" fmla="*/ 3176 h 3380"/>
                  <a:gd name="T6" fmla="*/ 2716 w 3590"/>
                  <a:gd name="T7" fmla="*/ 3162 h 3380"/>
                  <a:gd name="T8" fmla="*/ 2784 w 3590"/>
                  <a:gd name="T9" fmla="*/ 3034 h 3380"/>
                  <a:gd name="T10" fmla="*/ 2716 w 3590"/>
                  <a:gd name="T11" fmla="*/ 2907 h 3380"/>
                  <a:gd name="T12" fmla="*/ 1332 w 3590"/>
                  <a:gd name="T13" fmla="*/ 2884 h 3380"/>
                  <a:gd name="T14" fmla="*/ 1222 w 3590"/>
                  <a:gd name="T15" fmla="*/ 2974 h 3380"/>
                  <a:gd name="T16" fmla="*/ 1236 w 3590"/>
                  <a:gd name="T17" fmla="*/ 3120 h 3380"/>
                  <a:gd name="T18" fmla="*/ 1364 w 3590"/>
                  <a:gd name="T19" fmla="*/ 3188 h 3380"/>
                  <a:gd name="T20" fmla="*/ 1490 w 3590"/>
                  <a:gd name="T21" fmla="*/ 3120 h 3380"/>
                  <a:gd name="T22" fmla="*/ 1504 w 3590"/>
                  <a:gd name="T23" fmla="*/ 2974 h 3380"/>
                  <a:gd name="T24" fmla="*/ 1394 w 3590"/>
                  <a:gd name="T25" fmla="*/ 2884 h 3380"/>
                  <a:gd name="T26" fmla="*/ 2991 w 3590"/>
                  <a:gd name="T27" fmla="*/ 1844 h 3380"/>
                  <a:gd name="T28" fmla="*/ 2416 w 3590"/>
                  <a:gd name="T29" fmla="*/ 1844 h 3380"/>
                  <a:gd name="T30" fmla="*/ 1654 w 3590"/>
                  <a:gd name="T31" fmla="*/ 1844 h 3380"/>
                  <a:gd name="T32" fmla="*/ 3160 w 3590"/>
                  <a:gd name="T33" fmla="*/ 1316 h 3380"/>
                  <a:gd name="T34" fmla="*/ 2416 w 3590"/>
                  <a:gd name="T35" fmla="*/ 1316 h 3380"/>
                  <a:gd name="T36" fmla="*/ 1654 w 3590"/>
                  <a:gd name="T37" fmla="*/ 1316 h 3380"/>
                  <a:gd name="T38" fmla="*/ 3317 w 3590"/>
                  <a:gd name="T39" fmla="*/ 826 h 3380"/>
                  <a:gd name="T40" fmla="*/ 2416 w 3590"/>
                  <a:gd name="T41" fmla="*/ 826 h 3380"/>
                  <a:gd name="T42" fmla="*/ 1654 w 3590"/>
                  <a:gd name="T43" fmla="*/ 826 h 3380"/>
                  <a:gd name="T44" fmla="*/ 695 w 3590"/>
                  <a:gd name="T45" fmla="*/ 220 h 3380"/>
                  <a:gd name="T46" fmla="*/ 868 w 3590"/>
                  <a:gd name="T47" fmla="*/ 597 h 3380"/>
                  <a:gd name="T48" fmla="*/ 3517 w 3590"/>
                  <a:gd name="T49" fmla="*/ 604 h 3380"/>
                  <a:gd name="T50" fmla="*/ 3587 w 3590"/>
                  <a:gd name="T51" fmla="*/ 682 h 3380"/>
                  <a:gd name="T52" fmla="*/ 3095 w 3590"/>
                  <a:gd name="T53" fmla="*/ 2266 h 3380"/>
                  <a:gd name="T54" fmla="*/ 2996 w 3590"/>
                  <a:gd name="T55" fmla="*/ 2324 h 3380"/>
                  <a:gd name="T56" fmla="*/ 2996 w 3590"/>
                  <a:gd name="T57" fmla="*/ 2612 h 3380"/>
                  <a:gd name="T58" fmla="*/ 3082 w 3590"/>
                  <a:gd name="T59" fmla="*/ 2665 h 3380"/>
                  <a:gd name="T60" fmla="*/ 3070 w 3590"/>
                  <a:gd name="T61" fmla="*/ 2768 h 3380"/>
                  <a:gd name="T62" fmla="*/ 2888 w 3590"/>
                  <a:gd name="T63" fmla="*/ 2804 h 3380"/>
                  <a:gd name="T64" fmla="*/ 2973 w 3590"/>
                  <a:gd name="T65" fmla="*/ 2991 h 3380"/>
                  <a:gd name="T66" fmla="*/ 2929 w 3590"/>
                  <a:gd name="T67" fmla="*/ 3209 h 3380"/>
                  <a:gd name="T68" fmla="*/ 2764 w 3590"/>
                  <a:gd name="T69" fmla="*/ 3353 h 3380"/>
                  <a:gd name="T70" fmla="*/ 2539 w 3590"/>
                  <a:gd name="T71" fmla="*/ 3368 h 3380"/>
                  <a:gd name="T72" fmla="*/ 2357 w 3590"/>
                  <a:gd name="T73" fmla="*/ 3246 h 3380"/>
                  <a:gd name="T74" fmla="*/ 2284 w 3590"/>
                  <a:gd name="T75" fmla="*/ 3034 h 3380"/>
                  <a:gd name="T76" fmla="*/ 2348 w 3590"/>
                  <a:gd name="T77" fmla="*/ 2836 h 3380"/>
                  <a:gd name="T78" fmla="*/ 1685 w 3590"/>
                  <a:gd name="T79" fmla="*/ 2909 h 3380"/>
                  <a:gd name="T80" fmla="*/ 1696 w 3590"/>
                  <a:gd name="T81" fmla="*/ 3126 h 3380"/>
                  <a:gd name="T82" fmla="*/ 1574 w 3590"/>
                  <a:gd name="T83" fmla="*/ 3308 h 3380"/>
                  <a:gd name="T84" fmla="*/ 1364 w 3590"/>
                  <a:gd name="T85" fmla="*/ 3380 h 3380"/>
                  <a:gd name="T86" fmla="*/ 1152 w 3590"/>
                  <a:gd name="T87" fmla="*/ 3308 h 3380"/>
                  <a:gd name="T88" fmla="*/ 1030 w 3590"/>
                  <a:gd name="T89" fmla="*/ 3126 h 3380"/>
                  <a:gd name="T90" fmla="*/ 1042 w 3590"/>
                  <a:gd name="T91" fmla="*/ 2909 h 3380"/>
                  <a:gd name="T92" fmla="*/ 995 w 3590"/>
                  <a:gd name="T93" fmla="*/ 2801 h 3380"/>
                  <a:gd name="T94" fmla="*/ 923 w 3590"/>
                  <a:gd name="T95" fmla="*/ 2721 h 3380"/>
                  <a:gd name="T96" fmla="*/ 1124 w 3590"/>
                  <a:gd name="T97" fmla="*/ 2159 h 3380"/>
                  <a:gd name="T98" fmla="*/ 52 w 3590"/>
                  <a:gd name="T99" fmla="*/ 212 h 3380"/>
                  <a:gd name="T100" fmla="*/ 0 w 3590"/>
                  <a:gd name="T101" fmla="*/ 119 h 3380"/>
                  <a:gd name="T102" fmla="*/ 50 w 3590"/>
                  <a:gd name="T103" fmla="*/ 21 h 3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590" h="3380">
                    <a:moveTo>
                      <a:pt x="2630" y="2880"/>
                    </a:moveTo>
                    <a:lnTo>
                      <a:pt x="2600" y="2884"/>
                    </a:lnTo>
                    <a:lnTo>
                      <a:pt x="2570" y="2892"/>
                    </a:lnTo>
                    <a:lnTo>
                      <a:pt x="2545" y="2907"/>
                    </a:lnTo>
                    <a:lnTo>
                      <a:pt x="2522" y="2926"/>
                    </a:lnTo>
                    <a:lnTo>
                      <a:pt x="2504" y="2948"/>
                    </a:lnTo>
                    <a:lnTo>
                      <a:pt x="2489" y="2974"/>
                    </a:lnTo>
                    <a:lnTo>
                      <a:pt x="2480" y="3004"/>
                    </a:lnTo>
                    <a:lnTo>
                      <a:pt x="2476" y="3034"/>
                    </a:lnTo>
                    <a:lnTo>
                      <a:pt x="2480" y="3066"/>
                    </a:lnTo>
                    <a:lnTo>
                      <a:pt x="2489" y="3094"/>
                    </a:lnTo>
                    <a:lnTo>
                      <a:pt x="2504" y="3120"/>
                    </a:lnTo>
                    <a:lnTo>
                      <a:pt x="2522" y="3143"/>
                    </a:lnTo>
                    <a:lnTo>
                      <a:pt x="2545" y="3162"/>
                    </a:lnTo>
                    <a:lnTo>
                      <a:pt x="2570" y="3176"/>
                    </a:lnTo>
                    <a:lnTo>
                      <a:pt x="2600" y="3185"/>
                    </a:lnTo>
                    <a:lnTo>
                      <a:pt x="2630" y="3188"/>
                    </a:lnTo>
                    <a:lnTo>
                      <a:pt x="2662" y="3185"/>
                    </a:lnTo>
                    <a:lnTo>
                      <a:pt x="2690" y="3176"/>
                    </a:lnTo>
                    <a:lnTo>
                      <a:pt x="2716" y="3162"/>
                    </a:lnTo>
                    <a:lnTo>
                      <a:pt x="2739" y="3143"/>
                    </a:lnTo>
                    <a:lnTo>
                      <a:pt x="2758" y="3120"/>
                    </a:lnTo>
                    <a:lnTo>
                      <a:pt x="2772" y="3094"/>
                    </a:lnTo>
                    <a:lnTo>
                      <a:pt x="2781" y="3066"/>
                    </a:lnTo>
                    <a:lnTo>
                      <a:pt x="2784" y="3034"/>
                    </a:lnTo>
                    <a:lnTo>
                      <a:pt x="2781" y="3004"/>
                    </a:lnTo>
                    <a:lnTo>
                      <a:pt x="2772" y="2974"/>
                    </a:lnTo>
                    <a:lnTo>
                      <a:pt x="2758" y="2948"/>
                    </a:lnTo>
                    <a:lnTo>
                      <a:pt x="2739" y="2926"/>
                    </a:lnTo>
                    <a:lnTo>
                      <a:pt x="2716" y="2907"/>
                    </a:lnTo>
                    <a:lnTo>
                      <a:pt x="2690" y="2892"/>
                    </a:lnTo>
                    <a:lnTo>
                      <a:pt x="2662" y="2884"/>
                    </a:lnTo>
                    <a:lnTo>
                      <a:pt x="2630" y="2880"/>
                    </a:lnTo>
                    <a:close/>
                    <a:moveTo>
                      <a:pt x="1364" y="2880"/>
                    </a:moveTo>
                    <a:lnTo>
                      <a:pt x="1332" y="2884"/>
                    </a:lnTo>
                    <a:lnTo>
                      <a:pt x="1304" y="2892"/>
                    </a:lnTo>
                    <a:lnTo>
                      <a:pt x="1277" y="2907"/>
                    </a:lnTo>
                    <a:lnTo>
                      <a:pt x="1255" y="2926"/>
                    </a:lnTo>
                    <a:lnTo>
                      <a:pt x="1236" y="2948"/>
                    </a:lnTo>
                    <a:lnTo>
                      <a:pt x="1222" y="2974"/>
                    </a:lnTo>
                    <a:lnTo>
                      <a:pt x="1213" y="3004"/>
                    </a:lnTo>
                    <a:lnTo>
                      <a:pt x="1210" y="3034"/>
                    </a:lnTo>
                    <a:lnTo>
                      <a:pt x="1213" y="3066"/>
                    </a:lnTo>
                    <a:lnTo>
                      <a:pt x="1222" y="3094"/>
                    </a:lnTo>
                    <a:lnTo>
                      <a:pt x="1236" y="3120"/>
                    </a:lnTo>
                    <a:lnTo>
                      <a:pt x="1255" y="3143"/>
                    </a:lnTo>
                    <a:lnTo>
                      <a:pt x="1277" y="3162"/>
                    </a:lnTo>
                    <a:lnTo>
                      <a:pt x="1304" y="3176"/>
                    </a:lnTo>
                    <a:lnTo>
                      <a:pt x="1332" y="3185"/>
                    </a:lnTo>
                    <a:lnTo>
                      <a:pt x="1364" y="3188"/>
                    </a:lnTo>
                    <a:lnTo>
                      <a:pt x="1394" y="3185"/>
                    </a:lnTo>
                    <a:lnTo>
                      <a:pt x="1423" y="3176"/>
                    </a:lnTo>
                    <a:lnTo>
                      <a:pt x="1449" y="3162"/>
                    </a:lnTo>
                    <a:lnTo>
                      <a:pt x="1472" y="3143"/>
                    </a:lnTo>
                    <a:lnTo>
                      <a:pt x="1490" y="3120"/>
                    </a:lnTo>
                    <a:lnTo>
                      <a:pt x="1504" y="3094"/>
                    </a:lnTo>
                    <a:lnTo>
                      <a:pt x="1514" y="3066"/>
                    </a:lnTo>
                    <a:lnTo>
                      <a:pt x="1516" y="3034"/>
                    </a:lnTo>
                    <a:lnTo>
                      <a:pt x="1514" y="3004"/>
                    </a:lnTo>
                    <a:lnTo>
                      <a:pt x="1504" y="2974"/>
                    </a:lnTo>
                    <a:lnTo>
                      <a:pt x="1490" y="2948"/>
                    </a:lnTo>
                    <a:lnTo>
                      <a:pt x="1472" y="2926"/>
                    </a:lnTo>
                    <a:lnTo>
                      <a:pt x="1449" y="2907"/>
                    </a:lnTo>
                    <a:lnTo>
                      <a:pt x="1423" y="2892"/>
                    </a:lnTo>
                    <a:lnTo>
                      <a:pt x="1394" y="2884"/>
                    </a:lnTo>
                    <a:lnTo>
                      <a:pt x="1364" y="2880"/>
                    </a:lnTo>
                    <a:close/>
                    <a:moveTo>
                      <a:pt x="2647" y="1844"/>
                    </a:moveTo>
                    <a:lnTo>
                      <a:pt x="2647" y="2094"/>
                    </a:lnTo>
                    <a:lnTo>
                      <a:pt x="2912" y="2094"/>
                    </a:lnTo>
                    <a:lnTo>
                      <a:pt x="2991" y="1844"/>
                    </a:lnTo>
                    <a:lnTo>
                      <a:pt x="2647" y="1844"/>
                    </a:lnTo>
                    <a:close/>
                    <a:moveTo>
                      <a:pt x="1885" y="1844"/>
                    </a:moveTo>
                    <a:lnTo>
                      <a:pt x="1885" y="2094"/>
                    </a:lnTo>
                    <a:lnTo>
                      <a:pt x="2416" y="2094"/>
                    </a:lnTo>
                    <a:lnTo>
                      <a:pt x="2416" y="1844"/>
                    </a:lnTo>
                    <a:lnTo>
                      <a:pt x="1885" y="1844"/>
                    </a:lnTo>
                    <a:close/>
                    <a:moveTo>
                      <a:pt x="1301" y="1844"/>
                    </a:moveTo>
                    <a:lnTo>
                      <a:pt x="1388" y="2094"/>
                    </a:lnTo>
                    <a:lnTo>
                      <a:pt x="1654" y="2094"/>
                    </a:lnTo>
                    <a:lnTo>
                      <a:pt x="1654" y="1844"/>
                    </a:lnTo>
                    <a:lnTo>
                      <a:pt x="1301" y="1844"/>
                    </a:lnTo>
                    <a:close/>
                    <a:moveTo>
                      <a:pt x="2647" y="1316"/>
                    </a:moveTo>
                    <a:lnTo>
                      <a:pt x="2647" y="1614"/>
                    </a:lnTo>
                    <a:lnTo>
                      <a:pt x="3065" y="1614"/>
                    </a:lnTo>
                    <a:lnTo>
                      <a:pt x="3160" y="1316"/>
                    </a:lnTo>
                    <a:lnTo>
                      <a:pt x="2647" y="1316"/>
                    </a:lnTo>
                    <a:close/>
                    <a:moveTo>
                      <a:pt x="1885" y="1316"/>
                    </a:moveTo>
                    <a:lnTo>
                      <a:pt x="1885" y="1614"/>
                    </a:lnTo>
                    <a:lnTo>
                      <a:pt x="2416" y="1614"/>
                    </a:lnTo>
                    <a:lnTo>
                      <a:pt x="2416" y="1316"/>
                    </a:lnTo>
                    <a:lnTo>
                      <a:pt x="1885" y="1316"/>
                    </a:lnTo>
                    <a:close/>
                    <a:moveTo>
                      <a:pt x="1118" y="1316"/>
                    </a:moveTo>
                    <a:lnTo>
                      <a:pt x="1221" y="1614"/>
                    </a:lnTo>
                    <a:lnTo>
                      <a:pt x="1654" y="1614"/>
                    </a:lnTo>
                    <a:lnTo>
                      <a:pt x="1654" y="1316"/>
                    </a:lnTo>
                    <a:lnTo>
                      <a:pt x="1118" y="1316"/>
                    </a:lnTo>
                    <a:close/>
                    <a:moveTo>
                      <a:pt x="2647" y="826"/>
                    </a:moveTo>
                    <a:lnTo>
                      <a:pt x="2647" y="1086"/>
                    </a:lnTo>
                    <a:lnTo>
                      <a:pt x="3235" y="1086"/>
                    </a:lnTo>
                    <a:lnTo>
                      <a:pt x="3317" y="826"/>
                    </a:lnTo>
                    <a:lnTo>
                      <a:pt x="2647" y="826"/>
                    </a:lnTo>
                    <a:close/>
                    <a:moveTo>
                      <a:pt x="1885" y="826"/>
                    </a:moveTo>
                    <a:lnTo>
                      <a:pt x="1885" y="1086"/>
                    </a:lnTo>
                    <a:lnTo>
                      <a:pt x="2416" y="1086"/>
                    </a:lnTo>
                    <a:lnTo>
                      <a:pt x="2416" y="826"/>
                    </a:lnTo>
                    <a:lnTo>
                      <a:pt x="1885" y="826"/>
                    </a:lnTo>
                    <a:close/>
                    <a:moveTo>
                      <a:pt x="948" y="826"/>
                    </a:moveTo>
                    <a:lnTo>
                      <a:pt x="1037" y="1086"/>
                    </a:lnTo>
                    <a:lnTo>
                      <a:pt x="1654" y="1086"/>
                    </a:lnTo>
                    <a:lnTo>
                      <a:pt x="1654" y="826"/>
                    </a:lnTo>
                    <a:lnTo>
                      <a:pt x="948" y="826"/>
                    </a:lnTo>
                    <a:close/>
                    <a:moveTo>
                      <a:pt x="112" y="0"/>
                    </a:moveTo>
                    <a:lnTo>
                      <a:pt x="135" y="3"/>
                    </a:lnTo>
                    <a:lnTo>
                      <a:pt x="157" y="9"/>
                    </a:lnTo>
                    <a:lnTo>
                      <a:pt x="695" y="220"/>
                    </a:lnTo>
                    <a:lnTo>
                      <a:pt x="717" y="232"/>
                    </a:lnTo>
                    <a:lnTo>
                      <a:pt x="736" y="247"/>
                    </a:lnTo>
                    <a:lnTo>
                      <a:pt x="751" y="267"/>
                    </a:lnTo>
                    <a:lnTo>
                      <a:pt x="761" y="289"/>
                    </a:lnTo>
                    <a:lnTo>
                      <a:pt x="868" y="597"/>
                    </a:lnTo>
                    <a:lnTo>
                      <a:pt x="876" y="596"/>
                    </a:lnTo>
                    <a:lnTo>
                      <a:pt x="884" y="596"/>
                    </a:lnTo>
                    <a:lnTo>
                      <a:pt x="3476" y="596"/>
                    </a:lnTo>
                    <a:lnTo>
                      <a:pt x="3496" y="598"/>
                    </a:lnTo>
                    <a:lnTo>
                      <a:pt x="3517" y="604"/>
                    </a:lnTo>
                    <a:lnTo>
                      <a:pt x="3537" y="613"/>
                    </a:lnTo>
                    <a:lnTo>
                      <a:pt x="3554" y="627"/>
                    </a:lnTo>
                    <a:lnTo>
                      <a:pt x="3568" y="643"/>
                    </a:lnTo>
                    <a:lnTo>
                      <a:pt x="3579" y="663"/>
                    </a:lnTo>
                    <a:lnTo>
                      <a:pt x="3587" y="682"/>
                    </a:lnTo>
                    <a:lnTo>
                      <a:pt x="3590" y="704"/>
                    </a:lnTo>
                    <a:lnTo>
                      <a:pt x="3589" y="725"/>
                    </a:lnTo>
                    <a:lnTo>
                      <a:pt x="3585" y="747"/>
                    </a:lnTo>
                    <a:lnTo>
                      <a:pt x="3105" y="2244"/>
                    </a:lnTo>
                    <a:lnTo>
                      <a:pt x="3095" y="2266"/>
                    </a:lnTo>
                    <a:lnTo>
                      <a:pt x="3081" y="2286"/>
                    </a:lnTo>
                    <a:lnTo>
                      <a:pt x="3063" y="2302"/>
                    </a:lnTo>
                    <a:lnTo>
                      <a:pt x="3043" y="2314"/>
                    </a:lnTo>
                    <a:lnTo>
                      <a:pt x="3020" y="2322"/>
                    </a:lnTo>
                    <a:lnTo>
                      <a:pt x="2996" y="2324"/>
                    </a:lnTo>
                    <a:lnTo>
                      <a:pt x="1306" y="2324"/>
                    </a:lnTo>
                    <a:lnTo>
                      <a:pt x="1283" y="2322"/>
                    </a:lnTo>
                    <a:lnTo>
                      <a:pt x="1261" y="2315"/>
                    </a:lnTo>
                    <a:lnTo>
                      <a:pt x="1154" y="2612"/>
                    </a:lnTo>
                    <a:lnTo>
                      <a:pt x="2996" y="2612"/>
                    </a:lnTo>
                    <a:lnTo>
                      <a:pt x="3017" y="2614"/>
                    </a:lnTo>
                    <a:lnTo>
                      <a:pt x="3037" y="2622"/>
                    </a:lnTo>
                    <a:lnTo>
                      <a:pt x="3056" y="2633"/>
                    </a:lnTo>
                    <a:lnTo>
                      <a:pt x="3070" y="2648"/>
                    </a:lnTo>
                    <a:lnTo>
                      <a:pt x="3082" y="2665"/>
                    </a:lnTo>
                    <a:lnTo>
                      <a:pt x="3088" y="2686"/>
                    </a:lnTo>
                    <a:lnTo>
                      <a:pt x="3092" y="2708"/>
                    </a:lnTo>
                    <a:lnTo>
                      <a:pt x="3088" y="2730"/>
                    </a:lnTo>
                    <a:lnTo>
                      <a:pt x="3082" y="2751"/>
                    </a:lnTo>
                    <a:lnTo>
                      <a:pt x="3070" y="2768"/>
                    </a:lnTo>
                    <a:lnTo>
                      <a:pt x="3056" y="2783"/>
                    </a:lnTo>
                    <a:lnTo>
                      <a:pt x="3037" y="2794"/>
                    </a:lnTo>
                    <a:lnTo>
                      <a:pt x="3017" y="2802"/>
                    </a:lnTo>
                    <a:lnTo>
                      <a:pt x="2996" y="2804"/>
                    </a:lnTo>
                    <a:lnTo>
                      <a:pt x="2888" y="2804"/>
                    </a:lnTo>
                    <a:lnTo>
                      <a:pt x="2913" y="2836"/>
                    </a:lnTo>
                    <a:lnTo>
                      <a:pt x="2935" y="2872"/>
                    </a:lnTo>
                    <a:lnTo>
                      <a:pt x="2952" y="2909"/>
                    </a:lnTo>
                    <a:lnTo>
                      <a:pt x="2965" y="2949"/>
                    </a:lnTo>
                    <a:lnTo>
                      <a:pt x="2973" y="2991"/>
                    </a:lnTo>
                    <a:lnTo>
                      <a:pt x="2976" y="3034"/>
                    </a:lnTo>
                    <a:lnTo>
                      <a:pt x="2973" y="3081"/>
                    </a:lnTo>
                    <a:lnTo>
                      <a:pt x="2964" y="3126"/>
                    </a:lnTo>
                    <a:lnTo>
                      <a:pt x="2949" y="3168"/>
                    </a:lnTo>
                    <a:lnTo>
                      <a:pt x="2929" y="3209"/>
                    </a:lnTo>
                    <a:lnTo>
                      <a:pt x="2904" y="3246"/>
                    </a:lnTo>
                    <a:lnTo>
                      <a:pt x="2875" y="3279"/>
                    </a:lnTo>
                    <a:lnTo>
                      <a:pt x="2842" y="3308"/>
                    </a:lnTo>
                    <a:lnTo>
                      <a:pt x="2805" y="3333"/>
                    </a:lnTo>
                    <a:lnTo>
                      <a:pt x="2764" y="3353"/>
                    </a:lnTo>
                    <a:lnTo>
                      <a:pt x="2722" y="3368"/>
                    </a:lnTo>
                    <a:lnTo>
                      <a:pt x="2677" y="3377"/>
                    </a:lnTo>
                    <a:lnTo>
                      <a:pt x="2630" y="3380"/>
                    </a:lnTo>
                    <a:lnTo>
                      <a:pt x="2583" y="3377"/>
                    </a:lnTo>
                    <a:lnTo>
                      <a:pt x="2539" y="3368"/>
                    </a:lnTo>
                    <a:lnTo>
                      <a:pt x="2496" y="3353"/>
                    </a:lnTo>
                    <a:lnTo>
                      <a:pt x="2456" y="3333"/>
                    </a:lnTo>
                    <a:lnTo>
                      <a:pt x="2420" y="3308"/>
                    </a:lnTo>
                    <a:lnTo>
                      <a:pt x="2386" y="3279"/>
                    </a:lnTo>
                    <a:lnTo>
                      <a:pt x="2357" y="3246"/>
                    </a:lnTo>
                    <a:lnTo>
                      <a:pt x="2332" y="3209"/>
                    </a:lnTo>
                    <a:lnTo>
                      <a:pt x="2312" y="3168"/>
                    </a:lnTo>
                    <a:lnTo>
                      <a:pt x="2297" y="3126"/>
                    </a:lnTo>
                    <a:lnTo>
                      <a:pt x="2288" y="3081"/>
                    </a:lnTo>
                    <a:lnTo>
                      <a:pt x="2284" y="3034"/>
                    </a:lnTo>
                    <a:lnTo>
                      <a:pt x="2288" y="2991"/>
                    </a:lnTo>
                    <a:lnTo>
                      <a:pt x="2295" y="2949"/>
                    </a:lnTo>
                    <a:lnTo>
                      <a:pt x="2308" y="2909"/>
                    </a:lnTo>
                    <a:lnTo>
                      <a:pt x="2326" y="2872"/>
                    </a:lnTo>
                    <a:lnTo>
                      <a:pt x="2348" y="2836"/>
                    </a:lnTo>
                    <a:lnTo>
                      <a:pt x="2374" y="2804"/>
                    </a:lnTo>
                    <a:lnTo>
                      <a:pt x="1620" y="2804"/>
                    </a:lnTo>
                    <a:lnTo>
                      <a:pt x="1646" y="2836"/>
                    </a:lnTo>
                    <a:lnTo>
                      <a:pt x="1668" y="2872"/>
                    </a:lnTo>
                    <a:lnTo>
                      <a:pt x="1685" y="2909"/>
                    </a:lnTo>
                    <a:lnTo>
                      <a:pt x="1699" y="2949"/>
                    </a:lnTo>
                    <a:lnTo>
                      <a:pt x="1706" y="2991"/>
                    </a:lnTo>
                    <a:lnTo>
                      <a:pt x="1708" y="3034"/>
                    </a:lnTo>
                    <a:lnTo>
                      <a:pt x="1706" y="3081"/>
                    </a:lnTo>
                    <a:lnTo>
                      <a:pt x="1696" y="3126"/>
                    </a:lnTo>
                    <a:lnTo>
                      <a:pt x="1682" y="3168"/>
                    </a:lnTo>
                    <a:lnTo>
                      <a:pt x="1661" y="3209"/>
                    </a:lnTo>
                    <a:lnTo>
                      <a:pt x="1636" y="3246"/>
                    </a:lnTo>
                    <a:lnTo>
                      <a:pt x="1608" y="3279"/>
                    </a:lnTo>
                    <a:lnTo>
                      <a:pt x="1574" y="3308"/>
                    </a:lnTo>
                    <a:lnTo>
                      <a:pt x="1537" y="3333"/>
                    </a:lnTo>
                    <a:lnTo>
                      <a:pt x="1498" y="3353"/>
                    </a:lnTo>
                    <a:lnTo>
                      <a:pt x="1455" y="3368"/>
                    </a:lnTo>
                    <a:lnTo>
                      <a:pt x="1409" y="3377"/>
                    </a:lnTo>
                    <a:lnTo>
                      <a:pt x="1364" y="3380"/>
                    </a:lnTo>
                    <a:lnTo>
                      <a:pt x="1317" y="3377"/>
                    </a:lnTo>
                    <a:lnTo>
                      <a:pt x="1271" y="3368"/>
                    </a:lnTo>
                    <a:lnTo>
                      <a:pt x="1228" y="3353"/>
                    </a:lnTo>
                    <a:lnTo>
                      <a:pt x="1189" y="3333"/>
                    </a:lnTo>
                    <a:lnTo>
                      <a:pt x="1152" y="3308"/>
                    </a:lnTo>
                    <a:lnTo>
                      <a:pt x="1119" y="3279"/>
                    </a:lnTo>
                    <a:lnTo>
                      <a:pt x="1090" y="3246"/>
                    </a:lnTo>
                    <a:lnTo>
                      <a:pt x="1065" y="3209"/>
                    </a:lnTo>
                    <a:lnTo>
                      <a:pt x="1045" y="3168"/>
                    </a:lnTo>
                    <a:lnTo>
                      <a:pt x="1030" y="3126"/>
                    </a:lnTo>
                    <a:lnTo>
                      <a:pt x="1021" y="3081"/>
                    </a:lnTo>
                    <a:lnTo>
                      <a:pt x="1018" y="3034"/>
                    </a:lnTo>
                    <a:lnTo>
                      <a:pt x="1020" y="2991"/>
                    </a:lnTo>
                    <a:lnTo>
                      <a:pt x="1029" y="2949"/>
                    </a:lnTo>
                    <a:lnTo>
                      <a:pt x="1042" y="2909"/>
                    </a:lnTo>
                    <a:lnTo>
                      <a:pt x="1059" y="2872"/>
                    </a:lnTo>
                    <a:lnTo>
                      <a:pt x="1081" y="2836"/>
                    </a:lnTo>
                    <a:lnTo>
                      <a:pt x="1106" y="2804"/>
                    </a:lnTo>
                    <a:lnTo>
                      <a:pt x="1018" y="2804"/>
                    </a:lnTo>
                    <a:lnTo>
                      <a:pt x="995" y="2801"/>
                    </a:lnTo>
                    <a:lnTo>
                      <a:pt x="973" y="2793"/>
                    </a:lnTo>
                    <a:lnTo>
                      <a:pt x="955" y="2780"/>
                    </a:lnTo>
                    <a:lnTo>
                      <a:pt x="939" y="2764"/>
                    </a:lnTo>
                    <a:lnTo>
                      <a:pt x="928" y="2743"/>
                    </a:lnTo>
                    <a:lnTo>
                      <a:pt x="923" y="2721"/>
                    </a:lnTo>
                    <a:lnTo>
                      <a:pt x="922" y="2698"/>
                    </a:lnTo>
                    <a:lnTo>
                      <a:pt x="927" y="2675"/>
                    </a:lnTo>
                    <a:lnTo>
                      <a:pt x="1100" y="2195"/>
                    </a:lnTo>
                    <a:lnTo>
                      <a:pt x="1109" y="2176"/>
                    </a:lnTo>
                    <a:lnTo>
                      <a:pt x="1124" y="2159"/>
                    </a:lnTo>
                    <a:lnTo>
                      <a:pt x="1140" y="2146"/>
                    </a:lnTo>
                    <a:lnTo>
                      <a:pt x="1159" y="2137"/>
                    </a:lnTo>
                    <a:lnTo>
                      <a:pt x="562" y="415"/>
                    </a:lnTo>
                    <a:lnTo>
                      <a:pt x="73" y="223"/>
                    </a:lnTo>
                    <a:lnTo>
                      <a:pt x="52" y="212"/>
                    </a:lnTo>
                    <a:lnTo>
                      <a:pt x="35" y="199"/>
                    </a:lnTo>
                    <a:lnTo>
                      <a:pt x="21" y="181"/>
                    </a:lnTo>
                    <a:lnTo>
                      <a:pt x="10" y="162"/>
                    </a:lnTo>
                    <a:lnTo>
                      <a:pt x="3" y="141"/>
                    </a:lnTo>
                    <a:lnTo>
                      <a:pt x="0" y="119"/>
                    </a:lnTo>
                    <a:lnTo>
                      <a:pt x="2" y="96"/>
                    </a:lnTo>
                    <a:lnTo>
                      <a:pt x="8" y="73"/>
                    </a:lnTo>
                    <a:lnTo>
                      <a:pt x="19" y="53"/>
                    </a:lnTo>
                    <a:lnTo>
                      <a:pt x="33" y="35"/>
                    </a:lnTo>
                    <a:lnTo>
                      <a:pt x="50" y="21"/>
                    </a:lnTo>
                    <a:lnTo>
                      <a:pt x="69" y="10"/>
                    </a:lnTo>
                    <a:lnTo>
                      <a:pt x="91" y="4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sp>
            <p:nvSpPr>
              <p:cNvPr id="64" name="Freeform 6">
                <a:extLst>
                  <a:ext uri="{FF2B5EF4-FFF2-40B4-BE49-F238E27FC236}">
                    <a16:creationId xmlns:a16="http://schemas.microsoft.com/office/drawing/2014/main" xmlns="" id="{9D75BE80-64B8-46D4-B982-3098139421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2182" y="5587579"/>
                <a:ext cx="139095" cy="139430"/>
              </a:xfrm>
              <a:custGeom>
                <a:avLst/>
                <a:gdLst>
                  <a:gd name="T0" fmla="*/ 373 w 747"/>
                  <a:gd name="T1" fmla="*/ 0 h 749"/>
                  <a:gd name="T2" fmla="*/ 424 w 747"/>
                  <a:gd name="T3" fmla="*/ 4 h 749"/>
                  <a:gd name="T4" fmla="*/ 472 w 747"/>
                  <a:gd name="T5" fmla="*/ 14 h 749"/>
                  <a:gd name="T6" fmla="*/ 518 w 747"/>
                  <a:gd name="T7" fmla="*/ 29 h 749"/>
                  <a:gd name="T8" fmla="*/ 562 w 747"/>
                  <a:gd name="T9" fmla="*/ 51 h 749"/>
                  <a:gd name="T10" fmla="*/ 602 w 747"/>
                  <a:gd name="T11" fmla="*/ 78 h 749"/>
                  <a:gd name="T12" fmla="*/ 638 w 747"/>
                  <a:gd name="T13" fmla="*/ 109 h 749"/>
                  <a:gd name="T14" fmla="*/ 669 w 747"/>
                  <a:gd name="T15" fmla="*/ 146 h 749"/>
                  <a:gd name="T16" fmla="*/ 696 w 747"/>
                  <a:gd name="T17" fmla="*/ 186 h 749"/>
                  <a:gd name="T18" fmla="*/ 718 w 747"/>
                  <a:gd name="T19" fmla="*/ 229 h 749"/>
                  <a:gd name="T20" fmla="*/ 733 w 747"/>
                  <a:gd name="T21" fmla="*/ 276 h 749"/>
                  <a:gd name="T22" fmla="*/ 744 w 747"/>
                  <a:gd name="T23" fmla="*/ 324 h 749"/>
                  <a:gd name="T24" fmla="*/ 747 w 747"/>
                  <a:gd name="T25" fmla="*/ 375 h 749"/>
                  <a:gd name="T26" fmla="*/ 744 w 747"/>
                  <a:gd name="T27" fmla="*/ 426 h 749"/>
                  <a:gd name="T28" fmla="*/ 733 w 747"/>
                  <a:gd name="T29" fmla="*/ 474 h 749"/>
                  <a:gd name="T30" fmla="*/ 718 w 747"/>
                  <a:gd name="T31" fmla="*/ 520 h 749"/>
                  <a:gd name="T32" fmla="*/ 696 w 747"/>
                  <a:gd name="T33" fmla="*/ 564 h 749"/>
                  <a:gd name="T34" fmla="*/ 669 w 747"/>
                  <a:gd name="T35" fmla="*/ 604 h 749"/>
                  <a:gd name="T36" fmla="*/ 638 w 747"/>
                  <a:gd name="T37" fmla="*/ 640 h 749"/>
                  <a:gd name="T38" fmla="*/ 602 w 747"/>
                  <a:gd name="T39" fmla="*/ 672 h 749"/>
                  <a:gd name="T40" fmla="*/ 562 w 747"/>
                  <a:gd name="T41" fmla="*/ 699 h 749"/>
                  <a:gd name="T42" fmla="*/ 518 w 747"/>
                  <a:gd name="T43" fmla="*/ 720 h 749"/>
                  <a:gd name="T44" fmla="*/ 472 w 747"/>
                  <a:gd name="T45" fmla="*/ 736 h 749"/>
                  <a:gd name="T46" fmla="*/ 424 w 747"/>
                  <a:gd name="T47" fmla="*/ 747 h 749"/>
                  <a:gd name="T48" fmla="*/ 373 w 747"/>
                  <a:gd name="T49" fmla="*/ 749 h 749"/>
                  <a:gd name="T50" fmla="*/ 322 w 747"/>
                  <a:gd name="T51" fmla="*/ 747 h 749"/>
                  <a:gd name="T52" fmla="*/ 274 w 747"/>
                  <a:gd name="T53" fmla="*/ 736 h 749"/>
                  <a:gd name="T54" fmla="*/ 228 w 747"/>
                  <a:gd name="T55" fmla="*/ 720 h 749"/>
                  <a:gd name="T56" fmla="*/ 185 w 747"/>
                  <a:gd name="T57" fmla="*/ 699 h 749"/>
                  <a:gd name="T58" fmla="*/ 145 w 747"/>
                  <a:gd name="T59" fmla="*/ 672 h 749"/>
                  <a:gd name="T60" fmla="*/ 108 w 747"/>
                  <a:gd name="T61" fmla="*/ 640 h 749"/>
                  <a:gd name="T62" fmla="*/ 77 w 747"/>
                  <a:gd name="T63" fmla="*/ 604 h 749"/>
                  <a:gd name="T64" fmla="*/ 50 w 747"/>
                  <a:gd name="T65" fmla="*/ 564 h 749"/>
                  <a:gd name="T66" fmla="*/ 29 w 747"/>
                  <a:gd name="T67" fmla="*/ 520 h 749"/>
                  <a:gd name="T68" fmla="*/ 13 w 747"/>
                  <a:gd name="T69" fmla="*/ 474 h 749"/>
                  <a:gd name="T70" fmla="*/ 3 w 747"/>
                  <a:gd name="T71" fmla="*/ 426 h 749"/>
                  <a:gd name="T72" fmla="*/ 0 w 747"/>
                  <a:gd name="T73" fmla="*/ 375 h 749"/>
                  <a:gd name="T74" fmla="*/ 3 w 747"/>
                  <a:gd name="T75" fmla="*/ 324 h 749"/>
                  <a:gd name="T76" fmla="*/ 13 w 747"/>
                  <a:gd name="T77" fmla="*/ 276 h 749"/>
                  <a:gd name="T78" fmla="*/ 29 w 747"/>
                  <a:gd name="T79" fmla="*/ 229 h 749"/>
                  <a:gd name="T80" fmla="*/ 50 w 747"/>
                  <a:gd name="T81" fmla="*/ 186 h 749"/>
                  <a:gd name="T82" fmla="*/ 77 w 747"/>
                  <a:gd name="T83" fmla="*/ 146 h 749"/>
                  <a:gd name="T84" fmla="*/ 108 w 747"/>
                  <a:gd name="T85" fmla="*/ 109 h 749"/>
                  <a:gd name="T86" fmla="*/ 145 w 747"/>
                  <a:gd name="T87" fmla="*/ 78 h 749"/>
                  <a:gd name="T88" fmla="*/ 185 w 747"/>
                  <a:gd name="T89" fmla="*/ 51 h 749"/>
                  <a:gd name="T90" fmla="*/ 228 w 747"/>
                  <a:gd name="T91" fmla="*/ 29 h 749"/>
                  <a:gd name="T92" fmla="*/ 274 w 747"/>
                  <a:gd name="T93" fmla="*/ 14 h 749"/>
                  <a:gd name="T94" fmla="*/ 322 w 747"/>
                  <a:gd name="T95" fmla="*/ 4 h 749"/>
                  <a:gd name="T96" fmla="*/ 373 w 747"/>
                  <a:gd name="T97" fmla="*/ 0 h 7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747" h="749">
                    <a:moveTo>
                      <a:pt x="373" y="0"/>
                    </a:moveTo>
                    <a:lnTo>
                      <a:pt x="424" y="4"/>
                    </a:lnTo>
                    <a:lnTo>
                      <a:pt x="472" y="14"/>
                    </a:lnTo>
                    <a:lnTo>
                      <a:pt x="518" y="29"/>
                    </a:lnTo>
                    <a:lnTo>
                      <a:pt x="562" y="51"/>
                    </a:lnTo>
                    <a:lnTo>
                      <a:pt x="602" y="78"/>
                    </a:lnTo>
                    <a:lnTo>
                      <a:pt x="638" y="109"/>
                    </a:lnTo>
                    <a:lnTo>
                      <a:pt x="669" y="146"/>
                    </a:lnTo>
                    <a:lnTo>
                      <a:pt x="696" y="186"/>
                    </a:lnTo>
                    <a:lnTo>
                      <a:pt x="718" y="229"/>
                    </a:lnTo>
                    <a:lnTo>
                      <a:pt x="733" y="276"/>
                    </a:lnTo>
                    <a:lnTo>
                      <a:pt x="744" y="324"/>
                    </a:lnTo>
                    <a:lnTo>
                      <a:pt x="747" y="375"/>
                    </a:lnTo>
                    <a:lnTo>
                      <a:pt x="744" y="426"/>
                    </a:lnTo>
                    <a:lnTo>
                      <a:pt x="733" y="474"/>
                    </a:lnTo>
                    <a:lnTo>
                      <a:pt x="718" y="520"/>
                    </a:lnTo>
                    <a:lnTo>
                      <a:pt x="696" y="564"/>
                    </a:lnTo>
                    <a:lnTo>
                      <a:pt x="669" y="604"/>
                    </a:lnTo>
                    <a:lnTo>
                      <a:pt x="638" y="640"/>
                    </a:lnTo>
                    <a:lnTo>
                      <a:pt x="602" y="672"/>
                    </a:lnTo>
                    <a:lnTo>
                      <a:pt x="562" y="699"/>
                    </a:lnTo>
                    <a:lnTo>
                      <a:pt x="518" y="720"/>
                    </a:lnTo>
                    <a:lnTo>
                      <a:pt x="472" y="736"/>
                    </a:lnTo>
                    <a:lnTo>
                      <a:pt x="424" y="747"/>
                    </a:lnTo>
                    <a:lnTo>
                      <a:pt x="373" y="749"/>
                    </a:lnTo>
                    <a:lnTo>
                      <a:pt x="322" y="747"/>
                    </a:lnTo>
                    <a:lnTo>
                      <a:pt x="274" y="736"/>
                    </a:lnTo>
                    <a:lnTo>
                      <a:pt x="228" y="720"/>
                    </a:lnTo>
                    <a:lnTo>
                      <a:pt x="185" y="699"/>
                    </a:lnTo>
                    <a:lnTo>
                      <a:pt x="145" y="672"/>
                    </a:lnTo>
                    <a:lnTo>
                      <a:pt x="108" y="640"/>
                    </a:lnTo>
                    <a:lnTo>
                      <a:pt x="77" y="604"/>
                    </a:lnTo>
                    <a:lnTo>
                      <a:pt x="50" y="564"/>
                    </a:lnTo>
                    <a:lnTo>
                      <a:pt x="29" y="520"/>
                    </a:lnTo>
                    <a:lnTo>
                      <a:pt x="13" y="474"/>
                    </a:lnTo>
                    <a:lnTo>
                      <a:pt x="3" y="426"/>
                    </a:lnTo>
                    <a:lnTo>
                      <a:pt x="0" y="375"/>
                    </a:lnTo>
                    <a:lnTo>
                      <a:pt x="3" y="324"/>
                    </a:lnTo>
                    <a:lnTo>
                      <a:pt x="13" y="276"/>
                    </a:lnTo>
                    <a:lnTo>
                      <a:pt x="29" y="229"/>
                    </a:lnTo>
                    <a:lnTo>
                      <a:pt x="50" y="186"/>
                    </a:lnTo>
                    <a:lnTo>
                      <a:pt x="77" y="146"/>
                    </a:lnTo>
                    <a:lnTo>
                      <a:pt x="108" y="109"/>
                    </a:lnTo>
                    <a:lnTo>
                      <a:pt x="145" y="78"/>
                    </a:lnTo>
                    <a:lnTo>
                      <a:pt x="185" y="51"/>
                    </a:lnTo>
                    <a:lnTo>
                      <a:pt x="228" y="29"/>
                    </a:lnTo>
                    <a:lnTo>
                      <a:pt x="274" y="14"/>
                    </a:lnTo>
                    <a:lnTo>
                      <a:pt x="322" y="4"/>
                    </a:lnTo>
                    <a:lnTo>
                      <a:pt x="373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5" name="Freeform 7">
                <a:extLst>
                  <a:ext uri="{FF2B5EF4-FFF2-40B4-BE49-F238E27FC236}">
                    <a16:creationId xmlns:a16="http://schemas.microsoft.com/office/drawing/2014/main" xmlns="" id="{97414CC7-57E8-4D82-B252-829704E009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8165" y="5801372"/>
                <a:ext cx="33607" cy="91094"/>
              </a:xfrm>
              <a:custGeom>
                <a:avLst/>
                <a:gdLst>
                  <a:gd name="T0" fmla="*/ 182 w 182"/>
                  <a:gd name="T1" fmla="*/ 0 h 487"/>
                  <a:gd name="T2" fmla="*/ 182 w 182"/>
                  <a:gd name="T3" fmla="*/ 487 h 487"/>
                  <a:gd name="T4" fmla="*/ 0 w 182"/>
                  <a:gd name="T5" fmla="*/ 487 h 487"/>
                  <a:gd name="T6" fmla="*/ 2 w 182"/>
                  <a:gd name="T7" fmla="*/ 452 h 487"/>
                  <a:gd name="T8" fmla="*/ 6 w 182"/>
                  <a:gd name="T9" fmla="*/ 411 h 487"/>
                  <a:gd name="T10" fmla="*/ 10 w 182"/>
                  <a:gd name="T11" fmla="*/ 365 h 487"/>
                  <a:gd name="T12" fmla="*/ 60 w 182"/>
                  <a:gd name="T13" fmla="*/ 365 h 487"/>
                  <a:gd name="T14" fmla="*/ 60 w 182"/>
                  <a:gd name="T15" fmla="*/ 161 h 487"/>
                  <a:gd name="T16" fmla="*/ 78 w 182"/>
                  <a:gd name="T17" fmla="*/ 119 h 487"/>
                  <a:gd name="T18" fmla="*/ 99 w 182"/>
                  <a:gd name="T19" fmla="*/ 79 h 487"/>
                  <a:gd name="T20" fmla="*/ 122 w 182"/>
                  <a:gd name="T21" fmla="*/ 41 h 487"/>
                  <a:gd name="T22" fmla="*/ 150 w 182"/>
                  <a:gd name="T23" fmla="*/ 7 h 487"/>
                  <a:gd name="T24" fmla="*/ 166 w 182"/>
                  <a:gd name="T25" fmla="*/ 5 h 487"/>
                  <a:gd name="T26" fmla="*/ 182 w 182"/>
                  <a:gd name="T27" fmla="*/ 0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2" h="487">
                    <a:moveTo>
                      <a:pt x="182" y="0"/>
                    </a:moveTo>
                    <a:lnTo>
                      <a:pt x="182" y="487"/>
                    </a:lnTo>
                    <a:lnTo>
                      <a:pt x="0" y="487"/>
                    </a:lnTo>
                    <a:lnTo>
                      <a:pt x="2" y="452"/>
                    </a:lnTo>
                    <a:lnTo>
                      <a:pt x="6" y="411"/>
                    </a:lnTo>
                    <a:lnTo>
                      <a:pt x="10" y="365"/>
                    </a:lnTo>
                    <a:lnTo>
                      <a:pt x="60" y="365"/>
                    </a:lnTo>
                    <a:lnTo>
                      <a:pt x="60" y="161"/>
                    </a:lnTo>
                    <a:lnTo>
                      <a:pt x="78" y="119"/>
                    </a:lnTo>
                    <a:lnTo>
                      <a:pt x="99" y="79"/>
                    </a:lnTo>
                    <a:lnTo>
                      <a:pt x="122" y="41"/>
                    </a:lnTo>
                    <a:lnTo>
                      <a:pt x="150" y="7"/>
                    </a:lnTo>
                    <a:lnTo>
                      <a:pt x="166" y="5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6" name="Rectangle 8">
                <a:extLst>
                  <a:ext uri="{FF2B5EF4-FFF2-40B4-BE49-F238E27FC236}">
                    <a16:creationId xmlns:a16="http://schemas.microsoft.com/office/drawing/2014/main" xmlns="" id="{F7CDC316-50FC-4825-BB14-96BCFD0392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93228" y="5933365"/>
                <a:ext cx="303394" cy="193343"/>
              </a:xfrm>
              <a:prstGeom prst="rect">
                <a:avLst/>
              </a:pr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7" name="Freeform 9">
                <a:extLst>
                  <a:ext uri="{FF2B5EF4-FFF2-40B4-BE49-F238E27FC236}">
                    <a16:creationId xmlns:a16="http://schemas.microsoft.com/office/drawing/2014/main" xmlns="" id="{6C46F90E-2E55-4E9E-8672-E4F88AE7D99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101150" y="5488119"/>
                <a:ext cx="741215" cy="637659"/>
              </a:xfrm>
              <a:custGeom>
                <a:avLst/>
                <a:gdLst>
                  <a:gd name="T0" fmla="*/ 1608 w 3972"/>
                  <a:gd name="T1" fmla="*/ 3056 h 3428"/>
                  <a:gd name="T2" fmla="*/ 1156 w 3972"/>
                  <a:gd name="T3" fmla="*/ 3056 h 3428"/>
                  <a:gd name="T4" fmla="*/ 3417 w 3972"/>
                  <a:gd name="T5" fmla="*/ 2201 h 3428"/>
                  <a:gd name="T6" fmla="*/ 3425 w 3972"/>
                  <a:gd name="T7" fmla="*/ 2007 h 3428"/>
                  <a:gd name="T8" fmla="*/ 3001 w 3972"/>
                  <a:gd name="T9" fmla="*/ 1412 h 3428"/>
                  <a:gd name="T10" fmla="*/ 3093 w 3972"/>
                  <a:gd name="T11" fmla="*/ 2017 h 3428"/>
                  <a:gd name="T12" fmla="*/ 2579 w 3972"/>
                  <a:gd name="T13" fmla="*/ 0 h 3428"/>
                  <a:gd name="T14" fmla="*/ 2401 w 3972"/>
                  <a:gd name="T15" fmla="*/ 1274 h 3428"/>
                  <a:gd name="T16" fmla="*/ 2580 w 3972"/>
                  <a:gd name="T17" fmla="*/ 1390 h 3428"/>
                  <a:gd name="T18" fmla="*/ 2719 w 3972"/>
                  <a:gd name="T19" fmla="*/ 1387 h 3428"/>
                  <a:gd name="T20" fmla="*/ 2867 w 3972"/>
                  <a:gd name="T21" fmla="*/ 1318 h 3428"/>
                  <a:gd name="T22" fmla="*/ 3095 w 3972"/>
                  <a:gd name="T23" fmla="*/ 1304 h 3428"/>
                  <a:gd name="T24" fmla="*/ 3237 w 3972"/>
                  <a:gd name="T25" fmla="*/ 1366 h 3428"/>
                  <a:gd name="T26" fmla="*/ 3317 w 3972"/>
                  <a:gd name="T27" fmla="*/ 1417 h 3428"/>
                  <a:gd name="T28" fmla="*/ 3439 w 3972"/>
                  <a:gd name="T29" fmla="*/ 1508 h 3428"/>
                  <a:gd name="T30" fmla="*/ 3563 w 3972"/>
                  <a:gd name="T31" fmla="*/ 1635 h 3428"/>
                  <a:gd name="T32" fmla="*/ 3666 w 3972"/>
                  <a:gd name="T33" fmla="*/ 1801 h 3428"/>
                  <a:gd name="T34" fmla="*/ 3720 w 3972"/>
                  <a:gd name="T35" fmla="*/ 2012 h 3428"/>
                  <a:gd name="T36" fmla="*/ 3713 w 3972"/>
                  <a:gd name="T37" fmla="*/ 2201 h 3428"/>
                  <a:gd name="T38" fmla="*/ 1916 w 3972"/>
                  <a:gd name="T39" fmla="*/ 2201 h 3428"/>
                  <a:gd name="T40" fmla="*/ 2058 w 3972"/>
                  <a:gd name="T41" fmla="*/ 2103 h 3428"/>
                  <a:gd name="T42" fmla="*/ 2084 w 3972"/>
                  <a:gd name="T43" fmla="*/ 1926 h 3428"/>
                  <a:gd name="T44" fmla="*/ 2151 w 3972"/>
                  <a:gd name="T45" fmla="*/ 1735 h 3428"/>
                  <a:gd name="T46" fmla="*/ 2272 w 3972"/>
                  <a:gd name="T47" fmla="*/ 1573 h 3428"/>
                  <a:gd name="T48" fmla="*/ 2407 w 3972"/>
                  <a:gd name="T49" fmla="*/ 1484 h 3428"/>
                  <a:gd name="T50" fmla="*/ 2470 w 3972"/>
                  <a:gd name="T51" fmla="*/ 1496 h 3428"/>
                  <a:gd name="T52" fmla="*/ 2477 w 3972"/>
                  <a:gd name="T53" fmla="*/ 1560 h 3428"/>
                  <a:gd name="T54" fmla="*/ 2330 w 3972"/>
                  <a:gd name="T55" fmla="*/ 1638 h 3428"/>
                  <a:gd name="T56" fmla="*/ 2226 w 3972"/>
                  <a:gd name="T57" fmla="*/ 1749 h 3428"/>
                  <a:gd name="T58" fmla="*/ 2159 w 3972"/>
                  <a:gd name="T59" fmla="*/ 1931 h 3428"/>
                  <a:gd name="T60" fmla="*/ 2132 w 3972"/>
                  <a:gd name="T61" fmla="*/ 2104 h 3428"/>
                  <a:gd name="T62" fmla="*/ 2620 w 3972"/>
                  <a:gd name="T63" fmla="*/ 2201 h 3428"/>
                  <a:gd name="T64" fmla="*/ 2440 w 3972"/>
                  <a:gd name="T65" fmla="*/ 1649 h 3428"/>
                  <a:gd name="T66" fmla="*/ 2520 w 3972"/>
                  <a:gd name="T67" fmla="*/ 1590 h 3428"/>
                  <a:gd name="T68" fmla="*/ 2526 w 3972"/>
                  <a:gd name="T69" fmla="*/ 1489 h 3428"/>
                  <a:gd name="T70" fmla="*/ 2452 w 3972"/>
                  <a:gd name="T71" fmla="*/ 1429 h 3428"/>
                  <a:gd name="T72" fmla="*/ 2278 w 3972"/>
                  <a:gd name="T73" fmla="*/ 1486 h 3428"/>
                  <a:gd name="T74" fmla="*/ 2238 w 3972"/>
                  <a:gd name="T75" fmla="*/ 1519 h 3428"/>
                  <a:gd name="T76" fmla="*/ 2088 w 3972"/>
                  <a:gd name="T77" fmla="*/ 1362 h 3428"/>
                  <a:gd name="T78" fmla="*/ 1976 w 3972"/>
                  <a:gd name="T79" fmla="*/ 1207 h 3428"/>
                  <a:gd name="T80" fmla="*/ 1903 w 3972"/>
                  <a:gd name="T81" fmla="*/ 1085 h 3428"/>
                  <a:gd name="T82" fmla="*/ 1868 w 3972"/>
                  <a:gd name="T83" fmla="*/ 1010 h 3428"/>
                  <a:gd name="T84" fmla="*/ 1884 w 3972"/>
                  <a:gd name="T85" fmla="*/ 901 h 3428"/>
                  <a:gd name="T86" fmla="*/ 1973 w 3972"/>
                  <a:gd name="T87" fmla="*/ 833 h 3428"/>
                  <a:gd name="T88" fmla="*/ 2082 w 3972"/>
                  <a:gd name="T89" fmla="*/ 849 h 3428"/>
                  <a:gd name="T90" fmla="*/ 2153 w 3972"/>
                  <a:gd name="T91" fmla="*/ 936 h 3428"/>
                  <a:gd name="T92" fmla="*/ 2238 w 3972"/>
                  <a:gd name="T93" fmla="*/ 1076 h 3428"/>
                  <a:gd name="T94" fmla="*/ 2008 w 3972"/>
                  <a:gd name="T95" fmla="*/ 2050 h 3428"/>
                  <a:gd name="T96" fmla="*/ 1325 w 3972"/>
                  <a:gd name="T97" fmla="*/ 2172 h 3428"/>
                  <a:gd name="T98" fmla="*/ 738 w 3972"/>
                  <a:gd name="T99" fmla="*/ 3428 h 3428"/>
                  <a:gd name="T100" fmla="*/ 121 w 3972"/>
                  <a:gd name="T101" fmla="*/ 2172 h 3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972" h="3428">
                    <a:moveTo>
                      <a:pt x="860" y="3056"/>
                    </a:moveTo>
                    <a:lnTo>
                      <a:pt x="860" y="3307"/>
                    </a:lnTo>
                    <a:lnTo>
                      <a:pt x="1608" y="3307"/>
                    </a:lnTo>
                    <a:lnTo>
                      <a:pt x="1608" y="3056"/>
                    </a:lnTo>
                    <a:lnTo>
                      <a:pt x="1325" y="3056"/>
                    </a:lnTo>
                    <a:lnTo>
                      <a:pt x="1325" y="3201"/>
                    </a:lnTo>
                    <a:lnTo>
                      <a:pt x="1156" y="3201"/>
                    </a:lnTo>
                    <a:lnTo>
                      <a:pt x="1156" y="3056"/>
                    </a:lnTo>
                    <a:lnTo>
                      <a:pt x="860" y="3056"/>
                    </a:lnTo>
                    <a:close/>
                    <a:moveTo>
                      <a:pt x="3385" y="1890"/>
                    </a:moveTo>
                    <a:lnTo>
                      <a:pt x="3385" y="2201"/>
                    </a:lnTo>
                    <a:lnTo>
                      <a:pt x="3417" y="2201"/>
                    </a:lnTo>
                    <a:lnTo>
                      <a:pt x="3427" y="2148"/>
                    </a:lnTo>
                    <a:lnTo>
                      <a:pt x="3431" y="2098"/>
                    </a:lnTo>
                    <a:lnTo>
                      <a:pt x="3430" y="2051"/>
                    </a:lnTo>
                    <a:lnTo>
                      <a:pt x="3425" y="2007"/>
                    </a:lnTo>
                    <a:lnTo>
                      <a:pt x="3416" y="1965"/>
                    </a:lnTo>
                    <a:lnTo>
                      <a:pt x="3402" y="1926"/>
                    </a:lnTo>
                    <a:lnTo>
                      <a:pt x="3385" y="1890"/>
                    </a:lnTo>
                    <a:close/>
                    <a:moveTo>
                      <a:pt x="3001" y="1412"/>
                    </a:moveTo>
                    <a:lnTo>
                      <a:pt x="2911" y="2017"/>
                    </a:lnTo>
                    <a:lnTo>
                      <a:pt x="3001" y="2141"/>
                    </a:lnTo>
                    <a:lnTo>
                      <a:pt x="3003" y="2141"/>
                    </a:lnTo>
                    <a:lnTo>
                      <a:pt x="3093" y="2017"/>
                    </a:lnTo>
                    <a:lnTo>
                      <a:pt x="3003" y="1412"/>
                    </a:lnTo>
                    <a:lnTo>
                      <a:pt x="3001" y="1412"/>
                    </a:lnTo>
                    <a:close/>
                    <a:moveTo>
                      <a:pt x="0" y="0"/>
                    </a:moveTo>
                    <a:lnTo>
                      <a:pt x="2579" y="0"/>
                    </a:lnTo>
                    <a:lnTo>
                      <a:pt x="2579" y="196"/>
                    </a:lnTo>
                    <a:lnTo>
                      <a:pt x="2360" y="196"/>
                    </a:lnTo>
                    <a:lnTo>
                      <a:pt x="2360" y="1232"/>
                    </a:lnTo>
                    <a:lnTo>
                      <a:pt x="2401" y="1274"/>
                    </a:lnTo>
                    <a:lnTo>
                      <a:pt x="2444" y="1313"/>
                    </a:lnTo>
                    <a:lnTo>
                      <a:pt x="2488" y="1346"/>
                    </a:lnTo>
                    <a:lnTo>
                      <a:pt x="2534" y="1372"/>
                    </a:lnTo>
                    <a:lnTo>
                      <a:pt x="2580" y="1390"/>
                    </a:lnTo>
                    <a:lnTo>
                      <a:pt x="2615" y="1399"/>
                    </a:lnTo>
                    <a:lnTo>
                      <a:pt x="2650" y="1401"/>
                    </a:lnTo>
                    <a:lnTo>
                      <a:pt x="2685" y="1396"/>
                    </a:lnTo>
                    <a:lnTo>
                      <a:pt x="2719" y="1387"/>
                    </a:lnTo>
                    <a:lnTo>
                      <a:pt x="2753" y="1371"/>
                    </a:lnTo>
                    <a:lnTo>
                      <a:pt x="2782" y="1358"/>
                    </a:lnTo>
                    <a:lnTo>
                      <a:pt x="2823" y="1336"/>
                    </a:lnTo>
                    <a:lnTo>
                      <a:pt x="2867" y="1318"/>
                    </a:lnTo>
                    <a:lnTo>
                      <a:pt x="2911" y="1304"/>
                    </a:lnTo>
                    <a:lnTo>
                      <a:pt x="2911" y="1303"/>
                    </a:lnTo>
                    <a:lnTo>
                      <a:pt x="3002" y="1399"/>
                    </a:lnTo>
                    <a:lnTo>
                      <a:pt x="3095" y="1304"/>
                    </a:lnTo>
                    <a:lnTo>
                      <a:pt x="3141" y="1319"/>
                    </a:lnTo>
                    <a:lnTo>
                      <a:pt x="3186" y="1338"/>
                    </a:lnTo>
                    <a:lnTo>
                      <a:pt x="3229" y="1362"/>
                    </a:lnTo>
                    <a:lnTo>
                      <a:pt x="3237" y="1366"/>
                    </a:lnTo>
                    <a:lnTo>
                      <a:pt x="3244" y="1370"/>
                    </a:lnTo>
                    <a:lnTo>
                      <a:pt x="3266" y="1384"/>
                    </a:lnTo>
                    <a:lnTo>
                      <a:pt x="3290" y="1399"/>
                    </a:lnTo>
                    <a:lnTo>
                      <a:pt x="3317" y="1417"/>
                    </a:lnTo>
                    <a:lnTo>
                      <a:pt x="3346" y="1436"/>
                    </a:lnTo>
                    <a:lnTo>
                      <a:pt x="3376" y="1458"/>
                    </a:lnTo>
                    <a:lnTo>
                      <a:pt x="3407" y="1481"/>
                    </a:lnTo>
                    <a:lnTo>
                      <a:pt x="3439" y="1508"/>
                    </a:lnTo>
                    <a:lnTo>
                      <a:pt x="3470" y="1536"/>
                    </a:lnTo>
                    <a:lnTo>
                      <a:pt x="3503" y="1566"/>
                    </a:lnTo>
                    <a:lnTo>
                      <a:pt x="3533" y="1599"/>
                    </a:lnTo>
                    <a:lnTo>
                      <a:pt x="3563" y="1635"/>
                    </a:lnTo>
                    <a:lnTo>
                      <a:pt x="3592" y="1673"/>
                    </a:lnTo>
                    <a:lnTo>
                      <a:pt x="3619" y="1713"/>
                    </a:lnTo>
                    <a:lnTo>
                      <a:pt x="3644" y="1756"/>
                    </a:lnTo>
                    <a:lnTo>
                      <a:pt x="3666" y="1801"/>
                    </a:lnTo>
                    <a:lnTo>
                      <a:pt x="3685" y="1850"/>
                    </a:lnTo>
                    <a:lnTo>
                      <a:pt x="3701" y="1902"/>
                    </a:lnTo>
                    <a:lnTo>
                      <a:pt x="3713" y="1955"/>
                    </a:lnTo>
                    <a:lnTo>
                      <a:pt x="3720" y="2012"/>
                    </a:lnTo>
                    <a:lnTo>
                      <a:pt x="3723" y="2073"/>
                    </a:lnTo>
                    <a:lnTo>
                      <a:pt x="3720" y="2135"/>
                    </a:lnTo>
                    <a:lnTo>
                      <a:pt x="3713" y="2201"/>
                    </a:lnTo>
                    <a:lnTo>
                      <a:pt x="3713" y="2201"/>
                    </a:lnTo>
                    <a:lnTo>
                      <a:pt x="3972" y="2201"/>
                    </a:lnTo>
                    <a:lnTo>
                      <a:pt x="3972" y="2314"/>
                    </a:lnTo>
                    <a:lnTo>
                      <a:pt x="1916" y="2314"/>
                    </a:lnTo>
                    <a:lnTo>
                      <a:pt x="1916" y="2201"/>
                    </a:lnTo>
                    <a:lnTo>
                      <a:pt x="2052" y="2201"/>
                    </a:lnTo>
                    <a:lnTo>
                      <a:pt x="2053" y="2173"/>
                    </a:lnTo>
                    <a:lnTo>
                      <a:pt x="2054" y="2141"/>
                    </a:lnTo>
                    <a:lnTo>
                      <a:pt x="2058" y="2103"/>
                    </a:lnTo>
                    <a:lnTo>
                      <a:pt x="2062" y="2063"/>
                    </a:lnTo>
                    <a:lnTo>
                      <a:pt x="2068" y="2019"/>
                    </a:lnTo>
                    <a:lnTo>
                      <a:pt x="2075" y="1973"/>
                    </a:lnTo>
                    <a:lnTo>
                      <a:pt x="2084" y="1926"/>
                    </a:lnTo>
                    <a:lnTo>
                      <a:pt x="2097" y="1878"/>
                    </a:lnTo>
                    <a:lnTo>
                      <a:pt x="2111" y="1829"/>
                    </a:lnTo>
                    <a:lnTo>
                      <a:pt x="2129" y="1782"/>
                    </a:lnTo>
                    <a:lnTo>
                      <a:pt x="2151" y="1735"/>
                    </a:lnTo>
                    <a:lnTo>
                      <a:pt x="2175" y="1690"/>
                    </a:lnTo>
                    <a:lnTo>
                      <a:pt x="2203" y="1647"/>
                    </a:lnTo>
                    <a:lnTo>
                      <a:pt x="2236" y="1609"/>
                    </a:lnTo>
                    <a:lnTo>
                      <a:pt x="2272" y="1573"/>
                    </a:lnTo>
                    <a:lnTo>
                      <a:pt x="2277" y="1556"/>
                    </a:lnTo>
                    <a:lnTo>
                      <a:pt x="2288" y="1543"/>
                    </a:lnTo>
                    <a:lnTo>
                      <a:pt x="2302" y="1533"/>
                    </a:lnTo>
                    <a:lnTo>
                      <a:pt x="2407" y="1484"/>
                    </a:lnTo>
                    <a:lnTo>
                      <a:pt x="2423" y="1479"/>
                    </a:lnTo>
                    <a:lnTo>
                      <a:pt x="2440" y="1480"/>
                    </a:lnTo>
                    <a:lnTo>
                      <a:pt x="2457" y="1486"/>
                    </a:lnTo>
                    <a:lnTo>
                      <a:pt x="2470" y="1496"/>
                    </a:lnTo>
                    <a:lnTo>
                      <a:pt x="2480" y="1510"/>
                    </a:lnTo>
                    <a:lnTo>
                      <a:pt x="2485" y="1527"/>
                    </a:lnTo>
                    <a:lnTo>
                      <a:pt x="2483" y="1544"/>
                    </a:lnTo>
                    <a:lnTo>
                      <a:pt x="2477" y="1560"/>
                    </a:lnTo>
                    <a:lnTo>
                      <a:pt x="2468" y="1573"/>
                    </a:lnTo>
                    <a:lnTo>
                      <a:pt x="2453" y="1583"/>
                    </a:lnTo>
                    <a:lnTo>
                      <a:pt x="2348" y="1633"/>
                    </a:lnTo>
                    <a:lnTo>
                      <a:pt x="2330" y="1638"/>
                    </a:lnTo>
                    <a:lnTo>
                      <a:pt x="2311" y="1635"/>
                    </a:lnTo>
                    <a:lnTo>
                      <a:pt x="2279" y="1669"/>
                    </a:lnTo>
                    <a:lnTo>
                      <a:pt x="2250" y="1708"/>
                    </a:lnTo>
                    <a:lnTo>
                      <a:pt x="2226" y="1749"/>
                    </a:lnTo>
                    <a:lnTo>
                      <a:pt x="2204" y="1793"/>
                    </a:lnTo>
                    <a:lnTo>
                      <a:pt x="2186" y="1838"/>
                    </a:lnTo>
                    <a:lnTo>
                      <a:pt x="2172" y="1884"/>
                    </a:lnTo>
                    <a:lnTo>
                      <a:pt x="2159" y="1931"/>
                    </a:lnTo>
                    <a:lnTo>
                      <a:pt x="2149" y="1977"/>
                    </a:lnTo>
                    <a:lnTo>
                      <a:pt x="2141" y="2022"/>
                    </a:lnTo>
                    <a:lnTo>
                      <a:pt x="2135" y="2064"/>
                    </a:lnTo>
                    <a:lnTo>
                      <a:pt x="2132" y="2104"/>
                    </a:lnTo>
                    <a:lnTo>
                      <a:pt x="2128" y="2142"/>
                    </a:lnTo>
                    <a:lnTo>
                      <a:pt x="2127" y="2173"/>
                    </a:lnTo>
                    <a:lnTo>
                      <a:pt x="2126" y="2201"/>
                    </a:lnTo>
                    <a:lnTo>
                      <a:pt x="2620" y="2201"/>
                    </a:lnTo>
                    <a:lnTo>
                      <a:pt x="2620" y="1691"/>
                    </a:lnTo>
                    <a:lnTo>
                      <a:pt x="2556" y="1684"/>
                    </a:lnTo>
                    <a:lnTo>
                      <a:pt x="2493" y="1668"/>
                    </a:lnTo>
                    <a:lnTo>
                      <a:pt x="2440" y="1649"/>
                    </a:lnTo>
                    <a:lnTo>
                      <a:pt x="2474" y="1632"/>
                    </a:lnTo>
                    <a:lnTo>
                      <a:pt x="2492" y="1622"/>
                    </a:lnTo>
                    <a:lnTo>
                      <a:pt x="2508" y="1607"/>
                    </a:lnTo>
                    <a:lnTo>
                      <a:pt x="2520" y="1590"/>
                    </a:lnTo>
                    <a:lnTo>
                      <a:pt x="2529" y="1571"/>
                    </a:lnTo>
                    <a:lnTo>
                      <a:pt x="2535" y="1543"/>
                    </a:lnTo>
                    <a:lnTo>
                      <a:pt x="2534" y="1515"/>
                    </a:lnTo>
                    <a:lnTo>
                      <a:pt x="2526" y="1489"/>
                    </a:lnTo>
                    <a:lnTo>
                      <a:pt x="2512" y="1468"/>
                    </a:lnTo>
                    <a:lnTo>
                      <a:pt x="2496" y="1451"/>
                    </a:lnTo>
                    <a:lnTo>
                      <a:pt x="2475" y="1438"/>
                    </a:lnTo>
                    <a:lnTo>
                      <a:pt x="2452" y="1429"/>
                    </a:lnTo>
                    <a:lnTo>
                      <a:pt x="2428" y="1427"/>
                    </a:lnTo>
                    <a:lnTo>
                      <a:pt x="2405" y="1429"/>
                    </a:lnTo>
                    <a:lnTo>
                      <a:pt x="2382" y="1436"/>
                    </a:lnTo>
                    <a:lnTo>
                      <a:pt x="2278" y="1486"/>
                    </a:lnTo>
                    <a:lnTo>
                      <a:pt x="2262" y="1495"/>
                    </a:lnTo>
                    <a:lnTo>
                      <a:pt x="2249" y="1506"/>
                    </a:lnTo>
                    <a:lnTo>
                      <a:pt x="2238" y="1519"/>
                    </a:lnTo>
                    <a:lnTo>
                      <a:pt x="2238" y="1519"/>
                    </a:lnTo>
                    <a:lnTo>
                      <a:pt x="2197" y="1481"/>
                    </a:lnTo>
                    <a:lnTo>
                      <a:pt x="2158" y="1442"/>
                    </a:lnTo>
                    <a:lnTo>
                      <a:pt x="2122" y="1404"/>
                    </a:lnTo>
                    <a:lnTo>
                      <a:pt x="2088" y="1362"/>
                    </a:lnTo>
                    <a:lnTo>
                      <a:pt x="2057" y="1322"/>
                    </a:lnTo>
                    <a:lnTo>
                      <a:pt x="2026" y="1282"/>
                    </a:lnTo>
                    <a:lnTo>
                      <a:pt x="2000" y="1244"/>
                    </a:lnTo>
                    <a:lnTo>
                      <a:pt x="1976" y="1207"/>
                    </a:lnTo>
                    <a:lnTo>
                      <a:pt x="1953" y="1172"/>
                    </a:lnTo>
                    <a:lnTo>
                      <a:pt x="1933" y="1139"/>
                    </a:lnTo>
                    <a:lnTo>
                      <a:pt x="1918" y="1110"/>
                    </a:lnTo>
                    <a:lnTo>
                      <a:pt x="1903" y="1085"/>
                    </a:lnTo>
                    <a:lnTo>
                      <a:pt x="1892" y="1064"/>
                    </a:lnTo>
                    <a:lnTo>
                      <a:pt x="1884" y="1049"/>
                    </a:lnTo>
                    <a:lnTo>
                      <a:pt x="1879" y="1038"/>
                    </a:lnTo>
                    <a:lnTo>
                      <a:pt x="1868" y="1010"/>
                    </a:lnTo>
                    <a:lnTo>
                      <a:pt x="1864" y="982"/>
                    </a:lnTo>
                    <a:lnTo>
                      <a:pt x="1866" y="954"/>
                    </a:lnTo>
                    <a:lnTo>
                      <a:pt x="1872" y="926"/>
                    </a:lnTo>
                    <a:lnTo>
                      <a:pt x="1884" y="901"/>
                    </a:lnTo>
                    <a:lnTo>
                      <a:pt x="1899" y="879"/>
                    </a:lnTo>
                    <a:lnTo>
                      <a:pt x="1921" y="858"/>
                    </a:lnTo>
                    <a:lnTo>
                      <a:pt x="1945" y="844"/>
                    </a:lnTo>
                    <a:lnTo>
                      <a:pt x="1973" y="833"/>
                    </a:lnTo>
                    <a:lnTo>
                      <a:pt x="2001" y="829"/>
                    </a:lnTo>
                    <a:lnTo>
                      <a:pt x="2030" y="830"/>
                    </a:lnTo>
                    <a:lnTo>
                      <a:pt x="2057" y="836"/>
                    </a:lnTo>
                    <a:lnTo>
                      <a:pt x="2082" y="849"/>
                    </a:lnTo>
                    <a:lnTo>
                      <a:pt x="2105" y="864"/>
                    </a:lnTo>
                    <a:lnTo>
                      <a:pt x="2124" y="885"/>
                    </a:lnTo>
                    <a:lnTo>
                      <a:pt x="2140" y="910"/>
                    </a:lnTo>
                    <a:lnTo>
                      <a:pt x="2153" y="936"/>
                    </a:lnTo>
                    <a:lnTo>
                      <a:pt x="2169" y="966"/>
                    </a:lnTo>
                    <a:lnTo>
                      <a:pt x="2190" y="1001"/>
                    </a:lnTo>
                    <a:lnTo>
                      <a:pt x="2213" y="1038"/>
                    </a:lnTo>
                    <a:lnTo>
                      <a:pt x="2238" y="1076"/>
                    </a:lnTo>
                    <a:lnTo>
                      <a:pt x="2238" y="257"/>
                    </a:lnTo>
                    <a:lnTo>
                      <a:pt x="243" y="257"/>
                    </a:lnTo>
                    <a:lnTo>
                      <a:pt x="243" y="2050"/>
                    </a:lnTo>
                    <a:lnTo>
                      <a:pt x="2008" y="2050"/>
                    </a:lnTo>
                    <a:lnTo>
                      <a:pt x="2003" y="2095"/>
                    </a:lnTo>
                    <a:lnTo>
                      <a:pt x="2000" y="2136"/>
                    </a:lnTo>
                    <a:lnTo>
                      <a:pt x="1999" y="2172"/>
                    </a:lnTo>
                    <a:lnTo>
                      <a:pt x="1325" y="2172"/>
                    </a:lnTo>
                    <a:lnTo>
                      <a:pt x="1325" y="2935"/>
                    </a:lnTo>
                    <a:lnTo>
                      <a:pt x="1729" y="2935"/>
                    </a:lnTo>
                    <a:lnTo>
                      <a:pt x="1729" y="3428"/>
                    </a:lnTo>
                    <a:lnTo>
                      <a:pt x="738" y="3428"/>
                    </a:lnTo>
                    <a:lnTo>
                      <a:pt x="738" y="2935"/>
                    </a:lnTo>
                    <a:lnTo>
                      <a:pt x="1156" y="2935"/>
                    </a:lnTo>
                    <a:lnTo>
                      <a:pt x="1156" y="2172"/>
                    </a:lnTo>
                    <a:lnTo>
                      <a:pt x="121" y="2172"/>
                    </a:lnTo>
                    <a:lnTo>
                      <a:pt x="121" y="196"/>
                    </a:lnTo>
                    <a:lnTo>
                      <a:pt x="0" y="1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8" name="Freeform 10">
                <a:extLst>
                  <a:ext uri="{FF2B5EF4-FFF2-40B4-BE49-F238E27FC236}">
                    <a16:creationId xmlns:a16="http://schemas.microsoft.com/office/drawing/2014/main" xmlns="" id="{854EDEE8-E245-4F37-A033-4D3DE778EE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7458" y="5699123"/>
                <a:ext cx="134427" cy="119910"/>
              </a:xfrm>
              <a:custGeom>
                <a:avLst/>
                <a:gdLst>
                  <a:gd name="T0" fmla="*/ 606 w 722"/>
                  <a:gd name="T1" fmla="*/ 2 h 642"/>
                  <a:gd name="T2" fmla="*/ 628 w 722"/>
                  <a:gd name="T3" fmla="*/ 21 h 642"/>
                  <a:gd name="T4" fmla="*/ 713 w 722"/>
                  <a:gd name="T5" fmla="*/ 240 h 642"/>
                  <a:gd name="T6" fmla="*/ 722 w 722"/>
                  <a:gd name="T7" fmla="*/ 269 h 642"/>
                  <a:gd name="T8" fmla="*/ 721 w 722"/>
                  <a:gd name="T9" fmla="*/ 280 h 642"/>
                  <a:gd name="T10" fmla="*/ 720 w 722"/>
                  <a:gd name="T11" fmla="*/ 283 h 642"/>
                  <a:gd name="T12" fmla="*/ 713 w 722"/>
                  <a:gd name="T13" fmla="*/ 307 h 642"/>
                  <a:gd name="T14" fmla="*/ 703 w 722"/>
                  <a:gd name="T15" fmla="*/ 346 h 642"/>
                  <a:gd name="T16" fmla="*/ 684 w 722"/>
                  <a:gd name="T17" fmla="*/ 403 h 642"/>
                  <a:gd name="T18" fmla="*/ 674 w 722"/>
                  <a:gd name="T19" fmla="*/ 441 h 642"/>
                  <a:gd name="T20" fmla="*/ 663 w 722"/>
                  <a:gd name="T21" fmla="*/ 475 h 642"/>
                  <a:gd name="T22" fmla="*/ 658 w 722"/>
                  <a:gd name="T23" fmla="*/ 494 h 642"/>
                  <a:gd name="T24" fmla="*/ 652 w 722"/>
                  <a:gd name="T25" fmla="*/ 516 h 642"/>
                  <a:gd name="T26" fmla="*/ 641 w 722"/>
                  <a:gd name="T27" fmla="*/ 527 h 642"/>
                  <a:gd name="T28" fmla="*/ 620 w 722"/>
                  <a:gd name="T29" fmla="*/ 533 h 642"/>
                  <a:gd name="T30" fmla="*/ 301 w 722"/>
                  <a:gd name="T31" fmla="*/ 600 h 642"/>
                  <a:gd name="T32" fmla="*/ 295 w 722"/>
                  <a:gd name="T33" fmla="*/ 626 h 642"/>
                  <a:gd name="T34" fmla="*/ 282 w 722"/>
                  <a:gd name="T35" fmla="*/ 638 h 642"/>
                  <a:gd name="T36" fmla="*/ 270 w 722"/>
                  <a:gd name="T37" fmla="*/ 642 h 642"/>
                  <a:gd name="T38" fmla="*/ 255 w 722"/>
                  <a:gd name="T39" fmla="*/ 641 h 642"/>
                  <a:gd name="T40" fmla="*/ 237 w 722"/>
                  <a:gd name="T41" fmla="*/ 630 h 642"/>
                  <a:gd name="T42" fmla="*/ 230 w 722"/>
                  <a:gd name="T43" fmla="*/ 624 h 642"/>
                  <a:gd name="T44" fmla="*/ 213 w 722"/>
                  <a:gd name="T45" fmla="*/ 608 h 642"/>
                  <a:gd name="T46" fmla="*/ 185 w 722"/>
                  <a:gd name="T47" fmla="*/ 580 h 642"/>
                  <a:gd name="T48" fmla="*/ 150 w 722"/>
                  <a:gd name="T49" fmla="*/ 546 h 642"/>
                  <a:gd name="T50" fmla="*/ 111 w 722"/>
                  <a:gd name="T51" fmla="*/ 509 h 642"/>
                  <a:gd name="T52" fmla="*/ 74 w 722"/>
                  <a:gd name="T53" fmla="*/ 472 h 642"/>
                  <a:gd name="T54" fmla="*/ 42 w 722"/>
                  <a:gd name="T55" fmla="*/ 441 h 642"/>
                  <a:gd name="T56" fmla="*/ 19 w 722"/>
                  <a:gd name="T57" fmla="*/ 419 h 642"/>
                  <a:gd name="T58" fmla="*/ 5 w 722"/>
                  <a:gd name="T59" fmla="*/ 402 h 642"/>
                  <a:gd name="T60" fmla="*/ 0 w 722"/>
                  <a:gd name="T61" fmla="*/ 381 h 642"/>
                  <a:gd name="T62" fmla="*/ 9 w 722"/>
                  <a:gd name="T63" fmla="*/ 358 h 642"/>
                  <a:gd name="T64" fmla="*/ 17 w 722"/>
                  <a:gd name="T65" fmla="*/ 347 h 642"/>
                  <a:gd name="T66" fmla="*/ 235 w 722"/>
                  <a:gd name="T67" fmla="*/ 123 h 642"/>
                  <a:gd name="T68" fmla="*/ 262 w 722"/>
                  <a:gd name="T69" fmla="*/ 114 h 642"/>
                  <a:gd name="T70" fmla="*/ 276 w 722"/>
                  <a:gd name="T71" fmla="*/ 116 h 642"/>
                  <a:gd name="T72" fmla="*/ 289 w 722"/>
                  <a:gd name="T73" fmla="*/ 128 h 642"/>
                  <a:gd name="T74" fmla="*/ 294 w 722"/>
                  <a:gd name="T75" fmla="*/ 151 h 642"/>
                  <a:gd name="T76" fmla="*/ 425 w 722"/>
                  <a:gd name="T77" fmla="*/ 225 h 642"/>
                  <a:gd name="T78" fmla="*/ 377 w 722"/>
                  <a:gd name="T79" fmla="*/ 127 h 642"/>
                  <a:gd name="T80" fmla="*/ 379 w 722"/>
                  <a:gd name="T81" fmla="*/ 106 h 642"/>
                  <a:gd name="T82" fmla="*/ 393 w 722"/>
                  <a:gd name="T83" fmla="*/ 87 h 642"/>
                  <a:gd name="T84" fmla="*/ 410 w 722"/>
                  <a:gd name="T85" fmla="*/ 78 h 642"/>
                  <a:gd name="T86" fmla="*/ 579 w 722"/>
                  <a:gd name="T87" fmla="*/ 1 h 6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22" h="642">
                    <a:moveTo>
                      <a:pt x="591" y="0"/>
                    </a:moveTo>
                    <a:lnTo>
                      <a:pt x="606" y="2"/>
                    </a:lnTo>
                    <a:lnTo>
                      <a:pt x="619" y="11"/>
                    </a:lnTo>
                    <a:lnTo>
                      <a:pt x="628" y="21"/>
                    </a:lnTo>
                    <a:lnTo>
                      <a:pt x="634" y="35"/>
                    </a:lnTo>
                    <a:lnTo>
                      <a:pt x="713" y="240"/>
                    </a:lnTo>
                    <a:lnTo>
                      <a:pt x="720" y="252"/>
                    </a:lnTo>
                    <a:lnTo>
                      <a:pt x="722" y="269"/>
                    </a:lnTo>
                    <a:lnTo>
                      <a:pt x="722" y="274"/>
                    </a:lnTo>
                    <a:lnTo>
                      <a:pt x="721" y="280"/>
                    </a:lnTo>
                    <a:lnTo>
                      <a:pt x="721" y="283"/>
                    </a:lnTo>
                    <a:lnTo>
                      <a:pt x="720" y="283"/>
                    </a:lnTo>
                    <a:lnTo>
                      <a:pt x="717" y="294"/>
                    </a:lnTo>
                    <a:lnTo>
                      <a:pt x="713" y="307"/>
                    </a:lnTo>
                    <a:lnTo>
                      <a:pt x="709" y="326"/>
                    </a:lnTo>
                    <a:lnTo>
                      <a:pt x="703" y="346"/>
                    </a:lnTo>
                    <a:lnTo>
                      <a:pt x="694" y="373"/>
                    </a:lnTo>
                    <a:lnTo>
                      <a:pt x="684" y="403"/>
                    </a:lnTo>
                    <a:lnTo>
                      <a:pt x="678" y="423"/>
                    </a:lnTo>
                    <a:lnTo>
                      <a:pt x="674" y="441"/>
                    </a:lnTo>
                    <a:lnTo>
                      <a:pt x="668" y="459"/>
                    </a:lnTo>
                    <a:lnTo>
                      <a:pt x="663" y="475"/>
                    </a:lnTo>
                    <a:lnTo>
                      <a:pt x="659" y="487"/>
                    </a:lnTo>
                    <a:lnTo>
                      <a:pt x="658" y="494"/>
                    </a:lnTo>
                    <a:lnTo>
                      <a:pt x="657" y="506"/>
                    </a:lnTo>
                    <a:lnTo>
                      <a:pt x="652" y="516"/>
                    </a:lnTo>
                    <a:lnTo>
                      <a:pt x="647" y="522"/>
                    </a:lnTo>
                    <a:lnTo>
                      <a:pt x="641" y="527"/>
                    </a:lnTo>
                    <a:lnTo>
                      <a:pt x="629" y="532"/>
                    </a:lnTo>
                    <a:lnTo>
                      <a:pt x="620" y="533"/>
                    </a:lnTo>
                    <a:lnTo>
                      <a:pt x="301" y="533"/>
                    </a:lnTo>
                    <a:lnTo>
                      <a:pt x="301" y="600"/>
                    </a:lnTo>
                    <a:lnTo>
                      <a:pt x="299" y="615"/>
                    </a:lnTo>
                    <a:lnTo>
                      <a:pt x="295" y="626"/>
                    </a:lnTo>
                    <a:lnTo>
                      <a:pt x="289" y="634"/>
                    </a:lnTo>
                    <a:lnTo>
                      <a:pt x="282" y="638"/>
                    </a:lnTo>
                    <a:lnTo>
                      <a:pt x="275" y="641"/>
                    </a:lnTo>
                    <a:lnTo>
                      <a:pt x="270" y="642"/>
                    </a:lnTo>
                    <a:lnTo>
                      <a:pt x="266" y="642"/>
                    </a:lnTo>
                    <a:lnTo>
                      <a:pt x="255" y="641"/>
                    </a:lnTo>
                    <a:lnTo>
                      <a:pt x="246" y="636"/>
                    </a:lnTo>
                    <a:lnTo>
                      <a:pt x="237" y="630"/>
                    </a:lnTo>
                    <a:lnTo>
                      <a:pt x="232" y="625"/>
                    </a:lnTo>
                    <a:lnTo>
                      <a:pt x="230" y="624"/>
                    </a:lnTo>
                    <a:lnTo>
                      <a:pt x="224" y="618"/>
                    </a:lnTo>
                    <a:lnTo>
                      <a:pt x="213" y="608"/>
                    </a:lnTo>
                    <a:lnTo>
                      <a:pt x="201" y="596"/>
                    </a:lnTo>
                    <a:lnTo>
                      <a:pt x="185" y="580"/>
                    </a:lnTo>
                    <a:lnTo>
                      <a:pt x="168" y="564"/>
                    </a:lnTo>
                    <a:lnTo>
                      <a:pt x="150" y="546"/>
                    </a:lnTo>
                    <a:lnTo>
                      <a:pt x="131" y="527"/>
                    </a:lnTo>
                    <a:lnTo>
                      <a:pt x="111" y="509"/>
                    </a:lnTo>
                    <a:lnTo>
                      <a:pt x="92" y="489"/>
                    </a:lnTo>
                    <a:lnTo>
                      <a:pt x="74" y="472"/>
                    </a:lnTo>
                    <a:lnTo>
                      <a:pt x="57" y="455"/>
                    </a:lnTo>
                    <a:lnTo>
                      <a:pt x="42" y="441"/>
                    </a:lnTo>
                    <a:lnTo>
                      <a:pt x="29" y="429"/>
                    </a:lnTo>
                    <a:lnTo>
                      <a:pt x="19" y="419"/>
                    </a:lnTo>
                    <a:lnTo>
                      <a:pt x="15" y="414"/>
                    </a:lnTo>
                    <a:lnTo>
                      <a:pt x="5" y="402"/>
                    </a:lnTo>
                    <a:lnTo>
                      <a:pt x="1" y="391"/>
                    </a:lnTo>
                    <a:lnTo>
                      <a:pt x="0" y="381"/>
                    </a:lnTo>
                    <a:lnTo>
                      <a:pt x="4" y="368"/>
                    </a:lnTo>
                    <a:lnTo>
                      <a:pt x="9" y="358"/>
                    </a:lnTo>
                    <a:lnTo>
                      <a:pt x="13" y="351"/>
                    </a:lnTo>
                    <a:lnTo>
                      <a:pt x="17" y="347"/>
                    </a:lnTo>
                    <a:lnTo>
                      <a:pt x="226" y="132"/>
                    </a:lnTo>
                    <a:lnTo>
                      <a:pt x="235" y="123"/>
                    </a:lnTo>
                    <a:lnTo>
                      <a:pt x="248" y="116"/>
                    </a:lnTo>
                    <a:lnTo>
                      <a:pt x="262" y="114"/>
                    </a:lnTo>
                    <a:lnTo>
                      <a:pt x="269" y="114"/>
                    </a:lnTo>
                    <a:lnTo>
                      <a:pt x="276" y="116"/>
                    </a:lnTo>
                    <a:lnTo>
                      <a:pt x="283" y="121"/>
                    </a:lnTo>
                    <a:lnTo>
                      <a:pt x="289" y="128"/>
                    </a:lnTo>
                    <a:lnTo>
                      <a:pt x="293" y="138"/>
                    </a:lnTo>
                    <a:lnTo>
                      <a:pt x="294" y="151"/>
                    </a:lnTo>
                    <a:lnTo>
                      <a:pt x="294" y="225"/>
                    </a:lnTo>
                    <a:lnTo>
                      <a:pt x="425" y="225"/>
                    </a:lnTo>
                    <a:lnTo>
                      <a:pt x="382" y="140"/>
                    </a:lnTo>
                    <a:lnTo>
                      <a:pt x="377" y="127"/>
                    </a:lnTo>
                    <a:lnTo>
                      <a:pt x="376" y="116"/>
                    </a:lnTo>
                    <a:lnTo>
                      <a:pt x="379" y="106"/>
                    </a:lnTo>
                    <a:lnTo>
                      <a:pt x="385" y="95"/>
                    </a:lnTo>
                    <a:lnTo>
                      <a:pt x="393" y="87"/>
                    </a:lnTo>
                    <a:lnTo>
                      <a:pt x="402" y="82"/>
                    </a:lnTo>
                    <a:lnTo>
                      <a:pt x="410" y="78"/>
                    </a:lnTo>
                    <a:lnTo>
                      <a:pt x="568" y="4"/>
                    </a:lnTo>
                    <a:lnTo>
                      <a:pt x="579" y="1"/>
                    </a:lnTo>
                    <a:lnTo>
                      <a:pt x="591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9" name="Freeform 11">
                <a:extLst>
                  <a:ext uri="{FF2B5EF4-FFF2-40B4-BE49-F238E27FC236}">
                    <a16:creationId xmlns:a16="http://schemas.microsoft.com/office/drawing/2014/main" xmlns="" id="{B2518A0A-85E3-431B-998E-22B4D85054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78519" y="5575495"/>
                <a:ext cx="135360" cy="118980"/>
              </a:xfrm>
              <a:custGeom>
                <a:avLst/>
                <a:gdLst>
                  <a:gd name="T0" fmla="*/ 605 w 726"/>
                  <a:gd name="T1" fmla="*/ 589 h 639"/>
                  <a:gd name="T2" fmla="*/ 606 w 726"/>
                  <a:gd name="T3" fmla="*/ 615 h 639"/>
                  <a:gd name="T4" fmla="*/ 418 w 726"/>
                  <a:gd name="T5" fmla="*/ 0 h 639"/>
                  <a:gd name="T6" fmla="*/ 439 w 726"/>
                  <a:gd name="T7" fmla="*/ 8 h 639"/>
                  <a:gd name="T8" fmla="*/ 450 w 726"/>
                  <a:gd name="T9" fmla="*/ 20 h 639"/>
                  <a:gd name="T10" fmla="*/ 666 w 726"/>
                  <a:gd name="T11" fmla="*/ 265 h 639"/>
                  <a:gd name="T12" fmla="*/ 697 w 726"/>
                  <a:gd name="T13" fmla="*/ 257 h 639"/>
                  <a:gd name="T14" fmla="*/ 718 w 726"/>
                  <a:gd name="T15" fmla="*/ 269 h 639"/>
                  <a:gd name="T16" fmla="*/ 726 w 726"/>
                  <a:gd name="T17" fmla="*/ 294 h 639"/>
                  <a:gd name="T18" fmla="*/ 723 w 726"/>
                  <a:gd name="T19" fmla="*/ 312 h 639"/>
                  <a:gd name="T20" fmla="*/ 720 w 726"/>
                  <a:gd name="T21" fmla="*/ 325 h 639"/>
                  <a:gd name="T22" fmla="*/ 711 w 726"/>
                  <a:gd name="T23" fmla="*/ 359 h 639"/>
                  <a:gd name="T24" fmla="*/ 699 w 726"/>
                  <a:gd name="T25" fmla="*/ 408 h 639"/>
                  <a:gd name="T26" fmla="*/ 684 w 726"/>
                  <a:gd name="T27" fmla="*/ 462 h 639"/>
                  <a:gd name="T28" fmla="*/ 671 w 726"/>
                  <a:gd name="T29" fmla="*/ 518 h 639"/>
                  <a:gd name="T30" fmla="*/ 659 w 726"/>
                  <a:gd name="T31" fmla="*/ 565 h 639"/>
                  <a:gd name="T32" fmla="*/ 651 w 726"/>
                  <a:gd name="T33" fmla="*/ 598 h 639"/>
                  <a:gd name="T34" fmla="*/ 642 w 726"/>
                  <a:gd name="T35" fmla="*/ 621 h 639"/>
                  <a:gd name="T36" fmla="*/ 620 w 726"/>
                  <a:gd name="T37" fmla="*/ 637 h 639"/>
                  <a:gd name="T38" fmla="*/ 600 w 726"/>
                  <a:gd name="T39" fmla="*/ 639 h 639"/>
                  <a:gd name="T40" fmla="*/ 591 w 726"/>
                  <a:gd name="T41" fmla="*/ 638 h 639"/>
                  <a:gd name="T42" fmla="*/ 299 w 726"/>
                  <a:gd name="T43" fmla="*/ 562 h 639"/>
                  <a:gd name="T44" fmla="*/ 282 w 726"/>
                  <a:gd name="T45" fmla="*/ 556 h 639"/>
                  <a:gd name="T46" fmla="*/ 265 w 726"/>
                  <a:gd name="T47" fmla="*/ 541 h 639"/>
                  <a:gd name="T48" fmla="*/ 260 w 726"/>
                  <a:gd name="T49" fmla="*/ 522 h 639"/>
                  <a:gd name="T50" fmla="*/ 270 w 726"/>
                  <a:gd name="T51" fmla="*/ 502 h 639"/>
                  <a:gd name="T52" fmla="*/ 346 w 726"/>
                  <a:gd name="T53" fmla="*/ 456 h 639"/>
                  <a:gd name="T54" fmla="*/ 230 w 726"/>
                  <a:gd name="T55" fmla="*/ 425 h 639"/>
                  <a:gd name="T56" fmla="*/ 213 w 726"/>
                  <a:gd name="T57" fmla="*/ 442 h 639"/>
                  <a:gd name="T58" fmla="*/ 196 w 726"/>
                  <a:gd name="T59" fmla="*/ 445 h 639"/>
                  <a:gd name="T60" fmla="*/ 173 w 726"/>
                  <a:gd name="T61" fmla="*/ 438 h 639"/>
                  <a:gd name="T62" fmla="*/ 21 w 726"/>
                  <a:gd name="T63" fmla="*/ 330 h 639"/>
                  <a:gd name="T64" fmla="*/ 3 w 726"/>
                  <a:gd name="T65" fmla="*/ 307 h 639"/>
                  <a:gd name="T66" fmla="*/ 0 w 726"/>
                  <a:gd name="T67" fmla="*/ 283 h 639"/>
                  <a:gd name="T68" fmla="*/ 11 w 726"/>
                  <a:gd name="T69" fmla="*/ 263 h 639"/>
                  <a:gd name="T70" fmla="*/ 150 w 726"/>
                  <a:gd name="T71" fmla="*/ 85 h 639"/>
                  <a:gd name="T72" fmla="*/ 161 w 726"/>
                  <a:gd name="T73" fmla="*/ 71 h 639"/>
                  <a:gd name="T74" fmla="*/ 178 w 726"/>
                  <a:gd name="T75" fmla="*/ 60 h 639"/>
                  <a:gd name="T76" fmla="*/ 201 w 726"/>
                  <a:gd name="T77" fmla="*/ 52 h 639"/>
                  <a:gd name="T78" fmla="*/ 242 w 726"/>
                  <a:gd name="T79" fmla="*/ 43 h 639"/>
                  <a:gd name="T80" fmla="*/ 306 w 726"/>
                  <a:gd name="T81" fmla="*/ 28 h 639"/>
                  <a:gd name="T82" fmla="*/ 345 w 726"/>
                  <a:gd name="T83" fmla="*/ 20 h 639"/>
                  <a:gd name="T84" fmla="*/ 379 w 726"/>
                  <a:gd name="T85" fmla="*/ 11 h 639"/>
                  <a:gd name="T86" fmla="*/ 398 w 726"/>
                  <a:gd name="T87" fmla="*/ 6 h 639"/>
                  <a:gd name="T88" fmla="*/ 418 w 726"/>
                  <a:gd name="T89" fmla="*/ 0 h 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26" h="639">
                    <a:moveTo>
                      <a:pt x="606" y="589"/>
                    </a:moveTo>
                    <a:lnTo>
                      <a:pt x="605" y="589"/>
                    </a:lnTo>
                    <a:lnTo>
                      <a:pt x="603" y="589"/>
                    </a:lnTo>
                    <a:lnTo>
                      <a:pt x="606" y="615"/>
                    </a:lnTo>
                    <a:lnTo>
                      <a:pt x="606" y="589"/>
                    </a:lnTo>
                    <a:close/>
                    <a:moveTo>
                      <a:pt x="418" y="0"/>
                    </a:moveTo>
                    <a:lnTo>
                      <a:pt x="429" y="3"/>
                    </a:lnTo>
                    <a:lnTo>
                      <a:pt x="439" y="8"/>
                    </a:lnTo>
                    <a:lnTo>
                      <a:pt x="446" y="14"/>
                    </a:lnTo>
                    <a:lnTo>
                      <a:pt x="450" y="20"/>
                    </a:lnTo>
                    <a:lnTo>
                      <a:pt x="610" y="297"/>
                    </a:lnTo>
                    <a:lnTo>
                      <a:pt x="666" y="265"/>
                    </a:lnTo>
                    <a:lnTo>
                      <a:pt x="682" y="259"/>
                    </a:lnTo>
                    <a:lnTo>
                      <a:pt x="697" y="257"/>
                    </a:lnTo>
                    <a:lnTo>
                      <a:pt x="709" y="261"/>
                    </a:lnTo>
                    <a:lnTo>
                      <a:pt x="718" y="269"/>
                    </a:lnTo>
                    <a:lnTo>
                      <a:pt x="724" y="282"/>
                    </a:lnTo>
                    <a:lnTo>
                      <a:pt x="726" y="294"/>
                    </a:lnTo>
                    <a:lnTo>
                      <a:pt x="726" y="305"/>
                    </a:lnTo>
                    <a:lnTo>
                      <a:pt x="723" y="312"/>
                    </a:lnTo>
                    <a:lnTo>
                      <a:pt x="722" y="316"/>
                    </a:lnTo>
                    <a:lnTo>
                      <a:pt x="720" y="325"/>
                    </a:lnTo>
                    <a:lnTo>
                      <a:pt x="716" y="340"/>
                    </a:lnTo>
                    <a:lnTo>
                      <a:pt x="711" y="359"/>
                    </a:lnTo>
                    <a:lnTo>
                      <a:pt x="705" y="382"/>
                    </a:lnTo>
                    <a:lnTo>
                      <a:pt x="699" y="408"/>
                    </a:lnTo>
                    <a:lnTo>
                      <a:pt x="692" y="434"/>
                    </a:lnTo>
                    <a:lnTo>
                      <a:pt x="684" y="462"/>
                    </a:lnTo>
                    <a:lnTo>
                      <a:pt x="678" y="490"/>
                    </a:lnTo>
                    <a:lnTo>
                      <a:pt x="671" y="518"/>
                    </a:lnTo>
                    <a:lnTo>
                      <a:pt x="665" y="542"/>
                    </a:lnTo>
                    <a:lnTo>
                      <a:pt x="659" y="565"/>
                    </a:lnTo>
                    <a:lnTo>
                      <a:pt x="654" y="583"/>
                    </a:lnTo>
                    <a:lnTo>
                      <a:pt x="651" y="598"/>
                    </a:lnTo>
                    <a:lnTo>
                      <a:pt x="648" y="606"/>
                    </a:lnTo>
                    <a:lnTo>
                      <a:pt x="642" y="621"/>
                    </a:lnTo>
                    <a:lnTo>
                      <a:pt x="632" y="631"/>
                    </a:lnTo>
                    <a:lnTo>
                      <a:pt x="620" y="637"/>
                    </a:lnTo>
                    <a:lnTo>
                      <a:pt x="606" y="639"/>
                    </a:lnTo>
                    <a:lnTo>
                      <a:pt x="600" y="639"/>
                    </a:lnTo>
                    <a:lnTo>
                      <a:pt x="595" y="638"/>
                    </a:lnTo>
                    <a:lnTo>
                      <a:pt x="591" y="638"/>
                    </a:lnTo>
                    <a:lnTo>
                      <a:pt x="589" y="637"/>
                    </a:lnTo>
                    <a:lnTo>
                      <a:pt x="299" y="562"/>
                    </a:lnTo>
                    <a:lnTo>
                      <a:pt x="290" y="559"/>
                    </a:lnTo>
                    <a:lnTo>
                      <a:pt x="282" y="556"/>
                    </a:lnTo>
                    <a:lnTo>
                      <a:pt x="272" y="549"/>
                    </a:lnTo>
                    <a:lnTo>
                      <a:pt x="265" y="541"/>
                    </a:lnTo>
                    <a:lnTo>
                      <a:pt x="260" y="529"/>
                    </a:lnTo>
                    <a:lnTo>
                      <a:pt x="260" y="522"/>
                    </a:lnTo>
                    <a:lnTo>
                      <a:pt x="263" y="513"/>
                    </a:lnTo>
                    <a:lnTo>
                      <a:pt x="270" y="502"/>
                    </a:lnTo>
                    <a:lnTo>
                      <a:pt x="282" y="492"/>
                    </a:lnTo>
                    <a:lnTo>
                      <a:pt x="346" y="456"/>
                    </a:lnTo>
                    <a:lnTo>
                      <a:pt x="283" y="347"/>
                    </a:lnTo>
                    <a:lnTo>
                      <a:pt x="230" y="425"/>
                    </a:lnTo>
                    <a:lnTo>
                      <a:pt x="221" y="436"/>
                    </a:lnTo>
                    <a:lnTo>
                      <a:pt x="213" y="442"/>
                    </a:lnTo>
                    <a:lnTo>
                      <a:pt x="203" y="444"/>
                    </a:lnTo>
                    <a:lnTo>
                      <a:pt x="196" y="445"/>
                    </a:lnTo>
                    <a:lnTo>
                      <a:pt x="184" y="443"/>
                    </a:lnTo>
                    <a:lnTo>
                      <a:pt x="173" y="438"/>
                    </a:lnTo>
                    <a:lnTo>
                      <a:pt x="163" y="432"/>
                    </a:lnTo>
                    <a:lnTo>
                      <a:pt x="21" y="330"/>
                    </a:lnTo>
                    <a:lnTo>
                      <a:pt x="9" y="319"/>
                    </a:lnTo>
                    <a:lnTo>
                      <a:pt x="3" y="307"/>
                    </a:lnTo>
                    <a:lnTo>
                      <a:pt x="0" y="297"/>
                    </a:lnTo>
                    <a:lnTo>
                      <a:pt x="0" y="283"/>
                    </a:lnTo>
                    <a:lnTo>
                      <a:pt x="5" y="272"/>
                    </a:lnTo>
                    <a:lnTo>
                      <a:pt x="11" y="263"/>
                    </a:lnTo>
                    <a:lnTo>
                      <a:pt x="15" y="259"/>
                    </a:lnTo>
                    <a:lnTo>
                      <a:pt x="150" y="85"/>
                    </a:lnTo>
                    <a:lnTo>
                      <a:pt x="154" y="78"/>
                    </a:lnTo>
                    <a:lnTo>
                      <a:pt x="161" y="71"/>
                    </a:lnTo>
                    <a:lnTo>
                      <a:pt x="171" y="63"/>
                    </a:lnTo>
                    <a:lnTo>
                      <a:pt x="178" y="60"/>
                    </a:lnTo>
                    <a:lnTo>
                      <a:pt x="188" y="57"/>
                    </a:lnTo>
                    <a:lnTo>
                      <a:pt x="201" y="52"/>
                    </a:lnTo>
                    <a:lnTo>
                      <a:pt x="219" y="49"/>
                    </a:lnTo>
                    <a:lnTo>
                      <a:pt x="242" y="43"/>
                    </a:lnTo>
                    <a:lnTo>
                      <a:pt x="271" y="37"/>
                    </a:lnTo>
                    <a:lnTo>
                      <a:pt x="306" y="28"/>
                    </a:lnTo>
                    <a:lnTo>
                      <a:pt x="325" y="23"/>
                    </a:lnTo>
                    <a:lnTo>
                      <a:pt x="345" y="20"/>
                    </a:lnTo>
                    <a:lnTo>
                      <a:pt x="363" y="15"/>
                    </a:lnTo>
                    <a:lnTo>
                      <a:pt x="379" y="11"/>
                    </a:lnTo>
                    <a:lnTo>
                      <a:pt x="391" y="9"/>
                    </a:lnTo>
                    <a:lnTo>
                      <a:pt x="398" y="6"/>
                    </a:lnTo>
                    <a:lnTo>
                      <a:pt x="408" y="3"/>
                    </a:lnTo>
                    <a:lnTo>
                      <a:pt x="418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0" name="Freeform 12">
                <a:extLst>
                  <a:ext uri="{FF2B5EF4-FFF2-40B4-BE49-F238E27FC236}">
                    <a16:creationId xmlns:a16="http://schemas.microsoft.com/office/drawing/2014/main" xmlns="" id="{8D00A140-4A57-4ECB-8FDE-B928AE5853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03837" y="5656364"/>
                <a:ext cx="100820" cy="135712"/>
              </a:xfrm>
              <a:custGeom>
                <a:avLst/>
                <a:gdLst>
                  <a:gd name="T0" fmla="*/ 454 w 540"/>
                  <a:gd name="T1" fmla="*/ 677 h 726"/>
                  <a:gd name="T2" fmla="*/ 455 w 540"/>
                  <a:gd name="T3" fmla="*/ 700 h 726"/>
                  <a:gd name="T4" fmla="*/ 387 w 540"/>
                  <a:gd name="T5" fmla="*/ 0 h 726"/>
                  <a:gd name="T6" fmla="*/ 414 w 540"/>
                  <a:gd name="T7" fmla="*/ 10 h 726"/>
                  <a:gd name="T8" fmla="*/ 430 w 540"/>
                  <a:gd name="T9" fmla="*/ 33 h 726"/>
                  <a:gd name="T10" fmla="*/ 537 w 540"/>
                  <a:gd name="T11" fmla="*/ 324 h 726"/>
                  <a:gd name="T12" fmla="*/ 538 w 540"/>
                  <a:gd name="T13" fmla="*/ 349 h 726"/>
                  <a:gd name="T14" fmla="*/ 528 w 540"/>
                  <a:gd name="T15" fmla="*/ 367 h 726"/>
                  <a:gd name="T16" fmla="*/ 508 w 540"/>
                  <a:gd name="T17" fmla="*/ 373 h 726"/>
                  <a:gd name="T18" fmla="*/ 488 w 540"/>
                  <a:gd name="T19" fmla="*/ 368 h 726"/>
                  <a:gd name="T20" fmla="*/ 367 w 540"/>
                  <a:gd name="T21" fmla="*/ 454 h 726"/>
                  <a:gd name="T22" fmla="*/ 472 w 540"/>
                  <a:gd name="T23" fmla="*/ 454 h 726"/>
                  <a:gd name="T24" fmla="*/ 490 w 540"/>
                  <a:gd name="T25" fmla="*/ 464 h 726"/>
                  <a:gd name="T26" fmla="*/ 501 w 540"/>
                  <a:gd name="T27" fmla="*/ 486 h 726"/>
                  <a:gd name="T28" fmla="*/ 501 w 540"/>
                  <a:gd name="T29" fmla="*/ 504 h 726"/>
                  <a:gd name="T30" fmla="*/ 498 w 540"/>
                  <a:gd name="T31" fmla="*/ 694 h 726"/>
                  <a:gd name="T32" fmla="*/ 488 w 540"/>
                  <a:gd name="T33" fmla="*/ 712 h 726"/>
                  <a:gd name="T34" fmla="*/ 467 w 540"/>
                  <a:gd name="T35" fmla="*/ 724 h 726"/>
                  <a:gd name="T36" fmla="*/ 445 w 540"/>
                  <a:gd name="T37" fmla="*/ 724 h 726"/>
                  <a:gd name="T38" fmla="*/ 226 w 540"/>
                  <a:gd name="T39" fmla="*/ 711 h 726"/>
                  <a:gd name="T40" fmla="*/ 211 w 540"/>
                  <a:gd name="T41" fmla="*/ 710 h 726"/>
                  <a:gd name="T42" fmla="*/ 193 w 540"/>
                  <a:gd name="T43" fmla="*/ 701 h 726"/>
                  <a:gd name="T44" fmla="*/ 172 w 540"/>
                  <a:gd name="T45" fmla="*/ 686 h 726"/>
                  <a:gd name="T46" fmla="*/ 141 w 540"/>
                  <a:gd name="T47" fmla="*/ 656 h 726"/>
                  <a:gd name="T48" fmla="*/ 93 w 540"/>
                  <a:gd name="T49" fmla="*/ 614 h 726"/>
                  <a:gd name="T50" fmla="*/ 64 w 540"/>
                  <a:gd name="T51" fmla="*/ 587 h 726"/>
                  <a:gd name="T52" fmla="*/ 39 w 540"/>
                  <a:gd name="T53" fmla="*/ 564 h 726"/>
                  <a:gd name="T54" fmla="*/ 23 w 540"/>
                  <a:gd name="T55" fmla="*/ 551 h 726"/>
                  <a:gd name="T56" fmla="*/ 6 w 540"/>
                  <a:gd name="T57" fmla="*/ 536 h 726"/>
                  <a:gd name="T58" fmla="*/ 0 w 540"/>
                  <a:gd name="T59" fmla="*/ 516 h 726"/>
                  <a:gd name="T60" fmla="*/ 5 w 540"/>
                  <a:gd name="T61" fmla="*/ 500 h 726"/>
                  <a:gd name="T62" fmla="*/ 81 w 540"/>
                  <a:gd name="T63" fmla="*/ 183 h 726"/>
                  <a:gd name="T64" fmla="*/ 58 w 540"/>
                  <a:gd name="T65" fmla="*/ 164 h 726"/>
                  <a:gd name="T66" fmla="*/ 54 w 540"/>
                  <a:gd name="T67" fmla="*/ 145 h 726"/>
                  <a:gd name="T68" fmla="*/ 63 w 540"/>
                  <a:gd name="T69" fmla="*/ 123 h 726"/>
                  <a:gd name="T70" fmla="*/ 80 w 540"/>
                  <a:gd name="T71" fmla="*/ 111 h 726"/>
                  <a:gd name="T72" fmla="*/ 90 w 540"/>
                  <a:gd name="T73" fmla="*/ 107 h 726"/>
                  <a:gd name="T74" fmla="*/ 114 w 540"/>
                  <a:gd name="T75" fmla="*/ 99 h 726"/>
                  <a:gd name="T76" fmla="*/ 154 w 540"/>
                  <a:gd name="T77" fmla="*/ 83 h 726"/>
                  <a:gd name="T78" fmla="*/ 205 w 540"/>
                  <a:gd name="T79" fmla="*/ 64 h 726"/>
                  <a:gd name="T80" fmla="*/ 259 w 540"/>
                  <a:gd name="T81" fmla="*/ 44 h 726"/>
                  <a:gd name="T82" fmla="*/ 310 w 540"/>
                  <a:gd name="T83" fmla="*/ 25 h 726"/>
                  <a:gd name="T84" fmla="*/ 349 w 540"/>
                  <a:gd name="T85" fmla="*/ 10 h 726"/>
                  <a:gd name="T86" fmla="*/ 370 w 540"/>
                  <a:gd name="T87" fmla="*/ 2 h 7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40" h="726">
                    <a:moveTo>
                      <a:pt x="455" y="676"/>
                    </a:moveTo>
                    <a:lnTo>
                      <a:pt x="454" y="677"/>
                    </a:lnTo>
                    <a:lnTo>
                      <a:pt x="451" y="678"/>
                    </a:lnTo>
                    <a:lnTo>
                      <a:pt x="455" y="700"/>
                    </a:lnTo>
                    <a:lnTo>
                      <a:pt x="455" y="676"/>
                    </a:lnTo>
                    <a:close/>
                    <a:moveTo>
                      <a:pt x="387" y="0"/>
                    </a:moveTo>
                    <a:lnTo>
                      <a:pt x="402" y="3"/>
                    </a:lnTo>
                    <a:lnTo>
                      <a:pt x="414" y="10"/>
                    </a:lnTo>
                    <a:lnTo>
                      <a:pt x="424" y="21"/>
                    </a:lnTo>
                    <a:lnTo>
                      <a:pt x="430" y="33"/>
                    </a:lnTo>
                    <a:lnTo>
                      <a:pt x="535" y="315"/>
                    </a:lnTo>
                    <a:lnTo>
                      <a:pt x="537" y="324"/>
                    </a:lnTo>
                    <a:lnTo>
                      <a:pt x="540" y="335"/>
                    </a:lnTo>
                    <a:lnTo>
                      <a:pt x="538" y="349"/>
                    </a:lnTo>
                    <a:lnTo>
                      <a:pt x="534" y="360"/>
                    </a:lnTo>
                    <a:lnTo>
                      <a:pt x="528" y="367"/>
                    </a:lnTo>
                    <a:lnTo>
                      <a:pt x="518" y="372"/>
                    </a:lnTo>
                    <a:lnTo>
                      <a:pt x="508" y="373"/>
                    </a:lnTo>
                    <a:lnTo>
                      <a:pt x="498" y="372"/>
                    </a:lnTo>
                    <a:lnTo>
                      <a:pt x="488" y="368"/>
                    </a:lnTo>
                    <a:lnTo>
                      <a:pt x="421" y="336"/>
                    </a:lnTo>
                    <a:lnTo>
                      <a:pt x="367" y="454"/>
                    </a:lnTo>
                    <a:lnTo>
                      <a:pt x="457" y="453"/>
                    </a:lnTo>
                    <a:lnTo>
                      <a:pt x="472" y="454"/>
                    </a:lnTo>
                    <a:lnTo>
                      <a:pt x="483" y="459"/>
                    </a:lnTo>
                    <a:lnTo>
                      <a:pt x="490" y="464"/>
                    </a:lnTo>
                    <a:lnTo>
                      <a:pt x="497" y="475"/>
                    </a:lnTo>
                    <a:lnTo>
                      <a:pt x="501" y="486"/>
                    </a:lnTo>
                    <a:lnTo>
                      <a:pt x="501" y="495"/>
                    </a:lnTo>
                    <a:lnTo>
                      <a:pt x="501" y="504"/>
                    </a:lnTo>
                    <a:lnTo>
                      <a:pt x="500" y="680"/>
                    </a:lnTo>
                    <a:lnTo>
                      <a:pt x="498" y="694"/>
                    </a:lnTo>
                    <a:lnTo>
                      <a:pt x="494" y="705"/>
                    </a:lnTo>
                    <a:lnTo>
                      <a:pt x="488" y="712"/>
                    </a:lnTo>
                    <a:lnTo>
                      <a:pt x="478" y="720"/>
                    </a:lnTo>
                    <a:lnTo>
                      <a:pt x="467" y="724"/>
                    </a:lnTo>
                    <a:lnTo>
                      <a:pt x="455" y="726"/>
                    </a:lnTo>
                    <a:lnTo>
                      <a:pt x="445" y="724"/>
                    </a:lnTo>
                    <a:lnTo>
                      <a:pt x="231" y="710"/>
                    </a:lnTo>
                    <a:lnTo>
                      <a:pt x="226" y="711"/>
                    </a:lnTo>
                    <a:lnTo>
                      <a:pt x="223" y="711"/>
                    </a:lnTo>
                    <a:lnTo>
                      <a:pt x="211" y="710"/>
                    </a:lnTo>
                    <a:lnTo>
                      <a:pt x="200" y="705"/>
                    </a:lnTo>
                    <a:lnTo>
                      <a:pt x="193" y="701"/>
                    </a:lnTo>
                    <a:lnTo>
                      <a:pt x="184" y="695"/>
                    </a:lnTo>
                    <a:lnTo>
                      <a:pt x="172" y="686"/>
                    </a:lnTo>
                    <a:lnTo>
                      <a:pt x="158" y="672"/>
                    </a:lnTo>
                    <a:lnTo>
                      <a:pt x="141" y="656"/>
                    </a:lnTo>
                    <a:lnTo>
                      <a:pt x="119" y="637"/>
                    </a:lnTo>
                    <a:lnTo>
                      <a:pt x="93" y="614"/>
                    </a:lnTo>
                    <a:lnTo>
                      <a:pt x="79" y="601"/>
                    </a:lnTo>
                    <a:lnTo>
                      <a:pt x="64" y="587"/>
                    </a:lnTo>
                    <a:lnTo>
                      <a:pt x="51" y="575"/>
                    </a:lnTo>
                    <a:lnTo>
                      <a:pt x="39" y="564"/>
                    </a:lnTo>
                    <a:lnTo>
                      <a:pt x="29" y="556"/>
                    </a:lnTo>
                    <a:lnTo>
                      <a:pt x="23" y="551"/>
                    </a:lnTo>
                    <a:lnTo>
                      <a:pt x="14" y="545"/>
                    </a:lnTo>
                    <a:lnTo>
                      <a:pt x="6" y="536"/>
                    </a:lnTo>
                    <a:lnTo>
                      <a:pt x="3" y="529"/>
                    </a:lnTo>
                    <a:lnTo>
                      <a:pt x="0" y="516"/>
                    </a:lnTo>
                    <a:lnTo>
                      <a:pt x="3" y="506"/>
                    </a:lnTo>
                    <a:lnTo>
                      <a:pt x="5" y="500"/>
                    </a:lnTo>
                    <a:lnTo>
                      <a:pt x="141" y="210"/>
                    </a:lnTo>
                    <a:lnTo>
                      <a:pt x="81" y="183"/>
                    </a:lnTo>
                    <a:lnTo>
                      <a:pt x="67" y="174"/>
                    </a:lnTo>
                    <a:lnTo>
                      <a:pt x="58" y="164"/>
                    </a:lnTo>
                    <a:lnTo>
                      <a:pt x="55" y="155"/>
                    </a:lnTo>
                    <a:lnTo>
                      <a:pt x="54" y="145"/>
                    </a:lnTo>
                    <a:lnTo>
                      <a:pt x="57" y="133"/>
                    </a:lnTo>
                    <a:lnTo>
                      <a:pt x="63" y="123"/>
                    </a:lnTo>
                    <a:lnTo>
                      <a:pt x="73" y="116"/>
                    </a:lnTo>
                    <a:lnTo>
                      <a:pt x="80" y="111"/>
                    </a:lnTo>
                    <a:lnTo>
                      <a:pt x="87" y="109"/>
                    </a:lnTo>
                    <a:lnTo>
                      <a:pt x="90" y="107"/>
                    </a:lnTo>
                    <a:lnTo>
                      <a:pt x="99" y="104"/>
                    </a:lnTo>
                    <a:lnTo>
                      <a:pt x="114" y="99"/>
                    </a:lnTo>
                    <a:lnTo>
                      <a:pt x="132" y="92"/>
                    </a:lnTo>
                    <a:lnTo>
                      <a:pt x="154" y="83"/>
                    </a:lnTo>
                    <a:lnTo>
                      <a:pt x="179" y="75"/>
                    </a:lnTo>
                    <a:lnTo>
                      <a:pt x="205" y="64"/>
                    </a:lnTo>
                    <a:lnTo>
                      <a:pt x="232" y="54"/>
                    </a:lnTo>
                    <a:lnTo>
                      <a:pt x="259" y="44"/>
                    </a:lnTo>
                    <a:lnTo>
                      <a:pt x="284" y="35"/>
                    </a:lnTo>
                    <a:lnTo>
                      <a:pt x="310" y="25"/>
                    </a:lnTo>
                    <a:lnTo>
                      <a:pt x="330" y="16"/>
                    </a:lnTo>
                    <a:lnTo>
                      <a:pt x="349" y="10"/>
                    </a:lnTo>
                    <a:lnTo>
                      <a:pt x="363" y="6"/>
                    </a:lnTo>
                    <a:lnTo>
                      <a:pt x="370" y="2"/>
                    </a:lnTo>
                    <a:lnTo>
                      <a:pt x="387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52F0DD39-1D18-4A6D-8FCE-81D61C3A106D}"/>
                </a:ext>
              </a:extLst>
            </p:cNvPr>
            <p:cNvSpPr txBox="1"/>
            <p:nvPr/>
          </p:nvSpPr>
          <p:spPr>
            <a:xfrm>
              <a:off x="9069970" y="854402"/>
              <a:ext cx="23577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z="1400" spc="-300" dirty="0">
                  <a:solidFill>
                    <a:schemeClr val="bg2">
                      <a:lumMod val="50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방송 단위당 판매 상품 개수</a:t>
              </a:r>
              <a:endParaRPr lang="en-US" altLang="ko-KR" sz="1400" spc="-300" dirty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xmlns="" id="{41285B46-1B41-4AEE-B39F-8CFB335C412C}"/>
              </a:ext>
            </a:extLst>
          </p:cNvPr>
          <p:cNvGrpSpPr/>
          <p:nvPr/>
        </p:nvGrpSpPr>
        <p:grpSpPr>
          <a:xfrm>
            <a:off x="750221" y="420889"/>
            <a:ext cx="831154" cy="827088"/>
            <a:chOff x="6784954" y="3032825"/>
            <a:chExt cx="960782" cy="9566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xmlns="" id="{ADF9632D-CD0F-4071-9236-843530593C42}"/>
                </a:ext>
              </a:extLst>
            </p:cNvPr>
            <p:cNvSpPr/>
            <p:nvPr/>
          </p:nvSpPr>
          <p:spPr>
            <a:xfrm>
              <a:off x="6784954" y="3032825"/>
              <a:ext cx="960782" cy="956678"/>
            </a:xfrm>
            <a:prstGeom prst="rect">
              <a:avLst/>
            </a:prstGeom>
            <a:solidFill>
              <a:srgbClr val="FFE6C1"/>
            </a:solidFill>
            <a:ln>
              <a:solidFill>
                <a:srgbClr val="FFE6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xmlns="" id="{0BC1B0E2-B11D-4917-A783-863826719B0F}"/>
                </a:ext>
              </a:extLst>
            </p:cNvPr>
            <p:cNvGrpSpPr/>
            <p:nvPr/>
          </p:nvGrpSpPr>
          <p:grpSpPr>
            <a:xfrm>
              <a:off x="6921877" y="3182368"/>
              <a:ext cx="686934" cy="676315"/>
              <a:chOff x="6921877" y="3182368"/>
              <a:chExt cx="686934" cy="676315"/>
            </a:xfrm>
          </p:grpSpPr>
          <p:sp>
            <p:nvSpPr>
              <p:cNvPr id="88" name="Rectangle 16">
                <a:extLst>
                  <a:ext uri="{FF2B5EF4-FFF2-40B4-BE49-F238E27FC236}">
                    <a16:creationId xmlns:a16="http://schemas.microsoft.com/office/drawing/2014/main" xmlns="" id="{CA31DCF2-CC98-429D-8EC3-E4809F1D55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1146" y="3495932"/>
                <a:ext cx="265512" cy="52261"/>
              </a:xfrm>
              <a:prstGeom prst="rect">
                <a:avLst/>
              </a:pr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9" name="Freeform 17">
                <a:extLst>
                  <a:ext uri="{FF2B5EF4-FFF2-40B4-BE49-F238E27FC236}">
                    <a16:creationId xmlns:a16="http://schemas.microsoft.com/office/drawing/2014/main" xmlns="" id="{95A96ACE-FF6F-48FE-8D78-2568E5C96D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21877" y="3182368"/>
                <a:ext cx="637536" cy="627128"/>
              </a:xfrm>
              <a:custGeom>
                <a:avLst/>
                <a:gdLst>
                  <a:gd name="T0" fmla="*/ 413 w 3302"/>
                  <a:gd name="T1" fmla="*/ 0 h 3264"/>
                  <a:gd name="T2" fmla="*/ 2890 w 3302"/>
                  <a:gd name="T3" fmla="*/ 0 h 3264"/>
                  <a:gd name="T4" fmla="*/ 2941 w 3302"/>
                  <a:gd name="T5" fmla="*/ 3 h 3264"/>
                  <a:gd name="T6" fmla="*/ 2992 w 3302"/>
                  <a:gd name="T7" fmla="*/ 12 h 3264"/>
                  <a:gd name="T8" fmla="*/ 3039 w 3302"/>
                  <a:gd name="T9" fmla="*/ 27 h 3264"/>
                  <a:gd name="T10" fmla="*/ 3083 w 3302"/>
                  <a:gd name="T11" fmla="*/ 48 h 3264"/>
                  <a:gd name="T12" fmla="*/ 3126 w 3302"/>
                  <a:gd name="T13" fmla="*/ 73 h 3264"/>
                  <a:gd name="T14" fmla="*/ 3164 w 3302"/>
                  <a:gd name="T15" fmla="*/ 103 h 3264"/>
                  <a:gd name="T16" fmla="*/ 3198 w 3302"/>
                  <a:gd name="T17" fmla="*/ 137 h 3264"/>
                  <a:gd name="T18" fmla="*/ 3228 w 3302"/>
                  <a:gd name="T19" fmla="*/ 175 h 3264"/>
                  <a:gd name="T20" fmla="*/ 3254 w 3302"/>
                  <a:gd name="T21" fmla="*/ 216 h 3264"/>
                  <a:gd name="T22" fmla="*/ 3275 w 3302"/>
                  <a:gd name="T23" fmla="*/ 261 h 3264"/>
                  <a:gd name="T24" fmla="*/ 3290 w 3302"/>
                  <a:gd name="T25" fmla="*/ 307 h 3264"/>
                  <a:gd name="T26" fmla="*/ 3299 w 3302"/>
                  <a:gd name="T27" fmla="*/ 357 h 3264"/>
                  <a:gd name="T28" fmla="*/ 3302 w 3302"/>
                  <a:gd name="T29" fmla="*/ 408 h 3264"/>
                  <a:gd name="T30" fmla="*/ 3302 w 3302"/>
                  <a:gd name="T31" fmla="*/ 1658 h 3264"/>
                  <a:gd name="T32" fmla="*/ 3258 w 3302"/>
                  <a:gd name="T33" fmla="*/ 1650 h 3264"/>
                  <a:gd name="T34" fmla="*/ 3212 w 3302"/>
                  <a:gd name="T35" fmla="*/ 1648 h 3264"/>
                  <a:gd name="T36" fmla="*/ 3164 w 3302"/>
                  <a:gd name="T37" fmla="*/ 1650 h 3264"/>
                  <a:gd name="T38" fmla="*/ 3117 w 3302"/>
                  <a:gd name="T39" fmla="*/ 1659 h 3264"/>
                  <a:gd name="T40" fmla="*/ 3071 w 3302"/>
                  <a:gd name="T41" fmla="*/ 1673 h 3264"/>
                  <a:gd name="T42" fmla="*/ 3027 w 3302"/>
                  <a:gd name="T43" fmla="*/ 1691 h 3264"/>
                  <a:gd name="T44" fmla="*/ 3027 w 3302"/>
                  <a:gd name="T45" fmla="*/ 544 h 3264"/>
                  <a:gd name="T46" fmla="*/ 275 w 3302"/>
                  <a:gd name="T47" fmla="*/ 544 h 3264"/>
                  <a:gd name="T48" fmla="*/ 275 w 3302"/>
                  <a:gd name="T49" fmla="*/ 2856 h 3264"/>
                  <a:gd name="T50" fmla="*/ 279 w 3302"/>
                  <a:gd name="T51" fmla="*/ 2883 h 3264"/>
                  <a:gd name="T52" fmla="*/ 287 w 3302"/>
                  <a:gd name="T53" fmla="*/ 2909 h 3264"/>
                  <a:gd name="T54" fmla="*/ 299 w 3302"/>
                  <a:gd name="T55" fmla="*/ 2932 h 3264"/>
                  <a:gd name="T56" fmla="*/ 315 w 3302"/>
                  <a:gd name="T57" fmla="*/ 2952 h 3264"/>
                  <a:gd name="T58" fmla="*/ 336 w 3302"/>
                  <a:gd name="T59" fmla="*/ 2969 h 3264"/>
                  <a:gd name="T60" fmla="*/ 359 w 3302"/>
                  <a:gd name="T61" fmla="*/ 2982 h 3264"/>
                  <a:gd name="T62" fmla="*/ 385 w 3302"/>
                  <a:gd name="T63" fmla="*/ 2990 h 3264"/>
                  <a:gd name="T64" fmla="*/ 413 w 3302"/>
                  <a:gd name="T65" fmla="*/ 2992 h 3264"/>
                  <a:gd name="T66" fmla="*/ 1790 w 3302"/>
                  <a:gd name="T67" fmla="*/ 2992 h 3264"/>
                  <a:gd name="T68" fmla="*/ 1710 w 3302"/>
                  <a:gd name="T69" fmla="*/ 3264 h 3264"/>
                  <a:gd name="T70" fmla="*/ 413 w 3302"/>
                  <a:gd name="T71" fmla="*/ 3264 h 3264"/>
                  <a:gd name="T72" fmla="*/ 361 w 3302"/>
                  <a:gd name="T73" fmla="*/ 3261 h 3264"/>
                  <a:gd name="T74" fmla="*/ 311 w 3302"/>
                  <a:gd name="T75" fmla="*/ 3252 h 3264"/>
                  <a:gd name="T76" fmla="*/ 264 w 3302"/>
                  <a:gd name="T77" fmla="*/ 3237 h 3264"/>
                  <a:gd name="T78" fmla="*/ 219 w 3302"/>
                  <a:gd name="T79" fmla="*/ 3216 h 3264"/>
                  <a:gd name="T80" fmla="*/ 177 w 3302"/>
                  <a:gd name="T81" fmla="*/ 3190 h 3264"/>
                  <a:gd name="T82" fmla="*/ 139 w 3302"/>
                  <a:gd name="T83" fmla="*/ 3161 h 3264"/>
                  <a:gd name="T84" fmla="*/ 104 w 3302"/>
                  <a:gd name="T85" fmla="*/ 3127 h 3264"/>
                  <a:gd name="T86" fmla="*/ 73 w 3302"/>
                  <a:gd name="T87" fmla="*/ 3089 h 3264"/>
                  <a:gd name="T88" fmla="*/ 48 w 3302"/>
                  <a:gd name="T89" fmla="*/ 3048 h 3264"/>
                  <a:gd name="T90" fmla="*/ 28 w 3302"/>
                  <a:gd name="T91" fmla="*/ 3003 h 3264"/>
                  <a:gd name="T92" fmla="*/ 13 w 3302"/>
                  <a:gd name="T93" fmla="*/ 2957 h 3264"/>
                  <a:gd name="T94" fmla="*/ 3 w 3302"/>
                  <a:gd name="T95" fmla="*/ 2907 h 3264"/>
                  <a:gd name="T96" fmla="*/ 0 w 3302"/>
                  <a:gd name="T97" fmla="*/ 2856 h 3264"/>
                  <a:gd name="T98" fmla="*/ 0 w 3302"/>
                  <a:gd name="T99" fmla="*/ 408 h 3264"/>
                  <a:gd name="T100" fmla="*/ 3 w 3302"/>
                  <a:gd name="T101" fmla="*/ 357 h 3264"/>
                  <a:gd name="T102" fmla="*/ 13 w 3302"/>
                  <a:gd name="T103" fmla="*/ 307 h 3264"/>
                  <a:gd name="T104" fmla="*/ 28 w 3302"/>
                  <a:gd name="T105" fmla="*/ 261 h 3264"/>
                  <a:gd name="T106" fmla="*/ 48 w 3302"/>
                  <a:gd name="T107" fmla="*/ 216 h 3264"/>
                  <a:gd name="T108" fmla="*/ 73 w 3302"/>
                  <a:gd name="T109" fmla="*/ 175 h 3264"/>
                  <a:gd name="T110" fmla="*/ 104 w 3302"/>
                  <a:gd name="T111" fmla="*/ 137 h 3264"/>
                  <a:gd name="T112" fmla="*/ 139 w 3302"/>
                  <a:gd name="T113" fmla="*/ 103 h 3264"/>
                  <a:gd name="T114" fmla="*/ 177 w 3302"/>
                  <a:gd name="T115" fmla="*/ 73 h 3264"/>
                  <a:gd name="T116" fmla="*/ 219 w 3302"/>
                  <a:gd name="T117" fmla="*/ 48 h 3264"/>
                  <a:gd name="T118" fmla="*/ 264 w 3302"/>
                  <a:gd name="T119" fmla="*/ 27 h 3264"/>
                  <a:gd name="T120" fmla="*/ 311 w 3302"/>
                  <a:gd name="T121" fmla="*/ 12 h 3264"/>
                  <a:gd name="T122" fmla="*/ 361 w 3302"/>
                  <a:gd name="T123" fmla="*/ 3 h 3264"/>
                  <a:gd name="T124" fmla="*/ 413 w 3302"/>
                  <a:gd name="T125" fmla="*/ 0 h 3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302" h="3264">
                    <a:moveTo>
                      <a:pt x="413" y="0"/>
                    </a:moveTo>
                    <a:lnTo>
                      <a:pt x="2890" y="0"/>
                    </a:lnTo>
                    <a:lnTo>
                      <a:pt x="2941" y="3"/>
                    </a:lnTo>
                    <a:lnTo>
                      <a:pt x="2992" y="12"/>
                    </a:lnTo>
                    <a:lnTo>
                      <a:pt x="3039" y="27"/>
                    </a:lnTo>
                    <a:lnTo>
                      <a:pt x="3083" y="48"/>
                    </a:lnTo>
                    <a:lnTo>
                      <a:pt x="3126" y="73"/>
                    </a:lnTo>
                    <a:lnTo>
                      <a:pt x="3164" y="103"/>
                    </a:lnTo>
                    <a:lnTo>
                      <a:pt x="3198" y="137"/>
                    </a:lnTo>
                    <a:lnTo>
                      <a:pt x="3228" y="175"/>
                    </a:lnTo>
                    <a:lnTo>
                      <a:pt x="3254" y="216"/>
                    </a:lnTo>
                    <a:lnTo>
                      <a:pt x="3275" y="261"/>
                    </a:lnTo>
                    <a:lnTo>
                      <a:pt x="3290" y="307"/>
                    </a:lnTo>
                    <a:lnTo>
                      <a:pt x="3299" y="357"/>
                    </a:lnTo>
                    <a:lnTo>
                      <a:pt x="3302" y="408"/>
                    </a:lnTo>
                    <a:lnTo>
                      <a:pt x="3302" y="1658"/>
                    </a:lnTo>
                    <a:lnTo>
                      <a:pt x="3258" y="1650"/>
                    </a:lnTo>
                    <a:lnTo>
                      <a:pt x="3212" y="1648"/>
                    </a:lnTo>
                    <a:lnTo>
                      <a:pt x="3164" y="1650"/>
                    </a:lnTo>
                    <a:lnTo>
                      <a:pt x="3117" y="1659"/>
                    </a:lnTo>
                    <a:lnTo>
                      <a:pt x="3071" y="1673"/>
                    </a:lnTo>
                    <a:lnTo>
                      <a:pt x="3027" y="1691"/>
                    </a:lnTo>
                    <a:lnTo>
                      <a:pt x="3027" y="544"/>
                    </a:lnTo>
                    <a:lnTo>
                      <a:pt x="275" y="544"/>
                    </a:lnTo>
                    <a:lnTo>
                      <a:pt x="275" y="2856"/>
                    </a:lnTo>
                    <a:lnTo>
                      <a:pt x="279" y="2883"/>
                    </a:lnTo>
                    <a:lnTo>
                      <a:pt x="287" y="2909"/>
                    </a:lnTo>
                    <a:lnTo>
                      <a:pt x="299" y="2932"/>
                    </a:lnTo>
                    <a:lnTo>
                      <a:pt x="315" y="2952"/>
                    </a:lnTo>
                    <a:lnTo>
                      <a:pt x="336" y="2969"/>
                    </a:lnTo>
                    <a:lnTo>
                      <a:pt x="359" y="2982"/>
                    </a:lnTo>
                    <a:lnTo>
                      <a:pt x="385" y="2990"/>
                    </a:lnTo>
                    <a:lnTo>
                      <a:pt x="413" y="2992"/>
                    </a:lnTo>
                    <a:lnTo>
                      <a:pt x="1790" y="2992"/>
                    </a:lnTo>
                    <a:lnTo>
                      <a:pt x="1710" y="3264"/>
                    </a:lnTo>
                    <a:lnTo>
                      <a:pt x="413" y="3264"/>
                    </a:lnTo>
                    <a:lnTo>
                      <a:pt x="361" y="3261"/>
                    </a:lnTo>
                    <a:lnTo>
                      <a:pt x="311" y="3252"/>
                    </a:lnTo>
                    <a:lnTo>
                      <a:pt x="264" y="3237"/>
                    </a:lnTo>
                    <a:lnTo>
                      <a:pt x="219" y="3216"/>
                    </a:lnTo>
                    <a:lnTo>
                      <a:pt x="177" y="3190"/>
                    </a:lnTo>
                    <a:lnTo>
                      <a:pt x="139" y="3161"/>
                    </a:lnTo>
                    <a:lnTo>
                      <a:pt x="104" y="3127"/>
                    </a:lnTo>
                    <a:lnTo>
                      <a:pt x="73" y="3089"/>
                    </a:lnTo>
                    <a:lnTo>
                      <a:pt x="48" y="3048"/>
                    </a:lnTo>
                    <a:lnTo>
                      <a:pt x="28" y="3003"/>
                    </a:lnTo>
                    <a:lnTo>
                      <a:pt x="13" y="2957"/>
                    </a:lnTo>
                    <a:lnTo>
                      <a:pt x="3" y="2907"/>
                    </a:lnTo>
                    <a:lnTo>
                      <a:pt x="0" y="2856"/>
                    </a:lnTo>
                    <a:lnTo>
                      <a:pt x="0" y="408"/>
                    </a:lnTo>
                    <a:lnTo>
                      <a:pt x="3" y="357"/>
                    </a:lnTo>
                    <a:lnTo>
                      <a:pt x="13" y="307"/>
                    </a:lnTo>
                    <a:lnTo>
                      <a:pt x="28" y="261"/>
                    </a:lnTo>
                    <a:lnTo>
                      <a:pt x="48" y="216"/>
                    </a:lnTo>
                    <a:lnTo>
                      <a:pt x="73" y="175"/>
                    </a:lnTo>
                    <a:lnTo>
                      <a:pt x="104" y="137"/>
                    </a:lnTo>
                    <a:lnTo>
                      <a:pt x="139" y="103"/>
                    </a:lnTo>
                    <a:lnTo>
                      <a:pt x="177" y="73"/>
                    </a:lnTo>
                    <a:lnTo>
                      <a:pt x="219" y="48"/>
                    </a:lnTo>
                    <a:lnTo>
                      <a:pt x="264" y="27"/>
                    </a:lnTo>
                    <a:lnTo>
                      <a:pt x="311" y="12"/>
                    </a:lnTo>
                    <a:lnTo>
                      <a:pt x="361" y="3"/>
                    </a:lnTo>
                    <a:lnTo>
                      <a:pt x="413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0" name="Rectangle 18">
                <a:extLst>
                  <a:ext uri="{FF2B5EF4-FFF2-40B4-BE49-F238E27FC236}">
                    <a16:creationId xmlns:a16="http://schemas.microsoft.com/office/drawing/2014/main" xmlns="" id="{64109964-FB05-43F7-A664-672783F4F8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1146" y="3391411"/>
                <a:ext cx="265512" cy="52261"/>
              </a:xfrm>
              <a:prstGeom prst="rect">
                <a:avLst/>
              </a:pr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1" name="Freeform 19">
                <a:extLst>
                  <a:ext uri="{FF2B5EF4-FFF2-40B4-BE49-F238E27FC236}">
                    <a16:creationId xmlns:a16="http://schemas.microsoft.com/office/drawing/2014/main" xmlns="" id="{67ABE6E4-2736-4167-8ECE-E8941168C6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61146" y="3600454"/>
                <a:ext cx="241585" cy="52261"/>
              </a:xfrm>
              <a:custGeom>
                <a:avLst/>
                <a:gdLst>
                  <a:gd name="T0" fmla="*/ 0 w 1254"/>
                  <a:gd name="T1" fmla="*/ 0 h 272"/>
                  <a:gd name="T2" fmla="*/ 1254 w 1254"/>
                  <a:gd name="T3" fmla="*/ 0 h 272"/>
                  <a:gd name="T4" fmla="*/ 976 w 1254"/>
                  <a:gd name="T5" fmla="*/ 272 h 272"/>
                  <a:gd name="T6" fmla="*/ 0 w 1254"/>
                  <a:gd name="T7" fmla="*/ 272 h 272"/>
                  <a:gd name="T8" fmla="*/ 0 w 1254"/>
                  <a:gd name="T9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4" h="272">
                    <a:moveTo>
                      <a:pt x="0" y="0"/>
                    </a:moveTo>
                    <a:lnTo>
                      <a:pt x="1254" y="0"/>
                    </a:lnTo>
                    <a:lnTo>
                      <a:pt x="976" y="272"/>
                    </a:lnTo>
                    <a:lnTo>
                      <a:pt x="0" y="2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2" name="Rectangle 20">
                <a:extLst>
                  <a:ext uri="{FF2B5EF4-FFF2-40B4-BE49-F238E27FC236}">
                    <a16:creationId xmlns:a16="http://schemas.microsoft.com/office/drawing/2014/main" xmlns="" id="{B5BD43C0-93A9-41CC-A4D6-5133F14E4C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4633" y="3495932"/>
                <a:ext cx="53257" cy="52261"/>
              </a:xfrm>
              <a:prstGeom prst="rect">
                <a:avLst/>
              </a:pr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3" name="Rectangle 21">
                <a:extLst>
                  <a:ext uri="{FF2B5EF4-FFF2-40B4-BE49-F238E27FC236}">
                    <a16:creationId xmlns:a16="http://schemas.microsoft.com/office/drawing/2014/main" xmlns="" id="{22E14A62-F50C-4FF3-AF26-86AF512B8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4633" y="3391411"/>
                <a:ext cx="53257" cy="52261"/>
              </a:xfrm>
              <a:prstGeom prst="rect">
                <a:avLst/>
              </a:pr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4" name="Rectangle 22">
                <a:extLst>
                  <a:ext uri="{FF2B5EF4-FFF2-40B4-BE49-F238E27FC236}">
                    <a16:creationId xmlns:a16="http://schemas.microsoft.com/office/drawing/2014/main" xmlns="" id="{CFBD9E0B-F331-4577-BB9B-3F5C3706C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4633" y="3600454"/>
                <a:ext cx="53257" cy="52261"/>
              </a:xfrm>
              <a:prstGeom prst="rect">
                <a:avLst/>
              </a:pr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5" name="Freeform 23">
                <a:extLst>
                  <a:ext uri="{FF2B5EF4-FFF2-40B4-BE49-F238E27FC236}">
                    <a16:creationId xmlns:a16="http://schemas.microsoft.com/office/drawing/2014/main" xmlns="" id="{BDF022D8-56F0-4C9E-9EF1-9308F5842E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87633" y="3550499"/>
                <a:ext cx="121178" cy="119124"/>
              </a:xfrm>
              <a:custGeom>
                <a:avLst/>
                <a:gdLst>
                  <a:gd name="T0" fmla="*/ 272 w 629"/>
                  <a:gd name="T1" fmla="*/ 0 h 624"/>
                  <a:gd name="T2" fmla="*/ 299 w 629"/>
                  <a:gd name="T3" fmla="*/ 4 h 624"/>
                  <a:gd name="T4" fmla="*/ 327 w 629"/>
                  <a:gd name="T5" fmla="*/ 12 h 624"/>
                  <a:gd name="T6" fmla="*/ 352 w 629"/>
                  <a:gd name="T7" fmla="*/ 25 h 624"/>
                  <a:gd name="T8" fmla="*/ 376 w 629"/>
                  <a:gd name="T9" fmla="*/ 45 h 624"/>
                  <a:gd name="T10" fmla="*/ 585 w 629"/>
                  <a:gd name="T11" fmla="*/ 251 h 624"/>
                  <a:gd name="T12" fmla="*/ 603 w 629"/>
                  <a:gd name="T13" fmla="*/ 274 h 624"/>
                  <a:gd name="T14" fmla="*/ 617 w 629"/>
                  <a:gd name="T15" fmla="*/ 300 h 624"/>
                  <a:gd name="T16" fmla="*/ 625 w 629"/>
                  <a:gd name="T17" fmla="*/ 326 h 624"/>
                  <a:gd name="T18" fmla="*/ 629 w 629"/>
                  <a:gd name="T19" fmla="*/ 354 h 624"/>
                  <a:gd name="T20" fmla="*/ 625 w 629"/>
                  <a:gd name="T21" fmla="*/ 381 h 624"/>
                  <a:gd name="T22" fmla="*/ 617 w 629"/>
                  <a:gd name="T23" fmla="*/ 408 h 624"/>
                  <a:gd name="T24" fmla="*/ 604 w 629"/>
                  <a:gd name="T25" fmla="*/ 435 h 624"/>
                  <a:gd name="T26" fmla="*/ 586 w 629"/>
                  <a:gd name="T27" fmla="*/ 457 h 624"/>
                  <a:gd name="T28" fmla="*/ 418 w 629"/>
                  <a:gd name="T29" fmla="*/ 624 h 624"/>
                  <a:gd name="T30" fmla="*/ 0 w 629"/>
                  <a:gd name="T31" fmla="*/ 210 h 624"/>
                  <a:gd name="T32" fmla="*/ 169 w 629"/>
                  <a:gd name="T33" fmla="*/ 42 h 624"/>
                  <a:gd name="T34" fmla="*/ 192 w 629"/>
                  <a:gd name="T35" fmla="*/ 24 h 624"/>
                  <a:gd name="T36" fmla="*/ 217 w 629"/>
                  <a:gd name="T37" fmla="*/ 12 h 624"/>
                  <a:gd name="T38" fmla="*/ 244 w 629"/>
                  <a:gd name="T39" fmla="*/ 4 h 624"/>
                  <a:gd name="T40" fmla="*/ 272 w 629"/>
                  <a:gd name="T41" fmla="*/ 0 h 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29" h="624">
                    <a:moveTo>
                      <a:pt x="272" y="0"/>
                    </a:moveTo>
                    <a:lnTo>
                      <a:pt x="299" y="4"/>
                    </a:lnTo>
                    <a:lnTo>
                      <a:pt x="327" y="12"/>
                    </a:lnTo>
                    <a:lnTo>
                      <a:pt x="352" y="25"/>
                    </a:lnTo>
                    <a:lnTo>
                      <a:pt x="376" y="45"/>
                    </a:lnTo>
                    <a:lnTo>
                      <a:pt x="585" y="251"/>
                    </a:lnTo>
                    <a:lnTo>
                      <a:pt x="603" y="274"/>
                    </a:lnTo>
                    <a:lnTo>
                      <a:pt x="617" y="300"/>
                    </a:lnTo>
                    <a:lnTo>
                      <a:pt x="625" y="326"/>
                    </a:lnTo>
                    <a:lnTo>
                      <a:pt x="629" y="354"/>
                    </a:lnTo>
                    <a:lnTo>
                      <a:pt x="625" y="381"/>
                    </a:lnTo>
                    <a:lnTo>
                      <a:pt x="617" y="408"/>
                    </a:lnTo>
                    <a:lnTo>
                      <a:pt x="604" y="435"/>
                    </a:lnTo>
                    <a:lnTo>
                      <a:pt x="586" y="457"/>
                    </a:lnTo>
                    <a:lnTo>
                      <a:pt x="418" y="624"/>
                    </a:lnTo>
                    <a:lnTo>
                      <a:pt x="0" y="210"/>
                    </a:lnTo>
                    <a:lnTo>
                      <a:pt x="169" y="42"/>
                    </a:lnTo>
                    <a:lnTo>
                      <a:pt x="192" y="24"/>
                    </a:lnTo>
                    <a:lnTo>
                      <a:pt x="217" y="12"/>
                    </a:lnTo>
                    <a:lnTo>
                      <a:pt x="244" y="4"/>
                    </a:lnTo>
                    <a:lnTo>
                      <a:pt x="27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6" name="Freeform 24">
                <a:extLst>
                  <a:ext uri="{FF2B5EF4-FFF2-40B4-BE49-F238E27FC236}">
                    <a16:creationId xmlns:a16="http://schemas.microsoft.com/office/drawing/2014/main" xmlns="" id="{A4F2D0C0-75B4-4ECD-A68B-A92A64369F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96989" y="3615824"/>
                <a:ext cx="246988" cy="242859"/>
              </a:xfrm>
              <a:custGeom>
                <a:avLst/>
                <a:gdLst>
                  <a:gd name="T0" fmla="*/ 260 w 1284"/>
                  <a:gd name="T1" fmla="*/ 754 h 1264"/>
                  <a:gd name="T2" fmla="*/ 177 w 1284"/>
                  <a:gd name="T3" fmla="*/ 1032 h 1264"/>
                  <a:gd name="T4" fmla="*/ 236 w 1284"/>
                  <a:gd name="T5" fmla="*/ 1090 h 1264"/>
                  <a:gd name="T6" fmla="*/ 513 w 1284"/>
                  <a:gd name="T7" fmla="*/ 1009 h 1264"/>
                  <a:gd name="T8" fmla="*/ 471 w 1284"/>
                  <a:gd name="T9" fmla="*/ 796 h 1264"/>
                  <a:gd name="T10" fmla="*/ 260 w 1284"/>
                  <a:gd name="T11" fmla="*/ 754 h 1264"/>
                  <a:gd name="T12" fmla="*/ 848 w 1284"/>
                  <a:gd name="T13" fmla="*/ 0 h 1264"/>
                  <a:gd name="T14" fmla="*/ 1284 w 1284"/>
                  <a:gd name="T15" fmla="*/ 430 h 1264"/>
                  <a:gd name="T16" fmla="*/ 604 w 1284"/>
                  <a:gd name="T17" fmla="*/ 1099 h 1264"/>
                  <a:gd name="T18" fmla="*/ 596 w 1284"/>
                  <a:gd name="T19" fmla="*/ 1107 h 1264"/>
                  <a:gd name="T20" fmla="*/ 586 w 1284"/>
                  <a:gd name="T21" fmla="*/ 1114 h 1264"/>
                  <a:gd name="T22" fmla="*/ 576 w 1284"/>
                  <a:gd name="T23" fmla="*/ 1118 h 1264"/>
                  <a:gd name="T24" fmla="*/ 80 w 1284"/>
                  <a:gd name="T25" fmla="*/ 1262 h 1264"/>
                  <a:gd name="T26" fmla="*/ 74 w 1284"/>
                  <a:gd name="T27" fmla="*/ 1263 h 1264"/>
                  <a:gd name="T28" fmla="*/ 68 w 1284"/>
                  <a:gd name="T29" fmla="*/ 1264 h 1264"/>
                  <a:gd name="T30" fmla="*/ 62 w 1284"/>
                  <a:gd name="T31" fmla="*/ 1264 h 1264"/>
                  <a:gd name="T32" fmla="*/ 46 w 1284"/>
                  <a:gd name="T33" fmla="*/ 1263 h 1264"/>
                  <a:gd name="T34" fmla="*/ 31 w 1284"/>
                  <a:gd name="T35" fmla="*/ 1256 h 1264"/>
                  <a:gd name="T36" fmla="*/ 19 w 1284"/>
                  <a:gd name="T37" fmla="*/ 1247 h 1264"/>
                  <a:gd name="T38" fmla="*/ 8 w 1284"/>
                  <a:gd name="T39" fmla="*/ 1234 h 1264"/>
                  <a:gd name="T40" fmla="*/ 3 w 1284"/>
                  <a:gd name="T41" fmla="*/ 1219 h 1264"/>
                  <a:gd name="T42" fmla="*/ 0 w 1284"/>
                  <a:gd name="T43" fmla="*/ 1203 h 1264"/>
                  <a:gd name="T44" fmla="*/ 3 w 1284"/>
                  <a:gd name="T45" fmla="*/ 1187 h 1264"/>
                  <a:gd name="T46" fmla="*/ 148 w 1284"/>
                  <a:gd name="T47" fmla="*/ 695 h 1264"/>
                  <a:gd name="T48" fmla="*/ 154 w 1284"/>
                  <a:gd name="T49" fmla="*/ 684 h 1264"/>
                  <a:gd name="T50" fmla="*/ 161 w 1284"/>
                  <a:gd name="T51" fmla="*/ 675 h 1264"/>
                  <a:gd name="T52" fmla="*/ 170 w 1284"/>
                  <a:gd name="T53" fmla="*/ 666 h 1264"/>
                  <a:gd name="T54" fmla="*/ 848 w 1284"/>
                  <a:gd name="T55" fmla="*/ 0 h 1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84" h="1264">
                    <a:moveTo>
                      <a:pt x="260" y="754"/>
                    </a:moveTo>
                    <a:lnTo>
                      <a:pt x="177" y="1032"/>
                    </a:lnTo>
                    <a:lnTo>
                      <a:pt x="236" y="1090"/>
                    </a:lnTo>
                    <a:lnTo>
                      <a:pt x="513" y="1009"/>
                    </a:lnTo>
                    <a:lnTo>
                      <a:pt x="471" y="796"/>
                    </a:lnTo>
                    <a:lnTo>
                      <a:pt x="260" y="754"/>
                    </a:lnTo>
                    <a:close/>
                    <a:moveTo>
                      <a:pt x="848" y="0"/>
                    </a:moveTo>
                    <a:lnTo>
                      <a:pt x="1284" y="430"/>
                    </a:lnTo>
                    <a:lnTo>
                      <a:pt x="604" y="1099"/>
                    </a:lnTo>
                    <a:lnTo>
                      <a:pt x="596" y="1107"/>
                    </a:lnTo>
                    <a:lnTo>
                      <a:pt x="586" y="1114"/>
                    </a:lnTo>
                    <a:lnTo>
                      <a:pt x="576" y="1118"/>
                    </a:lnTo>
                    <a:lnTo>
                      <a:pt x="80" y="1262"/>
                    </a:lnTo>
                    <a:lnTo>
                      <a:pt x="74" y="1263"/>
                    </a:lnTo>
                    <a:lnTo>
                      <a:pt x="68" y="1264"/>
                    </a:lnTo>
                    <a:lnTo>
                      <a:pt x="62" y="1264"/>
                    </a:lnTo>
                    <a:lnTo>
                      <a:pt x="46" y="1263"/>
                    </a:lnTo>
                    <a:lnTo>
                      <a:pt x="31" y="1256"/>
                    </a:lnTo>
                    <a:lnTo>
                      <a:pt x="19" y="1247"/>
                    </a:lnTo>
                    <a:lnTo>
                      <a:pt x="8" y="1234"/>
                    </a:lnTo>
                    <a:lnTo>
                      <a:pt x="3" y="1219"/>
                    </a:lnTo>
                    <a:lnTo>
                      <a:pt x="0" y="1203"/>
                    </a:lnTo>
                    <a:lnTo>
                      <a:pt x="3" y="1187"/>
                    </a:lnTo>
                    <a:lnTo>
                      <a:pt x="148" y="695"/>
                    </a:lnTo>
                    <a:lnTo>
                      <a:pt x="154" y="684"/>
                    </a:lnTo>
                    <a:lnTo>
                      <a:pt x="161" y="675"/>
                    </a:lnTo>
                    <a:lnTo>
                      <a:pt x="170" y="666"/>
                    </a:lnTo>
                    <a:lnTo>
                      <a:pt x="848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CB851E46-D0CE-46FB-9484-CE7AFCEDE027}"/>
              </a:ext>
            </a:extLst>
          </p:cNvPr>
          <p:cNvSpPr/>
          <p:nvPr/>
        </p:nvSpPr>
        <p:spPr>
          <a:xfrm>
            <a:off x="1713535" y="396736"/>
            <a:ext cx="70704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박소희</a:t>
            </a:r>
            <a:endParaRPr lang="en-US" altLang="ko-KR" sz="2400" spc="-150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방송 단위당 판매 상품 개수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2502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26EE246F-9B6A-4F35-8AEB-D025C394DCF2}"/>
              </a:ext>
            </a:extLst>
          </p:cNvPr>
          <p:cNvSpPr/>
          <p:nvPr/>
        </p:nvSpPr>
        <p:spPr>
          <a:xfrm>
            <a:off x="1713535" y="396736"/>
            <a:ext cx="70704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박소희</a:t>
            </a:r>
            <a:endParaRPr lang="en-US" altLang="ko-KR" sz="2400" spc="-150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총 </a:t>
            </a:r>
            <a:r>
              <a:rPr lang="ko-KR" alt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취급액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대비 방송 단위당 </a:t>
            </a:r>
            <a:r>
              <a:rPr lang="ko-KR" alt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취급액</a:t>
            </a:r>
            <a:endParaRPr lang="ko-KR" altLang="en-US" sz="3200" dirty="0"/>
          </a:p>
        </p:txBody>
      </p:sp>
      <p:sp>
        <p:nvSpPr>
          <p:cNvPr id="6" name="Freeform 6"/>
          <p:cNvSpPr>
            <a:spLocks noEditPoints="1"/>
          </p:cNvSpPr>
          <p:nvPr/>
        </p:nvSpPr>
        <p:spPr bwMode="auto">
          <a:xfrm>
            <a:off x="888017" y="562551"/>
            <a:ext cx="579559" cy="587805"/>
          </a:xfrm>
          <a:custGeom>
            <a:avLst/>
            <a:gdLst>
              <a:gd name="T0" fmla="*/ 651 w 3938"/>
              <a:gd name="T1" fmla="*/ 2980 h 3989"/>
              <a:gd name="T2" fmla="*/ 1140 w 3938"/>
              <a:gd name="T3" fmla="*/ 3510 h 3989"/>
              <a:gd name="T4" fmla="*/ 1628 w 3938"/>
              <a:gd name="T5" fmla="*/ 3561 h 3989"/>
              <a:gd name="T6" fmla="*/ 1174 w 3938"/>
              <a:gd name="T7" fmla="*/ 2873 h 3989"/>
              <a:gd name="T8" fmla="*/ 2354 w 3938"/>
              <a:gd name="T9" fmla="*/ 3497 h 3989"/>
              <a:gd name="T10" fmla="*/ 2700 w 3938"/>
              <a:gd name="T11" fmla="*/ 3562 h 3989"/>
              <a:gd name="T12" fmla="*/ 3330 w 3938"/>
              <a:gd name="T13" fmla="*/ 2984 h 3989"/>
              <a:gd name="T14" fmla="*/ 2763 w 3938"/>
              <a:gd name="T15" fmla="*/ 2859 h 3989"/>
              <a:gd name="T16" fmla="*/ 1358 w 3938"/>
              <a:gd name="T17" fmla="*/ 3027 h 3989"/>
              <a:gd name="T18" fmla="*/ 1783 w 3938"/>
              <a:gd name="T19" fmla="*/ 3606 h 3989"/>
              <a:gd name="T20" fmla="*/ 2036 w 3938"/>
              <a:gd name="T21" fmla="*/ 3726 h 3989"/>
              <a:gd name="T22" fmla="*/ 2433 w 3938"/>
              <a:gd name="T23" fmla="*/ 3245 h 3989"/>
              <a:gd name="T24" fmla="*/ 2259 w 3938"/>
              <a:gd name="T25" fmla="*/ 2828 h 3989"/>
              <a:gd name="T26" fmla="*/ 2801 w 3938"/>
              <a:gd name="T27" fmla="*/ 2777 h 3989"/>
              <a:gd name="T28" fmla="*/ 3377 w 3938"/>
              <a:gd name="T29" fmla="*/ 2910 h 3989"/>
              <a:gd name="T30" fmla="*/ 3673 w 3938"/>
              <a:gd name="T31" fmla="*/ 2146 h 3989"/>
              <a:gd name="T32" fmla="*/ 2537 w 3938"/>
              <a:gd name="T33" fmla="*/ 2752 h 3989"/>
              <a:gd name="T34" fmla="*/ 2892 w 3938"/>
              <a:gd name="T35" fmla="*/ 2038 h 3989"/>
              <a:gd name="T36" fmla="*/ 1229 w 3938"/>
              <a:gd name="T37" fmla="*/ 2779 h 3989"/>
              <a:gd name="T38" fmla="*/ 1039 w 3938"/>
              <a:gd name="T39" fmla="*/ 2038 h 3989"/>
              <a:gd name="T40" fmla="*/ 479 w 3938"/>
              <a:gd name="T41" fmla="*/ 2844 h 3989"/>
              <a:gd name="T42" fmla="*/ 959 w 3938"/>
              <a:gd name="T43" fmla="*/ 2816 h 3989"/>
              <a:gd name="T44" fmla="*/ 952 w 3938"/>
              <a:gd name="T45" fmla="*/ 2038 h 3989"/>
              <a:gd name="T46" fmla="*/ 2011 w 3938"/>
              <a:gd name="T47" fmla="*/ 1260 h 3989"/>
              <a:gd name="T48" fmla="*/ 2712 w 3938"/>
              <a:gd name="T49" fmla="*/ 1232 h 3989"/>
              <a:gd name="T50" fmla="*/ 1926 w 3938"/>
              <a:gd name="T51" fmla="*/ 1952 h 3989"/>
              <a:gd name="T52" fmla="*/ 3415 w 3938"/>
              <a:gd name="T53" fmla="*/ 1071 h 3989"/>
              <a:gd name="T54" fmla="*/ 2897 w 3938"/>
              <a:gd name="T55" fmla="*/ 1210 h 3989"/>
              <a:gd name="T56" fmla="*/ 3679 w 3938"/>
              <a:gd name="T57" fmla="*/ 1952 h 3989"/>
              <a:gd name="T58" fmla="*/ 3415 w 3938"/>
              <a:gd name="T59" fmla="*/ 1071 h 3989"/>
              <a:gd name="T60" fmla="*/ 266 w 3938"/>
              <a:gd name="T61" fmla="*/ 1844 h 3989"/>
              <a:gd name="T62" fmla="*/ 1131 w 3938"/>
              <a:gd name="T63" fmla="*/ 1209 h 3989"/>
              <a:gd name="T64" fmla="*/ 559 w 3938"/>
              <a:gd name="T65" fmla="*/ 1079 h 3989"/>
              <a:gd name="T66" fmla="*/ 1044 w 3938"/>
              <a:gd name="T67" fmla="*/ 538 h 3989"/>
              <a:gd name="T68" fmla="*/ 686 w 3938"/>
              <a:gd name="T69" fmla="*/ 1030 h 3989"/>
              <a:gd name="T70" fmla="*/ 1264 w 3938"/>
              <a:gd name="T71" fmla="*/ 947 h 3989"/>
              <a:gd name="T72" fmla="*/ 1722 w 3938"/>
              <a:gd name="T73" fmla="*/ 321 h 3989"/>
              <a:gd name="T74" fmla="*/ 2515 w 3938"/>
              <a:gd name="T75" fmla="*/ 708 h 3989"/>
              <a:gd name="T76" fmla="*/ 3090 w 3938"/>
              <a:gd name="T77" fmla="*/ 1088 h 3989"/>
              <a:gd name="T78" fmla="*/ 3170 w 3938"/>
              <a:gd name="T79" fmla="*/ 763 h 3989"/>
              <a:gd name="T80" fmla="*/ 2374 w 3938"/>
              <a:gd name="T81" fmla="*/ 311 h 3989"/>
              <a:gd name="T82" fmla="*/ 2581 w 3938"/>
              <a:gd name="T83" fmla="*/ 1158 h 3989"/>
              <a:gd name="T84" fmla="*/ 2287 w 3938"/>
              <a:gd name="T85" fmla="*/ 551 h 3989"/>
              <a:gd name="T86" fmla="*/ 1894 w 3938"/>
              <a:gd name="T87" fmla="*/ 265 h 3989"/>
              <a:gd name="T88" fmla="*/ 1498 w 3938"/>
              <a:gd name="T89" fmla="*/ 743 h 3989"/>
              <a:gd name="T90" fmla="*/ 1676 w 3938"/>
              <a:gd name="T91" fmla="*/ 1165 h 3989"/>
              <a:gd name="T92" fmla="*/ 2454 w 3938"/>
              <a:gd name="T93" fmla="*/ 61 h 3989"/>
              <a:gd name="T94" fmla="*/ 3361 w 3938"/>
              <a:gd name="T95" fmla="*/ 586 h 3989"/>
              <a:gd name="T96" fmla="*/ 3877 w 3938"/>
              <a:gd name="T97" fmla="*/ 1505 h 3989"/>
              <a:gd name="T98" fmla="*/ 3845 w 3938"/>
              <a:gd name="T99" fmla="*/ 2602 h 3989"/>
              <a:gd name="T100" fmla="*/ 3276 w 3938"/>
              <a:gd name="T101" fmla="*/ 3486 h 3989"/>
              <a:gd name="T102" fmla="*/ 2335 w 3938"/>
              <a:gd name="T103" fmla="*/ 3954 h 3989"/>
              <a:gd name="T104" fmla="*/ 1258 w 3938"/>
              <a:gd name="T105" fmla="*/ 3856 h 3989"/>
              <a:gd name="T106" fmla="*/ 423 w 3938"/>
              <a:gd name="T107" fmla="*/ 3229 h 3989"/>
              <a:gd name="T108" fmla="*/ 16 w 3938"/>
              <a:gd name="T109" fmla="*/ 2245 h 3989"/>
              <a:gd name="T110" fmla="*/ 180 w 3938"/>
              <a:gd name="T111" fmla="*/ 1165 h 3989"/>
              <a:gd name="T112" fmla="*/ 845 w 3938"/>
              <a:gd name="T113" fmla="*/ 359 h 3989"/>
              <a:gd name="T114" fmla="*/ 1845 w 3938"/>
              <a:gd name="T115" fmla="*/ 5 h 39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938" h="3989">
                <a:moveTo>
                  <a:pt x="1174" y="2873"/>
                </a:moveTo>
                <a:lnTo>
                  <a:pt x="1083" y="2885"/>
                </a:lnTo>
                <a:lnTo>
                  <a:pt x="1001" y="2898"/>
                </a:lnTo>
                <a:lnTo>
                  <a:pt x="925" y="2912"/>
                </a:lnTo>
                <a:lnTo>
                  <a:pt x="858" y="2925"/>
                </a:lnTo>
                <a:lnTo>
                  <a:pt x="796" y="2939"/>
                </a:lnTo>
                <a:lnTo>
                  <a:pt x="742" y="2953"/>
                </a:lnTo>
                <a:lnTo>
                  <a:pt x="692" y="2967"/>
                </a:lnTo>
                <a:lnTo>
                  <a:pt x="651" y="2980"/>
                </a:lnTo>
                <a:lnTo>
                  <a:pt x="614" y="2994"/>
                </a:lnTo>
                <a:lnTo>
                  <a:pt x="582" y="3007"/>
                </a:lnTo>
                <a:lnTo>
                  <a:pt x="647" y="3093"/>
                </a:lnTo>
                <a:lnTo>
                  <a:pt x="718" y="3175"/>
                </a:lnTo>
                <a:lnTo>
                  <a:pt x="793" y="3253"/>
                </a:lnTo>
                <a:lnTo>
                  <a:pt x="874" y="3325"/>
                </a:lnTo>
                <a:lnTo>
                  <a:pt x="959" y="3392"/>
                </a:lnTo>
                <a:lnTo>
                  <a:pt x="1047" y="3454"/>
                </a:lnTo>
                <a:lnTo>
                  <a:pt x="1140" y="3510"/>
                </a:lnTo>
                <a:lnTo>
                  <a:pt x="1236" y="3561"/>
                </a:lnTo>
                <a:lnTo>
                  <a:pt x="1336" y="3605"/>
                </a:lnTo>
                <a:lnTo>
                  <a:pt x="1439" y="3642"/>
                </a:lnTo>
                <a:lnTo>
                  <a:pt x="1544" y="3673"/>
                </a:lnTo>
                <a:lnTo>
                  <a:pt x="1653" y="3698"/>
                </a:lnTo>
                <a:lnTo>
                  <a:pt x="1765" y="3716"/>
                </a:lnTo>
                <a:lnTo>
                  <a:pt x="1722" y="3668"/>
                </a:lnTo>
                <a:lnTo>
                  <a:pt x="1676" y="3617"/>
                </a:lnTo>
                <a:lnTo>
                  <a:pt x="1628" y="3561"/>
                </a:lnTo>
                <a:lnTo>
                  <a:pt x="1577" y="3500"/>
                </a:lnTo>
                <a:lnTo>
                  <a:pt x="1527" y="3435"/>
                </a:lnTo>
                <a:lnTo>
                  <a:pt x="1474" y="3365"/>
                </a:lnTo>
                <a:lnTo>
                  <a:pt x="1422" y="3291"/>
                </a:lnTo>
                <a:lnTo>
                  <a:pt x="1370" y="3215"/>
                </a:lnTo>
                <a:lnTo>
                  <a:pt x="1319" y="3134"/>
                </a:lnTo>
                <a:lnTo>
                  <a:pt x="1268" y="3050"/>
                </a:lnTo>
                <a:lnTo>
                  <a:pt x="1220" y="2963"/>
                </a:lnTo>
                <a:lnTo>
                  <a:pt x="1174" y="2873"/>
                </a:lnTo>
                <a:close/>
                <a:moveTo>
                  <a:pt x="2763" y="2859"/>
                </a:moveTo>
                <a:lnTo>
                  <a:pt x="2716" y="2952"/>
                </a:lnTo>
                <a:lnTo>
                  <a:pt x="2668" y="3040"/>
                </a:lnTo>
                <a:lnTo>
                  <a:pt x="2618" y="3125"/>
                </a:lnTo>
                <a:lnTo>
                  <a:pt x="2565" y="3208"/>
                </a:lnTo>
                <a:lnTo>
                  <a:pt x="2512" y="3286"/>
                </a:lnTo>
                <a:lnTo>
                  <a:pt x="2459" y="3361"/>
                </a:lnTo>
                <a:lnTo>
                  <a:pt x="2406" y="3431"/>
                </a:lnTo>
                <a:lnTo>
                  <a:pt x="2354" y="3497"/>
                </a:lnTo>
                <a:lnTo>
                  <a:pt x="2303" y="3560"/>
                </a:lnTo>
                <a:lnTo>
                  <a:pt x="2254" y="3617"/>
                </a:lnTo>
                <a:lnTo>
                  <a:pt x="2208" y="3670"/>
                </a:lnTo>
                <a:lnTo>
                  <a:pt x="2164" y="3717"/>
                </a:lnTo>
                <a:lnTo>
                  <a:pt x="2277" y="3701"/>
                </a:lnTo>
                <a:lnTo>
                  <a:pt x="2387" y="3676"/>
                </a:lnTo>
                <a:lnTo>
                  <a:pt x="2494" y="3645"/>
                </a:lnTo>
                <a:lnTo>
                  <a:pt x="2599" y="3606"/>
                </a:lnTo>
                <a:lnTo>
                  <a:pt x="2700" y="3562"/>
                </a:lnTo>
                <a:lnTo>
                  <a:pt x="2798" y="3511"/>
                </a:lnTo>
                <a:lnTo>
                  <a:pt x="2892" y="3454"/>
                </a:lnTo>
                <a:lnTo>
                  <a:pt x="2982" y="3391"/>
                </a:lnTo>
                <a:lnTo>
                  <a:pt x="3067" y="3322"/>
                </a:lnTo>
                <a:lnTo>
                  <a:pt x="3149" y="3249"/>
                </a:lnTo>
                <a:lnTo>
                  <a:pt x="3225" y="3170"/>
                </a:lnTo>
                <a:lnTo>
                  <a:pt x="3297" y="3086"/>
                </a:lnTo>
                <a:lnTo>
                  <a:pt x="3362" y="2998"/>
                </a:lnTo>
                <a:lnTo>
                  <a:pt x="3330" y="2984"/>
                </a:lnTo>
                <a:lnTo>
                  <a:pt x="3293" y="2970"/>
                </a:lnTo>
                <a:lnTo>
                  <a:pt x="3250" y="2955"/>
                </a:lnTo>
                <a:lnTo>
                  <a:pt x="3201" y="2940"/>
                </a:lnTo>
                <a:lnTo>
                  <a:pt x="3145" y="2925"/>
                </a:lnTo>
                <a:lnTo>
                  <a:pt x="3083" y="2910"/>
                </a:lnTo>
                <a:lnTo>
                  <a:pt x="3014" y="2897"/>
                </a:lnTo>
                <a:lnTo>
                  <a:pt x="2938" y="2883"/>
                </a:lnTo>
                <a:lnTo>
                  <a:pt x="2854" y="2870"/>
                </a:lnTo>
                <a:lnTo>
                  <a:pt x="2763" y="2859"/>
                </a:lnTo>
                <a:close/>
                <a:moveTo>
                  <a:pt x="1926" y="2827"/>
                </a:moveTo>
                <a:lnTo>
                  <a:pt x="1799" y="2829"/>
                </a:lnTo>
                <a:lnTo>
                  <a:pt x="1678" y="2834"/>
                </a:lnTo>
                <a:lnTo>
                  <a:pt x="1565" y="2839"/>
                </a:lnTo>
                <a:lnTo>
                  <a:pt x="1459" y="2847"/>
                </a:lnTo>
                <a:lnTo>
                  <a:pt x="1360" y="2854"/>
                </a:lnTo>
                <a:lnTo>
                  <a:pt x="1268" y="2863"/>
                </a:lnTo>
                <a:lnTo>
                  <a:pt x="1312" y="2947"/>
                </a:lnTo>
                <a:lnTo>
                  <a:pt x="1358" y="3027"/>
                </a:lnTo>
                <a:lnTo>
                  <a:pt x="1405" y="3105"/>
                </a:lnTo>
                <a:lnTo>
                  <a:pt x="1453" y="3180"/>
                </a:lnTo>
                <a:lnTo>
                  <a:pt x="1502" y="3251"/>
                </a:lnTo>
                <a:lnTo>
                  <a:pt x="1551" y="3320"/>
                </a:lnTo>
                <a:lnTo>
                  <a:pt x="1600" y="3385"/>
                </a:lnTo>
                <a:lnTo>
                  <a:pt x="1648" y="3446"/>
                </a:lnTo>
                <a:lnTo>
                  <a:pt x="1694" y="3503"/>
                </a:lnTo>
                <a:lnTo>
                  <a:pt x="1740" y="3556"/>
                </a:lnTo>
                <a:lnTo>
                  <a:pt x="1783" y="3606"/>
                </a:lnTo>
                <a:lnTo>
                  <a:pt x="1823" y="3650"/>
                </a:lnTo>
                <a:lnTo>
                  <a:pt x="1861" y="3689"/>
                </a:lnTo>
                <a:lnTo>
                  <a:pt x="1894" y="3726"/>
                </a:lnTo>
                <a:lnTo>
                  <a:pt x="1926" y="3727"/>
                </a:lnTo>
                <a:lnTo>
                  <a:pt x="1926" y="2827"/>
                </a:lnTo>
                <a:close/>
                <a:moveTo>
                  <a:pt x="2139" y="2826"/>
                </a:moveTo>
                <a:lnTo>
                  <a:pt x="2011" y="2826"/>
                </a:lnTo>
                <a:lnTo>
                  <a:pt x="2011" y="3727"/>
                </a:lnTo>
                <a:lnTo>
                  <a:pt x="2036" y="3726"/>
                </a:lnTo>
                <a:lnTo>
                  <a:pt x="2069" y="3689"/>
                </a:lnTo>
                <a:lnTo>
                  <a:pt x="2107" y="3650"/>
                </a:lnTo>
                <a:lnTo>
                  <a:pt x="2148" y="3605"/>
                </a:lnTo>
                <a:lnTo>
                  <a:pt x="2192" y="3555"/>
                </a:lnTo>
                <a:lnTo>
                  <a:pt x="2238" y="3501"/>
                </a:lnTo>
                <a:lnTo>
                  <a:pt x="2285" y="3442"/>
                </a:lnTo>
                <a:lnTo>
                  <a:pt x="2334" y="3380"/>
                </a:lnTo>
                <a:lnTo>
                  <a:pt x="2383" y="3314"/>
                </a:lnTo>
                <a:lnTo>
                  <a:pt x="2433" y="3245"/>
                </a:lnTo>
                <a:lnTo>
                  <a:pt x="2482" y="3171"/>
                </a:lnTo>
                <a:lnTo>
                  <a:pt x="2531" y="3095"/>
                </a:lnTo>
                <a:lnTo>
                  <a:pt x="2579" y="3017"/>
                </a:lnTo>
                <a:lnTo>
                  <a:pt x="2625" y="2934"/>
                </a:lnTo>
                <a:lnTo>
                  <a:pt x="2669" y="2849"/>
                </a:lnTo>
                <a:lnTo>
                  <a:pt x="2577" y="2842"/>
                </a:lnTo>
                <a:lnTo>
                  <a:pt x="2477" y="2836"/>
                </a:lnTo>
                <a:lnTo>
                  <a:pt x="2372" y="2831"/>
                </a:lnTo>
                <a:lnTo>
                  <a:pt x="2259" y="2828"/>
                </a:lnTo>
                <a:lnTo>
                  <a:pt x="2139" y="2826"/>
                </a:lnTo>
                <a:close/>
                <a:moveTo>
                  <a:pt x="2977" y="2038"/>
                </a:moveTo>
                <a:lnTo>
                  <a:pt x="2970" y="2149"/>
                </a:lnTo>
                <a:lnTo>
                  <a:pt x="2957" y="2259"/>
                </a:lnTo>
                <a:lnTo>
                  <a:pt x="2936" y="2366"/>
                </a:lnTo>
                <a:lnTo>
                  <a:pt x="2910" y="2472"/>
                </a:lnTo>
                <a:lnTo>
                  <a:pt x="2878" y="2576"/>
                </a:lnTo>
                <a:lnTo>
                  <a:pt x="2842" y="2677"/>
                </a:lnTo>
                <a:lnTo>
                  <a:pt x="2801" y="2777"/>
                </a:lnTo>
                <a:lnTo>
                  <a:pt x="2892" y="2788"/>
                </a:lnTo>
                <a:lnTo>
                  <a:pt x="2976" y="2802"/>
                </a:lnTo>
                <a:lnTo>
                  <a:pt x="3054" y="2816"/>
                </a:lnTo>
                <a:lnTo>
                  <a:pt x="3123" y="2832"/>
                </a:lnTo>
                <a:lnTo>
                  <a:pt x="3187" y="2847"/>
                </a:lnTo>
                <a:lnTo>
                  <a:pt x="3244" y="2863"/>
                </a:lnTo>
                <a:lnTo>
                  <a:pt x="3293" y="2879"/>
                </a:lnTo>
                <a:lnTo>
                  <a:pt x="3339" y="2894"/>
                </a:lnTo>
                <a:lnTo>
                  <a:pt x="3377" y="2910"/>
                </a:lnTo>
                <a:lnTo>
                  <a:pt x="3411" y="2925"/>
                </a:lnTo>
                <a:lnTo>
                  <a:pt x="3463" y="2838"/>
                </a:lnTo>
                <a:lnTo>
                  <a:pt x="3510" y="2747"/>
                </a:lnTo>
                <a:lnTo>
                  <a:pt x="3551" y="2653"/>
                </a:lnTo>
                <a:lnTo>
                  <a:pt x="3588" y="2557"/>
                </a:lnTo>
                <a:lnTo>
                  <a:pt x="3617" y="2457"/>
                </a:lnTo>
                <a:lnTo>
                  <a:pt x="3642" y="2356"/>
                </a:lnTo>
                <a:lnTo>
                  <a:pt x="3660" y="2252"/>
                </a:lnTo>
                <a:lnTo>
                  <a:pt x="3673" y="2146"/>
                </a:lnTo>
                <a:lnTo>
                  <a:pt x="3679" y="2038"/>
                </a:lnTo>
                <a:lnTo>
                  <a:pt x="2977" y="2038"/>
                </a:lnTo>
                <a:close/>
                <a:moveTo>
                  <a:pt x="2011" y="2038"/>
                </a:moveTo>
                <a:lnTo>
                  <a:pt x="2011" y="2739"/>
                </a:lnTo>
                <a:lnTo>
                  <a:pt x="2128" y="2739"/>
                </a:lnTo>
                <a:lnTo>
                  <a:pt x="2239" y="2741"/>
                </a:lnTo>
                <a:lnTo>
                  <a:pt x="2344" y="2743"/>
                </a:lnTo>
                <a:lnTo>
                  <a:pt x="2444" y="2747"/>
                </a:lnTo>
                <a:lnTo>
                  <a:pt x="2537" y="2752"/>
                </a:lnTo>
                <a:lnTo>
                  <a:pt x="2626" y="2759"/>
                </a:lnTo>
                <a:lnTo>
                  <a:pt x="2709" y="2767"/>
                </a:lnTo>
                <a:lnTo>
                  <a:pt x="2751" y="2668"/>
                </a:lnTo>
                <a:lnTo>
                  <a:pt x="2789" y="2568"/>
                </a:lnTo>
                <a:lnTo>
                  <a:pt x="2822" y="2466"/>
                </a:lnTo>
                <a:lnTo>
                  <a:pt x="2849" y="2361"/>
                </a:lnTo>
                <a:lnTo>
                  <a:pt x="2870" y="2255"/>
                </a:lnTo>
                <a:lnTo>
                  <a:pt x="2885" y="2148"/>
                </a:lnTo>
                <a:lnTo>
                  <a:pt x="2892" y="2038"/>
                </a:lnTo>
                <a:lnTo>
                  <a:pt x="2011" y="2038"/>
                </a:lnTo>
                <a:close/>
                <a:moveTo>
                  <a:pt x="1039" y="2038"/>
                </a:moveTo>
                <a:lnTo>
                  <a:pt x="1046" y="2149"/>
                </a:lnTo>
                <a:lnTo>
                  <a:pt x="1062" y="2259"/>
                </a:lnTo>
                <a:lnTo>
                  <a:pt x="1083" y="2367"/>
                </a:lnTo>
                <a:lnTo>
                  <a:pt x="1111" y="2473"/>
                </a:lnTo>
                <a:lnTo>
                  <a:pt x="1146" y="2577"/>
                </a:lnTo>
                <a:lnTo>
                  <a:pt x="1184" y="2679"/>
                </a:lnTo>
                <a:lnTo>
                  <a:pt x="1229" y="2779"/>
                </a:lnTo>
                <a:lnTo>
                  <a:pt x="1311" y="2771"/>
                </a:lnTo>
                <a:lnTo>
                  <a:pt x="1400" y="2763"/>
                </a:lnTo>
                <a:lnTo>
                  <a:pt x="1494" y="2757"/>
                </a:lnTo>
                <a:lnTo>
                  <a:pt x="1592" y="2751"/>
                </a:lnTo>
                <a:lnTo>
                  <a:pt x="1698" y="2747"/>
                </a:lnTo>
                <a:lnTo>
                  <a:pt x="1809" y="2743"/>
                </a:lnTo>
                <a:lnTo>
                  <a:pt x="1926" y="2741"/>
                </a:lnTo>
                <a:lnTo>
                  <a:pt x="1926" y="2038"/>
                </a:lnTo>
                <a:lnTo>
                  <a:pt x="1039" y="2038"/>
                </a:lnTo>
                <a:close/>
                <a:moveTo>
                  <a:pt x="260" y="2038"/>
                </a:moveTo>
                <a:lnTo>
                  <a:pt x="266" y="2148"/>
                </a:lnTo>
                <a:lnTo>
                  <a:pt x="278" y="2254"/>
                </a:lnTo>
                <a:lnTo>
                  <a:pt x="297" y="2359"/>
                </a:lnTo>
                <a:lnTo>
                  <a:pt x="321" y="2461"/>
                </a:lnTo>
                <a:lnTo>
                  <a:pt x="352" y="2561"/>
                </a:lnTo>
                <a:lnTo>
                  <a:pt x="389" y="2658"/>
                </a:lnTo>
                <a:lnTo>
                  <a:pt x="431" y="2753"/>
                </a:lnTo>
                <a:lnTo>
                  <a:pt x="479" y="2844"/>
                </a:lnTo>
                <a:lnTo>
                  <a:pt x="531" y="2933"/>
                </a:lnTo>
                <a:lnTo>
                  <a:pt x="564" y="2918"/>
                </a:lnTo>
                <a:lnTo>
                  <a:pt x="602" y="2904"/>
                </a:lnTo>
                <a:lnTo>
                  <a:pt x="646" y="2889"/>
                </a:lnTo>
                <a:lnTo>
                  <a:pt x="695" y="2874"/>
                </a:lnTo>
                <a:lnTo>
                  <a:pt x="752" y="2859"/>
                </a:lnTo>
                <a:lnTo>
                  <a:pt x="813" y="2844"/>
                </a:lnTo>
                <a:lnTo>
                  <a:pt x="882" y="2829"/>
                </a:lnTo>
                <a:lnTo>
                  <a:pt x="959" y="2816"/>
                </a:lnTo>
                <a:lnTo>
                  <a:pt x="1044" y="2803"/>
                </a:lnTo>
                <a:lnTo>
                  <a:pt x="1135" y="2791"/>
                </a:lnTo>
                <a:lnTo>
                  <a:pt x="1093" y="2689"/>
                </a:lnTo>
                <a:lnTo>
                  <a:pt x="1055" y="2586"/>
                </a:lnTo>
                <a:lnTo>
                  <a:pt x="1023" y="2481"/>
                </a:lnTo>
                <a:lnTo>
                  <a:pt x="996" y="2372"/>
                </a:lnTo>
                <a:lnTo>
                  <a:pt x="973" y="2262"/>
                </a:lnTo>
                <a:lnTo>
                  <a:pt x="960" y="2151"/>
                </a:lnTo>
                <a:lnTo>
                  <a:pt x="952" y="2038"/>
                </a:lnTo>
                <a:lnTo>
                  <a:pt x="260" y="2038"/>
                </a:lnTo>
                <a:close/>
                <a:moveTo>
                  <a:pt x="2712" y="1232"/>
                </a:moveTo>
                <a:lnTo>
                  <a:pt x="2623" y="1240"/>
                </a:lnTo>
                <a:lnTo>
                  <a:pt x="2528" y="1247"/>
                </a:lnTo>
                <a:lnTo>
                  <a:pt x="2425" y="1252"/>
                </a:lnTo>
                <a:lnTo>
                  <a:pt x="2318" y="1256"/>
                </a:lnTo>
                <a:lnTo>
                  <a:pt x="2202" y="1260"/>
                </a:lnTo>
                <a:lnTo>
                  <a:pt x="2081" y="1260"/>
                </a:lnTo>
                <a:lnTo>
                  <a:pt x="2011" y="1260"/>
                </a:lnTo>
                <a:lnTo>
                  <a:pt x="2011" y="1952"/>
                </a:lnTo>
                <a:lnTo>
                  <a:pt x="2891" y="1952"/>
                </a:lnTo>
                <a:lnTo>
                  <a:pt x="2885" y="1844"/>
                </a:lnTo>
                <a:lnTo>
                  <a:pt x="2870" y="1738"/>
                </a:lnTo>
                <a:lnTo>
                  <a:pt x="2849" y="1633"/>
                </a:lnTo>
                <a:lnTo>
                  <a:pt x="2823" y="1530"/>
                </a:lnTo>
                <a:lnTo>
                  <a:pt x="2791" y="1428"/>
                </a:lnTo>
                <a:lnTo>
                  <a:pt x="2753" y="1329"/>
                </a:lnTo>
                <a:lnTo>
                  <a:pt x="2712" y="1232"/>
                </a:lnTo>
                <a:close/>
                <a:moveTo>
                  <a:pt x="1224" y="1219"/>
                </a:moveTo>
                <a:lnTo>
                  <a:pt x="1182" y="1317"/>
                </a:lnTo>
                <a:lnTo>
                  <a:pt x="1144" y="1419"/>
                </a:lnTo>
                <a:lnTo>
                  <a:pt x="1110" y="1522"/>
                </a:lnTo>
                <a:lnTo>
                  <a:pt x="1082" y="1627"/>
                </a:lnTo>
                <a:lnTo>
                  <a:pt x="1061" y="1733"/>
                </a:lnTo>
                <a:lnTo>
                  <a:pt x="1046" y="1842"/>
                </a:lnTo>
                <a:lnTo>
                  <a:pt x="1039" y="1952"/>
                </a:lnTo>
                <a:lnTo>
                  <a:pt x="1926" y="1952"/>
                </a:lnTo>
                <a:lnTo>
                  <a:pt x="1926" y="1259"/>
                </a:lnTo>
                <a:lnTo>
                  <a:pt x="1808" y="1256"/>
                </a:lnTo>
                <a:lnTo>
                  <a:pt x="1697" y="1252"/>
                </a:lnTo>
                <a:lnTo>
                  <a:pt x="1591" y="1247"/>
                </a:lnTo>
                <a:lnTo>
                  <a:pt x="1491" y="1242"/>
                </a:lnTo>
                <a:lnTo>
                  <a:pt x="1396" y="1235"/>
                </a:lnTo>
                <a:lnTo>
                  <a:pt x="1307" y="1227"/>
                </a:lnTo>
                <a:lnTo>
                  <a:pt x="1224" y="1219"/>
                </a:lnTo>
                <a:close/>
                <a:moveTo>
                  <a:pt x="3415" y="1071"/>
                </a:moveTo>
                <a:lnTo>
                  <a:pt x="3382" y="1086"/>
                </a:lnTo>
                <a:lnTo>
                  <a:pt x="3342" y="1103"/>
                </a:lnTo>
                <a:lnTo>
                  <a:pt x="3298" y="1118"/>
                </a:lnTo>
                <a:lnTo>
                  <a:pt x="3249" y="1134"/>
                </a:lnTo>
                <a:lnTo>
                  <a:pt x="3192" y="1150"/>
                </a:lnTo>
                <a:lnTo>
                  <a:pt x="3129" y="1166"/>
                </a:lnTo>
                <a:lnTo>
                  <a:pt x="3059" y="1181"/>
                </a:lnTo>
                <a:lnTo>
                  <a:pt x="2981" y="1196"/>
                </a:lnTo>
                <a:lnTo>
                  <a:pt x="2897" y="1210"/>
                </a:lnTo>
                <a:lnTo>
                  <a:pt x="2805" y="1222"/>
                </a:lnTo>
                <a:lnTo>
                  <a:pt x="2844" y="1320"/>
                </a:lnTo>
                <a:lnTo>
                  <a:pt x="2880" y="1420"/>
                </a:lnTo>
                <a:lnTo>
                  <a:pt x="2911" y="1523"/>
                </a:lnTo>
                <a:lnTo>
                  <a:pt x="2937" y="1627"/>
                </a:lnTo>
                <a:lnTo>
                  <a:pt x="2957" y="1734"/>
                </a:lnTo>
                <a:lnTo>
                  <a:pt x="2970" y="1842"/>
                </a:lnTo>
                <a:lnTo>
                  <a:pt x="2977" y="1952"/>
                </a:lnTo>
                <a:lnTo>
                  <a:pt x="3679" y="1952"/>
                </a:lnTo>
                <a:lnTo>
                  <a:pt x="3673" y="1844"/>
                </a:lnTo>
                <a:lnTo>
                  <a:pt x="3660" y="1739"/>
                </a:lnTo>
                <a:lnTo>
                  <a:pt x="3643" y="1637"/>
                </a:lnTo>
                <a:lnTo>
                  <a:pt x="3618" y="1536"/>
                </a:lnTo>
                <a:lnTo>
                  <a:pt x="3589" y="1437"/>
                </a:lnTo>
                <a:lnTo>
                  <a:pt x="3553" y="1341"/>
                </a:lnTo>
                <a:lnTo>
                  <a:pt x="3512" y="1249"/>
                </a:lnTo>
                <a:lnTo>
                  <a:pt x="3467" y="1158"/>
                </a:lnTo>
                <a:lnTo>
                  <a:pt x="3415" y="1071"/>
                </a:lnTo>
                <a:close/>
                <a:moveTo>
                  <a:pt x="527" y="1065"/>
                </a:moveTo>
                <a:lnTo>
                  <a:pt x="476" y="1153"/>
                </a:lnTo>
                <a:lnTo>
                  <a:pt x="429" y="1242"/>
                </a:lnTo>
                <a:lnTo>
                  <a:pt x="387" y="1337"/>
                </a:lnTo>
                <a:lnTo>
                  <a:pt x="351" y="1433"/>
                </a:lnTo>
                <a:lnTo>
                  <a:pt x="320" y="1532"/>
                </a:lnTo>
                <a:lnTo>
                  <a:pt x="296" y="1634"/>
                </a:lnTo>
                <a:lnTo>
                  <a:pt x="277" y="1738"/>
                </a:lnTo>
                <a:lnTo>
                  <a:pt x="266" y="1844"/>
                </a:lnTo>
                <a:lnTo>
                  <a:pt x="260" y="1952"/>
                </a:lnTo>
                <a:lnTo>
                  <a:pt x="952" y="1952"/>
                </a:lnTo>
                <a:lnTo>
                  <a:pt x="960" y="1839"/>
                </a:lnTo>
                <a:lnTo>
                  <a:pt x="973" y="1729"/>
                </a:lnTo>
                <a:lnTo>
                  <a:pt x="994" y="1621"/>
                </a:lnTo>
                <a:lnTo>
                  <a:pt x="1022" y="1515"/>
                </a:lnTo>
                <a:lnTo>
                  <a:pt x="1054" y="1410"/>
                </a:lnTo>
                <a:lnTo>
                  <a:pt x="1091" y="1309"/>
                </a:lnTo>
                <a:lnTo>
                  <a:pt x="1131" y="1209"/>
                </a:lnTo>
                <a:lnTo>
                  <a:pt x="1039" y="1196"/>
                </a:lnTo>
                <a:lnTo>
                  <a:pt x="955" y="1183"/>
                </a:lnTo>
                <a:lnTo>
                  <a:pt x="877" y="1169"/>
                </a:lnTo>
                <a:lnTo>
                  <a:pt x="808" y="1154"/>
                </a:lnTo>
                <a:lnTo>
                  <a:pt x="745" y="1139"/>
                </a:lnTo>
                <a:lnTo>
                  <a:pt x="690" y="1124"/>
                </a:lnTo>
                <a:lnTo>
                  <a:pt x="641" y="1108"/>
                </a:lnTo>
                <a:lnTo>
                  <a:pt x="598" y="1093"/>
                </a:lnTo>
                <a:lnTo>
                  <a:pt x="559" y="1079"/>
                </a:lnTo>
                <a:lnTo>
                  <a:pt x="527" y="1065"/>
                </a:lnTo>
                <a:close/>
                <a:moveTo>
                  <a:pt x="1765" y="275"/>
                </a:moveTo>
                <a:lnTo>
                  <a:pt x="1653" y="291"/>
                </a:lnTo>
                <a:lnTo>
                  <a:pt x="1543" y="316"/>
                </a:lnTo>
                <a:lnTo>
                  <a:pt x="1437" y="349"/>
                </a:lnTo>
                <a:lnTo>
                  <a:pt x="1333" y="386"/>
                </a:lnTo>
                <a:lnTo>
                  <a:pt x="1233" y="431"/>
                </a:lnTo>
                <a:lnTo>
                  <a:pt x="1136" y="482"/>
                </a:lnTo>
                <a:lnTo>
                  <a:pt x="1044" y="538"/>
                </a:lnTo>
                <a:lnTo>
                  <a:pt x="954" y="601"/>
                </a:lnTo>
                <a:lnTo>
                  <a:pt x="869" y="669"/>
                </a:lnTo>
                <a:lnTo>
                  <a:pt x="789" y="742"/>
                </a:lnTo>
                <a:lnTo>
                  <a:pt x="713" y="820"/>
                </a:lnTo>
                <a:lnTo>
                  <a:pt x="642" y="903"/>
                </a:lnTo>
                <a:lnTo>
                  <a:pt x="577" y="990"/>
                </a:lnTo>
                <a:lnTo>
                  <a:pt x="607" y="1003"/>
                </a:lnTo>
                <a:lnTo>
                  <a:pt x="644" y="1016"/>
                </a:lnTo>
                <a:lnTo>
                  <a:pt x="686" y="1030"/>
                </a:lnTo>
                <a:lnTo>
                  <a:pt x="736" y="1044"/>
                </a:lnTo>
                <a:lnTo>
                  <a:pt x="790" y="1059"/>
                </a:lnTo>
                <a:lnTo>
                  <a:pt x="851" y="1073"/>
                </a:lnTo>
                <a:lnTo>
                  <a:pt x="919" y="1086"/>
                </a:lnTo>
                <a:lnTo>
                  <a:pt x="996" y="1100"/>
                </a:lnTo>
                <a:lnTo>
                  <a:pt x="1078" y="1113"/>
                </a:lnTo>
                <a:lnTo>
                  <a:pt x="1171" y="1125"/>
                </a:lnTo>
                <a:lnTo>
                  <a:pt x="1216" y="1034"/>
                </a:lnTo>
                <a:lnTo>
                  <a:pt x="1264" y="947"/>
                </a:lnTo>
                <a:lnTo>
                  <a:pt x="1315" y="862"/>
                </a:lnTo>
                <a:lnTo>
                  <a:pt x="1367" y="781"/>
                </a:lnTo>
                <a:lnTo>
                  <a:pt x="1420" y="702"/>
                </a:lnTo>
                <a:lnTo>
                  <a:pt x="1471" y="628"/>
                </a:lnTo>
                <a:lnTo>
                  <a:pt x="1524" y="558"/>
                </a:lnTo>
                <a:lnTo>
                  <a:pt x="1576" y="492"/>
                </a:lnTo>
                <a:lnTo>
                  <a:pt x="1627" y="431"/>
                </a:lnTo>
                <a:lnTo>
                  <a:pt x="1675" y="374"/>
                </a:lnTo>
                <a:lnTo>
                  <a:pt x="1722" y="321"/>
                </a:lnTo>
                <a:lnTo>
                  <a:pt x="1765" y="275"/>
                </a:lnTo>
                <a:close/>
                <a:moveTo>
                  <a:pt x="2164" y="274"/>
                </a:moveTo>
                <a:lnTo>
                  <a:pt x="2208" y="321"/>
                </a:lnTo>
                <a:lnTo>
                  <a:pt x="2255" y="374"/>
                </a:lnTo>
                <a:lnTo>
                  <a:pt x="2305" y="432"/>
                </a:lnTo>
                <a:lnTo>
                  <a:pt x="2355" y="495"/>
                </a:lnTo>
                <a:lnTo>
                  <a:pt x="2408" y="562"/>
                </a:lnTo>
                <a:lnTo>
                  <a:pt x="2461" y="633"/>
                </a:lnTo>
                <a:lnTo>
                  <a:pt x="2515" y="708"/>
                </a:lnTo>
                <a:lnTo>
                  <a:pt x="2568" y="788"/>
                </a:lnTo>
                <a:lnTo>
                  <a:pt x="2620" y="870"/>
                </a:lnTo>
                <a:lnTo>
                  <a:pt x="2672" y="958"/>
                </a:lnTo>
                <a:lnTo>
                  <a:pt x="2720" y="1046"/>
                </a:lnTo>
                <a:lnTo>
                  <a:pt x="2767" y="1140"/>
                </a:lnTo>
                <a:lnTo>
                  <a:pt x="2859" y="1128"/>
                </a:lnTo>
                <a:lnTo>
                  <a:pt x="2944" y="1115"/>
                </a:lnTo>
                <a:lnTo>
                  <a:pt x="3021" y="1101"/>
                </a:lnTo>
                <a:lnTo>
                  <a:pt x="3090" y="1088"/>
                </a:lnTo>
                <a:lnTo>
                  <a:pt x="3151" y="1073"/>
                </a:lnTo>
                <a:lnTo>
                  <a:pt x="3207" y="1058"/>
                </a:lnTo>
                <a:lnTo>
                  <a:pt x="3256" y="1041"/>
                </a:lnTo>
                <a:lnTo>
                  <a:pt x="3299" y="1026"/>
                </a:lnTo>
                <a:lnTo>
                  <a:pt x="3336" y="1013"/>
                </a:lnTo>
                <a:lnTo>
                  <a:pt x="3368" y="999"/>
                </a:lnTo>
                <a:lnTo>
                  <a:pt x="3307" y="915"/>
                </a:lnTo>
                <a:lnTo>
                  <a:pt x="3240" y="837"/>
                </a:lnTo>
                <a:lnTo>
                  <a:pt x="3170" y="763"/>
                </a:lnTo>
                <a:lnTo>
                  <a:pt x="3096" y="692"/>
                </a:lnTo>
                <a:lnTo>
                  <a:pt x="3017" y="627"/>
                </a:lnTo>
                <a:lnTo>
                  <a:pt x="2936" y="566"/>
                </a:lnTo>
                <a:lnTo>
                  <a:pt x="2849" y="510"/>
                </a:lnTo>
                <a:lnTo>
                  <a:pt x="2761" y="458"/>
                </a:lnTo>
                <a:lnTo>
                  <a:pt x="2668" y="413"/>
                </a:lnTo>
                <a:lnTo>
                  <a:pt x="2572" y="374"/>
                </a:lnTo>
                <a:lnTo>
                  <a:pt x="2473" y="339"/>
                </a:lnTo>
                <a:lnTo>
                  <a:pt x="2374" y="311"/>
                </a:lnTo>
                <a:lnTo>
                  <a:pt x="2270" y="289"/>
                </a:lnTo>
                <a:lnTo>
                  <a:pt x="2164" y="274"/>
                </a:lnTo>
                <a:close/>
                <a:moveTo>
                  <a:pt x="2011" y="264"/>
                </a:moveTo>
                <a:lnTo>
                  <a:pt x="2011" y="1173"/>
                </a:lnTo>
                <a:lnTo>
                  <a:pt x="2141" y="1174"/>
                </a:lnTo>
                <a:lnTo>
                  <a:pt x="2261" y="1171"/>
                </a:lnTo>
                <a:lnTo>
                  <a:pt x="2375" y="1168"/>
                </a:lnTo>
                <a:lnTo>
                  <a:pt x="2481" y="1164"/>
                </a:lnTo>
                <a:lnTo>
                  <a:pt x="2581" y="1158"/>
                </a:lnTo>
                <a:lnTo>
                  <a:pt x="2673" y="1149"/>
                </a:lnTo>
                <a:lnTo>
                  <a:pt x="2630" y="1064"/>
                </a:lnTo>
                <a:lnTo>
                  <a:pt x="2583" y="982"/>
                </a:lnTo>
                <a:lnTo>
                  <a:pt x="2535" y="902"/>
                </a:lnTo>
                <a:lnTo>
                  <a:pt x="2486" y="824"/>
                </a:lnTo>
                <a:lnTo>
                  <a:pt x="2436" y="751"/>
                </a:lnTo>
                <a:lnTo>
                  <a:pt x="2386" y="681"/>
                </a:lnTo>
                <a:lnTo>
                  <a:pt x="2337" y="613"/>
                </a:lnTo>
                <a:lnTo>
                  <a:pt x="2287" y="551"/>
                </a:lnTo>
                <a:lnTo>
                  <a:pt x="2239" y="492"/>
                </a:lnTo>
                <a:lnTo>
                  <a:pt x="2194" y="437"/>
                </a:lnTo>
                <a:lnTo>
                  <a:pt x="2149" y="387"/>
                </a:lnTo>
                <a:lnTo>
                  <a:pt x="2109" y="341"/>
                </a:lnTo>
                <a:lnTo>
                  <a:pt x="2070" y="300"/>
                </a:lnTo>
                <a:lnTo>
                  <a:pt x="2036" y="264"/>
                </a:lnTo>
                <a:lnTo>
                  <a:pt x="2011" y="264"/>
                </a:lnTo>
                <a:close/>
                <a:moveTo>
                  <a:pt x="1926" y="264"/>
                </a:moveTo>
                <a:lnTo>
                  <a:pt x="1894" y="265"/>
                </a:lnTo>
                <a:lnTo>
                  <a:pt x="1861" y="300"/>
                </a:lnTo>
                <a:lnTo>
                  <a:pt x="1823" y="341"/>
                </a:lnTo>
                <a:lnTo>
                  <a:pt x="1782" y="386"/>
                </a:lnTo>
                <a:lnTo>
                  <a:pt x="1739" y="435"/>
                </a:lnTo>
                <a:lnTo>
                  <a:pt x="1693" y="488"/>
                </a:lnTo>
                <a:lnTo>
                  <a:pt x="1646" y="547"/>
                </a:lnTo>
                <a:lnTo>
                  <a:pt x="1597" y="608"/>
                </a:lnTo>
                <a:lnTo>
                  <a:pt x="1549" y="674"/>
                </a:lnTo>
                <a:lnTo>
                  <a:pt x="1498" y="743"/>
                </a:lnTo>
                <a:lnTo>
                  <a:pt x="1449" y="815"/>
                </a:lnTo>
                <a:lnTo>
                  <a:pt x="1401" y="892"/>
                </a:lnTo>
                <a:lnTo>
                  <a:pt x="1353" y="970"/>
                </a:lnTo>
                <a:lnTo>
                  <a:pt x="1307" y="1051"/>
                </a:lnTo>
                <a:lnTo>
                  <a:pt x="1263" y="1136"/>
                </a:lnTo>
                <a:lnTo>
                  <a:pt x="1357" y="1145"/>
                </a:lnTo>
                <a:lnTo>
                  <a:pt x="1457" y="1153"/>
                </a:lnTo>
                <a:lnTo>
                  <a:pt x="1563" y="1159"/>
                </a:lnTo>
                <a:lnTo>
                  <a:pt x="1676" y="1165"/>
                </a:lnTo>
                <a:lnTo>
                  <a:pt x="1798" y="1169"/>
                </a:lnTo>
                <a:lnTo>
                  <a:pt x="1926" y="1173"/>
                </a:lnTo>
                <a:lnTo>
                  <a:pt x="1926" y="264"/>
                </a:lnTo>
                <a:close/>
                <a:moveTo>
                  <a:pt x="1969" y="0"/>
                </a:moveTo>
                <a:lnTo>
                  <a:pt x="1969" y="0"/>
                </a:lnTo>
                <a:lnTo>
                  <a:pt x="2094" y="5"/>
                </a:lnTo>
                <a:lnTo>
                  <a:pt x="2216" y="16"/>
                </a:lnTo>
                <a:lnTo>
                  <a:pt x="2335" y="35"/>
                </a:lnTo>
                <a:lnTo>
                  <a:pt x="2454" y="61"/>
                </a:lnTo>
                <a:lnTo>
                  <a:pt x="2568" y="95"/>
                </a:lnTo>
                <a:lnTo>
                  <a:pt x="2680" y="135"/>
                </a:lnTo>
                <a:lnTo>
                  <a:pt x="2789" y="181"/>
                </a:lnTo>
                <a:lnTo>
                  <a:pt x="2894" y="235"/>
                </a:lnTo>
                <a:lnTo>
                  <a:pt x="2996" y="294"/>
                </a:lnTo>
                <a:lnTo>
                  <a:pt x="3093" y="359"/>
                </a:lnTo>
                <a:lnTo>
                  <a:pt x="3187" y="428"/>
                </a:lnTo>
                <a:lnTo>
                  <a:pt x="3276" y="505"/>
                </a:lnTo>
                <a:lnTo>
                  <a:pt x="3361" y="586"/>
                </a:lnTo>
                <a:lnTo>
                  <a:pt x="3441" y="671"/>
                </a:lnTo>
                <a:lnTo>
                  <a:pt x="3515" y="762"/>
                </a:lnTo>
                <a:lnTo>
                  <a:pt x="3585" y="857"/>
                </a:lnTo>
                <a:lnTo>
                  <a:pt x="3649" y="955"/>
                </a:lnTo>
                <a:lnTo>
                  <a:pt x="3707" y="1058"/>
                </a:lnTo>
                <a:lnTo>
                  <a:pt x="3759" y="1165"/>
                </a:lnTo>
                <a:lnTo>
                  <a:pt x="3806" y="1275"/>
                </a:lnTo>
                <a:lnTo>
                  <a:pt x="3845" y="1389"/>
                </a:lnTo>
                <a:lnTo>
                  <a:pt x="3877" y="1505"/>
                </a:lnTo>
                <a:lnTo>
                  <a:pt x="3903" y="1623"/>
                </a:lnTo>
                <a:lnTo>
                  <a:pt x="3923" y="1746"/>
                </a:lnTo>
                <a:lnTo>
                  <a:pt x="3934" y="1869"/>
                </a:lnTo>
                <a:lnTo>
                  <a:pt x="3938" y="1995"/>
                </a:lnTo>
                <a:lnTo>
                  <a:pt x="3934" y="2121"/>
                </a:lnTo>
                <a:lnTo>
                  <a:pt x="3923" y="2245"/>
                </a:lnTo>
                <a:lnTo>
                  <a:pt x="3903" y="2366"/>
                </a:lnTo>
                <a:lnTo>
                  <a:pt x="3877" y="2486"/>
                </a:lnTo>
                <a:lnTo>
                  <a:pt x="3845" y="2602"/>
                </a:lnTo>
                <a:lnTo>
                  <a:pt x="3806" y="2716"/>
                </a:lnTo>
                <a:lnTo>
                  <a:pt x="3759" y="2826"/>
                </a:lnTo>
                <a:lnTo>
                  <a:pt x="3707" y="2932"/>
                </a:lnTo>
                <a:lnTo>
                  <a:pt x="3649" y="3035"/>
                </a:lnTo>
                <a:lnTo>
                  <a:pt x="3585" y="3134"/>
                </a:lnTo>
                <a:lnTo>
                  <a:pt x="3515" y="3229"/>
                </a:lnTo>
                <a:lnTo>
                  <a:pt x="3441" y="3319"/>
                </a:lnTo>
                <a:lnTo>
                  <a:pt x="3361" y="3405"/>
                </a:lnTo>
                <a:lnTo>
                  <a:pt x="3276" y="3486"/>
                </a:lnTo>
                <a:lnTo>
                  <a:pt x="3187" y="3561"/>
                </a:lnTo>
                <a:lnTo>
                  <a:pt x="3093" y="3632"/>
                </a:lnTo>
                <a:lnTo>
                  <a:pt x="2996" y="3697"/>
                </a:lnTo>
                <a:lnTo>
                  <a:pt x="2894" y="3756"/>
                </a:lnTo>
                <a:lnTo>
                  <a:pt x="2789" y="3808"/>
                </a:lnTo>
                <a:lnTo>
                  <a:pt x="2680" y="3856"/>
                </a:lnTo>
                <a:lnTo>
                  <a:pt x="2568" y="3895"/>
                </a:lnTo>
                <a:lnTo>
                  <a:pt x="2454" y="3928"/>
                </a:lnTo>
                <a:lnTo>
                  <a:pt x="2335" y="3954"/>
                </a:lnTo>
                <a:lnTo>
                  <a:pt x="2216" y="3974"/>
                </a:lnTo>
                <a:lnTo>
                  <a:pt x="2094" y="3985"/>
                </a:lnTo>
                <a:lnTo>
                  <a:pt x="1969" y="3989"/>
                </a:lnTo>
                <a:lnTo>
                  <a:pt x="1845" y="3985"/>
                </a:lnTo>
                <a:lnTo>
                  <a:pt x="1723" y="3974"/>
                </a:lnTo>
                <a:lnTo>
                  <a:pt x="1602" y="3954"/>
                </a:lnTo>
                <a:lnTo>
                  <a:pt x="1485" y="3928"/>
                </a:lnTo>
                <a:lnTo>
                  <a:pt x="1370" y="3895"/>
                </a:lnTo>
                <a:lnTo>
                  <a:pt x="1258" y="3856"/>
                </a:lnTo>
                <a:lnTo>
                  <a:pt x="1150" y="3808"/>
                </a:lnTo>
                <a:lnTo>
                  <a:pt x="1044" y="3756"/>
                </a:lnTo>
                <a:lnTo>
                  <a:pt x="943" y="3697"/>
                </a:lnTo>
                <a:lnTo>
                  <a:pt x="845" y="3632"/>
                </a:lnTo>
                <a:lnTo>
                  <a:pt x="752" y="3561"/>
                </a:lnTo>
                <a:lnTo>
                  <a:pt x="662" y="3486"/>
                </a:lnTo>
                <a:lnTo>
                  <a:pt x="578" y="3405"/>
                </a:lnTo>
                <a:lnTo>
                  <a:pt x="498" y="3319"/>
                </a:lnTo>
                <a:lnTo>
                  <a:pt x="423" y="3229"/>
                </a:lnTo>
                <a:lnTo>
                  <a:pt x="353" y="3134"/>
                </a:lnTo>
                <a:lnTo>
                  <a:pt x="289" y="3035"/>
                </a:lnTo>
                <a:lnTo>
                  <a:pt x="231" y="2932"/>
                </a:lnTo>
                <a:lnTo>
                  <a:pt x="178" y="2826"/>
                </a:lnTo>
                <a:lnTo>
                  <a:pt x="133" y="2716"/>
                </a:lnTo>
                <a:lnTo>
                  <a:pt x="93" y="2602"/>
                </a:lnTo>
                <a:lnTo>
                  <a:pt x="60" y="2486"/>
                </a:lnTo>
                <a:lnTo>
                  <a:pt x="34" y="2366"/>
                </a:lnTo>
                <a:lnTo>
                  <a:pt x="16" y="2245"/>
                </a:lnTo>
                <a:lnTo>
                  <a:pt x="5" y="2121"/>
                </a:lnTo>
                <a:lnTo>
                  <a:pt x="0" y="1995"/>
                </a:lnTo>
                <a:lnTo>
                  <a:pt x="5" y="1869"/>
                </a:lnTo>
                <a:lnTo>
                  <a:pt x="16" y="1746"/>
                </a:lnTo>
                <a:lnTo>
                  <a:pt x="34" y="1623"/>
                </a:lnTo>
                <a:lnTo>
                  <a:pt x="60" y="1505"/>
                </a:lnTo>
                <a:lnTo>
                  <a:pt x="93" y="1389"/>
                </a:lnTo>
                <a:lnTo>
                  <a:pt x="133" y="1275"/>
                </a:lnTo>
                <a:lnTo>
                  <a:pt x="180" y="1165"/>
                </a:lnTo>
                <a:lnTo>
                  <a:pt x="231" y="1058"/>
                </a:lnTo>
                <a:lnTo>
                  <a:pt x="289" y="955"/>
                </a:lnTo>
                <a:lnTo>
                  <a:pt x="353" y="857"/>
                </a:lnTo>
                <a:lnTo>
                  <a:pt x="423" y="762"/>
                </a:lnTo>
                <a:lnTo>
                  <a:pt x="498" y="671"/>
                </a:lnTo>
                <a:lnTo>
                  <a:pt x="578" y="586"/>
                </a:lnTo>
                <a:lnTo>
                  <a:pt x="663" y="505"/>
                </a:lnTo>
                <a:lnTo>
                  <a:pt x="752" y="428"/>
                </a:lnTo>
                <a:lnTo>
                  <a:pt x="845" y="359"/>
                </a:lnTo>
                <a:lnTo>
                  <a:pt x="943" y="294"/>
                </a:lnTo>
                <a:lnTo>
                  <a:pt x="1045" y="235"/>
                </a:lnTo>
                <a:lnTo>
                  <a:pt x="1150" y="181"/>
                </a:lnTo>
                <a:lnTo>
                  <a:pt x="1258" y="135"/>
                </a:lnTo>
                <a:lnTo>
                  <a:pt x="1370" y="95"/>
                </a:lnTo>
                <a:lnTo>
                  <a:pt x="1485" y="61"/>
                </a:lnTo>
                <a:lnTo>
                  <a:pt x="1602" y="35"/>
                </a:lnTo>
                <a:lnTo>
                  <a:pt x="1723" y="16"/>
                </a:lnTo>
                <a:lnTo>
                  <a:pt x="1845" y="5"/>
                </a:lnTo>
                <a:lnTo>
                  <a:pt x="196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780849" y="1810588"/>
          <a:ext cx="7894354" cy="1917398"/>
        </p:xfrm>
        <a:graphic>
          <a:graphicData uri="http://schemas.openxmlformats.org/drawingml/2006/table">
            <a:tbl>
              <a:tblPr/>
              <a:tblGrid>
                <a:gridCol w="20061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19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6849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7391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방송일시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상품명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취급액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39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2019-01-01 8:00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CERINI by PAT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남성 소프트 기모 릴렉스팬츠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16,133,000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39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2019-01-01 8:20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CERINI by PAT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남성 소프트 기모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릴렉스팬츠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30,061,000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39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2019-01-01 8:40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CERINI by PAT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남성 소프트 기모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릴렉스팬츠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53,542,000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39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2019-12-30 19:20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임성근의 녹용도가니탕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풀세트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34,785,000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39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2019-12-30 19:40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임성근의 녹용도가니탕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풀세트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56,803,000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39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2019-12-30 20:00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임성근의 녹용도가니탕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풀세트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76,840,000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8774797" y="2485985"/>
            <a:ext cx="691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 w="0">
                  <a:solidFill>
                    <a:srgbClr val="84CDC2"/>
                  </a:solidFill>
                </a:ln>
                <a:solidFill>
                  <a:schemeClr val="accent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증가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7290816" y="2083815"/>
            <a:ext cx="1377697" cy="813198"/>
          </a:xfrm>
          <a:prstGeom prst="rect">
            <a:avLst/>
          </a:prstGeom>
          <a:noFill/>
          <a:ln w="38100">
            <a:solidFill>
              <a:srgbClr val="FFB89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2005585" y="2893213"/>
            <a:ext cx="573024" cy="798408"/>
          </a:xfrm>
          <a:prstGeom prst="rect">
            <a:avLst/>
          </a:prstGeom>
          <a:noFill/>
          <a:ln w="38100">
            <a:solidFill>
              <a:srgbClr val="FF565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2060450" y="2116382"/>
            <a:ext cx="518159" cy="740469"/>
          </a:xfrm>
          <a:prstGeom prst="rect">
            <a:avLst/>
          </a:prstGeom>
          <a:noFill/>
          <a:ln w="38100">
            <a:solidFill>
              <a:srgbClr val="FFB89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7290816" y="2933378"/>
            <a:ext cx="1377697" cy="813198"/>
          </a:xfrm>
          <a:prstGeom prst="rect">
            <a:avLst/>
          </a:prstGeom>
          <a:noFill/>
          <a:ln w="38100">
            <a:solidFill>
              <a:srgbClr val="FF565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6" name="표 55"/>
          <p:cNvGraphicFramePr>
            <a:graphicFrameLocks noGrp="1"/>
          </p:cNvGraphicFramePr>
          <p:nvPr/>
        </p:nvGraphicFramePr>
        <p:xfrm>
          <a:off x="9442754" y="1810588"/>
          <a:ext cx="1217332" cy="1917398"/>
        </p:xfrm>
        <a:graphic>
          <a:graphicData uri="http://schemas.openxmlformats.org/drawingml/2006/table">
            <a:tbl>
              <a:tblPr/>
              <a:tblGrid>
                <a:gridCol w="12173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7391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방송 순서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CD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39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39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39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39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39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39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cxnSp>
        <p:nvCxnSpPr>
          <p:cNvPr id="57" name="직선 연결선 56"/>
          <p:cNvCxnSpPr/>
          <p:nvPr/>
        </p:nvCxnSpPr>
        <p:spPr>
          <a:xfrm>
            <a:off x="764284" y="1576651"/>
            <a:ext cx="10663432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01EC1CE9-E4EB-4CCB-9425-63961E2063A3}"/>
              </a:ext>
            </a:extLst>
          </p:cNvPr>
          <p:cNvGrpSpPr>
            <a:grpSpLocks noChangeAspect="1"/>
          </p:cNvGrpSpPr>
          <p:nvPr/>
        </p:nvGrpSpPr>
        <p:grpSpPr>
          <a:xfrm>
            <a:off x="9068400" y="550800"/>
            <a:ext cx="2357746" cy="804783"/>
            <a:chOff x="9069970" y="357396"/>
            <a:chExt cx="2357746" cy="804783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xmlns="" id="{7E809C1B-19F3-4509-9380-2BBFBCA1275C}"/>
                </a:ext>
              </a:extLst>
            </p:cNvPr>
            <p:cNvGrpSpPr/>
            <p:nvPr/>
          </p:nvGrpSpPr>
          <p:grpSpPr>
            <a:xfrm>
              <a:off x="9136710" y="357396"/>
              <a:ext cx="2246400" cy="385200"/>
              <a:chOff x="2358175" y="5338576"/>
              <a:chExt cx="5590003" cy="956678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xmlns="" id="{DEBE32C4-4E1B-4D80-BB22-A2DB497074E2}"/>
                  </a:ext>
                </a:extLst>
              </p:cNvPr>
              <p:cNvSpPr/>
              <p:nvPr/>
            </p:nvSpPr>
            <p:spPr>
              <a:xfrm>
                <a:off x="2358175" y="5338576"/>
                <a:ext cx="960782" cy="956678"/>
              </a:xfrm>
              <a:prstGeom prst="rect">
                <a:avLst/>
              </a:prstGeom>
              <a:solidFill>
                <a:srgbClr val="FF565A"/>
              </a:solidFill>
              <a:ln>
                <a:solidFill>
                  <a:srgbClr val="FF565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xmlns="" id="{0B8D1465-A4C2-40E4-B08C-E3392D14E32C}"/>
                  </a:ext>
                </a:extLst>
              </p:cNvPr>
              <p:cNvSpPr/>
              <p:nvPr/>
            </p:nvSpPr>
            <p:spPr>
              <a:xfrm>
                <a:off x="3515480" y="5338576"/>
                <a:ext cx="960782" cy="956678"/>
              </a:xfrm>
              <a:prstGeom prst="rect">
                <a:avLst/>
              </a:prstGeom>
              <a:solidFill>
                <a:srgbClr val="FF8878"/>
              </a:solidFill>
              <a:ln>
                <a:solidFill>
                  <a:srgbClr val="FF88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xmlns="" id="{4C497A62-D6B2-4509-8725-E9A0B33A07C1}"/>
                  </a:ext>
                </a:extLst>
              </p:cNvPr>
              <p:cNvSpPr/>
              <p:nvPr/>
            </p:nvSpPr>
            <p:spPr>
              <a:xfrm>
                <a:off x="4672786" y="5338576"/>
                <a:ext cx="960782" cy="956678"/>
              </a:xfrm>
              <a:prstGeom prst="rect">
                <a:avLst/>
              </a:prstGeom>
              <a:solidFill>
                <a:srgbClr val="FFB89B"/>
              </a:solidFill>
              <a:ln>
                <a:solidFill>
                  <a:srgbClr val="FFB89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xmlns="" id="{653D50E0-8D11-4781-BE15-D6F621B82800}"/>
                  </a:ext>
                </a:extLst>
              </p:cNvPr>
              <p:cNvSpPr/>
              <p:nvPr/>
            </p:nvSpPr>
            <p:spPr>
              <a:xfrm>
                <a:off x="6987396" y="5338576"/>
                <a:ext cx="960782" cy="956678"/>
              </a:xfrm>
              <a:prstGeom prst="rect">
                <a:avLst/>
              </a:prstGeom>
              <a:solidFill>
                <a:srgbClr val="84CDC2"/>
              </a:solidFill>
              <a:ln>
                <a:solidFill>
                  <a:srgbClr val="84CD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Freeform 6">
                <a:extLst>
                  <a:ext uri="{FF2B5EF4-FFF2-40B4-BE49-F238E27FC236}">
                    <a16:creationId xmlns:a16="http://schemas.microsoft.com/office/drawing/2014/main" xmlns="" id="{3D5C9FB5-DC86-408D-B335-8D6F68E4A24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94452" y="5469396"/>
                <a:ext cx="688227" cy="695038"/>
              </a:xfrm>
              <a:custGeom>
                <a:avLst/>
                <a:gdLst>
                  <a:gd name="T0" fmla="*/ 651 w 3938"/>
                  <a:gd name="T1" fmla="*/ 2980 h 3989"/>
                  <a:gd name="T2" fmla="*/ 1140 w 3938"/>
                  <a:gd name="T3" fmla="*/ 3510 h 3989"/>
                  <a:gd name="T4" fmla="*/ 1628 w 3938"/>
                  <a:gd name="T5" fmla="*/ 3561 h 3989"/>
                  <a:gd name="T6" fmla="*/ 1174 w 3938"/>
                  <a:gd name="T7" fmla="*/ 2873 h 3989"/>
                  <a:gd name="T8" fmla="*/ 2354 w 3938"/>
                  <a:gd name="T9" fmla="*/ 3497 h 3989"/>
                  <a:gd name="T10" fmla="*/ 2700 w 3938"/>
                  <a:gd name="T11" fmla="*/ 3562 h 3989"/>
                  <a:gd name="T12" fmla="*/ 3330 w 3938"/>
                  <a:gd name="T13" fmla="*/ 2984 h 3989"/>
                  <a:gd name="T14" fmla="*/ 2763 w 3938"/>
                  <a:gd name="T15" fmla="*/ 2859 h 3989"/>
                  <a:gd name="T16" fmla="*/ 1358 w 3938"/>
                  <a:gd name="T17" fmla="*/ 3027 h 3989"/>
                  <a:gd name="T18" fmla="*/ 1783 w 3938"/>
                  <a:gd name="T19" fmla="*/ 3606 h 3989"/>
                  <a:gd name="T20" fmla="*/ 2036 w 3938"/>
                  <a:gd name="T21" fmla="*/ 3726 h 3989"/>
                  <a:gd name="T22" fmla="*/ 2433 w 3938"/>
                  <a:gd name="T23" fmla="*/ 3245 h 3989"/>
                  <a:gd name="T24" fmla="*/ 2259 w 3938"/>
                  <a:gd name="T25" fmla="*/ 2828 h 3989"/>
                  <a:gd name="T26" fmla="*/ 2801 w 3938"/>
                  <a:gd name="T27" fmla="*/ 2777 h 3989"/>
                  <a:gd name="T28" fmla="*/ 3377 w 3938"/>
                  <a:gd name="T29" fmla="*/ 2910 h 3989"/>
                  <a:gd name="T30" fmla="*/ 3673 w 3938"/>
                  <a:gd name="T31" fmla="*/ 2146 h 3989"/>
                  <a:gd name="T32" fmla="*/ 2537 w 3938"/>
                  <a:gd name="T33" fmla="*/ 2752 h 3989"/>
                  <a:gd name="T34" fmla="*/ 2892 w 3938"/>
                  <a:gd name="T35" fmla="*/ 2038 h 3989"/>
                  <a:gd name="T36" fmla="*/ 1229 w 3938"/>
                  <a:gd name="T37" fmla="*/ 2779 h 3989"/>
                  <a:gd name="T38" fmla="*/ 1039 w 3938"/>
                  <a:gd name="T39" fmla="*/ 2038 h 3989"/>
                  <a:gd name="T40" fmla="*/ 479 w 3938"/>
                  <a:gd name="T41" fmla="*/ 2844 h 3989"/>
                  <a:gd name="T42" fmla="*/ 959 w 3938"/>
                  <a:gd name="T43" fmla="*/ 2816 h 3989"/>
                  <a:gd name="T44" fmla="*/ 952 w 3938"/>
                  <a:gd name="T45" fmla="*/ 2038 h 3989"/>
                  <a:gd name="T46" fmla="*/ 2011 w 3938"/>
                  <a:gd name="T47" fmla="*/ 1260 h 3989"/>
                  <a:gd name="T48" fmla="*/ 2712 w 3938"/>
                  <a:gd name="T49" fmla="*/ 1232 h 3989"/>
                  <a:gd name="T50" fmla="*/ 1926 w 3938"/>
                  <a:gd name="T51" fmla="*/ 1952 h 3989"/>
                  <a:gd name="T52" fmla="*/ 3415 w 3938"/>
                  <a:gd name="T53" fmla="*/ 1071 h 3989"/>
                  <a:gd name="T54" fmla="*/ 2897 w 3938"/>
                  <a:gd name="T55" fmla="*/ 1210 h 3989"/>
                  <a:gd name="T56" fmla="*/ 3679 w 3938"/>
                  <a:gd name="T57" fmla="*/ 1952 h 3989"/>
                  <a:gd name="T58" fmla="*/ 3415 w 3938"/>
                  <a:gd name="T59" fmla="*/ 1071 h 3989"/>
                  <a:gd name="T60" fmla="*/ 266 w 3938"/>
                  <a:gd name="T61" fmla="*/ 1844 h 3989"/>
                  <a:gd name="T62" fmla="*/ 1131 w 3938"/>
                  <a:gd name="T63" fmla="*/ 1209 h 3989"/>
                  <a:gd name="T64" fmla="*/ 559 w 3938"/>
                  <a:gd name="T65" fmla="*/ 1079 h 3989"/>
                  <a:gd name="T66" fmla="*/ 1044 w 3938"/>
                  <a:gd name="T67" fmla="*/ 538 h 3989"/>
                  <a:gd name="T68" fmla="*/ 686 w 3938"/>
                  <a:gd name="T69" fmla="*/ 1030 h 3989"/>
                  <a:gd name="T70" fmla="*/ 1264 w 3938"/>
                  <a:gd name="T71" fmla="*/ 947 h 3989"/>
                  <a:gd name="T72" fmla="*/ 1722 w 3938"/>
                  <a:gd name="T73" fmla="*/ 321 h 3989"/>
                  <a:gd name="T74" fmla="*/ 2515 w 3938"/>
                  <a:gd name="T75" fmla="*/ 708 h 3989"/>
                  <a:gd name="T76" fmla="*/ 3090 w 3938"/>
                  <a:gd name="T77" fmla="*/ 1088 h 3989"/>
                  <a:gd name="T78" fmla="*/ 3170 w 3938"/>
                  <a:gd name="T79" fmla="*/ 763 h 3989"/>
                  <a:gd name="T80" fmla="*/ 2374 w 3938"/>
                  <a:gd name="T81" fmla="*/ 311 h 3989"/>
                  <a:gd name="T82" fmla="*/ 2581 w 3938"/>
                  <a:gd name="T83" fmla="*/ 1158 h 3989"/>
                  <a:gd name="T84" fmla="*/ 2287 w 3938"/>
                  <a:gd name="T85" fmla="*/ 551 h 3989"/>
                  <a:gd name="T86" fmla="*/ 1894 w 3938"/>
                  <a:gd name="T87" fmla="*/ 265 h 3989"/>
                  <a:gd name="T88" fmla="*/ 1498 w 3938"/>
                  <a:gd name="T89" fmla="*/ 743 h 3989"/>
                  <a:gd name="T90" fmla="*/ 1676 w 3938"/>
                  <a:gd name="T91" fmla="*/ 1165 h 3989"/>
                  <a:gd name="T92" fmla="*/ 2454 w 3938"/>
                  <a:gd name="T93" fmla="*/ 61 h 3989"/>
                  <a:gd name="T94" fmla="*/ 3361 w 3938"/>
                  <a:gd name="T95" fmla="*/ 586 h 3989"/>
                  <a:gd name="T96" fmla="*/ 3877 w 3938"/>
                  <a:gd name="T97" fmla="*/ 1505 h 3989"/>
                  <a:gd name="T98" fmla="*/ 3845 w 3938"/>
                  <a:gd name="T99" fmla="*/ 2602 h 3989"/>
                  <a:gd name="T100" fmla="*/ 3276 w 3938"/>
                  <a:gd name="T101" fmla="*/ 3486 h 3989"/>
                  <a:gd name="T102" fmla="*/ 2335 w 3938"/>
                  <a:gd name="T103" fmla="*/ 3954 h 3989"/>
                  <a:gd name="T104" fmla="*/ 1258 w 3938"/>
                  <a:gd name="T105" fmla="*/ 3856 h 3989"/>
                  <a:gd name="T106" fmla="*/ 423 w 3938"/>
                  <a:gd name="T107" fmla="*/ 3229 h 3989"/>
                  <a:gd name="T108" fmla="*/ 16 w 3938"/>
                  <a:gd name="T109" fmla="*/ 2245 h 3989"/>
                  <a:gd name="T110" fmla="*/ 180 w 3938"/>
                  <a:gd name="T111" fmla="*/ 1165 h 3989"/>
                  <a:gd name="T112" fmla="*/ 845 w 3938"/>
                  <a:gd name="T113" fmla="*/ 359 h 3989"/>
                  <a:gd name="T114" fmla="*/ 1845 w 3938"/>
                  <a:gd name="T115" fmla="*/ 5 h 39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938" h="3989">
                    <a:moveTo>
                      <a:pt x="1174" y="2873"/>
                    </a:moveTo>
                    <a:lnTo>
                      <a:pt x="1083" y="2885"/>
                    </a:lnTo>
                    <a:lnTo>
                      <a:pt x="1001" y="2898"/>
                    </a:lnTo>
                    <a:lnTo>
                      <a:pt x="925" y="2912"/>
                    </a:lnTo>
                    <a:lnTo>
                      <a:pt x="858" y="2925"/>
                    </a:lnTo>
                    <a:lnTo>
                      <a:pt x="796" y="2939"/>
                    </a:lnTo>
                    <a:lnTo>
                      <a:pt x="742" y="2953"/>
                    </a:lnTo>
                    <a:lnTo>
                      <a:pt x="692" y="2967"/>
                    </a:lnTo>
                    <a:lnTo>
                      <a:pt x="651" y="2980"/>
                    </a:lnTo>
                    <a:lnTo>
                      <a:pt x="614" y="2994"/>
                    </a:lnTo>
                    <a:lnTo>
                      <a:pt x="582" y="3007"/>
                    </a:lnTo>
                    <a:lnTo>
                      <a:pt x="647" y="3093"/>
                    </a:lnTo>
                    <a:lnTo>
                      <a:pt x="718" y="3175"/>
                    </a:lnTo>
                    <a:lnTo>
                      <a:pt x="793" y="3253"/>
                    </a:lnTo>
                    <a:lnTo>
                      <a:pt x="874" y="3325"/>
                    </a:lnTo>
                    <a:lnTo>
                      <a:pt x="959" y="3392"/>
                    </a:lnTo>
                    <a:lnTo>
                      <a:pt x="1047" y="3454"/>
                    </a:lnTo>
                    <a:lnTo>
                      <a:pt x="1140" y="3510"/>
                    </a:lnTo>
                    <a:lnTo>
                      <a:pt x="1236" y="3561"/>
                    </a:lnTo>
                    <a:lnTo>
                      <a:pt x="1336" y="3605"/>
                    </a:lnTo>
                    <a:lnTo>
                      <a:pt x="1439" y="3642"/>
                    </a:lnTo>
                    <a:lnTo>
                      <a:pt x="1544" y="3673"/>
                    </a:lnTo>
                    <a:lnTo>
                      <a:pt x="1653" y="3698"/>
                    </a:lnTo>
                    <a:lnTo>
                      <a:pt x="1765" y="3716"/>
                    </a:lnTo>
                    <a:lnTo>
                      <a:pt x="1722" y="3668"/>
                    </a:lnTo>
                    <a:lnTo>
                      <a:pt x="1676" y="3617"/>
                    </a:lnTo>
                    <a:lnTo>
                      <a:pt x="1628" y="3561"/>
                    </a:lnTo>
                    <a:lnTo>
                      <a:pt x="1577" y="3500"/>
                    </a:lnTo>
                    <a:lnTo>
                      <a:pt x="1527" y="3435"/>
                    </a:lnTo>
                    <a:lnTo>
                      <a:pt x="1474" y="3365"/>
                    </a:lnTo>
                    <a:lnTo>
                      <a:pt x="1422" y="3291"/>
                    </a:lnTo>
                    <a:lnTo>
                      <a:pt x="1370" y="3215"/>
                    </a:lnTo>
                    <a:lnTo>
                      <a:pt x="1319" y="3134"/>
                    </a:lnTo>
                    <a:lnTo>
                      <a:pt x="1268" y="3050"/>
                    </a:lnTo>
                    <a:lnTo>
                      <a:pt x="1220" y="2963"/>
                    </a:lnTo>
                    <a:lnTo>
                      <a:pt x="1174" y="2873"/>
                    </a:lnTo>
                    <a:close/>
                    <a:moveTo>
                      <a:pt x="2763" y="2859"/>
                    </a:moveTo>
                    <a:lnTo>
                      <a:pt x="2716" y="2952"/>
                    </a:lnTo>
                    <a:lnTo>
                      <a:pt x="2668" y="3040"/>
                    </a:lnTo>
                    <a:lnTo>
                      <a:pt x="2618" y="3125"/>
                    </a:lnTo>
                    <a:lnTo>
                      <a:pt x="2565" y="3208"/>
                    </a:lnTo>
                    <a:lnTo>
                      <a:pt x="2512" y="3286"/>
                    </a:lnTo>
                    <a:lnTo>
                      <a:pt x="2459" y="3361"/>
                    </a:lnTo>
                    <a:lnTo>
                      <a:pt x="2406" y="3431"/>
                    </a:lnTo>
                    <a:lnTo>
                      <a:pt x="2354" y="3497"/>
                    </a:lnTo>
                    <a:lnTo>
                      <a:pt x="2303" y="3560"/>
                    </a:lnTo>
                    <a:lnTo>
                      <a:pt x="2254" y="3617"/>
                    </a:lnTo>
                    <a:lnTo>
                      <a:pt x="2208" y="3670"/>
                    </a:lnTo>
                    <a:lnTo>
                      <a:pt x="2164" y="3717"/>
                    </a:lnTo>
                    <a:lnTo>
                      <a:pt x="2277" y="3701"/>
                    </a:lnTo>
                    <a:lnTo>
                      <a:pt x="2387" y="3676"/>
                    </a:lnTo>
                    <a:lnTo>
                      <a:pt x="2494" y="3645"/>
                    </a:lnTo>
                    <a:lnTo>
                      <a:pt x="2599" y="3606"/>
                    </a:lnTo>
                    <a:lnTo>
                      <a:pt x="2700" y="3562"/>
                    </a:lnTo>
                    <a:lnTo>
                      <a:pt x="2798" y="3511"/>
                    </a:lnTo>
                    <a:lnTo>
                      <a:pt x="2892" y="3454"/>
                    </a:lnTo>
                    <a:lnTo>
                      <a:pt x="2982" y="3391"/>
                    </a:lnTo>
                    <a:lnTo>
                      <a:pt x="3067" y="3322"/>
                    </a:lnTo>
                    <a:lnTo>
                      <a:pt x="3149" y="3249"/>
                    </a:lnTo>
                    <a:lnTo>
                      <a:pt x="3225" y="3170"/>
                    </a:lnTo>
                    <a:lnTo>
                      <a:pt x="3297" y="3086"/>
                    </a:lnTo>
                    <a:lnTo>
                      <a:pt x="3362" y="2998"/>
                    </a:lnTo>
                    <a:lnTo>
                      <a:pt x="3330" y="2984"/>
                    </a:lnTo>
                    <a:lnTo>
                      <a:pt x="3293" y="2970"/>
                    </a:lnTo>
                    <a:lnTo>
                      <a:pt x="3250" y="2955"/>
                    </a:lnTo>
                    <a:lnTo>
                      <a:pt x="3201" y="2940"/>
                    </a:lnTo>
                    <a:lnTo>
                      <a:pt x="3145" y="2925"/>
                    </a:lnTo>
                    <a:lnTo>
                      <a:pt x="3083" y="2910"/>
                    </a:lnTo>
                    <a:lnTo>
                      <a:pt x="3014" y="2897"/>
                    </a:lnTo>
                    <a:lnTo>
                      <a:pt x="2938" y="2883"/>
                    </a:lnTo>
                    <a:lnTo>
                      <a:pt x="2854" y="2870"/>
                    </a:lnTo>
                    <a:lnTo>
                      <a:pt x="2763" y="2859"/>
                    </a:lnTo>
                    <a:close/>
                    <a:moveTo>
                      <a:pt x="1926" y="2827"/>
                    </a:moveTo>
                    <a:lnTo>
                      <a:pt x="1799" y="2829"/>
                    </a:lnTo>
                    <a:lnTo>
                      <a:pt x="1678" y="2834"/>
                    </a:lnTo>
                    <a:lnTo>
                      <a:pt x="1565" y="2839"/>
                    </a:lnTo>
                    <a:lnTo>
                      <a:pt x="1459" y="2847"/>
                    </a:lnTo>
                    <a:lnTo>
                      <a:pt x="1360" y="2854"/>
                    </a:lnTo>
                    <a:lnTo>
                      <a:pt x="1268" y="2863"/>
                    </a:lnTo>
                    <a:lnTo>
                      <a:pt x="1312" y="2947"/>
                    </a:lnTo>
                    <a:lnTo>
                      <a:pt x="1358" y="3027"/>
                    </a:lnTo>
                    <a:lnTo>
                      <a:pt x="1405" y="3105"/>
                    </a:lnTo>
                    <a:lnTo>
                      <a:pt x="1453" y="3180"/>
                    </a:lnTo>
                    <a:lnTo>
                      <a:pt x="1502" y="3251"/>
                    </a:lnTo>
                    <a:lnTo>
                      <a:pt x="1551" y="3320"/>
                    </a:lnTo>
                    <a:lnTo>
                      <a:pt x="1600" y="3385"/>
                    </a:lnTo>
                    <a:lnTo>
                      <a:pt x="1648" y="3446"/>
                    </a:lnTo>
                    <a:lnTo>
                      <a:pt x="1694" y="3503"/>
                    </a:lnTo>
                    <a:lnTo>
                      <a:pt x="1740" y="3556"/>
                    </a:lnTo>
                    <a:lnTo>
                      <a:pt x="1783" y="3606"/>
                    </a:lnTo>
                    <a:lnTo>
                      <a:pt x="1823" y="3650"/>
                    </a:lnTo>
                    <a:lnTo>
                      <a:pt x="1861" y="3689"/>
                    </a:lnTo>
                    <a:lnTo>
                      <a:pt x="1894" y="3726"/>
                    </a:lnTo>
                    <a:lnTo>
                      <a:pt x="1926" y="3727"/>
                    </a:lnTo>
                    <a:lnTo>
                      <a:pt x="1926" y="2827"/>
                    </a:lnTo>
                    <a:close/>
                    <a:moveTo>
                      <a:pt x="2139" y="2826"/>
                    </a:moveTo>
                    <a:lnTo>
                      <a:pt x="2011" y="2826"/>
                    </a:lnTo>
                    <a:lnTo>
                      <a:pt x="2011" y="3727"/>
                    </a:lnTo>
                    <a:lnTo>
                      <a:pt x="2036" y="3726"/>
                    </a:lnTo>
                    <a:lnTo>
                      <a:pt x="2069" y="3689"/>
                    </a:lnTo>
                    <a:lnTo>
                      <a:pt x="2107" y="3650"/>
                    </a:lnTo>
                    <a:lnTo>
                      <a:pt x="2148" y="3605"/>
                    </a:lnTo>
                    <a:lnTo>
                      <a:pt x="2192" y="3555"/>
                    </a:lnTo>
                    <a:lnTo>
                      <a:pt x="2238" y="3501"/>
                    </a:lnTo>
                    <a:lnTo>
                      <a:pt x="2285" y="3442"/>
                    </a:lnTo>
                    <a:lnTo>
                      <a:pt x="2334" y="3380"/>
                    </a:lnTo>
                    <a:lnTo>
                      <a:pt x="2383" y="3314"/>
                    </a:lnTo>
                    <a:lnTo>
                      <a:pt x="2433" y="3245"/>
                    </a:lnTo>
                    <a:lnTo>
                      <a:pt x="2482" y="3171"/>
                    </a:lnTo>
                    <a:lnTo>
                      <a:pt x="2531" y="3095"/>
                    </a:lnTo>
                    <a:lnTo>
                      <a:pt x="2579" y="3017"/>
                    </a:lnTo>
                    <a:lnTo>
                      <a:pt x="2625" y="2934"/>
                    </a:lnTo>
                    <a:lnTo>
                      <a:pt x="2669" y="2849"/>
                    </a:lnTo>
                    <a:lnTo>
                      <a:pt x="2577" y="2842"/>
                    </a:lnTo>
                    <a:lnTo>
                      <a:pt x="2477" y="2836"/>
                    </a:lnTo>
                    <a:lnTo>
                      <a:pt x="2372" y="2831"/>
                    </a:lnTo>
                    <a:lnTo>
                      <a:pt x="2259" y="2828"/>
                    </a:lnTo>
                    <a:lnTo>
                      <a:pt x="2139" y="2826"/>
                    </a:lnTo>
                    <a:close/>
                    <a:moveTo>
                      <a:pt x="2977" y="2038"/>
                    </a:moveTo>
                    <a:lnTo>
                      <a:pt x="2970" y="2149"/>
                    </a:lnTo>
                    <a:lnTo>
                      <a:pt x="2957" y="2259"/>
                    </a:lnTo>
                    <a:lnTo>
                      <a:pt x="2936" y="2366"/>
                    </a:lnTo>
                    <a:lnTo>
                      <a:pt x="2910" y="2472"/>
                    </a:lnTo>
                    <a:lnTo>
                      <a:pt x="2878" y="2576"/>
                    </a:lnTo>
                    <a:lnTo>
                      <a:pt x="2842" y="2677"/>
                    </a:lnTo>
                    <a:lnTo>
                      <a:pt x="2801" y="2777"/>
                    </a:lnTo>
                    <a:lnTo>
                      <a:pt x="2892" y="2788"/>
                    </a:lnTo>
                    <a:lnTo>
                      <a:pt x="2976" y="2802"/>
                    </a:lnTo>
                    <a:lnTo>
                      <a:pt x="3054" y="2816"/>
                    </a:lnTo>
                    <a:lnTo>
                      <a:pt x="3123" y="2832"/>
                    </a:lnTo>
                    <a:lnTo>
                      <a:pt x="3187" y="2847"/>
                    </a:lnTo>
                    <a:lnTo>
                      <a:pt x="3244" y="2863"/>
                    </a:lnTo>
                    <a:lnTo>
                      <a:pt x="3293" y="2879"/>
                    </a:lnTo>
                    <a:lnTo>
                      <a:pt x="3339" y="2894"/>
                    </a:lnTo>
                    <a:lnTo>
                      <a:pt x="3377" y="2910"/>
                    </a:lnTo>
                    <a:lnTo>
                      <a:pt x="3411" y="2925"/>
                    </a:lnTo>
                    <a:lnTo>
                      <a:pt x="3463" y="2838"/>
                    </a:lnTo>
                    <a:lnTo>
                      <a:pt x="3510" y="2747"/>
                    </a:lnTo>
                    <a:lnTo>
                      <a:pt x="3551" y="2653"/>
                    </a:lnTo>
                    <a:lnTo>
                      <a:pt x="3588" y="2557"/>
                    </a:lnTo>
                    <a:lnTo>
                      <a:pt x="3617" y="2457"/>
                    </a:lnTo>
                    <a:lnTo>
                      <a:pt x="3642" y="2356"/>
                    </a:lnTo>
                    <a:lnTo>
                      <a:pt x="3660" y="2252"/>
                    </a:lnTo>
                    <a:lnTo>
                      <a:pt x="3673" y="2146"/>
                    </a:lnTo>
                    <a:lnTo>
                      <a:pt x="3679" y="2038"/>
                    </a:lnTo>
                    <a:lnTo>
                      <a:pt x="2977" y="2038"/>
                    </a:lnTo>
                    <a:close/>
                    <a:moveTo>
                      <a:pt x="2011" y="2038"/>
                    </a:moveTo>
                    <a:lnTo>
                      <a:pt x="2011" y="2739"/>
                    </a:lnTo>
                    <a:lnTo>
                      <a:pt x="2128" y="2739"/>
                    </a:lnTo>
                    <a:lnTo>
                      <a:pt x="2239" y="2741"/>
                    </a:lnTo>
                    <a:lnTo>
                      <a:pt x="2344" y="2743"/>
                    </a:lnTo>
                    <a:lnTo>
                      <a:pt x="2444" y="2747"/>
                    </a:lnTo>
                    <a:lnTo>
                      <a:pt x="2537" y="2752"/>
                    </a:lnTo>
                    <a:lnTo>
                      <a:pt x="2626" y="2759"/>
                    </a:lnTo>
                    <a:lnTo>
                      <a:pt x="2709" y="2767"/>
                    </a:lnTo>
                    <a:lnTo>
                      <a:pt x="2751" y="2668"/>
                    </a:lnTo>
                    <a:lnTo>
                      <a:pt x="2789" y="2568"/>
                    </a:lnTo>
                    <a:lnTo>
                      <a:pt x="2822" y="2466"/>
                    </a:lnTo>
                    <a:lnTo>
                      <a:pt x="2849" y="2361"/>
                    </a:lnTo>
                    <a:lnTo>
                      <a:pt x="2870" y="2255"/>
                    </a:lnTo>
                    <a:lnTo>
                      <a:pt x="2885" y="2148"/>
                    </a:lnTo>
                    <a:lnTo>
                      <a:pt x="2892" y="2038"/>
                    </a:lnTo>
                    <a:lnTo>
                      <a:pt x="2011" y="2038"/>
                    </a:lnTo>
                    <a:close/>
                    <a:moveTo>
                      <a:pt x="1039" y="2038"/>
                    </a:moveTo>
                    <a:lnTo>
                      <a:pt x="1046" y="2149"/>
                    </a:lnTo>
                    <a:lnTo>
                      <a:pt x="1062" y="2259"/>
                    </a:lnTo>
                    <a:lnTo>
                      <a:pt x="1083" y="2367"/>
                    </a:lnTo>
                    <a:lnTo>
                      <a:pt x="1111" y="2473"/>
                    </a:lnTo>
                    <a:lnTo>
                      <a:pt x="1146" y="2577"/>
                    </a:lnTo>
                    <a:lnTo>
                      <a:pt x="1184" y="2679"/>
                    </a:lnTo>
                    <a:lnTo>
                      <a:pt x="1229" y="2779"/>
                    </a:lnTo>
                    <a:lnTo>
                      <a:pt x="1311" y="2771"/>
                    </a:lnTo>
                    <a:lnTo>
                      <a:pt x="1400" y="2763"/>
                    </a:lnTo>
                    <a:lnTo>
                      <a:pt x="1494" y="2757"/>
                    </a:lnTo>
                    <a:lnTo>
                      <a:pt x="1592" y="2751"/>
                    </a:lnTo>
                    <a:lnTo>
                      <a:pt x="1698" y="2747"/>
                    </a:lnTo>
                    <a:lnTo>
                      <a:pt x="1809" y="2743"/>
                    </a:lnTo>
                    <a:lnTo>
                      <a:pt x="1926" y="2741"/>
                    </a:lnTo>
                    <a:lnTo>
                      <a:pt x="1926" y="2038"/>
                    </a:lnTo>
                    <a:lnTo>
                      <a:pt x="1039" y="2038"/>
                    </a:lnTo>
                    <a:close/>
                    <a:moveTo>
                      <a:pt x="260" y="2038"/>
                    </a:moveTo>
                    <a:lnTo>
                      <a:pt x="266" y="2148"/>
                    </a:lnTo>
                    <a:lnTo>
                      <a:pt x="278" y="2254"/>
                    </a:lnTo>
                    <a:lnTo>
                      <a:pt x="297" y="2359"/>
                    </a:lnTo>
                    <a:lnTo>
                      <a:pt x="321" y="2461"/>
                    </a:lnTo>
                    <a:lnTo>
                      <a:pt x="352" y="2561"/>
                    </a:lnTo>
                    <a:lnTo>
                      <a:pt x="389" y="2658"/>
                    </a:lnTo>
                    <a:lnTo>
                      <a:pt x="431" y="2753"/>
                    </a:lnTo>
                    <a:lnTo>
                      <a:pt x="479" y="2844"/>
                    </a:lnTo>
                    <a:lnTo>
                      <a:pt x="531" y="2933"/>
                    </a:lnTo>
                    <a:lnTo>
                      <a:pt x="564" y="2918"/>
                    </a:lnTo>
                    <a:lnTo>
                      <a:pt x="602" y="2904"/>
                    </a:lnTo>
                    <a:lnTo>
                      <a:pt x="646" y="2889"/>
                    </a:lnTo>
                    <a:lnTo>
                      <a:pt x="695" y="2874"/>
                    </a:lnTo>
                    <a:lnTo>
                      <a:pt x="752" y="2859"/>
                    </a:lnTo>
                    <a:lnTo>
                      <a:pt x="813" y="2844"/>
                    </a:lnTo>
                    <a:lnTo>
                      <a:pt x="882" y="2829"/>
                    </a:lnTo>
                    <a:lnTo>
                      <a:pt x="959" y="2816"/>
                    </a:lnTo>
                    <a:lnTo>
                      <a:pt x="1044" y="2803"/>
                    </a:lnTo>
                    <a:lnTo>
                      <a:pt x="1135" y="2791"/>
                    </a:lnTo>
                    <a:lnTo>
                      <a:pt x="1093" y="2689"/>
                    </a:lnTo>
                    <a:lnTo>
                      <a:pt x="1055" y="2586"/>
                    </a:lnTo>
                    <a:lnTo>
                      <a:pt x="1023" y="2481"/>
                    </a:lnTo>
                    <a:lnTo>
                      <a:pt x="996" y="2372"/>
                    </a:lnTo>
                    <a:lnTo>
                      <a:pt x="973" y="2262"/>
                    </a:lnTo>
                    <a:lnTo>
                      <a:pt x="960" y="2151"/>
                    </a:lnTo>
                    <a:lnTo>
                      <a:pt x="952" y="2038"/>
                    </a:lnTo>
                    <a:lnTo>
                      <a:pt x="260" y="2038"/>
                    </a:lnTo>
                    <a:close/>
                    <a:moveTo>
                      <a:pt x="2712" y="1232"/>
                    </a:moveTo>
                    <a:lnTo>
                      <a:pt x="2623" y="1240"/>
                    </a:lnTo>
                    <a:lnTo>
                      <a:pt x="2528" y="1247"/>
                    </a:lnTo>
                    <a:lnTo>
                      <a:pt x="2425" y="1252"/>
                    </a:lnTo>
                    <a:lnTo>
                      <a:pt x="2318" y="1256"/>
                    </a:lnTo>
                    <a:lnTo>
                      <a:pt x="2202" y="1260"/>
                    </a:lnTo>
                    <a:lnTo>
                      <a:pt x="2081" y="1260"/>
                    </a:lnTo>
                    <a:lnTo>
                      <a:pt x="2011" y="1260"/>
                    </a:lnTo>
                    <a:lnTo>
                      <a:pt x="2011" y="1952"/>
                    </a:lnTo>
                    <a:lnTo>
                      <a:pt x="2891" y="1952"/>
                    </a:lnTo>
                    <a:lnTo>
                      <a:pt x="2885" y="1844"/>
                    </a:lnTo>
                    <a:lnTo>
                      <a:pt x="2870" y="1738"/>
                    </a:lnTo>
                    <a:lnTo>
                      <a:pt x="2849" y="1633"/>
                    </a:lnTo>
                    <a:lnTo>
                      <a:pt x="2823" y="1530"/>
                    </a:lnTo>
                    <a:lnTo>
                      <a:pt x="2791" y="1428"/>
                    </a:lnTo>
                    <a:lnTo>
                      <a:pt x="2753" y="1329"/>
                    </a:lnTo>
                    <a:lnTo>
                      <a:pt x="2712" y="1232"/>
                    </a:lnTo>
                    <a:close/>
                    <a:moveTo>
                      <a:pt x="1224" y="1219"/>
                    </a:moveTo>
                    <a:lnTo>
                      <a:pt x="1182" y="1317"/>
                    </a:lnTo>
                    <a:lnTo>
                      <a:pt x="1144" y="1419"/>
                    </a:lnTo>
                    <a:lnTo>
                      <a:pt x="1110" y="1522"/>
                    </a:lnTo>
                    <a:lnTo>
                      <a:pt x="1082" y="1627"/>
                    </a:lnTo>
                    <a:lnTo>
                      <a:pt x="1061" y="1733"/>
                    </a:lnTo>
                    <a:lnTo>
                      <a:pt x="1046" y="1842"/>
                    </a:lnTo>
                    <a:lnTo>
                      <a:pt x="1039" y="1952"/>
                    </a:lnTo>
                    <a:lnTo>
                      <a:pt x="1926" y="1952"/>
                    </a:lnTo>
                    <a:lnTo>
                      <a:pt x="1926" y="1259"/>
                    </a:lnTo>
                    <a:lnTo>
                      <a:pt x="1808" y="1256"/>
                    </a:lnTo>
                    <a:lnTo>
                      <a:pt x="1697" y="1252"/>
                    </a:lnTo>
                    <a:lnTo>
                      <a:pt x="1591" y="1247"/>
                    </a:lnTo>
                    <a:lnTo>
                      <a:pt x="1491" y="1242"/>
                    </a:lnTo>
                    <a:lnTo>
                      <a:pt x="1396" y="1235"/>
                    </a:lnTo>
                    <a:lnTo>
                      <a:pt x="1307" y="1227"/>
                    </a:lnTo>
                    <a:lnTo>
                      <a:pt x="1224" y="1219"/>
                    </a:lnTo>
                    <a:close/>
                    <a:moveTo>
                      <a:pt x="3415" y="1071"/>
                    </a:moveTo>
                    <a:lnTo>
                      <a:pt x="3382" y="1086"/>
                    </a:lnTo>
                    <a:lnTo>
                      <a:pt x="3342" y="1103"/>
                    </a:lnTo>
                    <a:lnTo>
                      <a:pt x="3298" y="1118"/>
                    </a:lnTo>
                    <a:lnTo>
                      <a:pt x="3249" y="1134"/>
                    </a:lnTo>
                    <a:lnTo>
                      <a:pt x="3192" y="1150"/>
                    </a:lnTo>
                    <a:lnTo>
                      <a:pt x="3129" y="1166"/>
                    </a:lnTo>
                    <a:lnTo>
                      <a:pt x="3059" y="1181"/>
                    </a:lnTo>
                    <a:lnTo>
                      <a:pt x="2981" y="1196"/>
                    </a:lnTo>
                    <a:lnTo>
                      <a:pt x="2897" y="1210"/>
                    </a:lnTo>
                    <a:lnTo>
                      <a:pt x="2805" y="1222"/>
                    </a:lnTo>
                    <a:lnTo>
                      <a:pt x="2844" y="1320"/>
                    </a:lnTo>
                    <a:lnTo>
                      <a:pt x="2880" y="1420"/>
                    </a:lnTo>
                    <a:lnTo>
                      <a:pt x="2911" y="1523"/>
                    </a:lnTo>
                    <a:lnTo>
                      <a:pt x="2937" y="1627"/>
                    </a:lnTo>
                    <a:lnTo>
                      <a:pt x="2957" y="1734"/>
                    </a:lnTo>
                    <a:lnTo>
                      <a:pt x="2970" y="1842"/>
                    </a:lnTo>
                    <a:lnTo>
                      <a:pt x="2977" y="1952"/>
                    </a:lnTo>
                    <a:lnTo>
                      <a:pt x="3679" y="1952"/>
                    </a:lnTo>
                    <a:lnTo>
                      <a:pt x="3673" y="1844"/>
                    </a:lnTo>
                    <a:lnTo>
                      <a:pt x="3660" y="1739"/>
                    </a:lnTo>
                    <a:lnTo>
                      <a:pt x="3643" y="1637"/>
                    </a:lnTo>
                    <a:lnTo>
                      <a:pt x="3618" y="1536"/>
                    </a:lnTo>
                    <a:lnTo>
                      <a:pt x="3589" y="1437"/>
                    </a:lnTo>
                    <a:lnTo>
                      <a:pt x="3553" y="1341"/>
                    </a:lnTo>
                    <a:lnTo>
                      <a:pt x="3512" y="1249"/>
                    </a:lnTo>
                    <a:lnTo>
                      <a:pt x="3467" y="1158"/>
                    </a:lnTo>
                    <a:lnTo>
                      <a:pt x="3415" y="1071"/>
                    </a:lnTo>
                    <a:close/>
                    <a:moveTo>
                      <a:pt x="527" y="1065"/>
                    </a:moveTo>
                    <a:lnTo>
                      <a:pt x="476" y="1153"/>
                    </a:lnTo>
                    <a:lnTo>
                      <a:pt x="429" y="1242"/>
                    </a:lnTo>
                    <a:lnTo>
                      <a:pt x="387" y="1337"/>
                    </a:lnTo>
                    <a:lnTo>
                      <a:pt x="351" y="1433"/>
                    </a:lnTo>
                    <a:lnTo>
                      <a:pt x="320" y="1532"/>
                    </a:lnTo>
                    <a:lnTo>
                      <a:pt x="296" y="1634"/>
                    </a:lnTo>
                    <a:lnTo>
                      <a:pt x="277" y="1738"/>
                    </a:lnTo>
                    <a:lnTo>
                      <a:pt x="266" y="1844"/>
                    </a:lnTo>
                    <a:lnTo>
                      <a:pt x="260" y="1952"/>
                    </a:lnTo>
                    <a:lnTo>
                      <a:pt x="952" y="1952"/>
                    </a:lnTo>
                    <a:lnTo>
                      <a:pt x="960" y="1839"/>
                    </a:lnTo>
                    <a:lnTo>
                      <a:pt x="973" y="1729"/>
                    </a:lnTo>
                    <a:lnTo>
                      <a:pt x="994" y="1621"/>
                    </a:lnTo>
                    <a:lnTo>
                      <a:pt x="1022" y="1515"/>
                    </a:lnTo>
                    <a:lnTo>
                      <a:pt x="1054" y="1410"/>
                    </a:lnTo>
                    <a:lnTo>
                      <a:pt x="1091" y="1309"/>
                    </a:lnTo>
                    <a:lnTo>
                      <a:pt x="1131" y="1209"/>
                    </a:lnTo>
                    <a:lnTo>
                      <a:pt x="1039" y="1196"/>
                    </a:lnTo>
                    <a:lnTo>
                      <a:pt x="955" y="1183"/>
                    </a:lnTo>
                    <a:lnTo>
                      <a:pt x="877" y="1169"/>
                    </a:lnTo>
                    <a:lnTo>
                      <a:pt x="808" y="1154"/>
                    </a:lnTo>
                    <a:lnTo>
                      <a:pt x="745" y="1139"/>
                    </a:lnTo>
                    <a:lnTo>
                      <a:pt x="690" y="1124"/>
                    </a:lnTo>
                    <a:lnTo>
                      <a:pt x="641" y="1108"/>
                    </a:lnTo>
                    <a:lnTo>
                      <a:pt x="598" y="1093"/>
                    </a:lnTo>
                    <a:lnTo>
                      <a:pt x="559" y="1079"/>
                    </a:lnTo>
                    <a:lnTo>
                      <a:pt x="527" y="1065"/>
                    </a:lnTo>
                    <a:close/>
                    <a:moveTo>
                      <a:pt x="1765" y="275"/>
                    </a:moveTo>
                    <a:lnTo>
                      <a:pt x="1653" y="291"/>
                    </a:lnTo>
                    <a:lnTo>
                      <a:pt x="1543" y="316"/>
                    </a:lnTo>
                    <a:lnTo>
                      <a:pt x="1437" y="349"/>
                    </a:lnTo>
                    <a:lnTo>
                      <a:pt x="1333" y="386"/>
                    </a:lnTo>
                    <a:lnTo>
                      <a:pt x="1233" y="431"/>
                    </a:lnTo>
                    <a:lnTo>
                      <a:pt x="1136" y="482"/>
                    </a:lnTo>
                    <a:lnTo>
                      <a:pt x="1044" y="538"/>
                    </a:lnTo>
                    <a:lnTo>
                      <a:pt x="954" y="601"/>
                    </a:lnTo>
                    <a:lnTo>
                      <a:pt x="869" y="669"/>
                    </a:lnTo>
                    <a:lnTo>
                      <a:pt x="789" y="742"/>
                    </a:lnTo>
                    <a:lnTo>
                      <a:pt x="713" y="820"/>
                    </a:lnTo>
                    <a:lnTo>
                      <a:pt x="642" y="903"/>
                    </a:lnTo>
                    <a:lnTo>
                      <a:pt x="577" y="990"/>
                    </a:lnTo>
                    <a:lnTo>
                      <a:pt x="607" y="1003"/>
                    </a:lnTo>
                    <a:lnTo>
                      <a:pt x="644" y="1016"/>
                    </a:lnTo>
                    <a:lnTo>
                      <a:pt x="686" y="1030"/>
                    </a:lnTo>
                    <a:lnTo>
                      <a:pt x="736" y="1044"/>
                    </a:lnTo>
                    <a:lnTo>
                      <a:pt x="790" y="1059"/>
                    </a:lnTo>
                    <a:lnTo>
                      <a:pt x="851" y="1073"/>
                    </a:lnTo>
                    <a:lnTo>
                      <a:pt x="919" y="1086"/>
                    </a:lnTo>
                    <a:lnTo>
                      <a:pt x="996" y="1100"/>
                    </a:lnTo>
                    <a:lnTo>
                      <a:pt x="1078" y="1113"/>
                    </a:lnTo>
                    <a:lnTo>
                      <a:pt x="1171" y="1125"/>
                    </a:lnTo>
                    <a:lnTo>
                      <a:pt x="1216" y="1034"/>
                    </a:lnTo>
                    <a:lnTo>
                      <a:pt x="1264" y="947"/>
                    </a:lnTo>
                    <a:lnTo>
                      <a:pt x="1315" y="862"/>
                    </a:lnTo>
                    <a:lnTo>
                      <a:pt x="1367" y="781"/>
                    </a:lnTo>
                    <a:lnTo>
                      <a:pt x="1420" y="702"/>
                    </a:lnTo>
                    <a:lnTo>
                      <a:pt x="1471" y="628"/>
                    </a:lnTo>
                    <a:lnTo>
                      <a:pt x="1524" y="558"/>
                    </a:lnTo>
                    <a:lnTo>
                      <a:pt x="1576" y="492"/>
                    </a:lnTo>
                    <a:lnTo>
                      <a:pt x="1627" y="431"/>
                    </a:lnTo>
                    <a:lnTo>
                      <a:pt x="1675" y="374"/>
                    </a:lnTo>
                    <a:lnTo>
                      <a:pt x="1722" y="321"/>
                    </a:lnTo>
                    <a:lnTo>
                      <a:pt x="1765" y="275"/>
                    </a:lnTo>
                    <a:close/>
                    <a:moveTo>
                      <a:pt x="2164" y="274"/>
                    </a:moveTo>
                    <a:lnTo>
                      <a:pt x="2208" y="321"/>
                    </a:lnTo>
                    <a:lnTo>
                      <a:pt x="2255" y="374"/>
                    </a:lnTo>
                    <a:lnTo>
                      <a:pt x="2305" y="432"/>
                    </a:lnTo>
                    <a:lnTo>
                      <a:pt x="2355" y="495"/>
                    </a:lnTo>
                    <a:lnTo>
                      <a:pt x="2408" y="562"/>
                    </a:lnTo>
                    <a:lnTo>
                      <a:pt x="2461" y="633"/>
                    </a:lnTo>
                    <a:lnTo>
                      <a:pt x="2515" y="708"/>
                    </a:lnTo>
                    <a:lnTo>
                      <a:pt x="2568" y="788"/>
                    </a:lnTo>
                    <a:lnTo>
                      <a:pt x="2620" y="870"/>
                    </a:lnTo>
                    <a:lnTo>
                      <a:pt x="2672" y="958"/>
                    </a:lnTo>
                    <a:lnTo>
                      <a:pt x="2720" y="1046"/>
                    </a:lnTo>
                    <a:lnTo>
                      <a:pt x="2767" y="1140"/>
                    </a:lnTo>
                    <a:lnTo>
                      <a:pt x="2859" y="1128"/>
                    </a:lnTo>
                    <a:lnTo>
                      <a:pt x="2944" y="1115"/>
                    </a:lnTo>
                    <a:lnTo>
                      <a:pt x="3021" y="1101"/>
                    </a:lnTo>
                    <a:lnTo>
                      <a:pt x="3090" y="1088"/>
                    </a:lnTo>
                    <a:lnTo>
                      <a:pt x="3151" y="1073"/>
                    </a:lnTo>
                    <a:lnTo>
                      <a:pt x="3207" y="1058"/>
                    </a:lnTo>
                    <a:lnTo>
                      <a:pt x="3256" y="1041"/>
                    </a:lnTo>
                    <a:lnTo>
                      <a:pt x="3299" y="1026"/>
                    </a:lnTo>
                    <a:lnTo>
                      <a:pt x="3336" y="1013"/>
                    </a:lnTo>
                    <a:lnTo>
                      <a:pt x="3368" y="999"/>
                    </a:lnTo>
                    <a:lnTo>
                      <a:pt x="3307" y="915"/>
                    </a:lnTo>
                    <a:lnTo>
                      <a:pt x="3240" y="837"/>
                    </a:lnTo>
                    <a:lnTo>
                      <a:pt x="3170" y="763"/>
                    </a:lnTo>
                    <a:lnTo>
                      <a:pt x="3096" y="692"/>
                    </a:lnTo>
                    <a:lnTo>
                      <a:pt x="3017" y="627"/>
                    </a:lnTo>
                    <a:lnTo>
                      <a:pt x="2936" y="566"/>
                    </a:lnTo>
                    <a:lnTo>
                      <a:pt x="2849" y="510"/>
                    </a:lnTo>
                    <a:lnTo>
                      <a:pt x="2761" y="458"/>
                    </a:lnTo>
                    <a:lnTo>
                      <a:pt x="2668" y="413"/>
                    </a:lnTo>
                    <a:lnTo>
                      <a:pt x="2572" y="374"/>
                    </a:lnTo>
                    <a:lnTo>
                      <a:pt x="2473" y="339"/>
                    </a:lnTo>
                    <a:lnTo>
                      <a:pt x="2374" y="311"/>
                    </a:lnTo>
                    <a:lnTo>
                      <a:pt x="2270" y="289"/>
                    </a:lnTo>
                    <a:lnTo>
                      <a:pt x="2164" y="274"/>
                    </a:lnTo>
                    <a:close/>
                    <a:moveTo>
                      <a:pt x="2011" y="264"/>
                    </a:moveTo>
                    <a:lnTo>
                      <a:pt x="2011" y="1173"/>
                    </a:lnTo>
                    <a:lnTo>
                      <a:pt x="2141" y="1174"/>
                    </a:lnTo>
                    <a:lnTo>
                      <a:pt x="2261" y="1171"/>
                    </a:lnTo>
                    <a:lnTo>
                      <a:pt x="2375" y="1168"/>
                    </a:lnTo>
                    <a:lnTo>
                      <a:pt x="2481" y="1164"/>
                    </a:lnTo>
                    <a:lnTo>
                      <a:pt x="2581" y="1158"/>
                    </a:lnTo>
                    <a:lnTo>
                      <a:pt x="2673" y="1149"/>
                    </a:lnTo>
                    <a:lnTo>
                      <a:pt x="2630" y="1064"/>
                    </a:lnTo>
                    <a:lnTo>
                      <a:pt x="2583" y="982"/>
                    </a:lnTo>
                    <a:lnTo>
                      <a:pt x="2535" y="902"/>
                    </a:lnTo>
                    <a:lnTo>
                      <a:pt x="2486" y="824"/>
                    </a:lnTo>
                    <a:lnTo>
                      <a:pt x="2436" y="751"/>
                    </a:lnTo>
                    <a:lnTo>
                      <a:pt x="2386" y="681"/>
                    </a:lnTo>
                    <a:lnTo>
                      <a:pt x="2337" y="613"/>
                    </a:lnTo>
                    <a:lnTo>
                      <a:pt x="2287" y="551"/>
                    </a:lnTo>
                    <a:lnTo>
                      <a:pt x="2239" y="492"/>
                    </a:lnTo>
                    <a:lnTo>
                      <a:pt x="2194" y="437"/>
                    </a:lnTo>
                    <a:lnTo>
                      <a:pt x="2149" y="387"/>
                    </a:lnTo>
                    <a:lnTo>
                      <a:pt x="2109" y="341"/>
                    </a:lnTo>
                    <a:lnTo>
                      <a:pt x="2070" y="300"/>
                    </a:lnTo>
                    <a:lnTo>
                      <a:pt x="2036" y="264"/>
                    </a:lnTo>
                    <a:lnTo>
                      <a:pt x="2011" y="264"/>
                    </a:lnTo>
                    <a:close/>
                    <a:moveTo>
                      <a:pt x="1926" y="264"/>
                    </a:moveTo>
                    <a:lnTo>
                      <a:pt x="1894" y="265"/>
                    </a:lnTo>
                    <a:lnTo>
                      <a:pt x="1861" y="300"/>
                    </a:lnTo>
                    <a:lnTo>
                      <a:pt x="1823" y="341"/>
                    </a:lnTo>
                    <a:lnTo>
                      <a:pt x="1782" y="386"/>
                    </a:lnTo>
                    <a:lnTo>
                      <a:pt x="1739" y="435"/>
                    </a:lnTo>
                    <a:lnTo>
                      <a:pt x="1693" y="488"/>
                    </a:lnTo>
                    <a:lnTo>
                      <a:pt x="1646" y="547"/>
                    </a:lnTo>
                    <a:lnTo>
                      <a:pt x="1597" y="608"/>
                    </a:lnTo>
                    <a:lnTo>
                      <a:pt x="1549" y="674"/>
                    </a:lnTo>
                    <a:lnTo>
                      <a:pt x="1498" y="743"/>
                    </a:lnTo>
                    <a:lnTo>
                      <a:pt x="1449" y="815"/>
                    </a:lnTo>
                    <a:lnTo>
                      <a:pt x="1401" y="892"/>
                    </a:lnTo>
                    <a:lnTo>
                      <a:pt x="1353" y="970"/>
                    </a:lnTo>
                    <a:lnTo>
                      <a:pt x="1307" y="1051"/>
                    </a:lnTo>
                    <a:lnTo>
                      <a:pt x="1263" y="1136"/>
                    </a:lnTo>
                    <a:lnTo>
                      <a:pt x="1357" y="1145"/>
                    </a:lnTo>
                    <a:lnTo>
                      <a:pt x="1457" y="1153"/>
                    </a:lnTo>
                    <a:lnTo>
                      <a:pt x="1563" y="1159"/>
                    </a:lnTo>
                    <a:lnTo>
                      <a:pt x="1676" y="1165"/>
                    </a:lnTo>
                    <a:lnTo>
                      <a:pt x="1798" y="1169"/>
                    </a:lnTo>
                    <a:lnTo>
                      <a:pt x="1926" y="1173"/>
                    </a:lnTo>
                    <a:lnTo>
                      <a:pt x="1926" y="264"/>
                    </a:lnTo>
                    <a:close/>
                    <a:moveTo>
                      <a:pt x="1969" y="0"/>
                    </a:moveTo>
                    <a:lnTo>
                      <a:pt x="1969" y="0"/>
                    </a:lnTo>
                    <a:lnTo>
                      <a:pt x="2094" y="5"/>
                    </a:lnTo>
                    <a:lnTo>
                      <a:pt x="2216" y="16"/>
                    </a:lnTo>
                    <a:lnTo>
                      <a:pt x="2335" y="35"/>
                    </a:lnTo>
                    <a:lnTo>
                      <a:pt x="2454" y="61"/>
                    </a:lnTo>
                    <a:lnTo>
                      <a:pt x="2568" y="95"/>
                    </a:lnTo>
                    <a:lnTo>
                      <a:pt x="2680" y="135"/>
                    </a:lnTo>
                    <a:lnTo>
                      <a:pt x="2789" y="181"/>
                    </a:lnTo>
                    <a:lnTo>
                      <a:pt x="2894" y="235"/>
                    </a:lnTo>
                    <a:lnTo>
                      <a:pt x="2996" y="294"/>
                    </a:lnTo>
                    <a:lnTo>
                      <a:pt x="3093" y="359"/>
                    </a:lnTo>
                    <a:lnTo>
                      <a:pt x="3187" y="428"/>
                    </a:lnTo>
                    <a:lnTo>
                      <a:pt x="3276" y="505"/>
                    </a:lnTo>
                    <a:lnTo>
                      <a:pt x="3361" y="586"/>
                    </a:lnTo>
                    <a:lnTo>
                      <a:pt x="3441" y="671"/>
                    </a:lnTo>
                    <a:lnTo>
                      <a:pt x="3515" y="762"/>
                    </a:lnTo>
                    <a:lnTo>
                      <a:pt x="3585" y="857"/>
                    </a:lnTo>
                    <a:lnTo>
                      <a:pt x="3649" y="955"/>
                    </a:lnTo>
                    <a:lnTo>
                      <a:pt x="3707" y="1058"/>
                    </a:lnTo>
                    <a:lnTo>
                      <a:pt x="3759" y="1165"/>
                    </a:lnTo>
                    <a:lnTo>
                      <a:pt x="3806" y="1275"/>
                    </a:lnTo>
                    <a:lnTo>
                      <a:pt x="3845" y="1389"/>
                    </a:lnTo>
                    <a:lnTo>
                      <a:pt x="3877" y="1505"/>
                    </a:lnTo>
                    <a:lnTo>
                      <a:pt x="3903" y="1623"/>
                    </a:lnTo>
                    <a:lnTo>
                      <a:pt x="3923" y="1746"/>
                    </a:lnTo>
                    <a:lnTo>
                      <a:pt x="3934" y="1869"/>
                    </a:lnTo>
                    <a:lnTo>
                      <a:pt x="3938" y="1995"/>
                    </a:lnTo>
                    <a:lnTo>
                      <a:pt x="3934" y="2121"/>
                    </a:lnTo>
                    <a:lnTo>
                      <a:pt x="3923" y="2245"/>
                    </a:lnTo>
                    <a:lnTo>
                      <a:pt x="3903" y="2366"/>
                    </a:lnTo>
                    <a:lnTo>
                      <a:pt x="3877" y="2486"/>
                    </a:lnTo>
                    <a:lnTo>
                      <a:pt x="3845" y="2602"/>
                    </a:lnTo>
                    <a:lnTo>
                      <a:pt x="3806" y="2716"/>
                    </a:lnTo>
                    <a:lnTo>
                      <a:pt x="3759" y="2826"/>
                    </a:lnTo>
                    <a:lnTo>
                      <a:pt x="3707" y="2932"/>
                    </a:lnTo>
                    <a:lnTo>
                      <a:pt x="3649" y="3035"/>
                    </a:lnTo>
                    <a:lnTo>
                      <a:pt x="3585" y="3134"/>
                    </a:lnTo>
                    <a:lnTo>
                      <a:pt x="3515" y="3229"/>
                    </a:lnTo>
                    <a:lnTo>
                      <a:pt x="3441" y="3319"/>
                    </a:lnTo>
                    <a:lnTo>
                      <a:pt x="3361" y="3405"/>
                    </a:lnTo>
                    <a:lnTo>
                      <a:pt x="3276" y="3486"/>
                    </a:lnTo>
                    <a:lnTo>
                      <a:pt x="3187" y="3561"/>
                    </a:lnTo>
                    <a:lnTo>
                      <a:pt x="3093" y="3632"/>
                    </a:lnTo>
                    <a:lnTo>
                      <a:pt x="2996" y="3697"/>
                    </a:lnTo>
                    <a:lnTo>
                      <a:pt x="2894" y="3756"/>
                    </a:lnTo>
                    <a:lnTo>
                      <a:pt x="2789" y="3808"/>
                    </a:lnTo>
                    <a:lnTo>
                      <a:pt x="2680" y="3856"/>
                    </a:lnTo>
                    <a:lnTo>
                      <a:pt x="2568" y="3895"/>
                    </a:lnTo>
                    <a:lnTo>
                      <a:pt x="2454" y="3928"/>
                    </a:lnTo>
                    <a:lnTo>
                      <a:pt x="2335" y="3954"/>
                    </a:lnTo>
                    <a:lnTo>
                      <a:pt x="2216" y="3974"/>
                    </a:lnTo>
                    <a:lnTo>
                      <a:pt x="2094" y="3985"/>
                    </a:lnTo>
                    <a:lnTo>
                      <a:pt x="1969" y="3989"/>
                    </a:lnTo>
                    <a:lnTo>
                      <a:pt x="1845" y="3985"/>
                    </a:lnTo>
                    <a:lnTo>
                      <a:pt x="1723" y="3974"/>
                    </a:lnTo>
                    <a:lnTo>
                      <a:pt x="1602" y="3954"/>
                    </a:lnTo>
                    <a:lnTo>
                      <a:pt x="1485" y="3928"/>
                    </a:lnTo>
                    <a:lnTo>
                      <a:pt x="1370" y="3895"/>
                    </a:lnTo>
                    <a:lnTo>
                      <a:pt x="1258" y="3856"/>
                    </a:lnTo>
                    <a:lnTo>
                      <a:pt x="1150" y="3808"/>
                    </a:lnTo>
                    <a:lnTo>
                      <a:pt x="1044" y="3756"/>
                    </a:lnTo>
                    <a:lnTo>
                      <a:pt x="943" y="3697"/>
                    </a:lnTo>
                    <a:lnTo>
                      <a:pt x="845" y="3632"/>
                    </a:lnTo>
                    <a:lnTo>
                      <a:pt x="752" y="3561"/>
                    </a:lnTo>
                    <a:lnTo>
                      <a:pt x="662" y="3486"/>
                    </a:lnTo>
                    <a:lnTo>
                      <a:pt x="578" y="3405"/>
                    </a:lnTo>
                    <a:lnTo>
                      <a:pt x="498" y="3319"/>
                    </a:lnTo>
                    <a:lnTo>
                      <a:pt x="423" y="3229"/>
                    </a:lnTo>
                    <a:lnTo>
                      <a:pt x="353" y="3134"/>
                    </a:lnTo>
                    <a:lnTo>
                      <a:pt x="289" y="3035"/>
                    </a:lnTo>
                    <a:lnTo>
                      <a:pt x="231" y="2932"/>
                    </a:lnTo>
                    <a:lnTo>
                      <a:pt x="178" y="2826"/>
                    </a:lnTo>
                    <a:lnTo>
                      <a:pt x="133" y="2716"/>
                    </a:lnTo>
                    <a:lnTo>
                      <a:pt x="93" y="2602"/>
                    </a:lnTo>
                    <a:lnTo>
                      <a:pt x="60" y="2486"/>
                    </a:lnTo>
                    <a:lnTo>
                      <a:pt x="34" y="2366"/>
                    </a:lnTo>
                    <a:lnTo>
                      <a:pt x="16" y="2245"/>
                    </a:lnTo>
                    <a:lnTo>
                      <a:pt x="5" y="2121"/>
                    </a:lnTo>
                    <a:lnTo>
                      <a:pt x="0" y="1995"/>
                    </a:lnTo>
                    <a:lnTo>
                      <a:pt x="5" y="1869"/>
                    </a:lnTo>
                    <a:lnTo>
                      <a:pt x="16" y="1746"/>
                    </a:lnTo>
                    <a:lnTo>
                      <a:pt x="34" y="1623"/>
                    </a:lnTo>
                    <a:lnTo>
                      <a:pt x="60" y="1505"/>
                    </a:lnTo>
                    <a:lnTo>
                      <a:pt x="93" y="1389"/>
                    </a:lnTo>
                    <a:lnTo>
                      <a:pt x="133" y="1275"/>
                    </a:lnTo>
                    <a:lnTo>
                      <a:pt x="180" y="1165"/>
                    </a:lnTo>
                    <a:lnTo>
                      <a:pt x="231" y="1058"/>
                    </a:lnTo>
                    <a:lnTo>
                      <a:pt x="289" y="955"/>
                    </a:lnTo>
                    <a:lnTo>
                      <a:pt x="353" y="857"/>
                    </a:lnTo>
                    <a:lnTo>
                      <a:pt x="423" y="762"/>
                    </a:lnTo>
                    <a:lnTo>
                      <a:pt x="498" y="671"/>
                    </a:lnTo>
                    <a:lnTo>
                      <a:pt x="578" y="586"/>
                    </a:lnTo>
                    <a:lnTo>
                      <a:pt x="663" y="505"/>
                    </a:lnTo>
                    <a:lnTo>
                      <a:pt x="752" y="428"/>
                    </a:lnTo>
                    <a:lnTo>
                      <a:pt x="845" y="359"/>
                    </a:lnTo>
                    <a:lnTo>
                      <a:pt x="943" y="294"/>
                    </a:lnTo>
                    <a:lnTo>
                      <a:pt x="1045" y="235"/>
                    </a:lnTo>
                    <a:lnTo>
                      <a:pt x="1150" y="181"/>
                    </a:lnTo>
                    <a:lnTo>
                      <a:pt x="1258" y="135"/>
                    </a:lnTo>
                    <a:lnTo>
                      <a:pt x="1370" y="95"/>
                    </a:lnTo>
                    <a:lnTo>
                      <a:pt x="1485" y="61"/>
                    </a:lnTo>
                    <a:lnTo>
                      <a:pt x="1602" y="35"/>
                    </a:lnTo>
                    <a:lnTo>
                      <a:pt x="1723" y="16"/>
                    </a:lnTo>
                    <a:lnTo>
                      <a:pt x="1845" y="5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" name="Freeform 11">
                <a:extLst>
                  <a:ext uri="{FF2B5EF4-FFF2-40B4-BE49-F238E27FC236}">
                    <a16:creationId xmlns:a16="http://schemas.microsoft.com/office/drawing/2014/main" xmlns="" id="{A39BCCB2-9678-44FF-A2F0-921D2E3F75E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20705" y="5490883"/>
                <a:ext cx="686934" cy="694800"/>
              </a:xfrm>
              <a:custGeom>
                <a:avLst/>
                <a:gdLst>
                  <a:gd name="T0" fmla="*/ 2319 w 3259"/>
                  <a:gd name="T1" fmla="*/ 2118 h 3338"/>
                  <a:gd name="T2" fmla="*/ 1028 w 3259"/>
                  <a:gd name="T3" fmla="*/ 809 h 3338"/>
                  <a:gd name="T4" fmla="*/ 1285 w 3259"/>
                  <a:gd name="T5" fmla="*/ 1018 h 3338"/>
                  <a:gd name="T6" fmla="*/ 1336 w 3259"/>
                  <a:gd name="T7" fmla="*/ 1045 h 3338"/>
                  <a:gd name="T8" fmla="*/ 1535 w 3259"/>
                  <a:gd name="T9" fmla="*/ 1237 h 3338"/>
                  <a:gd name="T10" fmla="*/ 1580 w 3259"/>
                  <a:gd name="T11" fmla="*/ 1267 h 3338"/>
                  <a:gd name="T12" fmla="*/ 1642 w 3259"/>
                  <a:gd name="T13" fmla="*/ 1450 h 3338"/>
                  <a:gd name="T14" fmla="*/ 2013 w 3259"/>
                  <a:gd name="T15" fmla="*/ 1446 h 3338"/>
                  <a:gd name="T16" fmla="*/ 2036 w 3259"/>
                  <a:gd name="T17" fmla="*/ 1497 h 3338"/>
                  <a:gd name="T18" fmla="*/ 1619 w 3259"/>
                  <a:gd name="T19" fmla="*/ 1527 h 3338"/>
                  <a:gd name="T20" fmla="*/ 1535 w 3259"/>
                  <a:gd name="T21" fmla="*/ 1376 h 3338"/>
                  <a:gd name="T22" fmla="*/ 1428 w 3259"/>
                  <a:gd name="T23" fmla="*/ 1521 h 3338"/>
                  <a:gd name="T24" fmla="*/ 1293 w 3259"/>
                  <a:gd name="T25" fmla="*/ 1178 h 3338"/>
                  <a:gd name="T26" fmla="*/ 1138 w 3259"/>
                  <a:gd name="T27" fmla="*/ 1525 h 3338"/>
                  <a:gd name="T28" fmla="*/ 1094 w 3259"/>
                  <a:gd name="T29" fmla="*/ 1496 h 3338"/>
                  <a:gd name="T30" fmla="*/ 834 w 3259"/>
                  <a:gd name="T31" fmla="*/ 1516 h 3338"/>
                  <a:gd name="T32" fmla="*/ 784 w 3259"/>
                  <a:gd name="T33" fmla="*/ 1499 h 3338"/>
                  <a:gd name="T34" fmla="*/ 600 w 3259"/>
                  <a:gd name="T35" fmla="*/ 1524 h 3338"/>
                  <a:gd name="T36" fmla="*/ 407 w 3259"/>
                  <a:gd name="T37" fmla="*/ 1509 h 3338"/>
                  <a:gd name="T38" fmla="*/ 414 w 3259"/>
                  <a:gd name="T39" fmla="*/ 1453 h 3338"/>
                  <a:gd name="T40" fmla="*/ 566 w 3259"/>
                  <a:gd name="T41" fmla="*/ 1428 h 3338"/>
                  <a:gd name="T42" fmla="*/ 676 w 3259"/>
                  <a:gd name="T43" fmla="*/ 1179 h 3338"/>
                  <a:gd name="T44" fmla="*/ 726 w 3259"/>
                  <a:gd name="T45" fmla="*/ 1195 h 3338"/>
                  <a:gd name="T46" fmla="*/ 972 w 3259"/>
                  <a:gd name="T47" fmla="*/ 782 h 3338"/>
                  <a:gd name="T48" fmla="*/ 1075 w 3259"/>
                  <a:gd name="T49" fmla="*/ 322 h 3338"/>
                  <a:gd name="T50" fmla="*/ 741 w 3259"/>
                  <a:gd name="T51" fmla="*/ 448 h 3338"/>
                  <a:gd name="T52" fmla="*/ 484 w 3259"/>
                  <a:gd name="T53" fmla="*/ 688 h 3338"/>
                  <a:gd name="T54" fmla="*/ 333 w 3259"/>
                  <a:gd name="T55" fmla="*/ 1011 h 3338"/>
                  <a:gd name="T56" fmla="*/ 319 w 3259"/>
                  <a:gd name="T57" fmla="*/ 1383 h 3338"/>
                  <a:gd name="T58" fmla="*/ 444 w 3259"/>
                  <a:gd name="T59" fmla="*/ 1720 h 3338"/>
                  <a:gd name="T60" fmla="*/ 682 w 3259"/>
                  <a:gd name="T61" fmla="*/ 1979 h 3338"/>
                  <a:gd name="T62" fmla="*/ 1004 w 3259"/>
                  <a:gd name="T63" fmla="*/ 2131 h 3338"/>
                  <a:gd name="T64" fmla="*/ 1372 w 3259"/>
                  <a:gd name="T65" fmla="*/ 2146 h 3338"/>
                  <a:gd name="T66" fmla="*/ 1706 w 3259"/>
                  <a:gd name="T67" fmla="*/ 2019 h 3338"/>
                  <a:gd name="T68" fmla="*/ 1963 w 3259"/>
                  <a:gd name="T69" fmla="*/ 1779 h 3338"/>
                  <a:gd name="T70" fmla="*/ 2113 w 3259"/>
                  <a:gd name="T71" fmla="*/ 1455 h 3338"/>
                  <a:gd name="T72" fmla="*/ 2128 w 3259"/>
                  <a:gd name="T73" fmla="*/ 1084 h 3338"/>
                  <a:gd name="T74" fmla="*/ 2002 w 3259"/>
                  <a:gd name="T75" fmla="*/ 747 h 3338"/>
                  <a:gd name="T76" fmla="*/ 1765 w 3259"/>
                  <a:gd name="T77" fmla="*/ 489 h 3338"/>
                  <a:gd name="T78" fmla="*/ 1444 w 3259"/>
                  <a:gd name="T79" fmla="*/ 337 h 3338"/>
                  <a:gd name="T80" fmla="*/ 1224 w 3259"/>
                  <a:gd name="T81" fmla="*/ 0 h 3338"/>
                  <a:gd name="T82" fmla="*/ 1660 w 3259"/>
                  <a:gd name="T83" fmla="*/ 81 h 3338"/>
                  <a:gd name="T84" fmla="*/ 2026 w 3259"/>
                  <a:gd name="T85" fmla="*/ 303 h 3338"/>
                  <a:gd name="T86" fmla="*/ 2295 w 3259"/>
                  <a:gd name="T87" fmla="*/ 636 h 3338"/>
                  <a:gd name="T88" fmla="*/ 2434 w 3259"/>
                  <a:gd name="T89" fmla="*/ 1051 h 3338"/>
                  <a:gd name="T90" fmla="*/ 2418 w 3259"/>
                  <a:gd name="T91" fmla="*/ 1503 h 3338"/>
                  <a:gd name="T92" fmla="*/ 2250 w 3259"/>
                  <a:gd name="T93" fmla="*/ 1905 h 3338"/>
                  <a:gd name="T94" fmla="*/ 1959 w 3259"/>
                  <a:gd name="T95" fmla="*/ 2218 h 3338"/>
                  <a:gd name="T96" fmla="*/ 1577 w 3259"/>
                  <a:gd name="T97" fmla="*/ 2415 h 3338"/>
                  <a:gd name="T98" fmla="*/ 1133 w 3259"/>
                  <a:gd name="T99" fmla="*/ 2463 h 3338"/>
                  <a:gd name="T100" fmla="*/ 708 w 3259"/>
                  <a:gd name="T101" fmla="*/ 2353 h 3338"/>
                  <a:gd name="T102" fmla="*/ 358 w 3259"/>
                  <a:gd name="T103" fmla="*/ 2105 h 3338"/>
                  <a:gd name="T104" fmla="*/ 113 w 3259"/>
                  <a:gd name="T105" fmla="*/ 1753 h 3338"/>
                  <a:gd name="T106" fmla="*/ 3 w 3259"/>
                  <a:gd name="T107" fmla="*/ 1325 h 3338"/>
                  <a:gd name="T108" fmla="*/ 51 w 3259"/>
                  <a:gd name="T109" fmla="*/ 877 h 3338"/>
                  <a:gd name="T110" fmla="*/ 246 w 3259"/>
                  <a:gd name="T111" fmla="*/ 492 h 3338"/>
                  <a:gd name="T112" fmla="*/ 557 w 3259"/>
                  <a:gd name="T113" fmla="*/ 199 h 3338"/>
                  <a:gd name="T114" fmla="*/ 956 w 3259"/>
                  <a:gd name="T115" fmla="*/ 30 h 3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259" h="3338">
                    <a:moveTo>
                      <a:pt x="2319" y="2118"/>
                    </a:moveTo>
                    <a:lnTo>
                      <a:pt x="3259" y="3065"/>
                    </a:lnTo>
                    <a:lnTo>
                      <a:pt x="2988" y="3338"/>
                    </a:lnTo>
                    <a:lnTo>
                      <a:pt x="2047" y="2391"/>
                    </a:lnTo>
                    <a:lnTo>
                      <a:pt x="2319" y="2118"/>
                    </a:lnTo>
                    <a:close/>
                    <a:moveTo>
                      <a:pt x="995" y="779"/>
                    </a:moveTo>
                    <a:lnTo>
                      <a:pt x="1006" y="782"/>
                    </a:lnTo>
                    <a:lnTo>
                      <a:pt x="1015" y="787"/>
                    </a:lnTo>
                    <a:lnTo>
                      <a:pt x="1023" y="796"/>
                    </a:lnTo>
                    <a:lnTo>
                      <a:pt x="1028" y="809"/>
                    </a:lnTo>
                    <a:lnTo>
                      <a:pt x="1144" y="1344"/>
                    </a:lnTo>
                    <a:lnTo>
                      <a:pt x="1257" y="1045"/>
                    </a:lnTo>
                    <a:lnTo>
                      <a:pt x="1265" y="1032"/>
                    </a:lnTo>
                    <a:lnTo>
                      <a:pt x="1274" y="1024"/>
                    </a:lnTo>
                    <a:lnTo>
                      <a:pt x="1285" y="1018"/>
                    </a:lnTo>
                    <a:lnTo>
                      <a:pt x="1297" y="1016"/>
                    </a:lnTo>
                    <a:lnTo>
                      <a:pt x="1309" y="1018"/>
                    </a:lnTo>
                    <a:lnTo>
                      <a:pt x="1320" y="1023"/>
                    </a:lnTo>
                    <a:lnTo>
                      <a:pt x="1329" y="1032"/>
                    </a:lnTo>
                    <a:lnTo>
                      <a:pt x="1336" y="1045"/>
                    </a:lnTo>
                    <a:lnTo>
                      <a:pt x="1442" y="1378"/>
                    </a:lnTo>
                    <a:lnTo>
                      <a:pt x="1507" y="1257"/>
                    </a:lnTo>
                    <a:lnTo>
                      <a:pt x="1514" y="1247"/>
                    </a:lnTo>
                    <a:lnTo>
                      <a:pt x="1524" y="1241"/>
                    </a:lnTo>
                    <a:lnTo>
                      <a:pt x="1535" y="1237"/>
                    </a:lnTo>
                    <a:lnTo>
                      <a:pt x="1546" y="1237"/>
                    </a:lnTo>
                    <a:lnTo>
                      <a:pt x="1557" y="1242"/>
                    </a:lnTo>
                    <a:lnTo>
                      <a:pt x="1566" y="1248"/>
                    </a:lnTo>
                    <a:lnTo>
                      <a:pt x="1575" y="1256"/>
                    </a:lnTo>
                    <a:lnTo>
                      <a:pt x="1580" y="1267"/>
                    </a:lnTo>
                    <a:lnTo>
                      <a:pt x="1634" y="1409"/>
                    </a:lnTo>
                    <a:lnTo>
                      <a:pt x="1638" y="1423"/>
                    </a:lnTo>
                    <a:lnTo>
                      <a:pt x="1641" y="1434"/>
                    </a:lnTo>
                    <a:lnTo>
                      <a:pt x="1642" y="1443"/>
                    </a:lnTo>
                    <a:lnTo>
                      <a:pt x="1642" y="1450"/>
                    </a:lnTo>
                    <a:lnTo>
                      <a:pt x="1648" y="1446"/>
                    </a:lnTo>
                    <a:lnTo>
                      <a:pt x="1658" y="1445"/>
                    </a:lnTo>
                    <a:lnTo>
                      <a:pt x="1670" y="1444"/>
                    </a:lnTo>
                    <a:lnTo>
                      <a:pt x="1998" y="1444"/>
                    </a:lnTo>
                    <a:lnTo>
                      <a:pt x="2013" y="1446"/>
                    </a:lnTo>
                    <a:lnTo>
                      <a:pt x="2023" y="1453"/>
                    </a:lnTo>
                    <a:lnTo>
                      <a:pt x="2032" y="1462"/>
                    </a:lnTo>
                    <a:lnTo>
                      <a:pt x="2036" y="1473"/>
                    </a:lnTo>
                    <a:lnTo>
                      <a:pt x="2038" y="1486"/>
                    </a:lnTo>
                    <a:lnTo>
                      <a:pt x="2036" y="1497"/>
                    </a:lnTo>
                    <a:lnTo>
                      <a:pt x="2032" y="1509"/>
                    </a:lnTo>
                    <a:lnTo>
                      <a:pt x="2023" y="1517"/>
                    </a:lnTo>
                    <a:lnTo>
                      <a:pt x="2013" y="1524"/>
                    </a:lnTo>
                    <a:lnTo>
                      <a:pt x="1998" y="1527"/>
                    </a:lnTo>
                    <a:lnTo>
                      <a:pt x="1619" y="1527"/>
                    </a:lnTo>
                    <a:lnTo>
                      <a:pt x="1605" y="1524"/>
                    </a:lnTo>
                    <a:lnTo>
                      <a:pt x="1595" y="1517"/>
                    </a:lnTo>
                    <a:lnTo>
                      <a:pt x="1585" y="1508"/>
                    </a:lnTo>
                    <a:lnTo>
                      <a:pt x="1579" y="1496"/>
                    </a:lnTo>
                    <a:lnTo>
                      <a:pt x="1535" y="1376"/>
                    </a:lnTo>
                    <a:lnTo>
                      <a:pt x="1467" y="1502"/>
                    </a:lnTo>
                    <a:lnTo>
                      <a:pt x="1460" y="1512"/>
                    </a:lnTo>
                    <a:lnTo>
                      <a:pt x="1450" y="1518"/>
                    </a:lnTo>
                    <a:lnTo>
                      <a:pt x="1440" y="1521"/>
                    </a:lnTo>
                    <a:lnTo>
                      <a:pt x="1428" y="1521"/>
                    </a:lnTo>
                    <a:lnTo>
                      <a:pt x="1417" y="1518"/>
                    </a:lnTo>
                    <a:lnTo>
                      <a:pt x="1407" y="1512"/>
                    </a:lnTo>
                    <a:lnTo>
                      <a:pt x="1399" y="1503"/>
                    </a:lnTo>
                    <a:lnTo>
                      <a:pt x="1394" y="1492"/>
                    </a:lnTo>
                    <a:lnTo>
                      <a:pt x="1293" y="1178"/>
                    </a:lnTo>
                    <a:lnTo>
                      <a:pt x="1173" y="1496"/>
                    </a:lnTo>
                    <a:lnTo>
                      <a:pt x="1166" y="1507"/>
                    </a:lnTo>
                    <a:lnTo>
                      <a:pt x="1159" y="1515"/>
                    </a:lnTo>
                    <a:lnTo>
                      <a:pt x="1148" y="1521"/>
                    </a:lnTo>
                    <a:lnTo>
                      <a:pt x="1138" y="1525"/>
                    </a:lnTo>
                    <a:lnTo>
                      <a:pt x="1126" y="1526"/>
                    </a:lnTo>
                    <a:lnTo>
                      <a:pt x="1116" y="1522"/>
                    </a:lnTo>
                    <a:lnTo>
                      <a:pt x="1106" y="1517"/>
                    </a:lnTo>
                    <a:lnTo>
                      <a:pt x="1099" y="1509"/>
                    </a:lnTo>
                    <a:lnTo>
                      <a:pt x="1094" y="1496"/>
                    </a:lnTo>
                    <a:lnTo>
                      <a:pt x="986" y="993"/>
                    </a:lnTo>
                    <a:lnTo>
                      <a:pt x="857" y="1490"/>
                    </a:lnTo>
                    <a:lnTo>
                      <a:pt x="853" y="1501"/>
                    </a:lnTo>
                    <a:lnTo>
                      <a:pt x="845" y="1510"/>
                    </a:lnTo>
                    <a:lnTo>
                      <a:pt x="834" y="1516"/>
                    </a:lnTo>
                    <a:lnTo>
                      <a:pt x="824" y="1519"/>
                    </a:lnTo>
                    <a:lnTo>
                      <a:pt x="812" y="1519"/>
                    </a:lnTo>
                    <a:lnTo>
                      <a:pt x="801" y="1516"/>
                    </a:lnTo>
                    <a:lnTo>
                      <a:pt x="791" y="1510"/>
                    </a:lnTo>
                    <a:lnTo>
                      <a:pt x="784" y="1499"/>
                    </a:lnTo>
                    <a:lnTo>
                      <a:pt x="696" y="1317"/>
                    </a:lnTo>
                    <a:lnTo>
                      <a:pt x="627" y="1496"/>
                    </a:lnTo>
                    <a:lnTo>
                      <a:pt x="620" y="1508"/>
                    </a:lnTo>
                    <a:lnTo>
                      <a:pt x="611" y="1517"/>
                    </a:lnTo>
                    <a:lnTo>
                      <a:pt x="600" y="1524"/>
                    </a:lnTo>
                    <a:lnTo>
                      <a:pt x="587" y="1527"/>
                    </a:lnTo>
                    <a:lnTo>
                      <a:pt x="439" y="1527"/>
                    </a:lnTo>
                    <a:lnTo>
                      <a:pt x="425" y="1524"/>
                    </a:lnTo>
                    <a:lnTo>
                      <a:pt x="414" y="1517"/>
                    </a:lnTo>
                    <a:lnTo>
                      <a:pt x="407" y="1509"/>
                    </a:lnTo>
                    <a:lnTo>
                      <a:pt x="401" y="1497"/>
                    </a:lnTo>
                    <a:lnTo>
                      <a:pt x="400" y="1486"/>
                    </a:lnTo>
                    <a:lnTo>
                      <a:pt x="401" y="1473"/>
                    </a:lnTo>
                    <a:lnTo>
                      <a:pt x="407" y="1462"/>
                    </a:lnTo>
                    <a:lnTo>
                      <a:pt x="414" y="1453"/>
                    </a:lnTo>
                    <a:lnTo>
                      <a:pt x="425" y="1446"/>
                    </a:lnTo>
                    <a:lnTo>
                      <a:pt x="439" y="1444"/>
                    </a:lnTo>
                    <a:lnTo>
                      <a:pt x="558" y="1444"/>
                    </a:lnTo>
                    <a:lnTo>
                      <a:pt x="562" y="1438"/>
                    </a:lnTo>
                    <a:lnTo>
                      <a:pt x="566" y="1428"/>
                    </a:lnTo>
                    <a:lnTo>
                      <a:pt x="570" y="1416"/>
                    </a:lnTo>
                    <a:lnTo>
                      <a:pt x="652" y="1205"/>
                    </a:lnTo>
                    <a:lnTo>
                      <a:pt x="658" y="1194"/>
                    </a:lnTo>
                    <a:lnTo>
                      <a:pt x="666" y="1186"/>
                    </a:lnTo>
                    <a:lnTo>
                      <a:pt x="676" y="1179"/>
                    </a:lnTo>
                    <a:lnTo>
                      <a:pt x="687" y="1176"/>
                    </a:lnTo>
                    <a:lnTo>
                      <a:pt x="698" y="1175"/>
                    </a:lnTo>
                    <a:lnTo>
                      <a:pt x="709" y="1177"/>
                    </a:lnTo>
                    <a:lnTo>
                      <a:pt x="719" y="1185"/>
                    </a:lnTo>
                    <a:lnTo>
                      <a:pt x="726" y="1195"/>
                    </a:lnTo>
                    <a:lnTo>
                      <a:pt x="807" y="1362"/>
                    </a:lnTo>
                    <a:lnTo>
                      <a:pt x="949" y="809"/>
                    </a:lnTo>
                    <a:lnTo>
                      <a:pt x="955" y="797"/>
                    </a:lnTo>
                    <a:lnTo>
                      <a:pt x="963" y="789"/>
                    </a:lnTo>
                    <a:lnTo>
                      <a:pt x="972" y="782"/>
                    </a:lnTo>
                    <a:lnTo>
                      <a:pt x="984" y="779"/>
                    </a:lnTo>
                    <a:lnTo>
                      <a:pt x="995" y="779"/>
                    </a:lnTo>
                    <a:close/>
                    <a:moveTo>
                      <a:pt x="1224" y="310"/>
                    </a:moveTo>
                    <a:lnTo>
                      <a:pt x="1148" y="312"/>
                    </a:lnTo>
                    <a:lnTo>
                      <a:pt x="1075" y="322"/>
                    </a:lnTo>
                    <a:lnTo>
                      <a:pt x="1004" y="337"/>
                    </a:lnTo>
                    <a:lnTo>
                      <a:pt x="934" y="357"/>
                    </a:lnTo>
                    <a:lnTo>
                      <a:pt x="868" y="382"/>
                    </a:lnTo>
                    <a:lnTo>
                      <a:pt x="803" y="413"/>
                    </a:lnTo>
                    <a:lnTo>
                      <a:pt x="741" y="448"/>
                    </a:lnTo>
                    <a:lnTo>
                      <a:pt x="682" y="489"/>
                    </a:lnTo>
                    <a:lnTo>
                      <a:pt x="628" y="532"/>
                    </a:lnTo>
                    <a:lnTo>
                      <a:pt x="575" y="580"/>
                    </a:lnTo>
                    <a:lnTo>
                      <a:pt x="528" y="632"/>
                    </a:lnTo>
                    <a:lnTo>
                      <a:pt x="484" y="688"/>
                    </a:lnTo>
                    <a:lnTo>
                      <a:pt x="444" y="747"/>
                    </a:lnTo>
                    <a:lnTo>
                      <a:pt x="410" y="810"/>
                    </a:lnTo>
                    <a:lnTo>
                      <a:pt x="379" y="874"/>
                    </a:lnTo>
                    <a:lnTo>
                      <a:pt x="354" y="942"/>
                    </a:lnTo>
                    <a:lnTo>
                      <a:pt x="333" y="1011"/>
                    </a:lnTo>
                    <a:lnTo>
                      <a:pt x="319" y="1084"/>
                    </a:lnTo>
                    <a:lnTo>
                      <a:pt x="310" y="1158"/>
                    </a:lnTo>
                    <a:lnTo>
                      <a:pt x="307" y="1233"/>
                    </a:lnTo>
                    <a:lnTo>
                      <a:pt x="310" y="1309"/>
                    </a:lnTo>
                    <a:lnTo>
                      <a:pt x="319" y="1383"/>
                    </a:lnTo>
                    <a:lnTo>
                      <a:pt x="333" y="1455"/>
                    </a:lnTo>
                    <a:lnTo>
                      <a:pt x="354" y="1526"/>
                    </a:lnTo>
                    <a:lnTo>
                      <a:pt x="379" y="1592"/>
                    </a:lnTo>
                    <a:lnTo>
                      <a:pt x="410" y="1658"/>
                    </a:lnTo>
                    <a:lnTo>
                      <a:pt x="444" y="1720"/>
                    </a:lnTo>
                    <a:lnTo>
                      <a:pt x="484" y="1779"/>
                    </a:lnTo>
                    <a:lnTo>
                      <a:pt x="528" y="1834"/>
                    </a:lnTo>
                    <a:lnTo>
                      <a:pt x="575" y="1887"/>
                    </a:lnTo>
                    <a:lnTo>
                      <a:pt x="628" y="1934"/>
                    </a:lnTo>
                    <a:lnTo>
                      <a:pt x="682" y="1979"/>
                    </a:lnTo>
                    <a:lnTo>
                      <a:pt x="741" y="2019"/>
                    </a:lnTo>
                    <a:lnTo>
                      <a:pt x="803" y="2054"/>
                    </a:lnTo>
                    <a:lnTo>
                      <a:pt x="868" y="2084"/>
                    </a:lnTo>
                    <a:lnTo>
                      <a:pt x="934" y="2110"/>
                    </a:lnTo>
                    <a:lnTo>
                      <a:pt x="1004" y="2131"/>
                    </a:lnTo>
                    <a:lnTo>
                      <a:pt x="1075" y="2146"/>
                    </a:lnTo>
                    <a:lnTo>
                      <a:pt x="1148" y="2154"/>
                    </a:lnTo>
                    <a:lnTo>
                      <a:pt x="1224" y="2157"/>
                    </a:lnTo>
                    <a:lnTo>
                      <a:pt x="1298" y="2154"/>
                    </a:lnTo>
                    <a:lnTo>
                      <a:pt x="1372" y="2146"/>
                    </a:lnTo>
                    <a:lnTo>
                      <a:pt x="1444" y="2131"/>
                    </a:lnTo>
                    <a:lnTo>
                      <a:pt x="1513" y="2110"/>
                    </a:lnTo>
                    <a:lnTo>
                      <a:pt x="1580" y="2084"/>
                    </a:lnTo>
                    <a:lnTo>
                      <a:pt x="1644" y="2054"/>
                    </a:lnTo>
                    <a:lnTo>
                      <a:pt x="1706" y="2019"/>
                    </a:lnTo>
                    <a:lnTo>
                      <a:pt x="1765" y="1979"/>
                    </a:lnTo>
                    <a:lnTo>
                      <a:pt x="1820" y="1934"/>
                    </a:lnTo>
                    <a:lnTo>
                      <a:pt x="1871" y="1887"/>
                    </a:lnTo>
                    <a:lnTo>
                      <a:pt x="1920" y="1834"/>
                    </a:lnTo>
                    <a:lnTo>
                      <a:pt x="1963" y="1779"/>
                    </a:lnTo>
                    <a:lnTo>
                      <a:pt x="2002" y="1720"/>
                    </a:lnTo>
                    <a:lnTo>
                      <a:pt x="2038" y="1658"/>
                    </a:lnTo>
                    <a:lnTo>
                      <a:pt x="2068" y="1592"/>
                    </a:lnTo>
                    <a:lnTo>
                      <a:pt x="2094" y="1526"/>
                    </a:lnTo>
                    <a:lnTo>
                      <a:pt x="2113" y="1455"/>
                    </a:lnTo>
                    <a:lnTo>
                      <a:pt x="2128" y="1383"/>
                    </a:lnTo>
                    <a:lnTo>
                      <a:pt x="2138" y="1309"/>
                    </a:lnTo>
                    <a:lnTo>
                      <a:pt x="2140" y="1233"/>
                    </a:lnTo>
                    <a:lnTo>
                      <a:pt x="2138" y="1158"/>
                    </a:lnTo>
                    <a:lnTo>
                      <a:pt x="2128" y="1084"/>
                    </a:lnTo>
                    <a:lnTo>
                      <a:pt x="2113" y="1011"/>
                    </a:lnTo>
                    <a:lnTo>
                      <a:pt x="2094" y="942"/>
                    </a:lnTo>
                    <a:lnTo>
                      <a:pt x="2068" y="874"/>
                    </a:lnTo>
                    <a:lnTo>
                      <a:pt x="2038" y="810"/>
                    </a:lnTo>
                    <a:lnTo>
                      <a:pt x="2002" y="747"/>
                    </a:lnTo>
                    <a:lnTo>
                      <a:pt x="1963" y="688"/>
                    </a:lnTo>
                    <a:lnTo>
                      <a:pt x="1920" y="632"/>
                    </a:lnTo>
                    <a:lnTo>
                      <a:pt x="1871" y="580"/>
                    </a:lnTo>
                    <a:lnTo>
                      <a:pt x="1820" y="532"/>
                    </a:lnTo>
                    <a:lnTo>
                      <a:pt x="1765" y="489"/>
                    </a:lnTo>
                    <a:lnTo>
                      <a:pt x="1706" y="448"/>
                    </a:lnTo>
                    <a:lnTo>
                      <a:pt x="1644" y="413"/>
                    </a:lnTo>
                    <a:lnTo>
                      <a:pt x="1580" y="382"/>
                    </a:lnTo>
                    <a:lnTo>
                      <a:pt x="1513" y="357"/>
                    </a:lnTo>
                    <a:lnTo>
                      <a:pt x="1444" y="337"/>
                    </a:lnTo>
                    <a:lnTo>
                      <a:pt x="1372" y="322"/>
                    </a:lnTo>
                    <a:lnTo>
                      <a:pt x="1298" y="312"/>
                    </a:lnTo>
                    <a:lnTo>
                      <a:pt x="1224" y="310"/>
                    </a:lnTo>
                    <a:close/>
                    <a:moveTo>
                      <a:pt x="1224" y="0"/>
                    </a:moveTo>
                    <a:lnTo>
                      <a:pt x="1224" y="0"/>
                    </a:lnTo>
                    <a:lnTo>
                      <a:pt x="1315" y="4"/>
                    </a:lnTo>
                    <a:lnTo>
                      <a:pt x="1404" y="13"/>
                    </a:lnTo>
                    <a:lnTo>
                      <a:pt x="1491" y="30"/>
                    </a:lnTo>
                    <a:lnTo>
                      <a:pt x="1577" y="52"/>
                    </a:lnTo>
                    <a:lnTo>
                      <a:pt x="1660" y="81"/>
                    </a:lnTo>
                    <a:lnTo>
                      <a:pt x="1739" y="115"/>
                    </a:lnTo>
                    <a:lnTo>
                      <a:pt x="1816" y="154"/>
                    </a:lnTo>
                    <a:lnTo>
                      <a:pt x="1889" y="199"/>
                    </a:lnTo>
                    <a:lnTo>
                      <a:pt x="1959" y="249"/>
                    </a:lnTo>
                    <a:lnTo>
                      <a:pt x="2026" y="303"/>
                    </a:lnTo>
                    <a:lnTo>
                      <a:pt x="2088" y="362"/>
                    </a:lnTo>
                    <a:lnTo>
                      <a:pt x="2147" y="424"/>
                    </a:lnTo>
                    <a:lnTo>
                      <a:pt x="2200" y="492"/>
                    </a:lnTo>
                    <a:lnTo>
                      <a:pt x="2250" y="563"/>
                    </a:lnTo>
                    <a:lnTo>
                      <a:pt x="2295" y="636"/>
                    </a:lnTo>
                    <a:lnTo>
                      <a:pt x="2333" y="714"/>
                    </a:lnTo>
                    <a:lnTo>
                      <a:pt x="2367" y="795"/>
                    </a:lnTo>
                    <a:lnTo>
                      <a:pt x="2395" y="877"/>
                    </a:lnTo>
                    <a:lnTo>
                      <a:pt x="2418" y="964"/>
                    </a:lnTo>
                    <a:lnTo>
                      <a:pt x="2434" y="1051"/>
                    </a:lnTo>
                    <a:lnTo>
                      <a:pt x="2444" y="1141"/>
                    </a:lnTo>
                    <a:lnTo>
                      <a:pt x="2448" y="1233"/>
                    </a:lnTo>
                    <a:lnTo>
                      <a:pt x="2444" y="1325"/>
                    </a:lnTo>
                    <a:lnTo>
                      <a:pt x="2434" y="1416"/>
                    </a:lnTo>
                    <a:lnTo>
                      <a:pt x="2418" y="1503"/>
                    </a:lnTo>
                    <a:lnTo>
                      <a:pt x="2395" y="1589"/>
                    </a:lnTo>
                    <a:lnTo>
                      <a:pt x="2367" y="1672"/>
                    </a:lnTo>
                    <a:lnTo>
                      <a:pt x="2333" y="1753"/>
                    </a:lnTo>
                    <a:lnTo>
                      <a:pt x="2295" y="1831"/>
                    </a:lnTo>
                    <a:lnTo>
                      <a:pt x="2250" y="1905"/>
                    </a:lnTo>
                    <a:lnTo>
                      <a:pt x="2200" y="1976"/>
                    </a:lnTo>
                    <a:lnTo>
                      <a:pt x="2147" y="2042"/>
                    </a:lnTo>
                    <a:lnTo>
                      <a:pt x="2088" y="2105"/>
                    </a:lnTo>
                    <a:lnTo>
                      <a:pt x="2026" y="2165"/>
                    </a:lnTo>
                    <a:lnTo>
                      <a:pt x="1959" y="2218"/>
                    </a:lnTo>
                    <a:lnTo>
                      <a:pt x="1889" y="2268"/>
                    </a:lnTo>
                    <a:lnTo>
                      <a:pt x="1816" y="2312"/>
                    </a:lnTo>
                    <a:lnTo>
                      <a:pt x="1739" y="2353"/>
                    </a:lnTo>
                    <a:lnTo>
                      <a:pt x="1660" y="2386"/>
                    </a:lnTo>
                    <a:lnTo>
                      <a:pt x="1577" y="2415"/>
                    </a:lnTo>
                    <a:lnTo>
                      <a:pt x="1491" y="2437"/>
                    </a:lnTo>
                    <a:lnTo>
                      <a:pt x="1404" y="2454"/>
                    </a:lnTo>
                    <a:lnTo>
                      <a:pt x="1315" y="2463"/>
                    </a:lnTo>
                    <a:lnTo>
                      <a:pt x="1224" y="2467"/>
                    </a:lnTo>
                    <a:lnTo>
                      <a:pt x="1133" y="2463"/>
                    </a:lnTo>
                    <a:lnTo>
                      <a:pt x="1043" y="2454"/>
                    </a:lnTo>
                    <a:lnTo>
                      <a:pt x="956" y="2437"/>
                    </a:lnTo>
                    <a:lnTo>
                      <a:pt x="871" y="2415"/>
                    </a:lnTo>
                    <a:lnTo>
                      <a:pt x="788" y="2386"/>
                    </a:lnTo>
                    <a:lnTo>
                      <a:pt x="708" y="2353"/>
                    </a:lnTo>
                    <a:lnTo>
                      <a:pt x="632" y="2312"/>
                    </a:lnTo>
                    <a:lnTo>
                      <a:pt x="557" y="2268"/>
                    </a:lnTo>
                    <a:lnTo>
                      <a:pt x="487" y="2218"/>
                    </a:lnTo>
                    <a:lnTo>
                      <a:pt x="421" y="2165"/>
                    </a:lnTo>
                    <a:lnTo>
                      <a:pt x="358" y="2105"/>
                    </a:lnTo>
                    <a:lnTo>
                      <a:pt x="301" y="2042"/>
                    </a:lnTo>
                    <a:lnTo>
                      <a:pt x="246" y="1976"/>
                    </a:lnTo>
                    <a:lnTo>
                      <a:pt x="197" y="1905"/>
                    </a:lnTo>
                    <a:lnTo>
                      <a:pt x="153" y="1831"/>
                    </a:lnTo>
                    <a:lnTo>
                      <a:pt x="113" y="1753"/>
                    </a:lnTo>
                    <a:lnTo>
                      <a:pt x="80" y="1672"/>
                    </a:lnTo>
                    <a:lnTo>
                      <a:pt x="51" y="1589"/>
                    </a:lnTo>
                    <a:lnTo>
                      <a:pt x="29" y="1503"/>
                    </a:lnTo>
                    <a:lnTo>
                      <a:pt x="13" y="1416"/>
                    </a:lnTo>
                    <a:lnTo>
                      <a:pt x="3" y="1325"/>
                    </a:lnTo>
                    <a:lnTo>
                      <a:pt x="0" y="1233"/>
                    </a:lnTo>
                    <a:lnTo>
                      <a:pt x="3" y="1141"/>
                    </a:lnTo>
                    <a:lnTo>
                      <a:pt x="13" y="1051"/>
                    </a:lnTo>
                    <a:lnTo>
                      <a:pt x="29" y="964"/>
                    </a:lnTo>
                    <a:lnTo>
                      <a:pt x="51" y="877"/>
                    </a:lnTo>
                    <a:lnTo>
                      <a:pt x="80" y="795"/>
                    </a:lnTo>
                    <a:lnTo>
                      <a:pt x="113" y="714"/>
                    </a:lnTo>
                    <a:lnTo>
                      <a:pt x="153" y="636"/>
                    </a:lnTo>
                    <a:lnTo>
                      <a:pt x="197" y="563"/>
                    </a:lnTo>
                    <a:lnTo>
                      <a:pt x="246" y="492"/>
                    </a:lnTo>
                    <a:lnTo>
                      <a:pt x="301" y="424"/>
                    </a:lnTo>
                    <a:lnTo>
                      <a:pt x="358" y="362"/>
                    </a:lnTo>
                    <a:lnTo>
                      <a:pt x="421" y="303"/>
                    </a:lnTo>
                    <a:lnTo>
                      <a:pt x="487" y="249"/>
                    </a:lnTo>
                    <a:lnTo>
                      <a:pt x="557" y="199"/>
                    </a:lnTo>
                    <a:lnTo>
                      <a:pt x="632" y="154"/>
                    </a:lnTo>
                    <a:lnTo>
                      <a:pt x="708" y="115"/>
                    </a:lnTo>
                    <a:lnTo>
                      <a:pt x="788" y="81"/>
                    </a:lnTo>
                    <a:lnTo>
                      <a:pt x="871" y="52"/>
                    </a:lnTo>
                    <a:lnTo>
                      <a:pt x="956" y="30"/>
                    </a:lnTo>
                    <a:lnTo>
                      <a:pt x="1043" y="13"/>
                    </a:lnTo>
                    <a:lnTo>
                      <a:pt x="1133" y="4"/>
                    </a:lnTo>
                    <a:lnTo>
                      <a:pt x="122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xmlns="" id="{3AB4106A-EB13-431A-B58B-BFA0767451CB}"/>
                  </a:ext>
                </a:extLst>
              </p:cNvPr>
              <p:cNvGrpSpPr/>
              <p:nvPr/>
            </p:nvGrpSpPr>
            <p:grpSpPr>
              <a:xfrm>
                <a:off x="5830091" y="5338576"/>
                <a:ext cx="960782" cy="956678"/>
                <a:chOff x="6784954" y="3032825"/>
                <a:chExt cx="960782" cy="956678"/>
              </a:xfrm>
            </p:grpSpPr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xmlns="" id="{2BF54EB1-76C1-4DC6-A64E-190ECC6B08A5}"/>
                    </a:ext>
                  </a:extLst>
                </p:cNvPr>
                <p:cNvSpPr/>
                <p:nvPr/>
              </p:nvSpPr>
              <p:spPr>
                <a:xfrm>
                  <a:off x="6784954" y="3032825"/>
                  <a:ext cx="960782" cy="956678"/>
                </a:xfrm>
                <a:prstGeom prst="rect">
                  <a:avLst/>
                </a:prstGeom>
                <a:solidFill>
                  <a:srgbClr val="FFE6C1"/>
                </a:solidFill>
                <a:ln>
                  <a:solidFill>
                    <a:srgbClr val="FFE6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72" name="그룹 71">
                  <a:extLst>
                    <a:ext uri="{FF2B5EF4-FFF2-40B4-BE49-F238E27FC236}">
                      <a16:creationId xmlns:a16="http://schemas.microsoft.com/office/drawing/2014/main" xmlns="" id="{5FE80D93-0C44-4627-94CC-6332B6944049}"/>
                    </a:ext>
                  </a:extLst>
                </p:cNvPr>
                <p:cNvGrpSpPr/>
                <p:nvPr/>
              </p:nvGrpSpPr>
              <p:grpSpPr>
                <a:xfrm>
                  <a:off x="6921877" y="3182368"/>
                  <a:ext cx="686934" cy="676315"/>
                  <a:chOff x="6921877" y="3182368"/>
                  <a:chExt cx="686934" cy="676315"/>
                </a:xfrm>
              </p:grpSpPr>
              <p:sp>
                <p:nvSpPr>
                  <p:cNvPr id="73" name="Rectangle 16">
                    <a:extLst>
                      <a:ext uri="{FF2B5EF4-FFF2-40B4-BE49-F238E27FC236}">
                        <a16:creationId xmlns:a16="http://schemas.microsoft.com/office/drawing/2014/main" xmlns="" id="{E1E49D02-6ED3-4552-979F-F2677929C2F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161146" y="3495932"/>
                    <a:ext cx="265512" cy="52261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74" name="Freeform 17">
                    <a:extLst>
                      <a:ext uri="{FF2B5EF4-FFF2-40B4-BE49-F238E27FC236}">
                        <a16:creationId xmlns:a16="http://schemas.microsoft.com/office/drawing/2014/main" xmlns="" id="{204790F1-0358-45AE-8A2B-0839769D99E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921877" y="3182368"/>
                    <a:ext cx="637536" cy="627128"/>
                  </a:xfrm>
                  <a:custGeom>
                    <a:avLst/>
                    <a:gdLst>
                      <a:gd name="T0" fmla="*/ 413 w 3302"/>
                      <a:gd name="T1" fmla="*/ 0 h 3264"/>
                      <a:gd name="T2" fmla="*/ 2890 w 3302"/>
                      <a:gd name="T3" fmla="*/ 0 h 3264"/>
                      <a:gd name="T4" fmla="*/ 2941 w 3302"/>
                      <a:gd name="T5" fmla="*/ 3 h 3264"/>
                      <a:gd name="T6" fmla="*/ 2992 w 3302"/>
                      <a:gd name="T7" fmla="*/ 12 h 3264"/>
                      <a:gd name="T8" fmla="*/ 3039 w 3302"/>
                      <a:gd name="T9" fmla="*/ 27 h 3264"/>
                      <a:gd name="T10" fmla="*/ 3083 w 3302"/>
                      <a:gd name="T11" fmla="*/ 48 h 3264"/>
                      <a:gd name="T12" fmla="*/ 3126 w 3302"/>
                      <a:gd name="T13" fmla="*/ 73 h 3264"/>
                      <a:gd name="T14" fmla="*/ 3164 w 3302"/>
                      <a:gd name="T15" fmla="*/ 103 h 3264"/>
                      <a:gd name="T16" fmla="*/ 3198 w 3302"/>
                      <a:gd name="T17" fmla="*/ 137 h 3264"/>
                      <a:gd name="T18" fmla="*/ 3228 w 3302"/>
                      <a:gd name="T19" fmla="*/ 175 h 3264"/>
                      <a:gd name="T20" fmla="*/ 3254 w 3302"/>
                      <a:gd name="T21" fmla="*/ 216 h 3264"/>
                      <a:gd name="T22" fmla="*/ 3275 w 3302"/>
                      <a:gd name="T23" fmla="*/ 261 h 3264"/>
                      <a:gd name="T24" fmla="*/ 3290 w 3302"/>
                      <a:gd name="T25" fmla="*/ 307 h 3264"/>
                      <a:gd name="T26" fmla="*/ 3299 w 3302"/>
                      <a:gd name="T27" fmla="*/ 357 h 3264"/>
                      <a:gd name="T28" fmla="*/ 3302 w 3302"/>
                      <a:gd name="T29" fmla="*/ 408 h 3264"/>
                      <a:gd name="T30" fmla="*/ 3302 w 3302"/>
                      <a:gd name="T31" fmla="*/ 1658 h 3264"/>
                      <a:gd name="T32" fmla="*/ 3258 w 3302"/>
                      <a:gd name="T33" fmla="*/ 1650 h 3264"/>
                      <a:gd name="T34" fmla="*/ 3212 w 3302"/>
                      <a:gd name="T35" fmla="*/ 1648 h 3264"/>
                      <a:gd name="T36" fmla="*/ 3164 w 3302"/>
                      <a:gd name="T37" fmla="*/ 1650 h 3264"/>
                      <a:gd name="T38" fmla="*/ 3117 w 3302"/>
                      <a:gd name="T39" fmla="*/ 1659 h 3264"/>
                      <a:gd name="T40" fmla="*/ 3071 w 3302"/>
                      <a:gd name="T41" fmla="*/ 1673 h 3264"/>
                      <a:gd name="T42" fmla="*/ 3027 w 3302"/>
                      <a:gd name="T43" fmla="*/ 1691 h 3264"/>
                      <a:gd name="T44" fmla="*/ 3027 w 3302"/>
                      <a:gd name="T45" fmla="*/ 544 h 3264"/>
                      <a:gd name="T46" fmla="*/ 275 w 3302"/>
                      <a:gd name="T47" fmla="*/ 544 h 3264"/>
                      <a:gd name="T48" fmla="*/ 275 w 3302"/>
                      <a:gd name="T49" fmla="*/ 2856 h 3264"/>
                      <a:gd name="T50" fmla="*/ 279 w 3302"/>
                      <a:gd name="T51" fmla="*/ 2883 h 3264"/>
                      <a:gd name="T52" fmla="*/ 287 w 3302"/>
                      <a:gd name="T53" fmla="*/ 2909 h 3264"/>
                      <a:gd name="T54" fmla="*/ 299 w 3302"/>
                      <a:gd name="T55" fmla="*/ 2932 h 3264"/>
                      <a:gd name="T56" fmla="*/ 315 w 3302"/>
                      <a:gd name="T57" fmla="*/ 2952 h 3264"/>
                      <a:gd name="T58" fmla="*/ 336 w 3302"/>
                      <a:gd name="T59" fmla="*/ 2969 h 3264"/>
                      <a:gd name="T60" fmla="*/ 359 w 3302"/>
                      <a:gd name="T61" fmla="*/ 2982 h 3264"/>
                      <a:gd name="T62" fmla="*/ 385 w 3302"/>
                      <a:gd name="T63" fmla="*/ 2990 h 3264"/>
                      <a:gd name="T64" fmla="*/ 413 w 3302"/>
                      <a:gd name="T65" fmla="*/ 2992 h 3264"/>
                      <a:gd name="T66" fmla="*/ 1790 w 3302"/>
                      <a:gd name="T67" fmla="*/ 2992 h 3264"/>
                      <a:gd name="T68" fmla="*/ 1710 w 3302"/>
                      <a:gd name="T69" fmla="*/ 3264 h 3264"/>
                      <a:gd name="T70" fmla="*/ 413 w 3302"/>
                      <a:gd name="T71" fmla="*/ 3264 h 3264"/>
                      <a:gd name="T72" fmla="*/ 361 w 3302"/>
                      <a:gd name="T73" fmla="*/ 3261 h 3264"/>
                      <a:gd name="T74" fmla="*/ 311 w 3302"/>
                      <a:gd name="T75" fmla="*/ 3252 h 3264"/>
                      <a:gd name="T76" fmla="*/ 264 w 3302"/>
                      <a:gd name="T77" fmla="*/ 3237 h 3264"/>
                      <a:gd name="T78" fmla="*/ 219 w 3302"/>
                      <a:gd name="T79" fmla="*/ 3216 h 3264"/>
                      <a:gd name="T80" fmla="*/ 177 w 3302"/>
                      <a:gd name="T81" fmla="*/ 3190 h 3264"/>
                      <a:gd name="T82" fmla="*/ 139 w 3302"/>
                      <a:gd name="T83" fmla="*/ 3161 h 3264"/>
                      <a:gd name="T84" fmla="*/ 104 w 3302"/>
                      <a:gd name="T85" fmla="*/ 3127 h 3264"/>
                      <a:gd name="T86" fmla="*/ 73 w 3302"/>
                      <a:gd name="T87" fmla="*/ 3089 h 3264"/>
                      <a:gd name="T88" fmla="*/ 48 w 3302"/>
                      <a:gd name="T89" fmla="*/ 3048 h 3264"/>
                      <a:gd name="T90" fmla="*/ 28 w 3302"/>
                      <a:gd name="T91" fmla="*/ 3003 h 3264"/>
                      <a:gd name="T92" fmla="*/ 13 w 3302"/>
                      <a:gd name="T93" fmla="*/ 2957 h 3264"/>
                      <a:gd name="T94" fmla="*/ 3 w 3302"/>
                      <a:gd name="T95" fmla="*/ 2907 h 3264"/>
                      <a:gd name="T96" fmla="*/ 0 w 3302"/>
                      <a:gd name="T97" fmla="*/ 2856 h 3264"/>
                      <a:gd name="T98" fmla="*/ 0 w 3302"/>
                      <a:gd name="T99" fmla="*/ 408 h 3264"/>
                      <a:gd name="T100" fmla="*/ 3 w 3302"/>
                      <a:gd name="T101" fmla="*/ 357 h 3264"/>
                      <a:gd name="T102" fmla="*/ 13 w 3302"/>
                      <a:gd name="T103" fmla="*/ 307 h 3264"/>
                      <a:gd name="T104" fmla="*/ 28 w 3302"/>
                      <a:gd name="T105" fmla="*/ 261 h 3264"/>
                      <a:gd name="T106" fmla="*/ 48 w 3302"/>
                      <a:gd name="T107" fmla="*/ 216 h 3264"/>
                      <a:gd name="T108" fmla="*/ 73 w 3302"/>
                      <a:gd name="T109" fmla="*/ 175 h 3264"/>
                      <a:gd name="T110" fmla="*/ 104 w 3302"/>
                      <a:gd name="T111" fmla="*/ 137 h 3264"/>
                      <a:gd name="T112" fmla="*/ 139 w 3302"/>
                      <a:gd name="T113" fmla="*/ 103 h 3264"/>
                      <a:gd name="T114" fmla="*/ 177 w 3302"/>
                      <a:gd name="T115" fmla="*/ 73 h 3264"/>
                      <a:gd name="T116" fmla="*/ 219 w 3302"/>
                      <a:gd name="T117" fmla="*/ 48 h 3264"/>
                      <a:gd name="T118" fmla="*/ 264 w 3302"/>
                      <a:gd name="T119" fmla="*/ 27 h 3264"/>
                      <a:gd name="T120" fmla="*/ 311 w 3302"/>
                      <a:gd name="T121" fmla="*/ 12 h 3264"/>
                      <a:gd name="T122" fmla="*/ 361 w 3302"/>
                      <a:gd name="T123" fmla="*/ 3 h 3264"/>
                      <a:gd name="T124" fmla="*/ 413 w 3302"/>
                      <a:gd name="T125" fmla="*/ 0 h 32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302" h="3264">
                        <a:moveTo>
                          <a:pt x="413" y="0"/>
                        </a:moveTo>
                        <a:lnTo>
                          <a:pt x="2890" y="0"/>
                        </a:lnTo>
                        <a:lnTo>
                          <a:pt x="2941" y="3"/>
                        </a:lnTo>
                        <a:lnTo>
                          <a:pt x="2992" y="12"/>
                        </a:lnTo>
                        <a:lnTo>
                          <a:pt x="3039" y="27"/>
                        </a:lnTo>
                        <a:lnTo>
                          <a:pt x="3083" y="48"/>
                        </a:lnTo>
                        <a:lnTo>
                          <a:pt x="3126" y="73"/>
                        </a:lnTo>
                        <a:lnTo>
                          <a:pt x="3164" y="103"/>
                        </a:lnTo>
                        <a:lnTo>
                          <a:pt x="3198" y="137"/>
                        </a:lnTo>
                        <a:lnTo>
                          <a:pt x="3228" y="175"/>
                        </a:lnTo>
                        <a:lnTo>
                          <a:pt x="3254" y="216"/>
                        </a:lnTo>
                        <a:lnTo>
                          <a:pt x="3275" y="261"/>
                        </a:lnTo>
                        <a:lnTo>
                          <a:pt x="3290" y="307"/>
                        </a:lnTo>
                        <a:lnTo>
                          <a:pt x="3299" y="357"/>
                        </a:lnTo>
                        <a:lnTo>
                          <a:pt x="3302" y="408"/>
                        </a:lnTo>
                        <a:lnTo>
                          <a:pt x="3302" y="1658"/>
                        </a:lnTo>
                        <a:lnTo>
                          <a:pt x="3258" y="1650"/>
                        </a:lnTo>
                        <a:lnTo>
                          <a:pt x="3212" y="1648"/>
                        </a:lnTo>
                        <a:lnTo>
                          <a:pt x="3164" y="1650"/>
                        </a:lnTo>
                        <a:lnTo>
                          <a:pt x="3117" y="1659"/>
                        </a:lnTo>
                        <a:lnTo>
                          <a:pt x="3071" y="1673"/>
                        </a:lnTo>
                        <a:lnTo>
                          <a:pt x="3027" y="1691"/>
                        </a:lnTo>
                        <a:lnTo>
                          <a:pt x="3027" y="544"/>
                        </a:lnTo>
                        <a:lnTo>
                          <a:pt x="275" y="544"/>
                        </a:lnTo>
                        <a:lnTo>
                          <a:pt x="275" y="2856"/>
                        </a:lnTo>
                        <a:lnTo>
                          <a:pt x="279" y="2883"/>
                        </a:lnTo>
                        <a:lnTo>
                          <a:pt x="287" y="2909"/>
                        </a:lnTo>
                        <a:lnTo>
                          <a:pt x="299" y="2932"/>
                        </a:lnTo>
                        <a:lnTo>
                          <a:pt x="315" y="2952"/>
                        </a:lnTo>
                        <a:lnTo>
                          <a:pt x="336" y="2969"/>
                        </a:lnTo>
                        <a:lnTo>
                          <a:pt x="359" y="2982"/>
                        </a:lnTo>
                        <a:lnTo>
                          <a:pt x="385" y="2990"/>
                        </a:lnTo>
                        <a:lnTo>
                          <a:pt x="413" y="2992"/>
                        </a:lnTo>
                        <a:lnTo>
                          <a:pt x="1790" y="2992"/>
                        </a:lnTo>
                        <a:lnTo>
                          <a:pt x="1710" y="3264"/>
                        </a:lnTo>
                        <a:lnTo>
                          <a:pt x="413" y="3264"/>
                        </a:lnTo>
                        <a:lnTo>
                          <a:pt x="361" y="3261"/>
                        </a:lnTo>
                        <a:lnTo>
                          <a:pt x="311" y="3252"/>
                        </a:lnTo>
                        <a:lnTo>
                          <a:pt x="264" y="3237"/>
                        </a:lnTo>
                        <a:lnTo>
                          <a:pt x="219" y="3216"/>
                        </a:lnTo>
                        <a:lnTo>
                          <a:pt x="177" y="3190"/>
                        </a:lnTo>
                        <a:lnTo>
                          <a:pt x="139" y="3161"/>
                        </a:lnTo>
                        <a:lnTo>
                          <a:pt x="104" y="3127"/>
                        </a:lnTo>
                        <a:lnTo>
                          <a:pt x="73" y="3089"/>
                        </a:lnTo>
                        <a:lnTo>
                          <a:pt x="48" y="3048"/>
                        </a:lnTo>
                        <a:lnTo>
                          <a:pt x="28" y="3003"/>
                        </a:lnTo>
                        <a:lnTo>
                          <a:pt x="13" y="2957"/>
                        </a:lnTo>
                        <a:lnTo>
                          <a:pt x="3" y="2907"/>
                        </a:lnTo>
                        <a:lnTo>
                          <a:pt x="0" y="2856"/>
                        </a:lnTo>
                        <a:lnTo>
                          <a:pt x="0" y="408"/>
                        </a:lnTo>
                        <a:lnTo>
                          <a:pt x="3" y="357"/>
                        </a:lnTo>
                        <a:lnTo>
                          <a:pt x="13" y="307"/>
                        </a:lnTo>
                        <a:lnTo>
                          <a:pt x="28" y="261"/>
                        </a:lnTo>
                        <a:lnTo>
                          <a:pt x="48" y="216"/>
                        </a:lnTo>
                        <a:lnTo>
                          <a:pt x="73" y="175"/>
                        </a:lnTo>
                        <a:lnTo>
                          <a:pt x="104" y="137"/>
                        </a:lnTo>
                        <a:lnTo>
                          <a:pt x="139" y="103"/>
                        </a:lnTo>
                        <a:lnTo>
                          <a:pt x="177" y="73"/>
                        </a:lnTo>
                        <a:lnTo>
                          <a:pt x="219" y="48"/>
                        </a:lnTo>
                        <a:lnTo>
                          <a:pt x="264" y="27"/>
                        </a:lnTo>
                        <a:lnTo>
                          <a:pt x="311" y="12"/>
                        </a:lnTo>
                        <a:lnTo>
                          <a:pt x="361" y="3"/>
                        </a:lnTo>
                        <a:lnTo>
                          <a:pt x="413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75" name="Rectangle 18">
                    <a:extLst>
                      <a:ext uri="{FF2B5EF4-FFF2-40B4-BE49-F238E27FC236}">
                        <a16:creationId xmlns:a16="http://schemas.microsoft.com/office/drawing/2014/main" xmlns="" id="{695CCF89-2A2E-4055-84C4-51ACFDEBCAE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161146" y="3391411"/>
                    <a:ext cx="265512" cy="52261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76" name="Freeform 19">
                    <a:extLst>
                      <a:ext uri="{FF2B5EF4-FFF2-40B4-BE49-F238E27FC236}">
                        <a16:creationId xmlns:a16="http://schemas.microsoft.com/office/drawing/2014/main" xmlns="" id="{A35A33AD-1AE7-451E-B115-275EB4C756C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161146" y="3600454"/>
                    <a:ext cx="241585" cy="52261"/>
                  </a:xfrm>
                  <a:custGeom>
                    <a:avLst/>
                    <a:gdLst>
                      <a:gd name="T0" fmla="*/ 0 w 1254"/>
                      <a:gd name="T1" fmla="*/ 0 h 272"/>
                      <a:gd name="T2" fmla="*/ 1254 w 1254"/>
                      <a:gd name="T3" fmla="*/ 0 h 272"/>
                      <a:gd name="T4" fmla="*/ 976 w 1254"/>
                      <a:gd name="T5" fmla="*/ 272 h 272"/>
                      <a:gd name="T6" fmla="*/ 0 w 1254"/>
                      <a:gd name="T7" fmla="*/ 272 h 272"/>
                      <a:gd name="T8" fmla="*/ 0 w 1254"/>
                      <a:gd name="T9" fmla="*/ 0 h 2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54" h="272">
                        <a:moveTo>
                          <a:pt x="0" y="0"/>
                        </a:moveTo>
                        <a:lnTo>
                          <a:pt x="1254" y="0"/>
                        </a:lnTo>
                        <a:lnTo>
                          <a:pt x="976" y="272"/>
                        </a:lnTo>
                        <a:lnTo>
                          <a:pt x="0" y="27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77" name="Rectangle 20">
                    <a:extLst>
                      <a:ext uri="{FF2B5EF4-FFF2-40B4-BE49-F238E27FC236}">
                        <a16:creationId xmlns:a16="http://schemas.microsoft.com/office/drawing/2014/main" xmlns="" id="{A5E76865-A3C5-4C24-9772-98075E97345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054633" y="3495932"/>
                    <a:ext cx="53257" cy="52261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78" name="Rectangle 21">
                    <a:extLst>
                      <a:ext uri="{FF2B5EF4-FFF2-40B4-BE49-F238E27FC236}">
                        <a16:creationId xmlns:a16="http://schemas.microsoft.com/office/drawing/2014/main" xmlns="" id="{EE0D4C1B-D1C1-43EB-8CC0-A42B012928D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054633" y="3391411"/>
                    <a:ext cx="53257" cy="52261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79" name="Rectangle 22">
                    <a:extLst>
                      <a:ext uri="{FF2B5EF4-FFF2-40B4-BE49-F238E27FC236}">
                        <a16:creationId xmlns:a16="http://schemas.microsoft.com/office/drawing/2014/main" xmlns="" id="{9BE8E03A-091C-4964-A13F-AFE4E2E2FC6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054633" y="3600454"/>
                    <a:ext cx="53257" cy="52261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80" name="Freeform 23">
                    <a:extLst>
                      <a:ext uri="{FF2B5EF4-FFF2-40B4-BE49-F238E27FC236}">
                        <a16:creationId xmlns:a16="http://schemas.microsoft.com/office/drawing/2014/main" xmlns="" id="{D71146D7-A4FC-4C3C-BBE4-3038E1B1A74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87633" y="3550499"/>
                    <a:ext cx="121178" cy="119124"/>
                  </a:xfrm>
                  <a:custGeom>
                    <a:avLst/>
                    <a:gdLst>
                      <a:gd name="T0" fmla="*/ 272 w 629"/>
                      <a:gd name="T1" fmla="*/ 0 h 624"/>
                      <a:gd name="T2" fmla="*/ 299 w 629"/>
                      <a:gd name="T3" fmla="*/ 4 h 624"/>
                      <a:gd name="T4" fmla="*/ 327 w 629"/>
                      <a:gd name="T5" fmla="*/ 12 h 624"/>
                      <a:gd name="T6" fmla="*/ 352 w 629"/>
                      <a:gd name="T7" fmla="*/ 25 h 624"/>
                      <a:gd name="T8" fmla="*/ 376 w 629"/>
                      <a:gd name="T9" fmla="*/ 45 h 624"/>
                      <a:gd name="T10" fmla="*/ 585 w 629"/>
                      <a:gd name="T11" fmla="*/ 251 h 624"/>
                      <a:gd name="T12" fmla="*/ 603 w 629"/>
                      <a:gd name="T13" fmla="*/ 274 h 624"/>
                      <a:gd name="T14" fmla="*/ 617 w 629"/>
                      <a:gd name="T15" fmla="*/ 300 h 624"/>
                      <a:gd name="T16" fmla="*/ 625 w 629"/>
                      <a:gd name="T17" fmla="*/ 326 h 624"/>
                      <a:gd name="T18" fmla="*/ 629 w 629"/>
                      <a:gd name="T19" fmla="*/ 354 h 624"/>
                      <a:gd name="T20" fmla="*/ 625 w 629"/>
                      <a:gd name="T21" fmla="*/ 381 h 624"/>
                      <a:gd name="T22" fmla="*/ 617 w 629"/>
                      <a:gd name="T23" fmla="*/ 408 h 624"/>
                      <a:gd name="T24" fmla="*/ 604 w 629"/>
                      <a:gd name="T25" fmla="*/ 435 h 624"/>
                      <a:gd name="T26" fmla="*/ 586 w 629"/>
                      <a:gd name="T27" fmla="*/ 457 h 624"/>
                      <a:gd name="T28" fmla="*/ 418 w 629"/>
                      <a:gd name="T29" fmla="*/ 624 h 624"/>
                      <a:gd name="T30" fmla="*/ 0 w 629"/>
                      <a:gd name="T31" fmla="*/ 210 h 624"/>
                      <a:gd name="T32" fmla="*/ 169 w 629"/>
                      <a:gd name="T33" fmla="*/ 42 h 624"/>
                      <a:gd name="T34" fmla="*/ 192 w 629"/>
                      <a:gd name="T35" fmla="*/ 24 h 624"/>
                      <a:gd name="T36" fmla="*/ 217 w 629"/>
                      <a:gd name="T37" fmla="*/ 12 h 624"/>
                      <a:gd name="T38" fmla="*/ 244 w 629"/>
                      <a:gd name="T39" fmla="*/ 4 h 624"/>
                      <a:gd name="T40" fmla="*/ 272 w 629"/>
                      <a:gd name="T41" fmla="*/ 0 h 6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629" h="624">
                        <a:moveTo>
                          <a:pt x="272" y="0"/>
                        </a:moveTo>
                        <a:lnTo>
                          <a:pt x="299" y="4"/>
                        </a:lnTo>
                        <a:lnTo>
                          <a:pt x="327" y="12"/>
                        </a:lnTo>
                        <a:lnTo>
                          <a:pt x="352" y="25"/>
                        </a:lnTo>
                        <a:lnTo>
                          <a:pt x="376" y="45"/>
                        </a:lnTo>
                        <a:lnTo>
                          <a:pt x="585" y="251"/>
                        </a:lnTo>
                        <a:lnTo>
                          <a:pt x="603" y="274"/>
                        </a:lnTo>
                        <a:lnTo>
                          <a:pt x="617" y="300"/>
                        </a:lnTo>
                        <a:lnTo>
                          <a:pt x="625" y="326"/>
                        </a:lnTo>
                        <a:lnTo>
                          <a:pt x="629" y="354"/>
                        </a:lnTo>
                        <a:lnTo>
                          <a:pt x="625" y="381"/>
                        </a:lnTo>
                        <a:lnTo>
                          <a:pt x="617" y="408"/>
                        </a:lnTo>
                        <a:lnTo>
                          <a:pt x="604" y="435"/>
                        </a:lnTo>
                        <a:lnTo>
                          <a:pt x="586" y="457"/>
                        </a:lnTo>
                        <a:lnTo>
                          <a:pt x="418" y="624"/>
                        </a:lnTo>
                        <a:lnTo>
                          <a:pt x="0" y="210"/>
                        </a:lnTo>
                        <a:lnTo>
                          <a:pt x="169" y="42"/>
                        </a:lnTo>
                        <a:lnTo>
                          <a:pt x="192" y="24"/>
                        </a:lnTo>
                        <a:lnTo>
                          <a:pt x="217" y="12"/>
                        </a:lnTo>
                        <a:lnTo>
                          <a:pt x="244" y="4"/>
                        </a:lnTo>
                        <a:lnTo>
                          <a:pt x="272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81" name="Freeform 24">
                    <a:extLst>
                      <a:ext uri="{FF2B5EF4-FFF2-40B4-BE49-F238E27FC236}">
                        <a16:creationId xmlns:a16="http://schemas.microsoft.com/office/drawing/2014/main" xmlns="" id="{04B3E319-AD46-439E-BEB7-54F8836D6D4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7296989" y="3615824"/>
                    <a:ext cx="246988" cy="242859"/>
                  </a:xfrm>
                  <a:custGeom>
                    <a:avLst/>
                    <a:gdLst>
                      <a:gd name="T0" fmla="*/ 260 w 1284"/>
                      <a:gd name="T1" fmla="*/ 754 h 1264"/>
                      <a:gd name="T2" fmla="*/ 177 w 1284"/>
                      <a:gd name="T3" fmla="*/ 1032 h 1264"/>
                      <a:gd name="T4" fmla="*/ 236 w 1284"/>
                      <a:gd name="T5" fmla="*/ 1090 h 1264"/>
                      <a:gd name="T6" fmla="*/ 513 w 1284"/>
                      <a:gd name="T7" fmla="*/ 1009 h 1264"/>
                      <a:gd name="T8" fmla="*/ 471 w 1284"/>
                      <a:gd name="T9" fmla="*/ 796 h 1264"/>
                      <a:gd name="T10" fmla="*/ 260 w 1284"/>
                      <a:gd name="T11" fmla="*/ 754 h 1264"/>
                      <a:gd name="T12" fmla="*/ 848 w 1284"/>
                      <a:gd name="T13" fmla="*/ 0 h 1264"/>
                      <a:gd name="T14" fmla="*/ 1284 w 1284"/>
                      <a:gd name="T15" fmla="*/ 430 h 1264"/>
                      <a:gd name="T16" fmla="*/ 604 w 1284"/>
                      <a:gd name="T17" fmla="*/ 1099 h 1264"/>
                      <a:gd name="T18" fmla="*/ 596 w 1284"/>
                      <a:gd name="T19" fmla="*/ 1107 h 1264"/>
                      <a:gd name="T20" fmla="*/ 586 w 1284"/>
                      <a:gd name="T21" fmla="*/ 1114 h 1264"/>
                      <a:gd name="T22" fmla="*/ 576 w 1284"/>
                      <a:gd name="T23" fmla="*/ 1118 h 1264"/>
                      <a:gd name="T24" fmla="*/ 80 w 1284"/>
                      <a:gd name="T25" fmla="*/ 1262 h 1264"/>
                      <a:gd name="T26" fmla="*/ 74 w 1284"/>
                      <a:gd name="T27" fmla="*/ 1263 h 1264"/>
                      <a:gd name="T28" fmla="*/ 68 w 1284"/>
                      <a:gd name="T29" fmla="*/ 1264 h 1264"/>
                      <a:gd name="T30" fmla="*/ 62 w 1284"/>
                      <a:gd name="T31" fmla="*/ 1264 h 1264"/>
                      <a:gd name="T32" fmla="*/ 46 w 1284"/>
                      <a:gd name="T33" fmla="*/ 1263 h 1264"/>
                      <a:gd name="T34" fmla="*/ 31 w 1284"/>
                      <a:gd name="T35" fmla="*/ 1256 h 1264"/>
                      <a:gd name="T36" fmla="*/ 19 w 1284"/>
                      <a:gd name="T37" fmla="*/ 1247 h 1264"/>
                      <a:gd name="T38" fmla="*/ 8 w 1284"/>
                      <a:gd name="T39" fmla="*/ 1234 h 1264"/>
                      <a:gd name="T40" fmla="*/ 3 w 1284"/>
                      <a:gd name="T41" fmla="*/ 1219 h 1264"/>
                      <a:gd name="T42" fmla="*/ 0 w 1284"/>
                      <a:gd name="T43" fmla="*/ 1203 h 1264"/>
                      <a:gd name="T44" fmla="*/ 3 w 1284"/>
                      <a:gd name="T45" fmla="*/ 1187 h 1264"/>
                      <a:gd name="T46" fmla="*/ 148 w 1284"/>
                      <a:gd name="T47" fmla="*/ 695 h 1264"/>
                      <a:gd name="T48" fmla="*/ 154 w 1284"/>
                      <a:gd name="T49" fmla="*/ 684 h 1264"/>
                      <a:gd name="T50" fmla="*/ 161 w 1284"/>
                      <a:gd name="T51" fmla="*/ 675 h 1264"/>
                      <a:gd name="T52" fmla="*/ 170 w 1284"/>
                      <a:gd name="T53" fmla="*/ 666 h 1264"/>
                      <a:gd name="T54" fmla="*/ 848 w 1284"/>
                      <a:gd name="T55" fmla="*/ 0 h 12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1284" h="1264">
                        <a:moveTo>
                          <a:pt x="260" y="754"/>
                        </a:moveTo>
                        <a:lnTo>
                          <a:pt x="177" y="1032"/>
                        </a:lnTo>
                        <a:lnTo>
                          <a:pt x="236" y="1090"/>
                        </a:lnTo>
                        <a:lnTo>
                          <a:pt x="513" y="1009"/>
                        </a:lnTo>
                        <a:lnTo>
                          <a:pt x="471" y="796"/>
                        </a:lnTo>
                        <a:lnTo>
                          <a:pt x="260" y="754"/>
                        </a:lnTo>
                        <a:close/>
                        <a:moveTo>
                          <a:pt x="848" y="0"/>
                        </a:moveTo>
                        <a:lnTo>
                          <a:pt x="1284" y="430"/>
                        </a:lnTo>
                        <a:lnTo>
                          <a:pt x="604" y="1099"/>
                        </a:lnTo>
                        <a:lnTo>
                          <a:pt x="596" y="1107"/>
                        </a:lnTo>
                        <a:lnTo>
                          <a:pt x="586" y="1114"/>
                        </a:lnTo>
                        <a:lnTo>
                          <a:pt x="576" y="1118"/>
                        </a:lnTo>
                        <a:lnTo>
                          <a:pt x="80" y="1262"/>
                        </a:lnTo>
                        <a:lnTo>
                          <a:pt x="74" y="1263"/>
                        </a:lnTo>
                        <a:lnTo>
                          <a:pt x="68" y="1264"/>
                        </a:lnTo>
                        <a:lnTo>
                          <a:pt x="62" y="1264"/>
                        </a:lnTo>
                        <a:lnTo>
                          <a:pt x="46" y="1263"/>
                        </a:lnTo>
                        <a:lnTo>
                          <a:pt x="31" y="1256"/>
                        </a:lnTo>
                        <a:lnTo>
                          <a:pt x="19" y="1247"/>
                        </a:lnTo>
                        <a:lnTo>
                          <a:pt x="8" y="1234"/>
                        </a:lnTo>
                        <a:lnTo>
                          <a:pt x="3" y="1219"/>
                        </a:lnTo>
                        <a:lnTo>
                          <a:pt x="0" y="1203"/>
                        </a:lnTo>
                        <a:lnTo>
                          <a:pt x="3" y="1187"/>
                        </a:lnTo>
                        <a:lnTo>
                          <a:pt x="148" y="695"/>
                        </a:lnTo>
                        <a:lnTo>
                          <a:pt x="154" y="684"/>
                        </a:lnTo>
                        <a:lnTo>
                          <a:pt x="161" y="675"/>
                        </a:lnTo>
                        <a:lnTo>
                          <a:pt x="170" y="666"/>
                        </a:lnTo>
                        <a:lnTo>
                          <a:pt x="848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</p:grpSp>
          <p:sp>
            <p:nvSpPr>
              <p:cNvPr id="63" name="Freeform 29">
                <a:extLst>
                  <a:ext uri="{FF2B5EF4-FFF2-40B4-BE49-F238E27FC236}">
                    <a16:creationId xmlns:a16="http://schemas.microsoft.com/office/drawing/2014/main" xmlns="" id="{56F135D7-9E6C-4B29-AC49-6F74F21BB2A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13382" y="5480413"/>
                <a:ext cx="717543" cy="694800"/>
              </a:xfrm>
              <a:custGeom>
                <a:avLst/>
                <a:gdLst>
                  <a:gd name="T0" fmla="*/ 2522 w 3590"/>
                  <a:gd name="T1" fmla="*/ 2926 h 3380"/>
                  <a:gd name="T2" fmla="*/ 2480 w 3590"/>
                  <a:gd name="T3" fmla="*/ 3066 h 3380"/>
                  <a:gd name="T4" fmla="*/ 2570 w 3590"/>
                  <a:gd name="T5" fmla="*/ 3176 h 3380"/>
                  <a:gd name="T6" fmla="*/ 2716 w 3590"/>
                  <a:gd name="T7" fmla="*/ 3162 h 3380"/>
                  <a:gd name="T8" fmla="*/ 2784 w 3590"/>
                  <a:gd name="T9" fmla="*/ 3034 h 3380"/>
                  <a:gd name="T10" fmla="*/ 2716 w 3590"/>
                  <a:gd name="T11" fmla="*/ 2907 h 3380"/>
                  <a:gd name="T12" fmla="*/ 1332 w 3590"/>
                  <a:gd name="T13" fmla="*/ 2884 h 3380"/>
                  <a:gd name="T14" fmla="*/ 1222 w 3590"/>
                  <a:gd name="T15" fmla="*/ 2974 h 3380"/>
                  <a:gd name="T16" fmla="*/ 1236 w 3590"/>
                  <a:gd name="T17" fmla="*/ 3120 h 3380"/>
                  <a:gd name="T18" fmla="*/ 1364 w 3590"/>
                  <a:gd name="T19" fmla="*/ 3188 h 3380"/>
                  <a:gd name="T20" fmla="*/ 1490 w 3590"/>
                  <a:gd name="T21" fmla="*/ 3120 h 3380"/>
                  <a:gd name="T22" fmla="*/ 1504 w 3590"/>
                  <a:gd name="T23" fmla="*/ 2974 h 3380"/>
                  <a:gd name="T24" fmla="*/ 1394 w 3590"/>
                  <a:gd name="T25" fmla="*/ 2884 h 3380"/>
                  <a:gd name="T26" fmla="*/ 2991 w 3590"/>
                  <a:gd name="T27" fmla="*/ 1844 h 3380"/>
                  <a:gd name="T28" fmla="*/ 2416 w 3590"/>
                  <a:gd name="T29" fmla="*/ 1844 h 3380"/>
                  <a:gd name="T30" fmla="*/ 1654 w 3590"/>
                  <a:gd name="T31" fmla="*/ 1844 h 3380"/>
                  <a:gd name="T32" fmla="*/ 3160 w 3590"/>
                  <a:gd name="T33" fmla="*/ 1316 h 3380"/>
                  <a:gd name="T34" fmla="*/ 2416 w 3590"/>
                  <a:gd name="T35" fmla="*/ 1316 h 3380"/>
                  <a:gd name="T36" fmla="*/ 1654 w 3590"/>
                  <a:gd name="T37" fmla="*/ 1316 h 3380"/>
                  <a:gd name="T38" fmla="*/ 3317 w 3590"/>
                  <a:gd name="T39" fmla="*/ 826 h 3380"/>
                  <a:gd name="T40" fmla="*/ 2416 w 3590"/>
                  <a:gd name="T41" fmla="*/ 826 h 3380"/>
                  <a:gd name="T42" fmla="*/ 1654 w 3590"/>
                  <a:gd name="T43" fmla="*/ 826 h 3380"/>
                  <a:gd name="T44" fmla="*/ 695 w 3590"/>
                  <a:gd name="T45" fmla="*/ 220 h 3380"/>
                  <a:gd name="T46" fmla="*/ 868 w 3590"/>
                  <a:gd name="T47" fmla="*/ 597 h 3380"/>
                  <a:gd name="T48" fmla="*/ 3517 w 3590"/>
                  <a:gd name="T49" fmla="*/ 604 h 3380"/>
                  <a:gd name="T50" fmla="*/ 3587 w 3590"/>
                  <a:gd name="T51" fmla="*/ 682 h 3380"/>
                  <a:gd name="T52" fmla="*/ 3095 w 3590"/>
                  <a:gd name="T53" fmla="*/ 2266 h 3380"/>
                  <a:gd name="T54" fmla="*/ 2996 w 3590"/>
                  <a:gd name="T55" fmla="*/ 2324 h 3380"/>
                  <a:gd name="T56" fmla="*/ 2996 w 3590"/>
                  <a:gd name="T57" fmla="*/ 2612 h 3380"/>
                  <a:gd name="T58" fmla="*/ 3082 w 3590"/>
                  <a:gd name="T59" fmla="*/ 2665 h 3380"/>
                  <a:gd name="T60" fmla="*/ 3070 w 3590"/>
                  <a:gd name="T61" fmla="*/ 2768 h 3380"/>
                  <a:gd name="T62" fmla="*/ 2888 w 3590"/>
                  <a:gd name="T63" fmla="*/ 2804 h 3380"/>
                  <a:gd name="T64" fmla="*/ 2973 w 3590"/>
                  <a:gd name="T65" fmla="*/ 2991 h 3380"/>
                  <a:gd name="T66" fmla="*/ 2929 w 3590"/>
                  <a:gd name="T67" fmla="*/ 3209 h 3380"/>
                  <a:gd name="T68" fmla="*/ 2764 w 3590"/>
                  <a:gd name="T69" fmla="*/ 3353 h 3380"/>
                  <a:gd name="T70" fmla="*/ 2539 w 3590"/>
                  <a:gd name="T71" fmla="*/ 3368 h 3380"/>
                  <a:gd name="T72" fmla="*/ 2357 w 3590"/>
                  <a:gd name="T73" fmla="*/ 3246 h 3380"/>
                  <a:gd name="T74" fmla="*/ 2284 w 3590"/>
                  <a:gd name="T75" fmla="*/ 3034 h 3380"/>
                  <a:gd name="T76" fmla="*/ 2348 w 3590"/>
                  <a:gd name="T77" fmla="*/ 2836 h 3380"/>
                  <a:gd name="T78" fmla="*/ 1685 w 3590"/>
                  <a:gd name="T79" fmla="*/ 2909 h 3380"/>
                  <a:gd name="T80" fmla="*/ 1696 w 3590"/>
                  <a:gd name="T81" fmla="*/ 3126 h 3380"/>
                  <a:gd name="T82" fmla="*/ 1574 w 3590"/>
                  <a:gd name="T83" fmla="*/ 3308 h 3380"/>
                  <a:gd name="T84" fmla="*/ 1364 w 3590"/>
                  <a:gd name="T85" fmla="*/ 3380 h 3380"/>
                  <a:gd name="T86" fmla="*/ 1152 w 3590"/>
                  <a:gd name="T87" fmla="*/ 3308 h 3380"/>
                  <a:gd name="T88" fmla="*/ 1030 w 3590"/>
                  <a:gd name="T89" fmla="*/ 3126 h 3380"/>
                  <a:gd name="T90" fmla="*/ 1042 w 3590"/>
                  <a:gd name="T91" fmla="*/ 2909 h 3380"/>
                  <a:gd name="T92" fmla="*/ 995 w 3590"/>
                  <a:gd name="T93" fmla="*/ 2801 h 3380"/>
                  <a:gd name="T94" fmla="*/ 923 w 3590"/>
                  <a:gd name="T95" fmla="*/ 2721 h 3380"/>
                  <a:gd name="T96" fmla="*/ 1124 w 3590"/>
                  <a:gd name="T97" fmla="*/ 2159 h 3380"/>
                  <a:gd name="T98" fmla="*/ 52 w 3590"/>
                  <a:gd name="T99" fmla="*/ 212 h 3380"/>
                  <a:gd name="T100" fmla="*/ 0 w 3590"/>
                  <a:gd name="T101" fmla="*/ 119 h 3380"/>
                  <a:gd name="T102" fmla="*/ 50 w 3590"/>
                  <a:gd name="T103" fmla="*/ 21 h 3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590" h="3380">
                    <a:moveTo>
                      <a:pt x="2630" y="2880"/>
                    </a:moveTo>
                    <a:lnTo>
                      <a:pt x="2600" y="2884"/>
                    </a:lnTo>
                    <a:lnTo>
                      <a:pt x="2570" y="2892"/>
                    </a:lnTo>
                    <a:lnTo>
                      <a:pt x="2545" y="2907"/>
                    </a:lnTo>
                    <a:lnTo>
                      <a:pt x="2522" y="2926"/>
                    </a:lnTo>
                    <a:lnTo>
                      <a:pt x="2504" y="2948"/>
                    </a:lnTo>
                    <a:lnTo>
                      <a:pt x="2489" y="2974"/>
                    </a:lnTo>
                    <a:lnTo>
                      <a:pt x="2480" y="3004"/>
                    </a:lnTo>
                    <a:lnTo>
                      <a:pt x="2476" y="3034"/>
                    </a:lnTo>
                    <a:lnTo>
                      <a:pt x="2480" y="3066"/>
                    </a:lnTo>
                    <a:lnTo>
                      <a:pt x="2489" y="3094"/>
                    </a:lnTo>
                    <a:lnTo>
                      <a:pt x="2504" y="3120"/>
                    </a:lnTo>
                    <a:lnTo>
                      <a:pt x="2522" y="3143"/>
                    </a:lnTo>
                    <a:lnTo>
                      <a:pt x="2545" y="3162"/>
                    </a:lnTo>
                    <a:lnTo>
                      <a:pt x="2570" y="3176"/>
                    </a:lnTo>
                    <a:lnTo>
                      <a:pt x="2600" y="3185"/>
                    </a:lnTo>
                    <a:lnTo>
                      <a:pt x="2630" y="3188"/>
                    </a:lnTo>
                    <a:lnTo>
                      <a:pt x="2662" y="3185"/>
                    </a:lnTo>
                    <a:lnTo>
                      <a:pt x="2690" y="3176"/>
                    </a:lnTo>
                    <a:lnTo>
                      <a:pt x="2716" y="3162"/>
                    </a:lnTo>
                    <a:lnTo>
                      <a:pt x="2739" y="3143"/>
                    </a:lnTo>
                    <a:lnTo>
                      <a:pt x="2758" y="3120"/>
                    </a:lnTo>
                    <a:lnTo>
                      <a:pt x="2772" y="3094"/>
                    </a:lnTo>
                    <a:lnTo>
                      <a:pt x="2781" y="3066"/>
                    </a:lnTo>
                    <a:lnTo>
                      <a:pt x="2784" y="3034"/>
                    </a:lnTo>
                    <a:lnTo>
                      <a:pt x="2781" y="3004"/>
                    </a:lnTo>
                    <a:lnTo>
                      <a:pt x="2772" y="2974"/>
                    </a:lnTo>
                    <a:lnTo>
                      <a:pt x="2758" y="2948"/>
                    </a:lnTo>
                    <a:lnTo>
                      <a:pt x="2739" y="2926"/>
                    </a:lnTo>
                    <a:lnTo>
                      <a:pt x="2716" y="2907"/>
                    </a:lnTo>
                    <a:lnTo>
                      <a:pt x="2690" y="2892"/>
                    </a:lnTo>
                    <a:lnTo>
                      <a:pt x="2662" y="2884"/>
                    </a:lnTo>
                    <a:lnTo>
                      <a:pt x="2630" y="2880"/>
                    </a:lnTo>
                    <a:close/>
                    <a:moveTo>
                      <a:pt x="1364" y="2880"/>
                    </a:moveTo>
                    <a:lnTo>
                      <a:pt x="1332" y="2884"/>
                    </a:lnTo>
                    <a:lnTo>
                      <a:pt x="1304" y="2892"/>
                    </a:lnTo>
                    <a:lnTo>
                      <a:pt x="1277" y="2907"/>
                    </a:lnTo>
                    <a:lnTo>
                      <a:pt x="1255" y="2926"/>
                    </a:lnTo>
                    <a:lnTo>
                      <a:pt x="1236" y="2948"/>
                    </a:lnTo>
                    <a:lnTo>
                      <a:pt x="1222" y="2974"/>
                    </a:lnTo>
                    <a:lnTo>
                      <a:pt x="1213" y="3004"/>
                    </a:lnTo>
                    <a:lnTo>
                      <a:pt x="1210" y="3034"/>
                    </a:lnTo>
                    <a:lnTo>
                      <a:pt x="1213" y="3066"/>
                    </a:lnTo>
                    <a:lnTo>
                      <a:pt x="1222" y="3094"/>
                    </a:lnTo>
                    <a:lnTo>
                      <a:pt x="1236" y="3120"/>
                    </a:lnTo>
                    <a:lnTo>
                      <a:pt x="1255" y="3143"/>
                    </a:lnTo>
                    <a:lnTo>
                      <a:pt x="1277" y="3162"/>
                    </a:lnTo>
                    <a:lnTo>
                      <a:pt x="1304" y="3176"/>
                    </a:lnTo>
                    <a:lnTo>
                      <a:pt x="1332" y="3185"/>
                    </a:lnTo>
                    <a:lnTo>
                      <a:pt x="1364" y="3188"/>
                    </a:lnTo>
                    <a:lnTo>
                      <a:pt x="1394" y="3185"/>
                    </a:lnTo>
                    <a:lnTo>
                      <a:pt x="1423" y="3176"/>
                    </a:lnTo>
                    <a:lnTo>
                      <a:pt x="1449" y="3162"/>
                    </a:lnTo>
                    <a:lnTo>
                      <a:pt x="1472" y="3143"/>
                    </a:lnTo>
                    <a:lnTo>
                      <a:pt x="1490" y="3120"/>
                    </a:lnTo>
                    <a:lnTo>
                      <a:pt x="1504" y="3094"/>
                    </a:lnTo>
                    <a:lnTo>
                      <a:pt x="1514" y="3066"/>
                    </a:lnTo>
                    <a:lnTo>
                      <a:pt x="1516" y="3034"/>
                    </a:lnTo>
                    <a:lnTo>
                      <a:pt x="1514" y="3004"/>
                    </a:lnTo>
                    <a:lnTo>
                      <a:pt x="1504" y="2974"/>
                    </a:lnTo>
                    <a:lnTo>
                      <a:pt x="1490" y="2948"/>
                    </a:lnTo>
                    <a:lnTo>
                      <a:pt x="1472" y="2926"/>
                    </a:lnTo>
                    <a:lnTo>
                      <a:pt x="1449" y="2907"/>
                    </a:lnTo>
                    <a:lnTo>
                      <a:pt x="1423" y="2892"/>
                    </a:lnTo>
                    <a:lnTo>
                      <a:pt x="1394" y="2884"/>
                    </a:lnTo>
                    <a:lnTo>
                      <a:pt x="1364" y="2880"/>
                    </a:lnTo>
                    <a:close/>
                    <a:moveTo>
                      <a:pt x="2647" y="1844"/>
                    </a:moveTo>
                    <a:lnTo>
                      <a:pt x="2647" y="2094"/>
                    </a:lnTo>
                    <a:lnTo>
                      <a:pt x="2912" y="2094"/>
                    </a:lnTo>
                    <a:lnTo>
                      <a:pt x="2991" y="1844"/>
                    </a:lnTo>
                    <a:lnTo>
                      <a:pt x="2647" y="1844"/>
                    </a:lnTo>
                    <a:close/>
                    <a:moveTo>
                      <a:pt x="1885" y="1844"/>
                    </a:moveTo>
                    <a:lnTo>
                      <a:pt x="1885" y="2094"/>
                    </a:lnTo>
                    <a:lnTo>
                      <a:pt x="2416" y="2094"/>
                    </a:lnTo>
                    <a:lnTo>
                      <a:pt x="2416" y="1844"/>
                    </a:lnTo>
                    <a:lnTo>
                      <a:pt x="1885" y="1844"/>
                    </a:lnTo>
                    <a:close/>
                    <a:moveTo>
                      <a:pt x="1301" y="1844"/>
                    </a:moveTo>
                    <a:lnTo>
                      <a:pt x="1388" y="2094"/>
                    </a:lnTo>
                    <a:lnTo>
                      <a:pt x="1654" y="2094"/>
                    </a:lnTo>
                    <a:lnTo>
                      <a:pt x="1654" y="1844"/>
                    </a:lnTo>
                    <a:lnTo>
                      <a:pt x="1301" y="1844"/>
                    </a:lnTo>
                    <a:close/>
                    <a:moveTo>
                      <a:pt x="2647" y="1316"/>
                    </a:moveTo>
                    <a:lnTo>
                      <a:pt x="2647" y="1614"/>
                    </a:lnTo>
                    <a:lnTo>
                      <a:pt x="3065" y="1614"/>
                    </a:lnTo>
                    <a:lnTo>
                      <a:pt x="3160" y="1316"/>
                    </a:lnTo>
                    <a:lnTo>
                      <a:pt x="2647" y="1316"/>
                    </a:lnTo>
                    <a:close/>
                    <a:moveTo>
                      <a:pt x="1885" y="1316"/>
                    </a:moveTo>
                    <a:lnTo>
                      <a:pt x="1885" y="1614"/>
                    </a:lnTo>
                    <a:lnTo>
                      <a:pt x="2416" y="1614"/>
                    </a:lnTo>
                    <a:lnTo>
                      <a:pt x="2416" y="1316"/>
                    </a:lnTo>
                    <a:lnTo>
                      <a:pt x="1885" y="1316"/>
                    </a:lnTo>
                    <a:close/>
                    <a:moveTo>
                      <a:pt x="1118" y="1316"/>
                    </a:moveTo>
                    <a:lnTo>
                      <a:pt x="1221" y="1614"/>
                    </a:lnTo>
                    <a:lnTo>
                      <a:pt x="1654" y="1614"/>
                    </a:lnTo>
                    <a:lnTo>
                      <a:pt x="1654" y="1316"/>
                    </a:lnTo>
                    <a:lnTo>
                      <a:pt x="1118" y="1316"/>
                    </a:lnTo>
                    <a:close/>
                    <a:moveTo>
                      <a:pt x="2647" y="826"/>
                    </a:moveTo>
                    <a:lnTo>
                      <a:pt x="2647" y="1086"/>
                    </a:lnTo>
                    <a:lnTo>
                      <a:pt x="3235" y="1086"/>
                    </a:lnTo>
                    <a:lnTo>
                      <a:pt x="3317" y="826"/>
                    </a:lnTo>
                    <a:lnTo>
                      <a:pt x="2647" y="826"/>
                    </a:lnTo>
                    <a:close/>
                    <a:moveTo>
                      <a:pt x="1885" y="826"/>
                    </a:moveTo>
                    <a:lnTo>
                      <a:pt x="1885" y="1086"/>
                    </a:lnTo>
                    <a:lnTo>
                      <a:pt x="2416" y="1086"/>
                    </a:lnTo>
                    <a:lnTo>
                      <a:pt x="2416" y="826"/>
                    </a:lnTo>
                    <a:lnTo>
                      <a:pt x="1885" y="826"/>
                    </a:lnTo>
                    <a:close/>
                    <a:moveTo>
                      <a:pt x="948" y="826"/>
                    </a:moveTo>
                    <a:lnTo>
                      <a:pt x="1037" y="1086"/>
                    </a:lnTo>
                    <a:lnTo>
                      <a:pt x="1654" y="1086"/>
                    </a:lnTo>
                    <a:lnTo>
                      <a:pt x="1654" y="826"/>
                    </a:lnTo>
                    <a:lnTo>
                      <a:pt x="948" y="826"/>
                    </a:lnTo>
                    <a:close/>
                    <a:moveTo>
                      <a:pt x="112" y="0"/>
                    </a:moveTo>
                    <a:lnTo>
                      <a:pt x="135" y="3"/>
                    </a:lnTo>
                    <a:lnTo>
                      <a:pt x="157" y="9"/>
                    </a:lnTo>
                    <a:lnTo>
                      <a:pt x="695" y="220"/>
                    </a:lnTo>
                    <a:lnTo>
                      <a:pt x="717" y="232"/>
                    </a:lnTo>
                    <a:lnTo>
                      <a:pt x="736" y="247"/>
                    </a:lnTo>
                    <a:lnTo>
                      <a:pt x="751" y="267"/>
                    </a:lnTo>
                    <a:lnTo>
                      <a:pt x="761" y="289"/>
                    </a:lnTo>
                    <a:lnTo>
                      <a:pt x="868" y="597"/>
                    </a:lnTo>
                    <a:lnTo>
                      <a:pt x="876" y="596"/>
                    </a:lnTo>
                    <a:lnTo>
                      <a:pt x="884" y="596"/>
                    </a:lnTo>
                    <a:lnTo>
                      <a:pt x="3476" y="596"/>
                    </a:lnTo>
                    <a:lnTo>
                      <a:pt x="3496" y="598"/>
                    </a:lnTo>
                    <a:lnTo>
                      <a:pt x="3517" y="604"/>
                    </a:lnTo>
                    <a:lnTo>
                      <a:pt x="3537" y="613"/>
                    </a:lnTo>
                    <a:lnTo>
                      <a:pt x="3554" y="627"/>
                    </a:lnTo>
                    <a:lnTo>
                      <a:pt x="3568" y="643"/>
                    </a:lnTo>
                    <a:lnTo>
                      <a:pt x="3579" y="663"/>
                    </a:lnTo>
                    <a:lnTo>
                      <a:pt x="3587" y="682"/>
                    </a:lnTo>
                    <a:lnTo>
                      <a:pt x="3590" y="704"/>
                    </a:lnTo>
                    <a:lnTo>
                      <a:pt x="3589" y="725"/>
                    </a:lnTo>
                    <a:lnTo>
                      <a:pt x="3585" y="747"/>
                    </a:lnTo>
                    <a:lnTo>
                      <a:pt x="3105" y="2244"/>
                    </a:lnTo>
                    <a:lnTo>
                      <a:pt x="3095" y="2266"/>
                    </a:lnTo>
                    <a:lnTo>
                      <a:pt x="3081" y="2286"/>
                    </a:lnTo>
                    <a:lnTo>
                      <a:pt x="3063" y="2302"/>
                    </a:lnTo>
                    <a:lnTo>
                      <a:pt x="3043" y="2314"/>
                    </a:lnTo>
                    <a:lnTo>
                      <a:pt x="3020" y="2322"/>
                    </a:lnTo>
                    <a:lnTo>
                      <a:pt x="2996" y="2324"/>
                    </a:lnTo>
                    <a:lnTo>
                      <a:pt x="1306" y="2324"/>
                    </a:lnTo>
                    <a:lnTo>
                      <a:pt x="1283" y="2322"/>
                    </a:lnTo>
                    <a:lnTo>
                      <a:pt x="1261" y="2315"/>
                    </a:lnTo>
                    <a:lnTo>
                      <a:pt x="1154" y="2612"/>
                    </a:lnTo>
                    <a:lnTo>
                      <a:pt x="2996" y="2612"/>
                    </a:lnTo>
                    <a:lnTo>
                      <a:pt x="3017" y="2614"/>
                    </a:lnTo>
                    <a:lnTo>
                      <a:pt x="3037" y="2622"/>
                    </a:lnTo>
                    <a:lnTo>
                      <a:pt x="3056" y="2633"/>
                    </a:lnTo>
                    <a:lnTo>
                      <a:pt x="3070" y="2648"/>
                    </a:lnTo>
                    <a:lnTo>
                      <a:pt x="3082" y="2665"/>
                    </a:lnTo>
                    <a:lnTo>
                      <a:pt x="3088" y="2686"/>
                    </a:lnTo>
                    <a:lnTo>
                      <a:pt x="3092" y="2708"/>
                    </a:lnTo>
                    <a:lnTo>
                      <a:pt x="3088" y="2730"/>
                    </a:lnTo>
                    <a:lnTo>
                      <a:pt x="3082" y="2751"/>
                    </a:lnTo>
                    <a:lnTo>
                      <a:pt x="3070" y="2768"/>
                    </a:lnTo>
                    <a:lnTo>
                      <a:pt x="3056" y="2783"/>
                    </a:lnTo>
                    <a:lnTo>
                      <a:pt x="3037" y="2794"/>
                    </a:lnTo>
                    <a:lnTo>
                      <a:pt x="3017" y="2802"/>
                    </a:lnTo>
                    <a:lnTo>
                      <a:pt x="2996" y="2804"/>
                    </a:lnTo>
                    <a:lnTo>
                      <a:pt x="2888" y="2804"/>
                    </a:lnTo>
                    <a:lnTo>
                      <a:pt x="2913" y="2836"/>
                    </a:lnTo>
                    <a:lnTo>
                      <a:pt x="2935" y="2872"/>
                    </a:lnTo>
                    <a:lnTo>
                      <a:pt x="2952" y="2909"/>
                    </a:lnTo>
                    <a:lnTo>
                      <a:pt x="2965" y="2949"/>
                    </a:lnTo>
                    <a:lnTo>
                      <a:pt x="2973" y="2991"/>
                    </a:lnTo>
                    <a:lnTo>
                      <a:pt x="2976" y="3034"/>
                    </a:lnTo>
                    <a:lnTo>
                      <a:pt x="2973" y="3081"/>
                    </a:lnTo>
                    <a:lnTo>
                      <a:pt x="2964" y="3126"/>
                    </a:lnTo>
                    <a:lnTo>
                      <a:pt x="2949" y="3168"/>
                    </a:lnTo>
                    <a:lnTo>
                      <a:pt x="2929" y="3209"/>
                    </a:lnTo>
                    <a:lnTo>
                      <a:pt x="2904" y="3246"/>
                    </a:lnTo>
                    <a:lnTo>
                      <a:pt x="2875" y="3279"/>
                    </a:lnTo>
                    <a:lnTo>
                      <a:pt x="2842" y="3308"/>
                    </a:lnTo>
                    <a:lnTo>
                      <a:pt x="2805" y="3333"/>
                    </a:lnTo>
                    <a:lnTo>
                      <a:pt x="2764" y="3353"/>
                    </a:lnTo>
                    <a:lnTo>
                      <a:pt x="2722" y="3368"/>
                    </a:lnTo>
                    <a:lnTo>
                      <a:pt x="2677" y="3377"/>
                    </a:lnTo>
                    <a:lnTo>
                      <a:pt x="2630" y="3380"/>
                    </a:lnTo>
                    <a:lnTo>
                      <a:pt x="2583" y="3377"/>
                    </a:lnTo>
                    <a:lnTo>
                      <a:pt x="2539" y="3368"/>
                    </a:lnTo>
                    <a:lnTo>
                      <a:pt x="2496" y="3353"/>
                    </a:lnTo>
                    <a:lnTo>
                      <a:pt x="2456" y="3333"/>
                    </a:lnTo>
                    <a:lnTo>
                      <a:pt x="2420" y="3308"/>
                    </a:lnTo>
                    <a:lnTo>
                      <a:pt x="2386" y="3279"/>
                    </a:lnTo>
                    <a:lnTo>
                      <a:pt x="2357" y="3246"/>
                    </a:lnTo>
                    <a:lnTo>
                      <a:pt x="2332" y="3209"/>
                    </a:lnTo>
                    <a:lnTo>
                      <a:pt x="2312" y="3168"/>
                    </a:lnTo>
                    <a:lnTo>
                      <a:pt x="2297" y="3126"/>
                    </a:lnTo>
                    <a:lnTo>
                      <a:pt x="2288" y="3081"/>
                    </a:lnTo>
                    <a:lnTo>
                      <a:pt x="2284" y="3034"/>
                    </a:lnTo>
                    <a:lnTo>
                      <a:pt x="2288" y="2991"/>
                    </a:lnTo>
                    <a:lnTo>
                      <a:pt x="2295" y="2949"/>
                    </a:lnTo>
                    <a:lnTo>
                      <a:pt x="2308" y="2909"/>
                    </a:lnTo>
                    <a:lnTo>
                      <a:pt x="2326" y="2872"/>
                    </a:lnTo>
                    <a:lnTo>
                      <a:pt x="2348" y="2836"/>
                    </a:lnTo>
                    <a:lnTo>
                      <a:pt x="2374" y="2804"/>
                    </a:lnTo>
                    <a:lnTo>
                      <a:pt x="1620" y="2804"/>
                    </a:lnTo>
                    <a:lnTo>
                      <a:pt x="1646" y="2836"/>
                    </a:lnTo>
                    <a:lnTo>
                      <a:pt x="1668" y="2872"/>
                    </a:lnTo>
                    <a:lnTo>
                      <a:pt x="1685" y="2909"/>
                    </a:lnTo>
                    <a:lnTo>
                      <a:pt x="1699" y="2949"/>
                    </a:lnTo>
                    <a:lnTo>
                      <a:pt x="1706" y="2991"/>
                    </a:lnTo>
                    <a:lnTo>
                      <a:pt x="1708" y="3034"/>
                    </a:lnTo>
                    <a:lnTo>
                      <a:pt x="1706" y="3081"/>
                    </a:lnTo>
                    <a:lnTo>
                      <a:pt x="1696" y="3126"/>
                    </a:lnTo>
                    <a:lnTo>
                      <a:pt x="1682" y="3168"/>
                    </a:lnTo>
                    <a:lnTo>
                      <a:pt x="1661" y="3209"/>
                    </a:lnTo>
                    <a:lnTo>
                      <a:pt x="1636" y="3246"/>
                    </a:lnTo>
                    <a:lnTo>
                      <a:pt x="1608" y="3279"/>
                    </a:lnTo>
                    <a:lnTo>
                      <a:pt x="1574" y="3308"/>
                    </a:lnTo>
                    <a:lnTo>
                      <a:pt x="1537" y="3333"/>
                    </a:lnTo>
                    <a:lnTo>
                      <a:pt x="1498" y="3353"/>
                    </a:lnTo>
                    <a:lnTo>
                      <a:pt x="1455" y="3368"/>
                    </a:lnTo>
                    <a:lnTo>
                      <a:pt x="1409" y="3377"/>
                    </a:lnTo>
                    <a:lnTo>
                      <a:pt x="1364" y="3380"/>
                    </a:lnTo>
                    <a:lnTo>
                      <a:pt x="1317" y="3377"/>
                    </a:lnTo>
                    <a:lnTo>
                      <a:pt x="1271" y="3368"/>
                    </a:lnTo>
                    <a:lnTo>
                      <a:pt x="1228" y="3353"/>
                    </a:lnTo>
                    <a:lnTo>
                      <a:pt x="1189" y="3333"/>
                    </a:lnTo>
                    <a:lnTo>
                      <a:pt x="1152" y="3308"/>
                    </a:lnTo>
                    <a:lnTo>
                      <a:pt x="1119" y="3279"/>
                    </a:lnTo>
                    <a:lnTo>
                      <a:pt x="1090" y="3246"/>
                    </a:lnTo>
                    <a:lnTo>
                      <a:pt x="1065" y="3209"/>
                    </a:lnTo>
                    <a:lnTo>
                      <a:pt x="1045" y="3168"/>
                    </a:lnTo>
                    <a:lnTo>
                      <a:pt x="1030" y="3126"/>
                    </a:lnTo>
                    <a:lnTo>
                      <a:pt x="1021" y="3081"/>
                    </a:lnTo>
                    <a:lnTo>
                      <a:pt x="1018" y="3034"/>
                    </a:lnTo>
                    <a:lnTo>
                      <a:pt x="1020" y="2991"/>
                    </a:lnTo>
                    <a:lnTo>
                      <a:pt x="1029" y="2949"/>
                    </a:lnTo>
                    <a:lnTo>
                      <a:pt x="1042" y="2909"/>
                    </a:lnTo>
                    <a:lnTo>
                      <a:pt x="1059" y="2872"/>
                    </a:lnTo>
                    <a:lnTo>
                      <a:pt x="1081" y="2836"/>
                    </a:lnTo>
                    <a:lnTo>
                      <a:pt x="1106" y="2804"/>
                    </a:lnTo>
                    <a:lnTo>
                      <a:pt x="1018" y="2804"/>
                    </a:lnTo>
                    <a:lnTo>
                      <a:pt x="995" y="2801"/>
                    </a:lnTo>
                    <a:lnTo>
                      <a:pt x="973" y="2793"/>
                    </a:lnTo>
                    <a:lnTo>
                      <a:pt x="955" y="2780"/>
                    </a:lnTo>
                    <a:lnTo>
                      <a:pt x="939" y="2764"/>
                    </a:lnTo>
                    <a:lnTo>
                      <a:pt x="928" y="2743"/>
                    </a:lnTo>
                    <a:lnTo>
                      <a:pt x="923" y="2721"/>
                    </a:lnTo>
                    <a:lnTo>
                      <a:pt x="922" y="2698"/>
                    </a:lnTo>
                    <a:lnTo>
                      <a:pt x="927" y="2675"/>
                    </a:lnTo>
                    <a:lnTo>
                      <a:pt x="1100" y="2195"/>
                    </a:lnTo>
                    <a:lnTo>
                      <a:pt x="1109" y="2176"/>
                    </a:lnTo>
                    <a:lnTo>
                      <a:pt x="1124" y="2159"/>
                    </a:lnTo>
                    <a:lnTo>
                      <a:pt x="1140" y="2146"/>
                    </a:lnTo>
                    <a:lnTo>
                      <a:pt x="1159" y="2137"/>
                    </a:lnTo>
                    <a:lnTo>
                      <a:pt x="562" y="415"/>
                    </a:lnTo>
                    <a:lnTo>
                      <a:pt x="73" y="223"/>
                    </a:lnTo>
                    <a:lnTo>
                      <a:pt x="52" y="212"/>
                    </a:lnTo>
                    <a:lnTo>
                      <a:pt x="35" y="199"/>
                    </a:lnTo>
                    <a:lnTo>
                      <a:pt x="21" y="181"/>
                    </a:lnTo>
                    <a:lnTo>
                      <a:pt x="10" y="162"/>
                    </a:lnTo>
                    <a:lnTo>
                      <a:pt x="3" y="141"/>
                    </a:lnTo>
                    <a:lnTo>
                      <a:pt x="0" y="119"/>
                    </a:lnTo>
                    <a:lnTo>
                      <a:pt x="2" y="96"/>
                    </a:lnTo>
                    <a:lnTo>
                      <a:pt x="8" y="73"/>
                    </a:lnTo>
                    <a:lnTo>
                      <a:pt x="19" y="53"/>
                    </a:lnTo>
                    <a:lnTo>
                      <a:pt x="33" y="35"/>
                    </a:lnTo>
                    <a:lnTo>
                      <a:pt x="50" y="21"/>
                    </a:lnTo>
                    <a:lnTo>
                      <a:pt x="69" y="10"/>
                    </a:lnTo>
                    <a:lnTo>
                      <a:pt x="91" y="4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sp>
            <p:nvSpPr>
              <p:cNvPr id="64" name="Freeform 6">
                <a:extLst>
                  <a:ext uri="{FF2B5EF4-FFF2-40B4-BE49-F238E27FC236}">
                    <a16:creationId xmlns:a16="http://schemas.microsoft.com/office/drawing/2014/main" xmlns="" id="{646A3C56-514B-4F67-872E-374A876B73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2182" y="5587579"/>
                <a:ext cx="139095" cy="139430"/>
              </a:xfrm>
              <a:custGeom>
                <a:avLst/>
                <a:gdLst>
                  <a:gd name="T0" fmla="*/ 373 w 747"/>
                  <a:gd name="T1" fmla="*/ 0 h 749"/>
                  <a:gd name="T2" fmla="*/ 424 w 747"/>
                  <a:gd name="T3" fmla="*/ 4 h 749"/>
                  <a:gd name="T4" fmla="*/ 472 w 747"/>
                  <a:gd name="T5" fmla="*/ 14 h 749"/>
                  <a:gd name="T6" fmla="*/ 518 w 747"/>
                  <a:gd name="T7" fmla="*/ 29 h 749"/>
                  <a:gd name="T8" fmla="*/ 562 w 747"/>
                  <a:gd name="T9" fmla="*/ 51 h 749"/>
                  <a:gd name="T10" fmla="*/ 602 w 747"/>
                  <a:gd name="T11" fmla="*/ 78 h 749"/>
                  <a:gd name="T12" fmla="*/ 638 w 747"/>
                  <a:gd name="T13" fmla="*/ 109 h 749"/>
                  <a:gd name="T14" fmla="*/ 669 w 747"/>
                  <a:gd name="T15" fmla="*/ 146 h 749"/>
                  <a:gd name="T16" fmla="*/ 696 w 747"/>
                  <a:gd name="T17" fmla="*/ 186 h 749"/>
                  <a:gd name="T18" fmla="*/ 718 w 747"/>
                  <a:gd name="T19" fmla="*/ 229 h 749"/>
                  <a:gd name="T20" fmla="*/ 733 w 747"/>
                  <a:gd name="T21" fmla="*/ 276 h 749"/>
                  <a:gd name="T22" fmla="*/ 744 w 747"/>
                  <a:gd name="T23" fmla="*/ 324 h 749"/>
                  <a:gd name="T24" fmla="*/ 747 w 747"/>
                  <a:gd name="T25" fmla="*/ 375 h 749"/>
                  <a:gd name="T26" fmla="*/ 744 w 747"/>
                  <a:gd name="T27" fmla="*/ 426 h 749"/>
                  <a:gd name="T28" fmla="*/ 733 w 747"/>
                  <a:gd name="T29" fmla="*/ 474 h 749"/>
                  <a:gd name="T30" fmla="*/ 718 w 747"/>
                  <a:gd name="T31" fmla="*/ 520 h 749"/>
                  <a:gd name="T32" fmla="*/ 696 w 747"/>
                  <a:gd name="T33" fmla="*/ 564 h 749"/>
                  <a:gd name="T34" fmla="*/ 669 w 747"/>
                  <a:gd name="T35" fmla="*/ 604 h 749"/>
                  <a:gd name="T36" fmla="*/ 638 w 747"/>
                  <a:gd name="T37" fmla="*/ 640 h 749"/>
                  <a:gd name="T38" fmla="*/ 602 w 747"/>
                  <a:gd name="T39" fmla="*/ 672 h 749"/>
                  <a:gd name="T40" fmla="*/ 562 w 747"/>
                  <a:gd name="T41" fmla="*/ 699 h 749"/>
                  <a:gd name="T42" fmla="*/ 518 w 747"/>
                  <a:gd name="T43" fmla="*/ 720 h 749"/>
                  <a:gd name="T44" fmla="*/ 472 w 747"/>
                  <a:gd name="T45" fmla="*/ 736 h 749"/>
                  <a:gd name="T46" fmla="*/ 424 w 747"/>
                  <a:gd name="T47" fmla="*/ 747 h 749"/>
                  <a:gd name="T48" fmla="*/ 373 w 747"/>
                  <a:gd name="T49" fmla="*/ 749 h 749"/>
                  <a:gd name="T50" fmla="*/ 322 w 747"/>
                  <a:gd name="T51" fmla="*/ 747 h 749"/>
                  <a:gd name="T52" fmla="*/ 274 w 747"/>
                  <a:gd name="T53" fmla="*/ 736 h 749"/>
                  <a:gd name="T54" fmla="*/ 228 w 747"/>
                  <a:gd name="T55" fmla="*/ 720 h 749"/>
                  <a:gd name="T56" fmla="*/ 185 w 747"/>
                  <a:gd name="T57" fmla="*/ 699 h 749"/>
                  <a:gd name="T58" fmla="*/ 145 w 747"/>
                  <a:gd name="T59" fmla="*/ 672 h 749"/>
                  <a:gd name="T60" fmla="*/ 108 w 747"/>
                  <a:gd name="T61" fmla="*/ 640 h 749"/>
                  <a:gd name="T62" fmla="*/ 77 w 747"/>
                  <a:gd name="T63" fmla="*/ 604 h 749"/>
                  <a:gd name="T64" fmla="*/ 50 w 747"/>
                  <a:gd name="T65" fmla="*/ 564 h 749"/>
                  <a:gd name="T66" fmla="*/ 29 w 747"/>
                  <a:gd name="T67" fmla="*/ 520 h 749"/>
                  <a:gd name="T68" fmla="*/ 13 w 747"/>
                  <a:gd name="T69" fmla="*/ 474 h 749"/>
                  <a:gd name="T70" fmla="*/ 3 w 747"/>
                  <a:gd name="T71" fmla="*/ 426 h 749"/>
                  <a:gd name="T72" fmla="*/ 0 w 747"/>
                  <a:gd name="T73" fmla="*/ 375 h 749"/>
                  <a:gd name="T74" fmla="*/ 3 w 747"/>
                  <a:gd name="T75" fmla="*/ 324 h 749"/>
                  <a:gd name="T76" fmla="*/ 13 w 747"/>
                  <a:gd name="T77" fmla="*/ 276 h 749"/>
                  <a:gd name="T78" fmla="*/ 29 w 747"/>
                  <a:gd name="T79" fmla="*/ 229 h 749"/>
                  <a:gd name="T80" fmla="*/ 50 w 747"/>
                  <a:gd name="T81" fmla="*/ 186 h 749"/>
                  <a:gd name="T82" fmla="*/ 77 w 747"/>
                  <a:gd name="T83" fmla="*/ 146 h 749"/>
                  <a:gd name="T84" fmla="*/ 108 w 747"/>
                  <a:gd name="T85" fmla="*/ 109 h 749"/>
                  <a:gd name="T86" fmla="*/ 145 w 747"/>
                  <a:gd name="T87" fmla="*/ 78 h 749"/>
                  <a:gd name="T88" fmla="*/ 185 w 747"/>
                  <a:gd name="T89" fmla="*/ 51 h 749"/>
                  <a:gd name="T90" fmla="*/ 228 w 747"/>
                  <a:gd name="T91" fmla="*/ 29 h 749"/>
                  <a:gd name="T92" fmla="*/ 274 w 747"/>
                  <a:gd name="T93" fmla="*/ 14 h 749"/>
                  <a:gd name="T94" fmla="*/ 322 w 747"/>
                  <a:gd name="T95" fmla="*/ 4 h 749"/>
                  <a:gd name="T96" fmla="*/ 373 w 747"/>
                  <a:gd name="T97" fmla="*/ 0 h 7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747" h="749">
                    <a:moveTo>
                      <a:pt x="373" y="0"/>
                    </a:moveTo>
                    <a:lnTo>
                      <a:pt x="424" y="4"/>
                    </a:lnTo>
                    <a:lnTo>
                      <a:pt x="472" y="14"/>
                    </a:lnTo>
                    <a:lnTo>
                      <a:pt x="518" y="29"/>
                    </a:lnTo>
                    <a:lnTo>
                      <a:pt x="562" y="51"/>
                    </a:lnTo>
                    <a:lnTo>
                      <a:pt x="602" y="78"/>
                    </a:lnTo>
                    <a:lnTo>
                      <a:pt x="638" y="109"/>
                    </a:lnTo>
                    <a:lnTo>
                      <a:pt x="669" y="146"/>
                    </a:lnTo>
                    <a:lnTo>
                      <a:pt x="696" y="186"/>
                    </a:lnTo>
                    <a:lnTo>
                      <a:pt x="718" y="229"/>
                    </a:lnTo>
                    <a:lnTo>
                      <a:pt x="733" y="276"/>
                    </a:lnTo>
                    <a:lnTo>
                      <a:pt x="744" y="324"/>
                    </a:lnTo>
                    <a:lnTo>
                      <a:pt x="747" y="375"/>
                    </a:lnTo>
                    <a:lnTo>
                      <a:pt x="744" y="426"/>
                    </a:lnTo>
                    <a:lnTo>
                      <a:pt x="733" y="474"/>
                    </a:lnTo>
                    <a:lnTo>
                      <a:pt x="718" y="520"/>
                    </a:lnTo>
                    <a:lnTo>
                      <a:pt x="696" y="564"/>
                    </a:lnTo>
                    <a:lnTo>
                      <a:pt x="669" y="604"/>
                    </a:lnTo>
                    <a:lnTo>
                      <a:pt x="638" y="640"/>
                    </a:lnTo>
                    <a:lnTo>
                      <a:pt x="602" y="672"/>
                    </a:lnTo>
                    <a:lnTo>
                      <a:pt x="562" y="699"/>
                    </a:lnTo>
                    <a:lnTo>
                      <a:pt x="518" y="720"/>
                    </a:lnTo>
                    <a:lnTo>
                      <a:pt x="472" y="736"/>
                    </a:lnTo>
                    <a:lnTo>
                      <a:pt x="424" y="747"/>
                    </a:lnTo>
                    <a:lnTo>
                      <a:pt x="373" y="749"/>
                    </a:lnTo>
                    <a:lnTo>
                      <a:pt x="322" y="747"/>
                    </a:lnTo>
                    <a:lnTo>
                      <a:pt x="274" y="736"/>
                    </a:lnTo>
                    <a:lnTo>
                      <a:pt x="228" y="720"/>
                    </a:lnTo>
                    <a:lnTo>
                      <a:pt x="185" y="699"/>
                    </a:lnTo>
                    <a:lnTo>
                      <a:pt x="145" y="672"/>
                    </a:lnTo>
                    <a:lnTo>
                      <a:pt x="108" y="640"/>
                    </a:lnTo>
                    <a:lnTo>
                      <a:pt x="77" y="604"/>
                    </a:lnTo>
                    <a:lnTo>
                      <a:pt x="50" y="564"/>
                    </a:lnTo>
                    <a:lnTo>
                      <a:pt x="29" y="520"/>
                    </a:lnTo>
                    <a:lnTo>
                      <a:pt x="13" y="474"/>
                    </a:lnTo>
                    <a:lnTo>
                      <a:pt x="3" y="426"/>
                    </a:lnTo>
                    <a:lnTo>
                      <a:pt x="0" y="375"/>
                    </a:lnTo>
                    <a:lnTo>
                      <a:pt x="3" y="324"/>
                    </a:lnTo>
                    <a:lnTo>
                      <a:pt x="13" y="276"/>
                    </a:lnTo>
                    <a:lnTo>
                      <a:pt x="29" y="229"/>
                    </a:lnTo>
                    <a:lnTo>
                      <a:pt x="50" y="186"/>
                    </a:lnTo>
                    <a:lnTo>
                      <a:pt x="77" y="146"/>
                    </a:lnTo>
                    <a:lnTo>
                      <a:pt x="108" y="109"/>
                    </a:lnTo>
                    <a:lnTo>
                      <a:pt x="145" y="78"/>
                    </a:lnTo>
                    <a:lnTo>
                      <a:pt x="185" y="51"/>
                    </a:lnTo>
                    <a:lnTo>
                      <a:pt x="228" y="29"/>
                    </a:lnTo>
                    <a:lnTo>
                      <a:pt x="274" y="14"/>
                    </a:lnTo>
                    <a:lnTo>
                      <a:pt x="322" y="4"/>
                    </a:lnTo>
                    <a:lnTo>
                      <a:pt x="373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5" name="Freeform 7">
                <a:extLst>
                  <a:ext uri="{FF2B5EF4-FFF2-40B4-BE49-F238E27FC236}">
                    <a16:creationId xmlns:a16="http://schemas.microsoft.com/office/drawing/2014/main" xmlns="" id="{FF7B0BB6-FADE-42B3-AC16-635060BDA7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8165" y="5801372"/>
                <a:ext cx="33607" cy="91094"/>
              </a:xfrm>
              <a:custGeom>
                <a:avLst/>
                <a:gdLst>
                  <a:gd name="T0" fmla="*/ 182 w 182"/>
                  <a:gd name="T1" fmla="*/ 0 h 487"/>
                  <a:gd name="T2" fmla="*/ 182 w 182"/>
                  <a:gd name="T3" fmla="*/ 487 h 487"/>
                  <a:gd name="T4" fmla="*/ 0 w 182"/>
                  <a:gd name="T5" fmla="*/ 487 h 487"/>
                  <a:gd name="T6" fmla="*/ 2 w 182"/>
                  <a:gd name="T7" fmla="*/ 452 h 487"/>
                  <a:gd name="T8" fmla="*/ 6 w 182"/>
                  <a:gd name="T9" fmla="*/ 411 h 487"/>
                  <a:gd name="T10" fmla="*/ 10 w 182"/>
                  <a:gd name="T11" fmla="*/ 365 h 487"/>
                  <a:gd name="T12" fmla="*/ 60 w 182"/>
                  <a:gd name="T13" fmla="*/ 365 h 487"/>
                  <a:gd name="T14" fmla="*/ 60 w 182"/>
                  <a:gd name="T15" fmla="*/ 161 h 487"/>
                  <a:gd name="T16" fmla="*/ 78 w 182"/>
                  <a:gd name="T17" fmla="*/ 119 h 487"/>
                  <a:gd name="T18" fmla="*/ 99 w 182"/>
                  <a:gd name="T19" fmla="*/ 79 h 487"/>
                  <a:gd name="T20" fmla="*/ 122 w 182"/>
                  <a:gd name="T21" fmla="*/ 41 h 487"/>
                  <a:gd name="T22" fmla="*/ 150 w 182"/>
                  <a:gd name="T23" fmla="*/ 7 h 487"/>
                  <a:gd name="T24" fmla="*/ 166 w 182"/>
                  <a:gd name="T25" fmla="*/ 5 h 487"/>
                  <a:gd name="T26" fmla="*/ 182 w 182"/>
                  <a:gd name="T27" fmla="*/ 0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2" h="487">
                    <a:moveTo>
                      <a:pt x="182" y="0"/>
                    </a:moveTo>
                    <a:lnTo>
                      <a:pt x="182" y="487"/>
                    </a:lnTo>
                    <a:lnTo>
                      <a:pt x="0" y="487"/>
                    </a:lnTo>
                    <a:lnTo>
                      <a:pt x="2" y="452"/>
                    </a:lnTo>
                    <a:lnTo>
                      <a:pt x="6" y="411"/>
                    </a:lnTo>
                    <a:lnTo>
                      <a:pt x="10" y="365"/>
                    </a:lnTo>
                    <a:lnTo>
                      <a:pt x="60" y="365"/>
                    </a:lnTo>
                    <a:lnTo>
                      <a:pt x="60" y="161"/>
                    </a:lnTo>
                    <a:lnTo>
                      <a:pt x="78" y="119"/>
                    </a:lnTo>
                    <a:lnTo>
                      <a:pt x="99" y="79"/>
                    </a:lnTo>
                    <a:lnTo>
                      <a:pt x="122" y="41"/>
                    </a:lnTo>
                    <a:lnTo>
                      <a:pt x="150" y="7"/>
                    </a:lnTo>
                    <a:lnTo>
                      <a:pt x="166" y="5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6" name="Rectangle 8">
                <a:extLst>
                  <a:ext uri="{FF2B5EF4-FFF2-40B4-BE49-F238E27FC236}">
                    <a16:creationId xmlns:a16="http://schemas.microsoft.com/office/drawing/2014/main" xmlns="" id="{029FA9E7-3382-4333-9216-119B1C78FD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93228" y="5933365"/>
                <a:ext cx="303394" cy="193343"/>
              </a:xfrm>
              <a:prstGeom prst="rect">
                <a:avLst/>
              </a:pr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7" name="Freeform 9">
                <a:extLst>
                  <a:ext uri="{FF2B5EF4-FFF2-40B4-BE49-F238E27FC236}">
                    <a16:creationId xmlns:a16="http://schemas.microsoft.com/office/drawing/2014/main" xmlns="" id="{E0B501B2-32B4-41C8-984D-B1D39300DB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101150" y="5488119"/>
                <a:ext cx="741215" cy="637659"/>
              </a:xfrm>
              <a:custGeom>
                <a:avLst/>
                <a:gdLst>
                  <a:gd name="T0" fmla="*/ 1608 w 3972"/>
                  <a:gd name="T1" fmla="*/ 3056 h 3428"/>
                  <a:gd name="T2" fmla="*/ 1156 w 3972"/>
                  <a:gd name="T3" fmla="*/ 3056 h 3428"/>
                  <a:gd name="T4" fmla="*/ 3417 w 3972"/>
                  <a:gd name="T5" fmla="*/ 2201 h 3428"/>
                  <a:gd name="T6" fmla="*/ 3425 w 3972"/>
                  <a:gd name="T7" fmla="*/ 2007 h 3428"/>
                  <a:gd name="T8" fmla="*/ 3001 w 3972"/>
                  <a:gd name="T9" fmla="*/ 1412 h 3428"/>
                  <a:gd name="T10" fmla="*/ 3093 w 3972"/>
                  <a:gd name="T11" fmla="*/ 2017 h 3428"/>
                  <a:gd name="T12" fmla="*/ 2579 w 3972"/>
                  <a:gd name="T13" fmla="*/ 0 h 3428"/>
                  <a:gd name="T14" fmla="*/ 2401 w 3972"/>
                  <a:gd name="T15" fmla="*/ 1274 h 3428"/>
                  <a:gd name="T16" fmla="*/ 2580 w 3972"/>
                  <a:gd name="T17" fmla="*/ 1390 h 3428"/>
                  <a:gd name="T18" fmla="*/ 2719 w 3972"/>
                  <a:gd name="T19" fmla="*/ 1387 h 3428"/>
                  <a:gd name="T20" fmla="*/ 2867 w 3972"/>
                  <a:gd name="T21" fmla="*/ 1318 h 3428"/>
                  <a:gd name="T22" fmla="*/ 3095 w 3972"/>
                  <a:gd name="T23" fmla="*/ 1304 h 3428"/>
                  <a:gd name="T24" fmla="*/ 3237 w 3972"/>
                  <a:gd name="T25" fmla="*/ 1366 h 3428"/>
                  <a:gd name="T26" fmla="*/ 3317 w 3972"/>
                  <a:gd name="T27" fmla="*/ 1417 h 3428"/>
                  <a:gd name="T28" fmla="*/ 3439 w 3972"/>
                  <a:gd name="T29" fmla="*/ 1508 h 3428"/>
                  <a:gd name="T30" fmla="*/ 3563 w 3972"/>
                  <a:gd name="T31" fmla="*/ 1635 h 3428"/>
                  <a:gd name="T32" fmla="*/ 3666 w 3972"/>
                  <a:gd name="T33" fmla="*/ 1801 h 3428"/>
                  <a:gd name="T34" fmla="*/ 3720 w 3972"/>
                  <a:gd name="T35" fmla="*/ 2012 h 3428"/>
                  <a:gd name="T36" fmla="*/ 3713 w 3972"/>
                  <a:gd name="T37" fmla="*/ 2201 h 3428"/>
                  <a:gd name="T38" fmla="*/ 1916 w 3972"/>
                  <a:gd name="T39" fmla="*/ 2201 h 3428"/>
                  <a:gd name="T40" fmla="*/ 2058 w 3972"/>
                  <a:gd name="T41" fmla="*/ 2103 h 3428"/>
                  <a:gd name="T42" fmla="*/ 2084 w 3972"/>
                  <a:gd name="T43" fmla="*/ 1926 h 3428"/>
                  <a:gd name="T44" fmla="*/ 2151 w 3972"/>
                  <a:gd name="T45" fmla="*/ 1735 h 3428"/>
                  <a:gd name="T46" fmla="*/ 2272 w 3972"/>
                  <a:gd name="T47" fmla="*/ 1573 h 3428"/>
                  <a:gd name="T48" fmla="*/ 2407 w 3972"/>
                  <a:gd name="T49" fmla="*/ 1484 h 3428"/>
                  <a:gd name="T50" fmla="*/ 2470 w 3972"/>
                  <a:gd name="T51" fmla="*/ 1496 h 3428"/>
                  <a:gd name="T52" fmla="*/ 2477 w 3972"/>
                  <a:gd name="T53" fmla="*/ 1560 h 3428"/>
                  <a:gd name="T54" fmla="*/ 2330 w 3972"/>
                  <a:gd name="T55" fmla="*/ 1638 h 3428"/>
                  <a:gd name="T56" fmla="*/ 2226 w 3972"/>
                  <a:gd name="T57" fmla="*/ 1749 h 3428"/>
                  <a:gd name="T58" fmla="*/ 2159 w 3972"/>
                  <a:gd name="T59" fmla="*/ 1931 h 3428"/>
                  <a:gd name="T60" fmla="*/ 2132 w 3972"/>
                  <a:gd name="T61" fmla="*/ 2104 h 3428"/>
                  <a:gd name="T62" fmla="*/ 2620 w 3972"/>
                  <a:gd name="T63" fmla="*/ 2201 h 3428"/>
                  <a:gd name="T64" fmla="*/ 2440 w 3972"/>
                  <a:gd name="T65" fmla="*/ 1649 h 3428"/>
                  <a:gd name="T66" fmla="*/ 2520 w 3972"/>
                  <a:gd name="T67" fmla="*/ 1590 h 3428"/>
                  <a:gd name="T68" fmla="*/ 2526 w 3972"/>
                  <a:gd name="T69" fmla="*/ 1489 h 3428"/>
                  <a:gd name="T70" fmla="*/ 2452 w 3972"/>
                  <a:gd name="T71" fmla="*/ 1429 h 3428"/>
                  <a:gd name="T72" fmla="*/ 2278 w 3972"/>
                  <a:gd name="T73" fmla="*/ 1486 h 3428"/>
                  <a:gd name="T74" fmla="*/ 2238 w 3972"/>
                  <a:gd name="T75" fmla="*/ 1519 h 3428"/>
                  <a:gd name="T76" fmla="*/ 2088 w 3972"/>
                  <a:gd name="T77" fmla="*/ 1362 h 3428"/>
                  <a:gd name="T78" fmla="*/ 1976 w 3972"/>
                  <a:gd name="T79" fmla="*/ 1207 h 3428"/>
                  <a:gd name="T80" fmla="*/ 1903 w 3972"/>
                  <a:gd name="T81" fmla="*/ 1085 h 3428"/>
                  <a:gd name="T82" fmla="*/ 1868 w 3972"/>
                  <a:gd name="T83" fmla="*/ 1010 h 3428"/>
                  <a:gd name="T84" fmla="*/ 1884 w 3972"/>
                  <a:gd name="T85" fmla="*/ 901 h 3428"/>
                  <a:gd name="T86" fmla="*/ 1973 w 3972"/>
                  <a:gd name="T87" fmla="*/ 833 h 3428"/>
                  <a:gd name="T88" fmla="*/ 2082 w 3972"/>
                  <a:gd name="T89" fmla="*/ 849 h 3428"/>
                  <a:gd name="T90" fmla="*/ 2153 w 3972"/>
                  <a:gd name="T91" fmla="*/ 936 h 3428"/>
                  <a:gd name="T92" fmla="*/ 2238 w 3972"/>
                  <a:gd name="T93" fmla="*/ 1076 h 3428"/>
                  <a:gd name="T94" fmla="*/ 2008 w 3972"/>
                  <a:gd name="T95" fmla="*/ 2050 h 3428"/>
                  <a:gd name="T96" fmla="*/ 1325 w 3972"/>
                  <a:gd name="T97" fmla="*/ 2172 h 3428"/>
                  <a:gd name="T98" fmla="*/ 738 w 3972"/>
                  <a:gd name="T99" fmla="*/ 3428 h 3428"/>
                  <a:gd name="T100" fmla="*/ 121 w 3972"/>
                  <a:gd name="T101" fmla="*/ 2172 h 3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972" h="3428">
                    <a:moveTo>
                      <a:pt x="860" y="3056"/>
                    </a:moveTo>
                    <a:lnTo>
                      <a:pt x="860" y="3307"/>
                    </a:lnTo>
                    <a:lnTo>
                      <a:pt x="1608" y="3307"/>
                    </a:lnTo>
                    <a:lnTo>
                      <a:pt x="1608" y="3056"/>
                    </a:lnTo>
                    <a:lnTo>
                      <a:pt x="1325" y="3056"/>
                    </a:lnTo>
                    <a:lnTo>
                      <a:pt x="1325" y="3201"/>
                    </a:lnTo>
                    <a:lnTo>
                      <a:pt x="1156" y="3201"/>
                    </a:lnTo>
                    <a:lnTo>
                      <a:pt x="1156" y="3056"/>
                    </a:lnTo>
                    <a:lnTo>
                      <a:pt x="860" y="3056"/>
                    </a:lnTo>
                    <a:close/>
                    <a:moveTo>
                      <a:pt x="3385" y="1890"/>
                    </a:moveTo>
                    <a:lnTo>
                      <a:pt x="3385" y="2201"/>
                    </a:lnTo>
                    <a:lnTo>
                      <a:pt x="3417" y="2201"/>
                    </a:lnTo>
                    <a:lnTo>
                      <a:pt x="3427" y="2148"/>
                    </a:lnTo>
                    <a:lnTo>
                      <a:pt x="3431" y="2098"/>
                    </a:lnTo>
                    <a:lnTo>
                      <a:pt x="3430" y="2051"/>
                    </a:lnTo>
                    <a:lnTo>
                      <a:pt x="3425" y="2007"/>
                    </a:lnTo>
                    <a:lnTo>
                      <a:pt x="3416" y="1965"/>
                    </a:lnTo>
                    <a:lnTo>
                      <a:pt x="3402" y="1926"/>
                    </a:lnTo>
                    <a:lnTo>
                      <a:pt x="3385" y="1890"/>
                    </a:lnTo>
                    <a:close/>
                    <a:moveTo>
                      <a:pt x="3001" y="1412"/>
                    </a:moveTo>
                    <a:lnTo>
                      <a:pt x="2911" y="2017"/>
                    </a:lnTo>
                    <a:lnTo>
                      <a:pt x="3001" y="2141"/>
                    </a:lnTo>
                    <a:lnTo>
                      <a:pt x="3003" y="2141"/>
                    </a:lnTo>
                    <a:lnTo>
                      <a:pt x="3093" y="2017"/>
                    </a:lnTo>
                    <a:lnTo>
                      <a:pt x="3003" y="1412"/>
                    </a:lnTo>
                    <a:lnTo>
                      <a:pt x="3001" y="1412"/>
                    </a:lnTo>
                    <a:close/>
                    <a:moveTo>
                      <a:pt x="0" y="0"/>
                    </a:moveTo>
                    <a:lnTo>
                      <a:pt x="2579" y="0"/>
                    </a:lnTo>
                    <a:lnTo>
                      <a:pt x="2579" y="196"/>
                    </a:lnTo>
                    <a:lnTo>
                      <a:pt x="2360" y="196"/>
                    </a:lnTo>
                    <a:lnTo>
                      <a:pt x="2360" y="1232"/>
                    </a:lnTo>
                    <a:lnTo>
                      <a:pt x="2401" y="1274"/>
                    </a:lnTo>
                    <a:lnTo>
                      <a:pt x="2444" y="1313"/>
                    </a:lnTo>
                    <a:lnTo>
                      <a:pt x="2488" y="1346"/>
                    </a:lnTo>
                    <a:lnTo>
                      <a:pt x="2534" y="1372"/>
                    </a:lnTo>
                    <a:lnTo>
                      <a:pt x="2580" y="1390"/>
                    </a:lnTo>
                    <a:lnTo>
                      <a:pt x="2615" y="1399"/>
                    </a:lnTo>
                    <a:lnTo>
                      <a:pt x="2650" y="1401"/>
                    </a:lnTo>
                    <a:lnTo>
                      <a:pt x="2685" y="1396"/>
                    </a:lnTo>
                    <a:lnTo>
                      <a:pt x="2719" y="1387"/>
                    </a:lnTo>
                    <a:lnTo>
                      <a:pt x="2753" y="1371"/>
                    </a:lnTo>
                    <a:lnTo>
                      <a:pt x="2782" y="1358"/>
                    </a:lnTo>
                    <a:lnTo>
                      <a:pt x="2823" y="1336"/>
                    </a:lnTo>
                    <a:lnTo>
                      <a:pt x="2867" y="1318"/>
                    </a:lnTo>
                    <a:lnTo>
                      <a:pt x="2911" y="1304"/>
                    </a:lnTo>
                    <a:lnTo>
                      <a:pt x="2911" y="1303"/>
                    </a:lnTo>
                    <a:lnTo>
                      <a:pt x="3002" y="1399"/>
                    </a:lnTo>
                    <a:lnTo>
                      <a:pt x="3095" y="1304"/>
                    </a:lnTo>
                    <a:lnTo>
                      <a:pt x="3141" y="1319"/>
                    </a:lnTo>
                    <a:lnTo>
                      <a:pt x="3186" y="1338"/>
                    </a:lnTo>
                    <a:lnTo>
                      <a:pt x="3229" y="1362"/>
                    </a:lnTo>
                    <a:lnTo>
                      <a:pt x="3237" y="1366"/>
                    </a:lnTo>
                    <a:lnTo>
                      <a:pt x="3244" y="1370"/>
                    </a:lnTo>
                    <a:lnTo>
                      <a:pt x="3266" y="1384"/>
                    </a:lnTo>
                    <a:lnTo>
                      <a:pt x="3290" y="1399"/>
                    </a:lnTo>
                    <a:lnTo>
                      <a:pt x="3317" y="1417"/>
                    </a:lnTo>
                    <a:lnTo>
                      <a:pt x="3346" y="1436"/>
                    </a:lnTo>
                    <a:lnTo>
                      <a:pt x="3376" y="1458"/>
                    </a:lnTo>
                    <a:lnTo>
                      <a:pt x="3407" y="1481"/>
                    </a:lnTo>
                    <a:lnTo>
                      <a:pt x="3439" y="1508"/>
                    </a:lnTo>
                    <a:lnTo>
                      <a:pt x="3470" y="1536"/>
                    </a:lnTo>
                    <a:lnTo>
                      <a:pt x="3503" y="1566"/>
                    </a:lnTo>
                    <a:lnTo>
                      <a:pt x="3533" y="1599"/>
                    </a:lnTo>
                    <a:lnTo>
                      <a:pt x="3563" y="1635"/>
                    </a:lnTo>
                    <a:lnTo>
                      <a:pt x="3592" y="1673"/>
                    </a:lnTo>
                    <a:lnTo>
                      <a:pt x="3619" y="1713"/>
                    </a:lnTo>
                    <a:lnTo>
                      <a:pt x="3644" y="1756"/>
                    </a:lnTo>
                    <a:lnTo>
                      <a:pt x="3666" y="1801"/>
                    </a:lnTo>
                    <a:lnTo>
                      <a:pt x="3685" y="1850"/>
                    </a:lnTo>
                    <a:lnTo>
                      <a:pt x="3701" y="1902"/>
                    </a:lnTo>
                    <a:lnTo>
                      <a:pt x="3713" y="1955"/>
                    </a:lnTo>
                    <a:lnTo>
                      <a:pt x="3720" y="2012"/>
                    </a:lnTo>
                    <a:lnTo>
                      <a:pt x="3723" y="2073"/>
                    </a:lnTo>
                    <a:lnTo>
                      <a:pt x="3720" y="2135"/>
                    </a:lnTo>
                    <a:lnTo>
                      <a:pt x="3713" y="2201"/>
                    </a:lnTo>
                    <a:lnTo>
                      <a:pt x="3713" y="2201"/>
                    </a:lnTo>
                    <a:lnTo>
                      <a:pt x="3972" y="2201"/>
                    </a:lnTo>
                    <a:lnTo>
                      <a:pt x="3972" y="2314"/>
                    </a:lnTo>
                    <a:lnTo>
                      <a:pt x="1916" y="2314"/>
                    </a:lnTo>
                    <a:lnTo>
                      <a:pt x="1916" y="2201"/>
                    </a:lnTo>
                    <a:lnTo>
                      <a:pt x="2052" y="2201"/>
                    </a:lnTo>
                    <a:lnTo>
                      <a:pt x="2053" y="2173"/>
                    </a:lnTo>
                    <a:lnTo>
                      <a:pt x="2054" y="2141"/>
                    </a:lnTo>
                    <a:lnTo>
                      <a:pt x="2058" y="2103"/>
                    </a:lnTo>
                    <a:lnTo>
                      <a:pt x="2062" y="2063"/>
                    </a:lnTo>
                    <a:lnTo>
                      <a:pt x="2068" y="2019"/>
                    </a:lnTo>
                    <a:lnTo>
                      <a:pt x="2075" y="1973"/>
                    </a:lnTo>
                    <a:lnTo>
                      <a:pt x="2084" y="1926"/>
                    </a:lnTo>
                    <a:lnTo>
                      <a:pt x="2097" y="1878"/>
                    </a:lnTo>
                    <a:lnTo>
                      <a:pt x="2111" y="1829"/>
                    </a:lnTo>
                    <a:lnTo>
                      <a:pt x="2129" y="1782"/>
                    </a:lnTo>
                    <a:lnTo>
                      <a:pt x="2151" y="1735"/>
                    </a:lnTo>
                    <a:lnTo>
                      <a:pt x="2175" y="1690"/>
                    </a:lnTo>
                    <a:lnTo>
                      <a:pt x="2203" y="1647"/>
                    </a:lnTo>
                    <a:lnTo>
                      <a:pt x="2236" y="1609"/>
                    </a:lnTo>
                    <a:lnTo>
                      <a:pt x="2272" y="1573"/>
                    </a:lnTo>
                    <a:lnTo>
                      <a:pt x="2277" y="1556"/>
                    </a:lnTo>
                    <a:lnTo>
                      <a:pt x="2288" y="1543"/>
                    </a:lnTo>
                    <a:lnTo>
                      <a:pt x="2302" y="1533"/>
                    </a:lnTo>
                    <a:lnTo>
                      <a:pt x="2407" y="1484"/>
                    </a:lnTo>
                    <a:lnTo>
                      <a:pt x="2423" y="1479"/>
                    </a:lnTo>
                    <a:lnTo>
                      <a:pt x="2440" y="1480"/>
                    </a:lnTo>
                    <a:lnTo>
                      <a:pt x="2457" y="1486"/>
                    </a:lnTo>
                    <a:lnTo>
                      <a:pt x="2470" y="1496"/>
                    </a:lnTo>
                    <a:lnTo>
                      <a:pt x="2480" y="1510"/>
                    </a:lnTo>
                    <a:lnTo>
                      <a:pt x="2485" y="1527"/>
                    </a:lnTo>
                    <a:lnTo>
                      <a:pt x="2483" y="1544"/>
                    </a:lnTo>
                    <a:lnTo>
                      <a:pt x="2477" y="1560"/>
                    </a:lnTo>
                    <a:lnTo>
                      <a:pt x="2468" y="1573"/>
                    </a:lnTo>
                    <a:lnTo>
                      <a:pt x="2453" y="1583"/>
                    </a:lnTo>
                    <a:lnTo>
                      <a:pt x="2348" y="1633"/>
                    </a:lnTo>
                    <a:lnTo>
                      <a:pt x="2330" y="1638"/>
                    </a:lnTo>
                    <a:lnTo>
                      <a:pt x="2311" y="1635"/>
                    </a:lnTo>
                    <a:lnTo>
                      <a:pt x="2279" y="1669"/>
                    </a:lnTo>
                    <a:lnTo>
                      <a:pt x="2250" y="1708"/>
                    </a:lnTo>
                    <a:lnTo>
                      <a:pt x="2226" y="1749"/>
                    </a:lnTo>
                    <a:lnTo>
                      <a:pt x="2204" y="1793"/>
                    </a:lnTo>
                    <a:lnTo>
                      <a:pt x="2186" y="1838"/>
                    </a:lnTo>
                    <a:lnTo>
                      <a:pt x="2172" y="1884"/>
                    </a:lnTo>
                    <a:lnTo>
                      <a:pt x="2159" y="1931"/>
                    </a:lnTo>
                    <a:lnTo>
                      <a:pt x="2149" y="1977"/>
                    </a:lnTo>
                    <a:lnTo>
                      <a:pt x="2141" y="2022"/>
                    </a:lnTo>
                    <a:lnTo>
                      <a:pt x="2135" y="2064"/>
                    </a:lnTo>
                    <a:lnTo>
                      <a:pt x="2132" y="2104"/>
                    </a:lnTo>
                    <a:lnTo>
                      <a:pt x="2128" y="2142"/>
                    </a:lnTo>
                    <a:lnTo>
                      <a:pt x="2127" y="2173"/>
                    </a:lnTo>
                    <a:lnTo>
                      <a:pt x="2126" y="2201"/>
                    </a:lnTo>
                    <a:lnTo>
                      <a:pt x="2620" y="2201"/>
                    </a:lnTo>
                    <a:lnTo>
                      <a:pt x="2620" y="1691"/>
                    </a:lnTo>
                    <a:lnTo>
                      <a:pt x="2556" y="1684"/>
                    </a:lnTo>
                    <a:lnTo>
                      <a:pt x="2493" y="1668"/>
                    </a:lnTo>
                    <a:lnTo>
                      <a:pt x="2440" y="1649"/>
                    </a:lnTo>
                    <a:lnTo>
                      <a:pt x="2474" y="1632"/>
                    </a:lnTo>
                    <a:lnTo>
                      <a:pt x="2492" y="1622"/>
                    </a:lnTo>
                    <a:lnTo>
                      <a:pt x="2508" y="1607"/>
                    </a:lnTo>
                    <a:lnTo>
                      <a:pt x="2520" y="1590"/>
                    </a:lnTo>
                    <a:lnTo>
                      <a:pt x="2529" y="1571"/>
                    </a:lnTo>
                    <a:lnTo>
                      <a:pt x="2535" y="1543"/>
                    </a:lnTo>
                    <a:lnTo>
                      <a:pt x="2534" y="1515"/>
                    </a:lnTo>
                    <a:lnTo>
                      <a:pt x="2526" y="1489"/>
                    </a:lnTo>
                    <a:lnTo>
                      <a:pt x="2512" y="1468"/>
                    </a:lnTo>
                    <a:lnTo>
                      <a:pt x="2496" y="1451"/>
                    </a:lnTo>
                    <a:lnTo>
                      <a:pt x="2475" y="1438"/>
                    </a:lnTo>
                    <a:lnTo>
                      <a:pt x="2452" y="1429"/>
                    </a:lnTo>
                    <a:lnTo>
                      <a:pt x="2428" y="1427"/>
                    </a:lnTo>
                    <a:lnTo>
                      <a:pt x="2405" y="1429"/>
                    </a:lnTo>
                    <a:lnTo>
                      <a:pt x="2382" y="1436"/>
                    </a:lnTo>
                    <a:lnTo>
                      <a:pt x="2278" y="1486"/>
                    </a:lnTo>
                    <a:lnTo>
                      <a:pt x="2262" y="1495"/>
                    </a:lnTo>
                    <a:lnTo>
                      <a:pt x="2249" y="1506"/>
                    </a:lnTo>
                    <a:lnTo>
                      <a:pt x="2238" y="1519"/>
                    </a:lnTo>
                    <a:lnTo>
                      <a:pt x="2238" y="1519"/>
                    </a:lnTo>
                    <a:lnTo>
                      <a:pt x="2197" y="1481"/>
                    </a:lnTo>
                    <a:lnTo>
                      <a:pt x="2158" y="1442"/>
                    </a:lnTo>
                    <a:lnTo>
                      <a:pt x="2122" y="1404"/>
                    </a:lnTo>
                    <a:lnTo>
                      <a:pt x="2088" y="1362"/>
                    </a:lnTo>
                    <a:lnTo>
                      <a:pt x="2057" y="1322"/>
                    </a:lnTo>
                    <a:lnTo>
                      <a:pt x="2026" y="1282"/>
                    </a:lnTo>
                    <a:lnTo>
                      <a:pt x="2000" y="1244"/>
                    </a:lnTo>
                    <a:lnTo>
                      <a:pt x="1976" y="1207"/>
                    </a:lnTo>
                    <a:lnTo>
                      <a:pt x="1953" y="1172"/>
                    </a:lnTo>
                    <a:lnTo>
                      <a:pt x="1933" y="1139"/>
                    </a:lnTo>
                    <a:lnTo>
                      <a:pt x="1918" y="1110"/>
                    </a:lnTo>
                    <a:lnTo>
                      <a:pt x="1903" y="1085"/>
                    </a:lnTo>
                    <a:lnTo>
                      <a:pt x="1892" y="1064"/>
                    </a:lnTo>
                    <a:lnTo>
                      <a:pt x="1884" y="1049"/>
                    </a:lnTo>
                    <a:lnTo>
                      <a:pt x="1879" y="1038"/>
                    </a:lnTo>
                    <a:lnTo>
                      <a:pt x="1868" y="1010"/>
                    </a:lnTo>
                    <a:lnTo>
                      <a:pt x="1864" y="982"/>
                    </a:lnTo>
                    <a:lnTo>
                      <a:pt x="1866" y="954"/>
                    </a:lnTo>
                    <a:lnTo>
                      <a:pt x="1872" y="926"/>
                    </a:lnTo>
                    <a:lnTo>
                      <a:pt x="1884" y="901"/>
                    </a:lnTo>
                    <a:lnTo>
                      <a:pt x="1899" y="879"/>
                    </a:lnTo>
                    <a:lnTo>
                      <a:pt x="1921" y="858"/>
                    </a:lnTo>
                    <a:lnTo>
                      <a:pt x="1945" y="844"/>
                    </a:lnTo>
                    <a:lnTo>
                      <a:pt x="1973" y="833"/>
                    </a:lnTo>
                    <a:lnTo>
                      <a:pt x="2001" y="829"/>
                    </a:lnTo>
                    <a:lnTo>
                      <a:pt x="2030" y="830"/>
                    </a:lnTo>
                    <a:lnTo>
                      <a:pt x="2057" y="836"/>
                    </a:lnTo>
                    <a:lnTo>
                      <a:pt x="2082" y="849"/>
                    </a:lnTo>
                    <a:lnTo>
                      <a:pt x="2105" y="864"/>
                    </a:lnTo>
                    <a:lnTo>
                      <a:pt x="2124" y="885"/>
                    </a:lnTo>
                    <a:lnTo>
                      <a:pt x="2140" y="910"/>
                    </a:lnTo>
                    <a:lnTo>
                      <a:pt x="2153" y="936"/>
                    </a:lnTo>
                    <a:lnTo>
                      <a:pt x="2169" y="966"/>
                    </a:lnTo>
                    <a:lnTo>
                      <a:pt x="2190" y="1001"/>
                    </a:lnTo>
                    <a:lnTo>
                      <a:pt x="2213" y="1038"/>
                    </a:lnTo>
                    <a:lnTo>
                      <a:pt x="2238" y="1076"/>
                    </a:lnTo>
                    <a:lnTo>
                      <a:pt x="2238" y="257"/>
                    </a:lnTo>
                    <a:lnTo>
                      <a:pt x="243" y="257"/>
                    </a:lnTo>
                    <a:lnTo>
                      <a:pt x="243" y="2050"/>
                    </a:lnTo>
                    <a:lnTo>
                      <a:pt x="2008" y="2050"/>
                    </a:lnTo>
                    <a:lnTo>
                      <a:pt x="2003" y="2095"/>
                    </a:lnTo>
                    <a:lnTo>
                      <a:pt x="2000" y="2136"/>
                    </a:lnTo>
                    <a:lnTo>
                      <a:pt x="1999" y="2172"/>
                    </a:lnTo>
                    <a:lnTo>
                      <a:pt x="1325" y="2172"/>
                    </a:lnTo>
                    <a:lnTo>
                      <a:pt x="1325" y="2935"/>
                    </a:lnTo>
                    <a:lnTo>
                      <a:pt x="1729" y="2935"/>
                    </a:lnTo>
                    <a:lnTo>
                      <a:pt x="1729" y="3428"/>
                    </a:lnTo>
                    <a:lnTo>
                      <a:pt x="738" y="3428"/>
                    </a:lnTo>
                    <a:lnTo>
                      <a:pt x="738" y="2935"/>
                    </a:lnTo>
                    <a:lnTo>
                      <a:pt x="1156" y="2935"/>
                    </a:lnTo>
                    <a:lnTo>
                      <a:pt x="1156" y="2172"/>
                    </a:lnTo>
                    <a:lnTo>
                      <a:pt x="121" y="2172"/>
                    </a:lnTo>
                    <a:lnTo>
                      <a:pt x="121" y="196"/>
                    </a:lnTo>
                    <a:lnTo>
                      <a:pt x="0" y="1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8" name="Freeform 10">
                <a:extLst>
                  <a:ext uri="{FF2B5EF4-FFF2-40B4-BE49-F238E27FC236}">
                    <a16:creationId xmlns:a16="http://schemas.microsoft.com/office/drawing/2014/main" xmlns="" id="{CDCF84EF-52D8-4956-83EC-EA9D37AE9A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7458" y="5699123"/>
                <a:ext cx="134427" cy="119910"/>
              </a:xfrm>
              <a:custGeom>
                <a:avLst/>
                <a:gdLst>
                  <a:gd name="T0" fmla="*/ 606 w 722"/>
                  <a:gd name="T1" fmla="*/ 2 h 642"/>
                  <a:gd name="T2" fmla="*/ 628 w 722"/>
                  <a:gd name="T3" fmla="*/ 21 h 642"/>
                  <a:gd name="T4" fmla="*/ 713 w 722"/>
                  <a:gd name="T5" fmla="*/ 240 h 642"/>
                  <a:gd name="T6" fmla="*/ 722 w 722"/>
                  <a:gd name="T7" fmla="*/ 269 h 642"/>
                  <a:gd name="T8" fmla="*/ 721 w 722"/>
                  <a:gd name="T9" fmla="*/ 280 h 642"/>
                  <a:gd name="T10" fmla="*/ 720 w 722"/>
                  <a:gd name="T11" fmla="*/ 283 h 642"/>
                  <a:gd name="T12" fmla="*/ 713 w 722"/>
                  <a:gd name="T13" fmla="*/ 307 h 642"/>
                  <a:gd name="T14" fmla="*/ 703 w 722"/>
                  <a:gd name="T15" fmla="*/ 346 h 642"/>
                  <a:gd name="T16" fmla="*/ 684 w 722"/>
                  <a:gd name="T17" fmla="*/ 403 h 642"/>
                  <a:gd name="T18" fmla="*/ 674 w 722"/>
                  <a:gd name="T19" fmla="*/ 441 h 642"/>
                  <a:gd name="T20" fmla="*/ 663 w 722"/>
                  <a:gd name="T21" fmla="*/ 475 h 642"/>
                  <a:gd name="T22" fmla="*/ 658 w 722"/>
                  <a:gd name="T23" fmla="*/ 494 h 642"/>
                  <a:gd name="T24" fmla="*/ 652 w 722"/>
                  <a:gd name="T25" fmla="*/ 516 h 642"/>
                  <a:gd name="T26" fmla="*/ 641 w 722"/>
                  <a:gd name="T27" fmla="*/ 527 h 642"/>
                  <a:gd name="T28" fmla="*/ 620 w 722"/>
                  <a:gd name="T29" fmla="*/ 533 h 642"/>
                  <a:gd name="T30" fmla="*/ 301 w 722"/>
                  <a:gd name="T31" fmla="*/ 600 h 642"/>
                  <a:gd name="T32" fmla="*/ 295 w 722"/>
                  <a:gd name="T33" fmla="*/ 626 h 642"/>
                  <a:gd name="T34" fmla="*/ 282 w 722"/>
                  <a:gd name="T35" fmla="*/ 638 h 642"/>
                  <a:gd name="T36" fmla="*/ 270 w 722"/>
                  <a:gd name="T37" fmla="*/ 642 h 642"/>
                  <a:gd name="T38" fmla="*/ 255 w 722"/>
                  <a:gd name="T39" fmla="*/ 641 h 642"/>
                  <a:gd name="T40" fmla="*/ 237 w 722"/>
                  <a:gd name="T41" fmla="*/ 630 h 642"/>
                  <a:gd name="T42" fmla="*/ 230 w 722"/>
                  <a:gd name="T43" fmla="*/ 624 h 642"/>
                  <a:gd name="T44" fmla="*/ 213 w 722"/>
                  <a:gd name="T45" fmla="*/ 608 h 642"/>
                  <a:gd name="T46" fmla="*/ 185 w 722"/>
                  <a:gd name="T47" fmla="*/ 580 h 642"/>
                  <a:gd name="T48" fmla="*/ 150 w 722"/>
                  <a:gd name="T49" fmla="*/ 546 h 642"/>
                  <a:gd name="T50" fmla="*/ 111 w 722"/>
                  <a:gd name="T51" fmla="*/ 509 h 642"/>
                  <a:gd name="T52" fmla="*/ 74 w 722"/>
                  <a:gd name="T53" fmla="*/ 472 h 642"/>
                  <a:gd name="T54" fmla="*/ 42 w 722"/>
                  <a:gd name="T55" fmla="*/ 441 h 642"/>
                  <a:gd name="T56" fmla="*/ 19 w 722"/>
                  <a:gd name="T57" fmla="*/ 419 h 642"/>
                  <a:gd name="T58" fmla="*/ 5 w 722"/>
                  <a:gd name="T59" fmla="*/ 402 h 642"/>
                  <a:gd name="T60" fmla="*/ 0 w 722"/>
                  <a:gd name="T61" fmla="*/ 381 h 642"/>
                  <a:gd name="T62" fmla="*/ 9 w 722"/>
                  <a:gd name="T63" fmla="*/ 358 h 642"/>
                  <a:gd name="T64" fmla="*/ 17 w 722"/>
                  <a:gd name="T65" fmla="*/ 347 h 642"/>
                  <a:gd name="T66" fmla="*/ 235 w 722"/>
                  <a:gd name="T67" fmla="*/ 123 h 642"/>
                  <a:gd name="T68" fmla="*/ 262 w 722"/>
                  <a:gd name="T69" fmla="*/ 114 h 642"/>
                  <a:gd name="T70" fmla="*/ 276 w 722"/>
                  <a:gd name="T71" fmla="*/ 116 h 642"/>
                  <a:gd name="T72" fmla="*/ 289 w 722"/>
                  <a:gd name="T73" fmla="*/ 128 h 642"/>
                  <a:gd name="T74" fmla="*/ 294 w 722"/>
                  <a:gd name="T75" fmla="*/ 151 h 642"/>
                  <a:gd name="T76" fmla="*/ 425 w 722"/>
                  <a:gd name="T77" fmla="*/ 225 h 642"/>
                  <a:gd name="T78" fmla="*/ 377 w 722"/>
                  <a:gd name="T79" fmla="*/ 127 h 642"/>
                  <a:gd name="T80" fmla="*/ 379 w 722"/>
                  <a:gd name="T81" fmla="*/ 106 h 642"/>
                  <a:gd name="T82" fmla="*/ 393 w 722"/>
                  <a:gd name="T83" fmla="*/ 87 h 642"/>
                  <a:gd name="T84" fmla="*/ 410 w 722"/>
                  <a:gd name="T85" fmla="*/ 78 h 642"/>
                  <a:gd name="T86" fmla="*/ 579 w 722"/>
                  <a:gd name="T87" fmla="*/ 1 h 6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22" h="642">
                    <a:moveTo>
                      <a:pt x="591" y="0"/>
                    </a:moveTo>
                    <a:lnTo>
                      <a:pt x="606" y="2"/>
                    </a:lnTo>
                    <a:lnTo>
                      <a:pt x="619" y="11"/>
                    </a:lnTo>
                    <a:lnTo>
                      <a:pt x="628" y="21"/>
                    </a:lnTo>
                    <a:lnTo>
                      <a:pt x="634" y="35"/>
                    </a:lnTo>
                    <a:lnTo>
                      <a:pt x="713" y="240"/>
                    </a:lnTo>
                    <a:lnTo>
                      <a:pt x="720" y="252"/>
                    </a:lnTo>
                    <a:lnTo>
                      <a:pt x="722" y="269"/>
                    </a:lnTo>
                    <a:lnTo>
                      <a:pt x="722" y="274"/>
                    </a:lnTo>
                    <a:lnTo>
                      <a:pt x="721" y="280"/>
                    </a:lnTo>
                    <a:lnTo>
                      <a:pt x="721" y="283"/>
                    </a:lnTo>
                    <a:lnTo>
                      <a:pt x="720" y="283"/>
                    </a:lnTo>
                    <a:lnTo>
                      <a:pt x="717" y="294"/>
                    </a:lnTo>
                    <a:lnTo>
                      <a:pt x="713" y="307"/>
                    </a:lnTo>
                    <a:lnTo>
                      <a:pt x="709" y="326"/>
                    </a:lnTo>
                    <a:lnTo>
                      <a:pt x="703" y="346"/>
                    </a:lnTo>
                    <a:lnTo>
                      <a:pt x="694" y="373"/>
                    </a:lnTo>
                    <a:lnTo>
                      <a:pt x="684" y="403"/>
                    </a:lnTo>
                    <a:lnTo>
                      <a:pt x="678" y="423"/>
                    </a:lnTo>
                    <a:lnTo>
                      <a:pt x="674" y="441"/>
                    </a:lnTo>
                    <a:lnTo>
                      <a:pt x="668" y="459"/>
                    </a:lnTo>
                    <a:lnTo>
                      <a:pt x="663" y="475"/>
                    </a:lnTo>
                    <a:lnTo>
                      <a:pt x="659" y="487"/>
                    </a:lnTo>
                    <a:lnTo>
                      <a:pt x="658" y="494"/>
                    </a:lnTo>
                    <a:lnTo>
                      <a:pt x="657" y="506"/>
                    </a:lnTo>
                    <a:lnTo>
                      <a:pt x="652" y="516"/>
                    </a:lnTo>
                    <a:lnTo>
                      <a:pt x="647" y="522"/>
                    </a:lnTo>
                    <a:lnTo>
                      <a:pt x="641" y="527"/>
                    </a:lnTo>
                    <a:lnTo>
                      <a:pt x="629" y="532"/>
                    </a:lnTo>
                    <a:lnTo>
                      <a:pt x="620" y="533"/>
                    </a:lnTo>
                    <a:lnTo>
                      <a:pt x="301" y="533"/>
                    </a:lnTo>
                    <a:lnTo>
                      <a:pt x="301" y="600"/>
                    </a:lnTo>
                    <a:lnTo>
                      <a:pt x="299" y="615"/>
                    </a:lnTo>
                    <a:lnTo>
                      <a:pt x="295" y="626"/>
                    </a:lnTo>
                    <a:lnTo>
                      <a:pt x="289" y="634"/>
                    </a:lnTo>
                    <a:lnTo>
                      <a:pt x="282" y="638"/>
                    </a:lnTo>
                    <a:lnTo>
                      <a:pt x="275" y="641"/>
                    </a:lnTo>
                    <a:lnTo>
                      <a:pt x="270" y="642"/>
                    </a:lnTo>
                    <a:lnTo>
                      <a:pt x="266" y="642"/>
                    </a:lnTo>
                    <a:lnTo>
                      <a:pt x="255" y="641"/>
                    </a:lnTo>
                    <a:lnTo>
                      <a:pt x="246" y="636"/>
                    </a:lnTo>
                    <a:lnTo>
                      <a:pt x="237" y="630"/>
                    </a:lnTo>
                    <a:lnTo>
                      <a:pt x="232" y="625"/>
                    </a:lnTo>
                    <a:lnTo>
                      <a:pt x="230" y="624"/>
                    </a:lnTo>
                    <a:lnTo>
                      <a:pt x="224" y="618"/>
                    </a:lnTo>
                    <a:lnTo>
                      <a:pt x="213" y="608"/>
                    </a:lnTo>
                    <a:lnTo>
                      <a:pt x="201" y="596"/>
                    </a:lnTo>
                    <a:lnTo>
                      <a:pt x="185" y="580"/>
                    </a:lnTo>
                    <a:lnTo>
                      <a:pt x="168" y="564"/>
                    </a:lnTo>
                    <a:lnTo>
                      <a:pt x="150" y="546"/>
                    </a:lnTo>
                    <a:lnTo>
                      <a:pt x="131" y="527"/>
                    </a:lnTo>
                    <a:lnTo>
                      <a:pt x="111" y="509"/>
                    </a:lnTo>
                    <a:lnTo>
                      <a:pt x="92" y="489"/>
                    </a:lnTo>
                    <a:lnTo>
                      <a:pt x="74" y="472"/>
                    </a:lnTo>
                    <a:lnTo>
                      <a:pt x="57" y="455"/>
                    </a:lnTo>
                    <a:lnTo>
                      <a:pt x="42" y="441"/>
                    </a:lnTo>
                    <a:lnTo>
                      <a:pt x="29" y="429"/>
                    </a:lnTo>
                    <a:lnTo>
                      <a:pt x="19" y="419"/>
                    </a:lnTo>
                    <a:lnTo>
                      <a:pt x="15" y="414"/>
                    </a:lnTo>
                    <a:lnTo>
                      <a:pt x="5" y="402"/>
                    </a:lnTo>
                    <a:lnTo>
                      <a:pt x="1" y="391"/>
                    </a:lnTo>
                    <a:lnTo>
                      <a:pt x="0" y="381"/>
                    </a:lnTo>
                    <a:lnTo>
                      <a:pt x="4" y="368"/>
                    </a:lnTo>
                    <a:lnTo>
                      <a:pt x="9" y="358"/>
                    </a:lnTo>
                    <a:lnTo>
                      <a:pt x="13" y="351"/>
                    </a:lnTo>
                    <a:lnTo>
                      <a:pt x="17" y="347"/>
                    </a:lnTo>
                    <a:lnTo>
                      <a:pt x="226" y="132"/>
                    </a:lnTo>
                    <a:lnTo>
                      <a:pt x="235" y="123"/>
                    </a:lnTo>
                    <a:lnTo>
                      <a:pt x="248" y="116"/>
                    </a:lnTo>
                    <a:lnTo>
                      <a:pt x="262" y="114"/>
                    </a:lnTo>
                    <a:lnTo>
                      <a:pt x="269" y="114"/>
                    </a:lnTo>
                    <a:lnTo>
                      <a:pt x="276" y="116"/>
                    </a:lnTo>
                    <a:lnTo>
                      <a:pt x="283" y="121"/>
                    </a:lnTo>
                    <a:lnTo>
                      <a:pt x="289" y="128"/>
                    </a:lnTo>
                    <a:lnTo>
                      <a:pt x="293" y="138"/>
                    </a:lnTo>
                    <a:lnTo>
                      <a:pt x="294" y="151"/>
                    </a:lnTo>
                    <a:lnTo>
                      <a:pt x="294" y="225"/>
                    </a:lnTo>
                    <a:lnTo>
                      <a:pt x="425" y="225"/>
                    </a:lnTo>
                    <a:lnTo>
                      <a:pt x="382" y="140"/>
                    </a:lnTo>
                    <a:lnTo>
                      <a:pt x="377" y="127"/>
                    </a:lnTo>
                    <a:lnTo>
                      <a:pt x="376" y="116"/>
                    </a:lnTo>
                    <a:lnTo>
                      <a:pt x="379" y="106"/>
                    </a:lnTo>
                    <a:lnTo>
                      <a:pt x="385" y="95"/>
                    </a:lnTo>
                    <a:lnTo>
                      <a:pt x="393" y="87"/>
                    </a:lnTo>
                    <a:lnTo>
                      <a:pt x="402" y="82"/>
                    </a:lnTo>
                    <a:lnTo>
                      <a:pt x="410" y="78"/>
                    </a:lnTo>
                    <a:lnTo>
                      <a:pt x="568" y="4"/>
                    </a:lnTo>
                    <a:lnTo>
                      <a:pt x="579" y="1"/>
                    </a:lnTo>
                    <a:lnTo>
                      <a:pt x="591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9" name="Freeform 11">
                <a:extLst>
                  <a:ext uri="{FF2B5EF4-FFF2-40B4-BE49-F238E27FC236}">
                    <a16:creationId xmlns:a16="http://schemas.microsoft.com/office/drawing/2014/main" xmlns="" id="{4AC0397E-2AD0-43B0-B214-CB227140A7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78519" y="5575495"/>
                <a:ext cx="135360" cy="118980"/>
              </a:xfrm>
              <a:custGeom>
                <a:avLst/>
                <a:gdLst>
                  <a:gd name="T0" fmla="*/ 605 w 726"/>
                  <a:gd name="T1" fmla="*/ 589 h 639"/>
                  <a:gd name="T2" fmla="*/ 606 w 726"/>
                  <a:gd name="T3" fmla="*/ 615 h 639"/>
                  <a:gd name="T4" fmla="*/ 418 w 726"/>
                  <a:gd name="T5" fmla="*/ 0 h 639"/>
                  <a:gd name="T6" fmla="*/ 439 w 726"/>
                  <a:gd name="T7" fmla="*/ 8 h 639"/>
                  <a:gd name="T8" fmla="*/ 450 w 726"/>
                  <a:gd name="T9" fmla="*/ 20 h 639"/>
                  <a:gd name="T10" fmla="*/ 666 w 726"/>
                  <a:gd name="T11" fmla="*/ 265 h 639"/>
                  <a:gd name="T12" fmla="*/ 697 w 726"/>
                  <a:gd name="T13" fmla="*/ 257 h 639"/>
                  <a:gd name="T14" fmla="*/ 718 w 726"/>
                  <a:gd name="T15" fmla="*/ 269 h 639"/>
                  <a:gd name="T16" fmla="*/ 726 w 726"/>
                  <a:gd name="T17" fmla="*/ 294 h 639"/>
                  <a:gd name="T18" fmla="*/ 723 w 726"/>
                  <a:gd name="T19" fmla="*/ 312 h 639"/>
                  <a:gd name="T20" fmla="*/ 720 w 726"/>
                  <a:gd name="T21" fmla="*/ 325 h 639"/>
                  <a:gd name="T22" fmla="*/ 711 w 726"/>
                  <a:gd name="T23" fmla="*/ 359 h 639"/>
                  <a:gd name="T24" fmla="*/ 699 w 726"/>
                  <a:gd name="T25" fmla="*/ 408 h 639"/>
                  <a:gd name="T26" fmla="*/ 684 w 726"/>
                  <a:gd name="T27" fmla="*/ 462 h 639"/>
                  <a:gd name="T28" fmla="*/ 671 w 726"/>
                  <a:gd name="T29" fmla="*/ 518 h 639"/>
                  <a:gd name="T30" fmla="*/ 659 w 726"/>
                  <a:gd name="T31" fmla="*/ 565 h 639"/>
                  <a:gd name="T32" fmla="*/ 651 w 726"/>
                  <a:gd name="T33" fmla="*/ 598 h 639"/>
                  <a:gd name="T34" fmla="*/ 642 w 726"/>
                  <a:gd name="T35" fmla="*/ 621 h 639"/>
                  <a:gd name="T36" fmla="*/ 620 w 726"/>
                  <a:gd name="T37" fmla="*/ 637 h 639"/>
                  <a:gd name="T38" fmla="*/ 600 w 726"/>
                  <a:gd name="T39" fmla="*/ 639 h 639"/>
                  <a:gd name="T40" fmla="*/ 591 w 726"/>
                  <a:gd name="T41" fmla="*/ 638 h 639"/>
                  <a:gd name="T42" fmla="*/ 299 w 726"/>
                  <a:gd name="T43" fmla="*/ 562 h 639"/>
                  <a:gd name="T44" fmla="*/ 282 w 726"/>
                  <a:gd name="T45" fmla="*/ 556 h 639"/>
                  <a:gd name="T46" fmla="*/ 265 w 726"/>
                  <a:gd name="T47" fmla="*/ 541 h 639"/>
                  <a:gd name="T48" fmla="*/ 260 w 726"/>
                  <a:gd name="T49" fmla="*/ 522 h 639"/>
                  <a:gd name="T50" fmla="*/ 270 w 726"/>
                  <a:gd name="T51" fmla="*/ 502 h 639"/>
                  <a:gd name="T52" fmla="*/ 346 w 726"/>
                  <a:gd name="T53" fmla="*/ 456 h 639"/>
                  <a:gd name="T54" fmla="*/ 230 w 726"/>
                  <a:gd name="T55" fmla="*/ 425 h 639"/>
                  <a:gd name="T56" fmla="*/ 213 w 726"/>
                  <a:gd name="T57" fmla="*/ 442 h 639"/>
                  <a:gd name="T58" fmla="*/ 196 w 726"/>
                  <a:gd name="T59" fmla="*/ 445 h 639"/>
                  <a:gd name="T60" fmla="*/ 173 w 726"/>
                  <a:gd name="T61" fmla="*/ 438 h 639"/>
                  <a:gd name="T62" fmla="*/ 21 w 726"/>
                  <a:gd name="T63" fmla="*/ 330 h 639"/>
                  <a:gd name="T64" fmla="*/ 3 w 726"/>
                  <a:gd name="T65" fmla="*/ 307 h 639"/>
                  <a:gd name="T66" fmla="*/ 0 w 726"/>
                  <a:gd name="T67" fmla="*/ 283 h 639"/>
                  <a:gd name="T68" fmla="*/ 11 w 726"/>
                  <a:gd name="T69" fmla="*/ 263 h 639"/>
                  <a:gd name="T70" fmla="*/ 150 w 726"/>
                  <a:gd name="T71" fmla="*/ 85 h 639"/>
                  <a:gd name="T72" fmla="*/ 161 w 726"/>
                  <a:gd name="T73" fmla="*/ 71 h 639"/>
                  <a:gd name="T74" fmla="*/ 178 w 726"/>
                  <a:gd name="T75" fmla="*/ 60 h 639"/>
                  <a:gd name="T76" fmla="*/ 201 w 726"/>
                  <a:gd name="T77" fmla="*/ 52 h 639"/>
                  <a:gd name="T78" fmla="*/ 242 w 726"/>
                  <a:gd name="T79" fmla="*/ 43 h 639"/>
                  <a:gd name="T80" fmla="*/ 306 w 726"/>
                  <a:gd name="T81" fmla="*/ 28 h 639"/>
                  <a:gd name="T82" fmla="*/ 345 w 726"/>
                  <a:gd name="T83" fmla="*/ 20 h 639"/>
                  <a:gd name="T84" fmla="*/ 379 w 726"/>
                  <a:gd name="T85" fmla="*/ 11 h 639"/>
                  <a:gd name="T86" fmla="*/ 398 w 726"/>
                  <a:gd name="T87" fmla="*/ 6 h 639"/>
                  <a:gd name="T88" fmla="*/ 418 w 726"/>
                  <a:gd name="T89" fmla="*/ 0 h 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26" h="639">
                    <a:moveTo>
                      <a:pt x="606" y="589"/>
                    </a:moveTo>
                    <a:lnTo>
                      <a:pt x="605" y="589"/>
                    </a:lnTo>
                    <a:lnTo>
                      <a:pt x="603" y="589"/>
                    </a:lnTo>
                    <a:lnTo>
                      <a:pt x="606" y="615"/>
                    </a:lnTo>
                    <a:lnTo>
                      <a:pt x="606" y="589"/>
                    </a:lnTo>
                    <a:close/>
                    <a:moveTo>
                      <a:pt x="418" y="0"/>
                    </a:moveTo>
                    <a:lnTo>
                      <a:pt x="429" y="3"/>
                    </a:lnTo>
                    <a:lnTo>
                      <a:pt x="439" y="8"/>
                    </a:lnTo>
                    <a:lnTo>
                      <a:pt x="446" y="14"/>
                    </a:lnTo>
                    <a:lnTo>
                      <a:pt x="450" y="20"/>
                    </a:lnTo>
                    <a:lnTo>
                      <a:pt x="610" y="297"/>
                    </a:lnTo>
                    <a:lnTo>
                      <a:pt x="666" y="265"/>
                    </a:lnTo>
                    <a:lnTo>
                      <a:pt x="682" y="259"/>
                    </a:lnTo>
                    <a:lnTo>
                      <a:pt x="697" y="257"/>
                    </a:lnTo>
                    <a:lnTo>
                      <a:pt x="709" y="261"/>
                    </a:lnTo>
                    <a:lnTo>
                      <a:pt x="718" y="269"/>
                    </a:lnTo>
                    <a:lnTo>
                      <a:pt x="724" y="282"/>
                    </a:lnTo>
                    <a:lnTo>
                      <a:pt x="726" y="294"/>
                    </a:lnTo>
                    <a:lnTo>
                      <a:pt x="726" y="305"/>
                    </a:lnTo>
                    <a:lnTo>
                      <a:pt x="723" y="312"/>
                    </a:lnTo>
                    <a:lnTo>
                      <a:pt x="722" y="316"/>
                    </a:lnTo>
                    <a:lnTo>
                      <a:pt x="720" y="325"/>
                    </a:lnTo>
                    <a:lnTo>
                      <a:pt x="716" y="340"/>
                    </a:lnTo>
                    <a:lnTo>
                      <a:pt x="711" y="359"/>
                    </a:lnTo>
                    <a:lnTo>
                      <a:pt x="705" y="382"/>
                    </a:lnTo>
                    <a:lnTo>
                      <a:pt x="699" y="408"/>
                    </a:lnTo>
                    <a:lnTo>
                      <a:pt x="692" y="434"/>
                    </a:lnTo>
                    <a:lnTo>
                      <a:pt x="684" y="462"/>
                    </a:lnTo>
                    <a:lnTo>
                      <a:pt x="678" y="490"/>
                    </a:lnTo>
                    <a:lnTo>
                      <a:pt x="671" y="518"/>
                    </a:lnTo>
                    <a:lnTo>
                      <a:pt x="665" y="542"/>
                    </a:lnTo>
                    <a:lnTo>
                      <a:pt x="659" y="565"/>
                    </a:lnTo>
                    <a:lnTo>
                      <a:pt x="654" y="583"/>
                    </a:lnTo>
                    <a:lnTo>
                      <a:pt x="651" y="598"/>
                    </a:lnTo>
                    <a:lnTo>
                      <a:pt x="648" y="606"/>
                    </a:lnTo>
                    <a:lnTo>
                      <a:pt x="642" y="621"/>
                    </a:lnTo>
                    <a:lnTo>
                      <a:pt x="632" y="631"/>
                    </a:lnTo>
                    <a:lnTo>
                      <a:pt x="620" y="637"/>
                    </a:lnTo>
                    <a:lnTo>
                      <a:pt x="606" y="639"/>
                    </a:lnTo>
                    <a:lnTo>
                      <a:pt x="600" y="639"/>
                    </a:lnTo>
                    <a:lnTo>
                      <a:pt x="595" y="638"/>
                    </a:lnTo>
                    <a:lnTo>
                      <a:pt x="591" y="638"/>
                    </a:lnTo>
                    <a:lnTo>
                      <a:pt x="589" y="637"/>
                    </a:lnTo>
                    <a:lnTo>
                      <a:pt x="299" y="562"/>
                    </a:lnTo>
                    <a:lnTo>
                      <a:pt x="290" y="559"/>
                    </a:lnTo>
                    <a:lnTo>
                      <a:pt x="282" y="556"/>
                    </a:lnTo>
                    <a:lnTo>
                      <a:pt x="272" y="549"/>
                    </a:lnTo>
                    <a:lnTo>
                      <a:pt x="265" y="541"/>
                    </a:lnTo>
                    <a:lnTo>
                      <a:pt x="260" y="529"/>
                    </a:lnTo>
                    <a:lnTo>
                      <a:pt x="260" y="522"/>
                    </a:lnTo>
                    <a:lnTo>
                      <a:pt x="263" y="513"/>
                    </a:lnTo>
                    <a:lnTo>
                      <a:pt x="270" y="502"/>
                    </a:lnTo>
                    <a:lnTo>
                      <a:pt x="282" y="492"/>
                    </a:lnTo>
                    <a:lnTo>
                      <a:pt x="346" y="456"/>
                    </a:lnTo>
                    <a:lnTo>
                      <a:pt x="283" y="347"/>
                    </a:lnTo>
                    <a:lnTo>
                      <a:pt x="230" y="425"/>
                    </a:lnTo>
                    <a:lnTo>
                      <a:pt x="221" y="436"/>
                    </a:lnTo>
                    <a:lnTo>
                      <a:pt x="213" y="442"/>
                    </a:lnTo>
                    <a:lnTo>
                      <a:pt x="203" y="444"/>
                    </a:lnTo>
                    <a:lnTo>
                      <a:pt x="196" y="445"/>
                    </a:lnTo>
                    <a:lnTo>
                      <a:pt x="184" y="443"/>
                    </a:lnTo>
                    <a:lnTo>
                      <a:pt x="173" y="438"/>
                    </a:lnTo>
                    <a:lnTo>
                      <a:pt x="163" y="432"/>
                    </a:lnTo>
                    <a:lnTo>
                      <a:pt x="21" y="330"/>
                    </a:lnTo>
                    <a:lnTo>
                      <a:pt x="9" y="319"/>
                    </a:lnTo>
                    <a:lnTo>
                      <a:pt x="3" y="307"/>
                    </a:lnTo>
                    <a:lnTo>
                      <a:pt x="0" y="297"/>
                    </a:lnTo>
                    <a:lnTo>
                      <a:pt x="0" y="283"/>
                    </a:lnTo>
                    <a:lnTo>
                      <a:pt x="5" y="272"/>
                    </a:lnTo>
                    <a:lnTo>
                      <a:pt x="11" y="263"/>
                    </a:lnTo>
                    <a:lnTo>
                      <a:pt x="15" y="259"/>
                    </a:lnTo>
                    <a:lnTo>
                      <a:pt x="150" y="85"/>
                    </a:lnTo>
                    <a:lnTo>
                      <a:pt x="154" y="78"/>
                    </a:lnTo>
                    <a:lnTo>
                      <a:pt x="161" y="71"/>
                    </a:lnTo>
                    <a:lnTo>
                      <a:pt x="171" y="63"/>
                    </a:lnTo>
                    <a:lnTo>
                      <a:pt x="178" y="60"/>
                    </a:lnTo>
                    <a:lnTo>
                      <a:pt x="188" y="57"/>
                    </a:lnTo>
                    <a:lnTo>
                      <a:pt x="201" y="52"/>
                    </a:lnTo>
                    <a:lnTo>
                      <a:pt x="219" y="49"/>
                    </a:lnTo>
                    <a:lnTo>
                      <a:pt x="242" y="43"/>
                    </a:lnTo>
                    <a:lnTo>
                      <a:pt x="271" y="37"/>
                    </a:lnTo>
                    <a:lnTo>
                      <a:pt x="306" y="28"/>
                    </a:lnTo>
                    <a:lnTo>
                      <a:pt x="325" y="23"/>
                    </a:lnTo>
                    <a:lnTo>
                      <a:pt x="345" y="20"/>
                    </a:lnTo>
                    <a:lnTo>
                      <a:pt x="363" y="15"/>
                    </a:lnTo>
                    <a:lnTo>
                      <a:pt x="379" y="11"/>
                    </a:lnTo>
                    <a:lnTo>
                      <a:pt x="391" y="9"/>
                    </a:lnTo>
                    <a:lnTo>
                      <a:pt x="398" y="6"/>
                    </a:lnTo>
                    <a:lnTo>
                      <a:pt x="408" y="3"/>
                    </a:lnTo>
                    <a:lnTo>
                      <a:pt x="418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0" name="Freeform 12">
                <a:extLst>
                  <a:ext uri="{FF2B5EF4-FFF2-40B4-BE49-F238E27FC236}">
                    <a16:creationId xmlns:a16="http://schemas.microsoft.com/office/drawing/2014/main" xmlns="" id="{0FCA38F9-6B20-4386-BAF5-CB9EAE5353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03837" y="5656364"/>
                <a:ext cx="100820" cy="135712"/>
              </a:xfrm>
              <a:custGeom>
                <a:avLst/>
                <a:gdLst>
                  <a:gd name="T0" fmla="*/ 454 w 540"/>
                  <a:gd name="T1" fmla="*/ 677 h 726"/>
                  <a:gd name="T2" fmla="*/ 455 w 540"/>
                  <a:gd name="T3" fmla="*/ 700 h 726"/>
                  <a:gd name="T4" fmla="*/ 387 w 540"/>
                  <a:gd name="T5" fmla="*/ 0 h 726"/>
                  <a:gd name="T6" fmla="*/ 414 w 540"/>
                  <a:gd name="T7" fmla="*/ 10 h 726"/>
                  <a:gd name="T8" fmla="*/ 430 w 540"/>
                  <a:gd name="T9" fmla="*/ 33 h 726"/>
                  <a:gd name="T10" fmla="*/ 537 w 540"/>
                  <a:gd name="T11" fmla="*/ 324 h 726"/>
                  <a:gd name="T12" fmla="*/ 538 w 540"/>
                  <a:gd name="T13" fmla="*/ 349 h 726"/>
                  <a:gd name="T14" fmla="*/ 528 w 540"/>
                  <a:gd name="T15" fmla="*/ 367 h 726"/>
                  <a:gd name="T16" fmla="*/ 508 w 540"/>
                  <a:gd name="T17" fmla="*/ 373 h 726"/>
                  <a:gd name="T18" fmla="*/ 488 w 540"/>
                  <a:gd name="T19" fmla="*/ 368 h 726"/>
                  <a:gd name="T20" fmla="*/ 367 w 540"/>
                  <a:gd name="T21" fmla="*/ 454 h 726"/>
                  <a:gd name="T22" fmla="*/ 472 w 540"/>
                  <a:gd name="T23" fmla="*/ 454 h 726"/>
                  <a:gd name="T24" fmla="*/ 490 w 540"/>
                  <a:gd name="T25" fmla="*/ 464 h 726"/>
                  <a:gd name="T26" fmla="*/ 501 w 540"/>
                  <a:gd name="T27" fmla="*/ 486 h 726"/>
                  <a:gd name="T28" fmla="*/ 501 w 540"/>
                  <a:gd name="T29" fmla="*/ 504 h 726"/>
                  <a:gd name="T30" fmla="*/ 498 w 540"/>
                  <a:gd name="T31" fmla="*/ 694 h 726"/>
                  <a:gd name="T32" fmla="*/ 488 w 540"/>
                  <a:gd name="T33" fmla="*/ 712 h 726"/>
                  <a:gd name="T34" fmla="*/ 467 w 540"/>
                  <a:gd name="T35" fmla="*/ 724 h 726"/>
                  <a:gd name="T36" fmla="*/ 445 w 540"/>
                  <a:gd name="T37" fmla="*/ 724 h 726"/>
                  <a:gd name="T38" fmla="*/ 226 w 540"/>
                  <a:gd name="T39" fmla="*/ 711 h 726"/>
                  <a:gd name="T40" fmla="*/ 211 w 540"/>
                  <a:gd name="T41" fmla="*/ 710 h 726"/>
                  <a:gd name="T42" fmla="*/ 193 w 540"/>
                  <a:gd name="T43" fmla="*/ 701 h 726"/>
                  <a:gd name="T44" fmla="*/ 172 w 540"/>
                  <a:gd name="T45" fmla="*/ 686 h 726"/>
                  <a:gd name="T46" fmla="*/ 141 w 540"/>
                  <a:gd name="T47" fmla="*/ 656 h 726"/>
                  <a:gd name="T48" fmla="*/ 93 w 540"/>
                  <a:gd name="T49" fmla="*/ 614 h 726"/>
                  <a:gd name="T50" fmla="*/ 64 w 540"/>
                  <a:gd name="T51" fmla="*/ 587 h 726"/>
                  <a:gd name="T52" fmla="*/ 39 w 540"/>
                  <a:gd name="T53" fmla="*/ 564 h 726"/>
                  <a:gd name="T54" fmla="*/ 23 w 540"/>
                  <a:gd name="T55" fmla="*/ 551 h 726"/>
                  <a:gd name="T56" fmla="*/ 6 w 540"/>
                  <a:gd name="T57" fmla="*/ 536 h 726"/>
                  <a:gd name="T58" fmla="*/ 0 w 540"/>
                  <a:gd name="T59" fmla="*/ 516 h 726"/>
                  <a:gd name="T60" fmla="*/ 5 w 540"/>
                  <a:gd name="T61" fmla="*/ 500 h 726"/>
                  <a:gd name="T62" fmla="*/ 81 w 540"/>
                  <a:gd name="T63" fmla="*/ 183 h 726"/>
                  <a:gd name="T64" fmla="*/ 58 w 540"/>
                  <a:gd name="T65" fmla="*/ 164 h 726"/>
                  <a:gd name="T66" fmla="*/ 54 w 540"/>
                  <a:gd name="T67" fmla="*/ 145 h 726"/>
                  <a:gd name="T68" fmla="*/ 63 w 540"/>
                  <a:gd name="T69" fmla="*/ 123 h 726"/>
                  <a:gd name="T70" fmla="*/ 80 w 540"/>
                  <a:gd name="T71" fmla="*/ 111 h 726"/>
                  <a:gd name="T72" fmla="*/ 90 w 540"/>
                  <a:gd name="T73" fmla="*/ 107 h 726"/>
                  <a:gd name="T74" fmla="*/ 114 w 540"/>
                  <a:gd name="T75" fmla="*/ 99 h 726"/>
                  <a:gd name="T76" fmla="*/ 154 w 540"/>
                  <a:gd name="T77" fmla="*/ 83 h 726"/>
                  <a:gd name="T78" fmla="*/ 205 w 540"/>
                  <a:gd name="T79" fmla="*/ 64 h 726"/>
                  <a:gd name="T80" fmla="*/ 259 w 540"/>
                  <a:gd name="T81" fmla="*/ 44 h 726"/>
                  <a:gd name="T82" fmla="*/ 310 w 540"/>
                  <a:gd name="T83" fmla="*/ 25 h 726"/>
                  <a:gd name="T84" fmla="*/ 349 w 540"/>
                  <a:gd name="T85" fmla="*/ 10 h 726"/>
                  <a:gd name="T86" fmla="*/ 370 w 540"/>
                  <a:gd name="T87" fmla="*/ 2 h 7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40" h="726">
                    <a:moveTo>
                      <a:pt x="455" y="676"/>
                    </a:moveTo>
                    <a:lnTo>
                      <a:pt x="454" y="677"/>
                    </a:lnTo>
                    <a:lnTo>
                      <a:pt x="451" y="678"/>
                    </a:lnTo>
                    <a:lnTo>
                      <a:pt x="455" y="700"/>
                    </a:lnTo>
                    <a:lnTo>
                      <a:pt x="455" y="676"/>
                    </a:lnTo>
                    <a:close/>
                    <a:moveTo>
                      <a:pt x="387" y="0"/>
                    </a:moveTo>
                    <a:lnTo>
                      <a:pt x="402" y="3"/>
                    </a:lnTo>
                    <a:lnTo>
                      <a:pt x="414" y="10"/>
                    </a:lnTo>
                    <a:lnTo>
                      <a:pt x="424" y="21"/>
                    </a:lnTo>
                    <a:lnTo>
                      <a:pt x="430" y="33"/>
                    </a:lnTo>
                    <a:lnTo>
                      <a:pt x="535" y="315"/>
                    </a:lnTo>
                    <a:lnTo>
                      <a:pt x="537" y="324"/>
                    </a:lnTo>
                    <a:lnTo>
                      <a:pt x="540" y="335"/>
                    </a:lnTo>
                    <a:lnTo>
                      <a:pt x="538" y="349"/>
                    </a:lnTo>
                    <a:lnTo>
                      <a:pt x="534" y="360"/>
                    </a:lnTo>
                    <a:lnTo>
                      <a:pt x="528" y="367"/>
                    </a:lnTo>
                    <a:lnTo>
                      <a:pt x="518" y="372"/>
                    </a:lnTo>
                    <a:lnTo>
                      <a:pt x="508" y="373"/>
                    </a:lnTo>
                    <a:lnTo>
                      <a:pt x="498" y="372"/>
                    </a:lnTo>
                    <a:lnTo>
                      <a:pt x="488" y="368"/>
                    </a:lnTo>
                    <a:lnTo>
                      <a:pt x="421" y="336"/>
                    </a:lnTo>
                    <a:lnTo>
                      <a:pt x="367" y="454"/>
                    </a:lnTo>
                    <a:lnTo>
                      <a:pt x="457" y="453"/>
                    </a:lnTo>
                    <a:lnTo>
                      <a:pt x="472" y="454"/>
                    </a:lnTo>
                    <a:lnTo>
                      <a:pt x="483" y="459"/>
                    </a:lnTo>
                    <a:lnTo>
                      <a:pt x="490" y="464"/>
                    </a:lnTo>
                    <a:lnTo>
                      <a:pt x="497" y="475"/>
                    </a:lnTo>
                    <a:lnTo>
                      <a:pt x="501" y="486"/>
                    </a:lnTo>
                    <a:lnTo>
                      <a:pt x="501" y="495"/>
                    </a:lnTo>
                    <a:lnTo>
                      <a:pt x="501" y="504"/>
                    </a:lnTo>
                    <a:lnTo>
                      <a:pt x="500" y="680"/>
                    </a:lnTo>
                    <a:lnTo>
                      <a:pt x="498" y="694"/>
                    </a:lnTo>
                    <a:lnTo>
                      <a:pt x="494" y="705"/>
                    </a:lnTo>
                    <a:lnTo>
                      <a:pt x="488" y="712"/>
                    </a:lnTo>
                    <a:lnTo>
                      <a:pt x="478" y="720"/>
                    </a:lnTo>
                    <a:lnTo>
                      <a:pt x="467" y="724"/>
                    </a:lnTo>
                    <a:lnTo>
                      <a:pt x="455" y="726"/>
                    </a:lnTo>
                    <a:lnTo>
                      <a:pt x="445" y="724"/>
                    </a:lnTo>
                    <a:lnTo>
                      <a:pt x="231" y="710"/>
                    </a:lnTo>
                    <a:lnTo>
                      <a:pt x="226" y="711"/>
                    </a:lnTo>
                    <a:lnTo>
                      <a:pt x="223" y="711"/>
                    </a:lnTo>
                    <a:lnTo>
                      <a:pt x="211" y="710"/>
                    </a:lnTo>
                    <a:lnTo>
                      <a:pt x="200" y="705"/>
                    </a:lnTo>
                    <a:lnTo>
                      <a:pt x="193" y="701"/>
                    </a:lnTo>
                    <a:lnTo>
                      <a:pt x="184" y="695"/>
                    </a:lnTo>
                    <a:lnTo>
                      <a:pt x="172" y="686"/>
                    </a:lnTo>
                    <a:lnTo>
                      <a:pt x="158" y="672"/>
                    </a:lnTo>
                    <a:lnTo>
                      <a:pt x="141" y="656"/>
                    </a:lnTo>
                    <a:lnTo>
                      <a:pt x="119" y="637"/>
                    </a:lnTo>
                    <a:lnTo>
                      <a:pt x="93" y="614"/>
                    </a:lnTo>
                    <a:lnTo>
                      <a:pt x="79" y="601"/>
                    </a:lnTo>
                    <a:lnTo>
                      <a:pt x="64" y="587"/>
                    </a:lnTo>
                    <a:lnTo>
                      <a:pt x="51" y="575"/>
                    </a:lnTo>
                    <a:lnTo>
                      <a:pt x="39" y="564"/>
                    </a:lnTo>
                    <a:lnTo>
                      <a:pt x="29" y="556"/>
                    </a:lnTo>
                    <a:lnTo>
                      <a:pt x="23" y="551"/>
                    </a:lnTo>
                    <a:lnTo>
                      <a:pt x="14" y="545"/>
                    </a:lnTo>
                    <a:lnTo>
                      <a:pt x="6" y="536"/>
                    </a:lnTo>
                    <a:lnTo>
                      <a:pt x="3" y="529"/>
                    </a:lnTo>
                    <a:lnTo>
                      <a:pt x="0" y="516"/>
                    </a:lnTo>
                    <a:lnTo>
                      <a:pt x="3" y="506"/>
                    </a:lnTo>
                    <a:lnTo>
                      <a:pt x="5" y="500"/>
                    </a:lnTo>
                    <a:lnTo>
                      <a:pt x="141" y="210"/>
                    </a:lnTo>
                    <a:lnTo>
                      <a:pt x="81" y="183"/>
                    </a:lnTo>
                    <a:lnTo>
                      <a:pt x="67" y="174"/>
                    </a:lnTo>
                    <a:lnTo>
                      <a:pt x="58" y="164"/>
                    </a:lnTo>
                    <a:lnTo>
                      <a:pt x="55" y="155"/>
                    </a:lnTo>
                    <a:lnTo>
                      <a:pt x="54" y="145"/>
                    </a:lnTo>
                    <a:lnTo>
                      <a:pt x="57" y="133"/>
                    </a:lnTo>
                    <a:lnTo>
                      <a:pt x="63" y="123"/>
                    </a:lnTo>
                    <a:lnTo>
                      <a:pt x="73" y="116"/>
                    </a:lnTo>
                    <a:lnTo>
                      <a:pt x="80" y="111"/>
                    </a:lnTo>
                    <a:lnTo>
                      <a:pt x="87" y="109"/>
                    </a:lnTo>
                    <a:lnTo>
                      <a:pt x="90" y="107"/>
                    </a:lnTo>
                    <a:lnTo>
                      <a:pt x="99" y="104"/>
                    </a:lnTo>
                    <a:lnTo>
                      <a:pt x="114" y="99"/>
                    </a:lnTo>
                    <a:lnTo>
                      <a:pt x="132" y="92"/>
                    </a:lnTo>
                    <a:lnTo>
                      <a:pt x="154" y="83"/>
                    </a:lnTo>
                    <a:lnTo>
                      <a:pt x="179" y="75"/>
                    </a:lnTo>
                    <a:lnTo>
                      <a:pt x="205" y="64"/>
                    </a:lnTo>
                    <a:lnTo>
                      <a:pt x="232" y="54"/>
                    </a:lnTo>
                    <a:lnTo>
                      <a:pt x="259" y="44"/>
                    </a:lnTo>
                    <a:lnTo>
                      <a:pt x="284" y="35"/>
                    </a:lnTo>
                    <a:lnTo>
                      <a:pt x="310" y="25"/>
                    </a:lnTo>
                    <a:lnTo>
                      <a:pt x="330" y="16"/>
                    </a:lnTo>
                    <a:lnTo>
                      <a:pt x="349" y="10"/>
                    </a:lnTo>
                    <a:lnTo>
                      <a:pt x="363" y="6"/>
                    </a:lnTo>
                    <a:lnTo>
                      <a:pt x="370" y="2"/>
                    </a:lnTo>
                    <a:lnTo>
                      <a:pt x="387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13F1DCBC-82B6-4F8B-9084-221D93E23563}"/>
                </a:ext>
              </a:extLst>
            </p:cNvPr>
            <p:cNvSpPr txBox="1"/>
            <p:nvPr/>
          </p:nvSpPr>
          <p:spPr>
            <a:xfrm>
              <a:off x="9069970" y="854402"/>
              <a:ext cx="23577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z="1400" spc="-300" dirty="0">
                  <a:solidFill>
                    <a:schemeClr val="bg2">
                      <a:lumMod val="50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방송 단위당 </a:t>
              </a:r>
              <a:r>
                <a:rPr lang="ko-KR" altLang="en-US" sz="1400" spc="-300" dirty="0" err="1">
                  <a:solidFill>
                    <a:schemeClr val="bg2">
                      <a:lumMod val="50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취급액</a:t>
              </a:r>
              <a:r>
                <a:rPr lang="ko-KR" altLang="en-US" sz="1400" spc="-300" dirty="0">
                  <a:solidFill>
                    <a:schemeClr val="bg2">
                      <a:lumMod val="50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 비율</a:t>
              </a:r>
              <a:endParaRPr lang="en-US" altLang="ko-KR" sz="1400" spc="-300" dirty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xmlns="" id="{CA18192D-546E-4B8F-856C-B3D4A41B07E2}"/>
              </a:ext>
            </a:extLst>
          </p:cNvPr>
          <p:cNvGrpSpPr/>
          <p:nvPr/>
        </p:nvGrpSpPr>
        <p:grpSpPr>
          <a:xfrm>
            <a:off x="764819" y="450079"/>
            <a:ext cx="828675" cy="825135"/>
            <a:chOff x="4470344" y="3032826"/>
            <a:chExt cx="960782" cy="9566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xmlns="" id="{96473AF3-CD7C-493A-B3FA-46E560A6A4F0}"/>
                </a:ext>
              </a:extLst>
            </p:cNvPr>
            <p:cNvSpPr/>
            <p:nvPr/>
          </p:nvSpPr>
          <p:spPr>
            <a:xfrm>
              <a:off x="4470344" y="3032826"/>
              <a:ext cx="960782" cy="956678"/>
            </a:xfrm>
            <a:prstGeom prst="rect">
              <a:avLst/>
            </a:prstGeom>
            <a:solidFill>
              <a:srgbClr val="FFB89B"/>
            </a:solidFill>
            <a:ln>
              <a:solidFill>
                <a:srgbClr val="FFB8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Freeform 11">
              <a:extLst>
                <a:ext uri="{FF2B5EF4-FFF2-40B4-BE49-F238E27FC236}">
                  <a16:creationId xmlns:a16="http://schemas.microsoft.com/office/drawing/2014/main" xmlns="" id="{C83AC5E8-F78B-4F48-81C0-DA9A21279E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07267" y="3163883"/>
              <a:ext cx="686934" cy="694800"/>
            </a:xfrm>
            <a:custGeom>
              <a:avLst/>
              <a:gdLst>
                <a:gd name="T0" fmla="*/ 2319 w 3259"/>
                <a:gd name="T1" fmla="*/ 2118 h 3338"/>
                <a:gd name="T2" fmla="*/ 1028 w 3259"/>
                <a:gd name="T3" fmla="*/ 809 h 3338"/>
                <a:gd name="T4" fmla="*/ 1285 w 3259"/>
                <a:gd name="T5" fmla="*/ 1018 h 3338"/>
                <a:gd name="T6" fmla="*/ 1336 w 3259"/>
                <a:gd name="T7" fmla="*/ 1045 h 3338"/>
                <a:gd name="T8" fmla="*/ 1535 w 3259"/>
                <a:gd name="T9" fmla="*/ 1237 h 3338"/>
                <a:gd name="T10" fmla="*/ 1580 w 3259"/>
                <a:gd name="T11" fmla="*/ 1267 h 3338"/>
                <a:gd name="T12" fmla="*/ 1642 w 3259"/>
                <a:gd name="T13" fmla="*/ 1450 h 3338"/>
                <a:gd name="T14" fmla="*/ 2013 w 3259"/>
                <a:gd name="T15" fmla="*/ 1446 h 3338"/>
                <a:gd name="T16" fmla="*/ 2036 w 3259"/>
                <a:gd name="T17" fmla="*/ 1497 h 3338"/>
                <a:gd name="T18" fmla="*/ 1619 w 3259"/>
                <a:gd name="T19" fmla="*/ 1527 h 3338"/>
                <a:gd name="T20" fmla="*/ 1535 w 3259"/>
                <a:gd name="T21" fmla="*/ 1376 h 3338"/>
                <a:gd name="T22" fmla="*/ 1428 w 3259"/>
                <a:gd name="T23" fmla="*/ 1521 h 3338"/>
                <a:gd name="T24" fmla="*/ 1293 w 3259"/>
                <a:gd name="T25" fmla="*/ 1178 h 3338"/>
                <a:gd name="T26" fmla="*/ 1138 w 3259"/>
                <a:gd name="T27" fmla="*/ 1525 h 3338"/>
                <a:gd name="T28" fmla="*/ 1094 w 3259"/>
                <a:gd name="T29" fmla="*/ 1496 h 3338"/>
                <a:gd name="T30" fmla="*/ 834 w 3259"/>
                <a:gd name="T31" fmla="*/ 1516 h 3338"/>
                <a:gd name="T32" fmla="*/ 784 w 3259"/>
                <a:gd name="T33" fmla="*/ 1499 h 3338"/>
                <a:gd name="T34" fmla="*/ 600 w 3259"/>
                <a:gd name="T35" fmla="*/ 1524 h 3338"/>
                <a:gd name="T36" fmla="*/ 407 w 3259"/>
                <a:gd name="T37" fmla="*/ 1509 h 3338"/>
                <a:gd name="T38" fmla="*/ 414 w 3259"/>
                <a:gd name="T39" fmla="*/ 1453 h 3338"/>
                <a:gd name="T40" fmla="*/ 566 w 3259"/>
                <a:gd name="T41" fmla="*/ 1428 h 3338"/>
                <a:gd name="T42" fmla="*/ 676 w 3259"/>
                <a:gd name="T43" fmla="*/ 1179 h 3338"/>
                <a:gd name="T44" fmla="*/ 726 w 3259"/>
                <a:gd name="T45" fmla="*/ 1195 h 3338"/>
                <a:gd name="T46" fmla="*/ 972 w 3259"/>
                <a:gd name="T47" fmla="*/ 782 h 3338"/>
                <a:gd name="T48" fmla="*/ 1075 w 3259"/>
                <a:gd name="T49" fmla="*/ 322 h 3338"/>
                <a:gd name="T50" fmla="*/ 741 w 3259"/>
                <a:gd name="T51" fmla="*/ 448 h 3338"/>
                <a:gd name="T52" fmla="*/ 484 w 3259"/>
                <a:gd name="T53" fmla="*/ 688 h 3338"/>
                <a:gd name="T54" fmla="*/ 333 w 3259"/>
                <a:gd name="T55" fmla="*/ 1011 h 3338"/>
                <a:gd name="T56" fmla="*/ 319 w 3259"/>
                <a:gd name="T57" fmla="*/ 1383 h 3338"/>
                <a:gd name="T58" fmla="*/ 444 w 3259"/>
                <a:gd name="T59" fmla="*/ 1720 h 3338"/>
                <a:gd name="T60" fmla="*/ 682 w 3259"/>
                <a:gd name="T61" fmla="*/ 1979 h 3338"/>
                <a:gd name="T62" fmla="*/ 1004 w 3259"/>
                <a:gd name="T63" fmla="*/ 2131 h 3338"/>
                <a:gd name="T64" fmla="*/ 1372 w 3259"/>
                <a:gd name="T65" fmla="*/ 2146 h 3338"/>
                <a:gd name="T66" fmla="*/ 1706 w 3259"/>
                <a:gd name="T67" fmla="*/ 2019 h 3338"/>
                <a:gd name="T68" fmla="*/ 1963 w 3259"/>
                <a:gd name="T69" fmla="*/ 1779 h 3338"/>
                <a:gd name="T70" fmla="*/ 2113 w 3259"/>
                <a:gd name="T71" fmla="*/ 1455 h 3338"/>
                <a:gd name="T72" fmla="*/ 2128 w 3259"/>
                <a:gd name="T73" fmla="*/ 1084 h 3338"/>
                <a:gd name="T74" fmla="*/ 2002 w 3259"/>
                <a:gd name="T75" fmla="*/ 747 h 3338"/>
                <a:gd name="T76" fmla="*/ 1765 w 3259"/>
                <a:gd name="T77" fmla="*/ 489 h 3338"/>
                <a:gd name="T78" fmla="*/ 1444 w 3259"/>
                <a:gd name="T79" fmla="*/ 337 h 3338"/>
                <a:gd name="T80" fmla="*/ 1224 w 3259"/>
                <a:gd name="T81" fmla="*/ 0 h 3338"/>
                <a:gd name="T82" fmla="*/ 1660 w 3259"/>
                <a:gd name="T83" fmla="*/ 81 h 3338"/>
                <a:gd name="T84" fmla="*/ 2026 w 3259"/>
                <a:gd name="T85" fmla="*/ 303 h 3338"/>
                <a:gd name="T86" fmla="*/ 2295 w 3259"/>
                <a:gd name="T87" fmla="*/ 636 h 3338"/>
                <a:gd name="T88" fmla="*/ 2434 w 3259"/>
                <a:gd name="T89" fmla="*/ 1051 h 3338"/>
                <a:gd name="T90" fmla="*/ 2418 w 3259"/>
                <a:gd name="T91" fmla="*/ 1503 h 3338"/>
                <a:gd name="T92" fmla="*/ 2250 w 3259"/>
                <a:gd name="T93" fmla="*/ 1905 h 3338"/>
                <a:gd name="T94" fmla="*/ 1959 w 3259"/>
                <a:gd name="T95" fmla="*/ 2218 h 3338"/>
                <a:gd name="T96" fmla="*/ 1577 w 3259"/>
                <a:gd name="T97" fmla="*/ 2415 h 3338"/>
                <a:gd name="T98" fmla="*/ 1133 w 3259"/>
                <a:gd name="T99" fmla="*/ 2463 h 3338"/>
                <a:gd name="T100" fmla="*/ 708 w 3259"/>
                <a:gd name="T101" fmla="*/ 2353 h 3338"/>
                <a:gd name="T102" fmla="*/ 358 w 3259"/>
                <a:gd name="T103" fmla="*/ 2105 h 3338"/>
                <a:gd name="T104" fmla="*/ 113 w 3259"/>
                <a:gd name="T105" fmla="*/ 1753 h 3338"/>
                <a:gd name="T106" fmla="*/ 3 w 3259"/>
                <a:gd name="T107" fmla="*/ 1325 h 3338"/>
                <a:gd name="T108" fmla="*/ 51 w 3259"/>
                <a:gd name="T109" fmla="*/ 877 h 3338"/>
                <a:gd name="T110" fmla="*/ 246 w 3259"/>
                <a:gd name="T111" fmla="*/ 492 h 3338"/>
                <a:gd name="T112" fmla="*/ 557 w 3259"/>
                <a:gd name="T113" fmla="*/ 199 h 3338"/>
                <a:gd name="T114" fmla="*/ 956 w 3259"/>
                <a:gd name="T115" fmla="*/ 30 h 3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259" h="3338">
                  <a:moveTo>
                    <a:pt x="2319" y="2118"/>
                  </a:moveTo>
                  <a:lnTo>
                    <a:pt x="3259" y="3065"/>
                  </a:lnTo>
                  <a:lnTo>
                    <a:pt x="2988" y="3338"/>
                  </a:lnTo>
                  <a:lnTo>
                    <a:pt x="2047" y="2391"/>
                  </a:lnTo>
                  <a:lnTo>
                    <a:pt x="2319" y="2118"/>
                  </a:lnTo>
                  <a:close/>
                  <a:moveTo>
                    <a:pt x="995" y="779"/>
                  </a:moveTo>
                  <a:lnTo>
                    <a:pt x="1006" y="782"/>
                  </a:lnTo>
                  <a:lnTo>
                    <a:pt x="1015" y="787"/>
                  </a:lnTo>
                  <a:lnTo>
                    <a:pt x="1023" y="796"/>
                  </a:lnTo>
                  <a:lnTo>
                    <a:pt x="1028" y="809"/>
                  </a:lnTo>
                  <a:lnTo>
                    <a:pt x="1144" y="1344"/>
                  </a:lnTo>
                  <a:lnTo>
                    <a:pt x="1257" y="1045"/>
                  </a:lnTo>
                  <a:lnTo>
                    <a:pt x="1265" y="1032"/>
                  </a:lnTo>
                  <a:lnTo>
                    <a:pt x="1274" y="1024"/>
                  </a:lnTo>
                  <a:lnTo>
                    <a:pt x="1285" y="1018"/>
                  </a:lnTo>
                  <a:lnTo>
                    <a:pt x="1297" y="1016"/>
                  </a:lnTo>
                  <a:lnTo>
                    <a:pt x="1309" y="1018"/>
                  </a:lnTo>
                  <a:lnTo>
                    <a:pt x="1320" y="1023"/>
                  </a:lnTo>
                  <a:lnTo>
                    <a:pt x="1329" y="1032"/>
                  </a:lnTo>
                  <a:lnTo>
                    <a:pt x="1336" y="1045"/>
                  </a:lnTo>
                  <a:lnTo>
                    <a:pt x="1442" y="1378"/>
                  </a:lnTo>
                  <a:lnTo>
                    <a:pt x="1507" y="1257"/>
                  </a:lnTo>
                  <a:lnTo>
                    <a:pt x="1514" y="1247"/>
                  </a:lnTo>
                  <a:lnTo>
                    <a:pt x="1524" y="1241"/>
                  </a:lnTo>
                  <a:lnTo>
                    <a:pt x="1535" y="1237"/>
                  </a:lnTo>
                  <a:lnTo>
                    <a:pt x="1546" y="1237"/>
                  </a:lnTo>
                  <a:lnTo>
                    <a:pt x="1557" y="1242"/>
                  </a:lnTo>
                  <a:lnTo>
                    <a:pt x="1566" y="1248"/>
                  </a:lnTo>
                  <a:lnTo>
                    <a:pt x="1575" y="1256"/>
                  </a:lnTo>
                  <a:lnTo>
                    <a:pt x="1580" y="1267"/>
                  </a:lnTo>
                  <a:lnTo>
                    <a:pt x="1634" y="1409"/>
                  </a:lnTo>
                  <a:lnTo>
                    <a:pt x="1638" y="1423"/>
                  </a:lnTo>
                  <a:lnTo>
                    <a:pt x="1641" y="1434"/>
                  </a:lnTo>
                  <a:lnTo>
                    <a:pt x="1642" y="1443"/>
                  </a:lnTo>
                  <a:lnTo>
                    <a:pt x="1642" y="1450"/>
                  </a:lnTo>
                  <a:lnTo>
                    <a:pt x="1648" y="1446"/>
                  </a:lnTo>
                  <a:lnTo>
                    <a:pt x="1658" y="1445"/>
                  </a:lnTo>
                  <a:lnTo>
                    <a:pt x="1670" y="1444"/>
                  </a:lnTo>
                  <a:lnTo>
                    <a:pt x="1998" y="1444"/>
                  </a:lnTo>
                  <a:lnTo>
                    <a:pt x="2013" y="1446"/>
                  </a:lnTo>
                  <a:lnTo>
                    <a:pt x="2023" y="1453"/>
                  </a:lnTo>
                  <a:lnTo>
                    <a:pt x="2032" y="1462"/>
                  </a:lnTo>
                  <a:lnTo>
                    <a:pt x="2036" y="1473"/>
                  </a:lnTo>
                  <a:lnTo>
                    <a:pt x="2038" y="1486"/>
                  </a:lnTo>
                  <a:lnTo>
                    <a:pt x="2036" y="1497"/>
                  </a:lnTo>
                  <a:lnTo>
                    <a:pt x="2032" y="1509"/>
                  </a:lnTo>
                  <a:lnTo>
                    <a:pt x="2023" y="1517"/>
                  </a:lnTo>
                  <a:lnTo>
                    <a:pt x="2013" y="1524"/>
                  </a:lnTo>
                  <a:lnTo>
                    <a:pt x="1998" y="1527"/>
                  </a:lnTo>
                  <a:lnTo>
                    <a:pt x="1619" y="1527"/>
                  </a:lnTo>
                  <a:lnTo>
                    <a:pt x="1605" y="1524"/>
                  </a:lnTo>
                  <a:lnTo>
                    <a:pt x="1595" y="1517"/>
                  </a:lnTo>
                  <a:lnTo>
                    <a:pt x="1585" y="1508"/>
                  </a:lnTo>
                  <a:lnTo>
                    <a:pt x="1579" y="1496"/>
                  </a:lnTo>
                  <a:lnTo>
                    <a:pt x="1535" y="1376"/>
                  </a:lnTo>
                  <a:lnTo>
                    <a:pt x="1467" y="1502"/>
                  </a:lnTo>
                  <a:lnTo>
                    <a:pt x="1460" y="1512"/>
                  </a:lnTo>
                  <a:lnTo>
                    <a:pt x="1450" y="1518"/>
                  </a:lnTo>
                  <a:lnTo>
                    <a:pt x="1440" y="1521"/>
                  </a:lnTo>
                  <a:lnTo>
                    <a:pt x="1428" y="1521"/>
                  </a:lnTo>
                  <a:lnTo>
                    <a:pt x="1417" y="1518"/>
                  </a:lnTo>
                  <a:lnTo>
                    <a:pt x="1407" y="1512"/>
                  </a:lnTo>
                  <a:lnTo>
                    <a:pt x="1399" y="1503"/>
                  </a:lnTo>
                  <a:lnTo>
                    <a:pt x="1394" y="1492"/>
                  </a:lnTo>
                  <a:lnTo>
                    <a:pt x="1293" y="1178"/>
                  </a:lnTo>
                  <a:lnTo>
                    <a:pt x="1173" y="1496"/>
                  </a:lnTo>
                  <a:lnTo>
                    <a:pt x="1166" y="1507"/>
                  </a:lnTo>
                  <a:lnTo>
                    <a:pt x="1159" y="1515"/>
                  </a:lnTo>
                  <a:lnTo>
                    <a:pt x="1148" y="1521"/>
                  </a:lnTo>
                  <a:lnTo>
                    <a:pt x="1138" y="1525"/>
                  </a:lnTo>
                  <a:lnTo>
                    <a:pt x="1126" y="1526"/>
                  </a:lnTo>
                  <a:lnTo>
                    <a:pt x="1116" y="1522"/>
                  </a:lnTo>
                  <a:lnTo>
                    <a:pt x="1106" y="1517"/>
                  </a:lnTo>
                  <a:lnTo>
                    <a:pt x="1099" y="1509"/>
                  </a:lnTo>
                  <a:lnTo>
                    <a:pt x="1094" y="1496"/>
                  </a:lnTo>
                  <a:lnTo>
                    <a:pt x="986" y="993"/>
                  </a:lnTo>
                  <a:lnTo>
                    <a:pt x="857" y="1490"/>
                  </a:lnTo>
                  <a:lnTo>
                    <a:pt x="853" y="1501"/>
                  </a:lnTo>
                  <a:lnTo>
                    <a:pt x="845" y="1510"/>
                  </a:lnTo>
                  <a:lnTo>
                    <a:pt x="834" y="1516"/>
                  </a:lnTo>
                  <a:lnTo>
                    <a:pt x="824" y="1519"/>
                  </a:lnTo>
                  <a:lnTo>
                    <a:pt x="812" y="1519"/>
                  </a:lnTo>
                  <a:lnTo>
                    <a:pt x="801" y="1516"/>
                  </a:lnTo>
                  <a:lnTo>
                    <a:pt x="791" y="1510"/>
                  </a:lnTo>
                  <a:lnTo>
                    <a:pt x="784" y="1499"/>
                  </a:lnTo>
                  <a:lnTo>
                    <a:pt x="696" y="1317"/>
                  </a:lnTo>
                  <a:lnTo>
                    <a:pt x="627" y="1496"/>
                  </a:lnTo>
                  <a:lnTo>
                    <a:pt x="620" y="1508"/>
                  </a:lnTo>
                  <a:lnTo>
                    <a:pt x="611" y="1517"/>
                  </a:lnTo>
                  <a:lnTo>
                    <a:pt x="600" y="1524"/>
                  </a:lnTo>
                  <a:lnTo>
                    <a:pt x="587" y="1527"/>
                  </a:lnTo>
                  <a:lnTo>
                    <a:pt x="439" y="1527"/>
                  </a:lnTo>
                  <a:lnTo>
                    <a:pt x="425" y="1524"/>
                  </a:lnTo>
                  <a:lnTo>
                    <a:pt x="414" y="1517"/>
                  </a:lnTo>
                  <a:lnTo>
                    <a:pt x="407" y="1509"/>
                  </a:lnTo>
                  <a:lnTo>
                    <a:pt x="401" y="1497"/>
                  </a:lnTo>
                  <a:lnTo>
                    <a:pt x="400" y="1486"/>
                  </a:lnTo>
                  <a:lnTo>
                    <a:pt x="401" y="1473"/>
                  </a:lnTo>
                  <a:lnTo>
                    <a:pt x="407" y="1462"/>
                  </a:lnTo>
                  <a:lnTo>
                    <a:pt x="414" y="1453"/>
                  </a:lnTo>
                  <a:lnTo>
                    <a:pt x="425" y="1446"/>
                  </a:lnTo>
                  <a:lnTo>
                    <a:pt x="439" y="1444"/>
                  </a:lnTo>
                  <a:lnTo>
                    <a:pt x="558" y="1444"/>
                  </a:lnTo>
                  <a:lnTo>
                    <a:pt x="562" y="1438"/>
                  </a:lnTo>
                  <a:lnTo>
                    <a:pt x="566" y="1428"/>
                  </a:lnTo>
                  <a:lnTo>
                    <a:pt x="570" y="1416"/>
                  </a:lnTo>
                  <a:lnTo>
                    <a:pt x="652" y="1205"/>
                  </a:lnTo>
                  <a:lnTo>
                    <a:pt x="658" y="1194"/>
                  </a:lnTo>
                  <a:lnTo>
                    <a:pt x="666" y="1186"/>
                  </a:lnTo>
                  <a:lnTo>
                    <a:pt x="676" y="1179"/>
                  </a:lnTo>
                  <a:lnTo>
                    <a:pt x="687" y="1176"/>
                  </a:lnTo>
                  <a:lnTo>
                    <a:pt x="698" y="1175"/>
                  </a:lnTo>
                  <a:lnTo>
                    <a:pt x="709" y="1177"/>
                  </a:lnTo>
                  <a:lnTo>
                    <a:pt x="719" y="1185"/>
                  </a:lnTo>
                  <a:lnTo>
                    <a:pt x="726" y="1195"/>
                  </a:lnTo>
                  <a:lnTo>
                    <a:pt x="807" y="1362"/>
                  </a:lnTo>
                  <a:lnTo>
                    <a:pt x="949" y="809"/>
                  </a:lnTo>
                  <a:lnTo>
                    <a:pt x="955" y="797"/>
                  </a:lnTo>
                  <a:lnTo>
                    <a:pt x="963" y="789"/>
                  </a:lnTo>
                  <a:lnTo>
                    <a:pt x="972" y="782"/>
                  </a:lnTo>
                  <a:lnTo>
                    <a:pt x="984" y="779"/>
                  </a:lnTo>
                  <a:lnTo>
                    <a:pt x="995" y="779"/>
                  </a:lnTo>
                  <a:close/>
                  <a:moveTo>
                    <a:pt x="1224" y="310"/>
                  </a:moveTo>
                  <a:lnTo>
                    <a:pt x="1148" y="312"/>
                  </a:lnTo>
                  <a:lnTo>
                    <a:pt x="1075" y="322"/>
                  </a:lnTo>
                  <a:lnTo>
                    <a:pt x="1004" y="337"/>
                  </a:lnTo>
                  <a:lnTo>
                    <a:pt x="934" y="357"/>
                  </a:lnTo>
                  <a:lnTo>
                    <a:pt x="868" y="382"/>
                  </a:lnTo>
                  <a:lnTo>
                    <a:pt x="803" y="413"/>
                  </a:lnTo>
                  <a:lnTo>
                    <a:pt x="741" y="448"/>
                  </a:lnTo>
                  <a:lnTo>
                    <a:pt x="682" y="489"/>
                  </a:lnTo>
                  <a:lnTo>
                    <a:pt x="628" y="532"/>
                  </a:lnTo>
                  <a:lnTo>
                    <a:pt x="575" y="580"/>
                  </a:lnTo>
                  <a:lnTo>
                    <a:pt x="528" y="632"/>
                  </a:lnTo>
                  <a:lnTo>
                    <a:pt x="484" y="688"/>
                  </a:lnTo>
                  <a:lnTo>
                    <a:pt x="444" y="747"/>
                  </a:lnTo>
                  <a:lnTo>
                    <a:pt x="410" y="810"/>
                  </a:lnTo>
                  <a:lnTo>
                    <a:pt x="379" y="874"/>
                  </a:lnTo>
                  <a:lnTo>
                    <a:pt x="354" y="942"/>
                  </a:lnTo>
                  <a:lnTo>
                    <a:pt x="333" y="1011"/>
                  </a:lnTo>
                  <a:lnTo>
                    <a:pt x="319" y="1084"/>
                  </a:lnTo>
                  <a:lnTo>
                    <a:pt x="310" y="1158"/>
                  </a:lnTo>
                  <a:lnTo>
                    <a:pt x="307" y="1233"/>
                  </a:lnTo>
                  <a:lnTo>
                    <a:pt x="310" y="1309"/>
                  </a:lnTo>
                  <a:lnTo>
                    <a:pt x="319" y="1383"/>
                  </a:lnTo>
                  <a:lnTo>
                    <a:pt x="333" y="1455"/>
                  </a:lnTo>
                  <a:lnTo>
                    <a:pt x="354" y="1526"/>
                  </a:lnTo>
                  <a:lnTo>
                    <a:pt x="379" y="1592"/>
                  </a:lnTo>
                  <a:lnTo>
                    <a:pt x="410" y="1658"/>
                  </a:lnTo>
                  <a:lnTo>
                    <a:pt x="444" y="1720"/>
                  </a:lnTo>
                  <a:lnTo>
                    <a:pt x="484" y="1779"/>
                  </a:lnTo>
                  <a:lnTo>
                    <a:pt x="528" y="1834"/>
                  </a:lnTo>
                  <a:lnTo>
                    <a:pt x="575" y="1887"/>
                  </a:lnTo>
                  <a:lnTo>
                    <a:pt x="628" y="1934"/>
                  </a:lnTo>
                  <a:lnTo>
                    <a:pt x="682" y="1979"/>
                  </a:lnTo>
                  <a:lnTo>
                    <a:pt x="741" y="2019"/>
                  </a:lnTo>
                  <a:lnTo>
                    <a:pt x="803" y="2054"/>
                  </a:lnTo>
                  <a:lnTo>
                    <a:pt x="868" y="2084"/>
                  </a:lnTo>
                  <a:lnTo>
                    <a:pt x="934" y="2110"/>
                  </a:lnTo>
                  <a:lnTo>
                    <a:pt x="1004" y="2131"/>
                  </a:lnTo>
                  <a:lnTo>
                    <a:pt x="1075" y="2146"/>
                  </a:lnTo>
                  <a:lnTo>
                    <a:pt x="1148" y="2154"/>
                  </a:lnTo>
                  <a:lnTo>
                    <a:pt x="1224" y="2157"/>
                  </a:lnTo>
                  <a:lnTo>
                    <a:pt x="1298" y="2154"/>
                  </a:lnTo>
                  <a:lnTo>
                    <a:pt x="1372" y="2146"/>
                  </a:lnTo>
                  <a:lnTo>
                    <a:pt x="1444" y="2131"/>
                  </a:lnTo>
                  <a:lnTo>
                    <a:pt x="1513" y="2110"/>
                  </a:lnTo>
                  <a:lnTo>
                    <a:pt x="1580" y="2084"/>
                  </a:lnTo>
                  <a:lnTo>
                    <a:pt x="1644" y="2054"/>
                  </a:lnTo>
                  <a:lnTo>
                    <a:pt x="1706" y="2019"/>
                  </a:lnTo>
                  <a:lnTo>
                    <a:pt x="1765" y="1979"/>
                  </a:lnTo>
                  <a:lnTo>
                    <a:pt x="1820" y="1934"/>
                  </a:lnTo>
                  <a:lnTo>
                    <a:pt x="1871" y="1887"/>
                  </a:lnTo>
                  <a:lnTo>
                    <a:pt x="1920" y="1834"/>
                  </a:lnTo>
                  <a:lnTo>
                    <a:pt x="1963" y="1779"/>
                  </a:lnTo>
                  <a:lnTo>
                    <a:pt x="2002" y="1720"/>
                  </a:lnTo>
                  <a:lnTo>
                    <a:pt x="2038" y="1658"/>
                  </a:lnTo>
                  <a:lnTo>
                    <a:pt x="2068" y="1592"/>
                  </a:lnTo>
                  <a:lnTo>
                    <a:pt x="2094" y="1526"/>
                  </a:lnTo>
                  <a:lnTo>
                    <a:pt x="2113" y="1455"/>
                  </a:lnTo>
                  <a:lnTo>
                    <a:pt x="2128" y="1383"/>
                  </a:lnTo>
                  <a:lnTo>
                    <a:pt x="2138" y="1309"/>
                  </a:lnTo>
                  <a:lnTo>
                    <a:pt x="2140" y="1233"/>
                  </a:lnTo>
                  <a:lnTo>
                    <a:pt x="2138" y="1158"/>
                  </a:lnTo>
                  <a:lnTo>
                    <a:pt x="2128" y="1084"/>
                  </a:lnTo>
                  <a:lnTo>
                    <a:pt x="2113" y="1011"/>
                  </a:lnTo>
                  <a:lnTo>
                    <a:pt x="2094" y="942"/>
                  </a:lnTo>
                  <a:lnTo>
                    <a:pt x="2068" y="874"/>
                  </a:lnTo>
                  <a:lnTo>
                    <a:pt x="2038" y="810"/>
                  </a:lnTo>
                  <a:lnTo>
                    <a:pt x="2002" y="747"/>
                  </a:lnTo>
                  <a:lnTo>
                    <a:pt x="1963" y="688"/>
                  </a:lnTo>
                  <a:lnTo>
                    <a:pt x="1920" y="632"/>
                  </a:lnTo>
                  <a:lnTo>
                    <a:pt x="1871" y="580"/>
                  </a:lnTo>
                  <a:lnTo>
                    <a:pt x="1820" y="532"/>
                  </a:lnTo>
                  <a:lnTo>
                    <a:pt x="1765" y="489"/>
                  </a:lnTo>
                  <a:lnTo>
                    <a:pt x="1706" y="448"/>
                  </a:lnTo>
                  <a:lnTo>
                    <a:pt x="1644" y="413"/>
                  </a:lnTo>
                  <a:lnTo>
                    <a:pt x="1580" y="382"/>
                  </a:lnTo>
                  <a:lnTo>
                    <a:pt x="1513" y="357"/>
                  </a:lnTo>
                  <a:lnTo>
                    <a:pt x="1444" y="337"/>
                  </a:lnTo>
                  <a:lnTo>
                    <a:pt x="1372" y="322"/>
                  </a:lnTo>
                  <a:lnTo>
                    <a:pt x="1298" y="312"/>
                  </a:lnTo>
                  <a:lnTo>
                    <a:pt x="1224" y="310"/>
                  </a:lnTo>
                  <a:close/>
                  <a:moveTo>
                    <a:pt x="1224" y="0"/>
                  </a:moveTo>
                  <a:lnTo>
                    <a:pt x="1224" y="0"/>
                  </a:lnTo>
                  <a:lnTo>
                    <a:pt x="1315" y="4"/>
                  </a:lnTo>
                  <a:lnTo>
                    <a:pt x="1404" y="13"/>
                  </a:lnTo>
                  <a:lnTo>
                    <a:pt x="1491" y="30"/>
                  </a:lnTo>
                  <a:lnTo>
                    <a:pt x="1577" y="52"/>
                  </a:lnTo>
                  <a:lnTo>
                    <a:pt x="1660" y="81"/>
                  </a:lnTo>
                  <a:lnTo>
                    <a:pt x="1739" y="115"/>
                  </a:lnTo>
                  <a:lnTo>
                    <a:pt x="1816" y="154"/>
                  </a:lnTo>
                  <a:lnTo>
                    <a:pt x="1889" y="199"/>
                  </a:lnTo>
                  <a:lnTo>
                    <a:pt x="1959" y="249"/>
                  </a:lnTo>
                  <a:lnTo>
                    <a:pt x="2026" y="303"/>
                  </a:lnTo>
                  <a:lnTo>
                    <a:pt x="2088" y="362"/>
                  </a:lnTo>
                  <a:lnTo>
                    <a:pt x="2147" y="424"/>
                  </a:lnTo>
                  <a:lnTo>
                    <a:pt x="2200" y="492"/>
                  </a:lnTo>
                  <a:lnTo>
                    <a:pt x="2250" y="563"/>
                  </a:lnTo>
                  <a:lnTo>
                    <a:pt x="2295" y="636"/>
                  </a:lnTo>
                  <a:lnTo>
                    <a:pt x="2333" y="714"/>
                  </a:lnTo>
                  <a:lnTo>
                    <a:pt x="2367" y="795"/>
                  </a:lnTo>
                  <a:lnTo>
                    <a:pt x="2395" y="877"/>
                  </a:lnTo>
                  <a:lnTo>
                    <a:pt x="2418" y="964"/>
                  </a:lnTo>
                  <a:lnTo>
                    <a:pt x="2434" y="1051"/>
                  </a:lnTo>
                  <a:lnTo>
                    <a:pt x="2444" y="1141"/>
                  </a:lnTo>
                  <a:lnTo>
                    <a:pt x="2448" y="1233"/>
                  </a:lnTo>
                  <a:lnTo>
                    <a:pt x="2444" y="1325"/>
                  </a:lnTo>
                  <a:lnTo>
                    <a:pt x="2434" y="1416"/>
                  </a:lnTo>
                  <a:lnTo>
                    <a:pt x="2418" y="1503"/>
                  </a:lnTo>
                  <a:lnTo>
                    <a:pt x="2395" y="1589"/>
                  </a:lnTo>
                  <a:lnTo>
                    <a:pt x="2367" y="1672"/>
                  </a:lnTo>
                  <a:lnTo>
                    <a:pt x="2333" y="1753"/>
                  </a:lnTo>
                  <a:lnTo>
                    <a:pt x="2295" y="1831"/>
                  </a:lnTo>
                  <a:lnTo>
                    <a:pt x="2250" y="1905"/>
                  </a:lnTo>
                  <a:lnTo>
                    <a:pt x="2200" y="1976"/>
                  </a:lnTo>
                  <a:lnTo>
                    <a:pt x="2147" y="2042"/>
                  </a:lnTo>
                  <a:lnTo>
                    <a:pt x="2088" y="2105"/>
                  </a:lnTo>
                  <a:lnTo>
                    <a:pt x="2026" y="2165"/>
                  </a:lnTo>
                  <a:lnTo>
                    <a:pt x="1959" y="2218"/>
                  </a:lnTo>
                  <a:lnTo>
                    <a:pt x="1889" y="2268"/>
                  </a:lnTo>
                  <a:lnTo>
                    <a:pt x="1816" y="2312"/>
                  </a:lnTo>
                  <a:lnTo>
                    <a:pt x="1739" y="2353"/>
                  </a:lnTo>
                  <a:lnTo>
                    <a:pt x="1660" y="2386"/>
                  </a:lnTo>
                  <a:lnTo>
                    <a:pt x="1577" y="2415"/>
                  </a:lnTo>
                  <a:lnTo>
                    <a:pt x="1491" y="2437"/>
                  </a:lnTo>
                  <a:lnTo>
                    <a:pt x="1404" y="2454"/>
                  </a:lnTo>
                  <a:lnTo>
                    <a:pt x="1315" y="2463"/>
                  </a:lnTo>
                  <a:lnTo>
                    <a:pt x="1224" y="2467"/>
                  </a:lnTo>
                  <a:lnTo>
                    <a:pt x="1133" y="2463"/>
                  </a:lnTo>
                  <a:lnTo>
                    <a:pt x="1043" y="2454"/>
                  </a:lnTo>
                  <a:lnTo>
                    <a:pt x="956" y="2437"/>
                  </a:lnTo>
                  <a:lnTo>
                    <a:pt x="871" y="2415"/>
                  </a:lnTo>
                  <a:lnTo>
                    <a:pt x="788" y="2386"/>
                  </a:lnTo>
                  <a:lnTo>
                    <a:pt x="708" y="2353"/>
                  </a:lnTo>
                  <a:lnTo>
                    <a:pt x="632" y="2312"/>
                  </a:lnTo>
                  <a:lnTo>
                    <a:pt x="557" y="2268"/>
                  </a:lnTo>
                  <a:lnTo>
                    <a:pt x="487" y="2218"/>
                  </a:lnTo>
                  <a:lnTo>
                    <a:pt x="421" y="2165"/>
                  </a:lnTo>
                  <a:lnTo>
                    <a:pt x="358" y="2105"/>
                  </a:lnTo>
                  <a:lnTo>
                    <a:pt x="301" y="2042"/>
                  </a:lnTo>
                  <a:lnTo>
                    <a:pt x="246" y="1976"/>
                  </a:lnTo>
                  <a:lnTo>
                    <a:pt x="197" y="1905"/>
                  </a:lnTo>
                  <a:lnTo>
                    <a:pt x="153" y="1831"/>
                  </a:lnTo>
                  <a:lnTo>
                    <a:pt x="113" y="1753"/>
                  </a:lnTo>
                  <a:lnTo>
                    <a:pt x="80" y="1672"/>
                  </a:lnTo>
                  <a:lnTo>
                    <a:pt x="51" y="1589"/>
                  </a:lnTo>
                  <a:lnTo>
                    <a:pt x="29" y="1503"/>
                  </a:lnTo>
                  <a:lnTo>
                    <a:pt x="13" y="1416"/>
                  </a:lnTo>
                  <a:lnTo>
                    <a:pt x="3" y="1325"/>
                  </a:lnTo>
                  <a:lnTo>
                    <a:pt x="0" y="1233"/>
                  </a:lnTo>
                  <a:lnTo>
                    <a:pt x="3" y="1141"/>
                  </a:lnTo>
                  <a:lnTo>
                    <a:pt x="13" y="1051"/>
                  </a:lnTo>
                  <a:lnTo>
                    <a:pt x="29" y="964"/>
                  </a:lnTo>
                  <a:lnTo>
                    <a:pt x="51" y="877"/>
                  </a:lnTo>
                  <a:lnTo>
                    <a:pt x="80" y="795"/>
                  </a:lnTo>
                  <a:lnTo>
                    <a:pt x="113" y="714"/>
                  </a:lnTo>
                  <a:lnTo>
                    <a:pt x="153" y="636"/>
                  </a:lnTo>
                  <a:lnTo>
                    <a:pt x="197" y="563"/>
                  </a:lnTo>
                  <a:lnTo>
                    <a:pt x="246" y="492"/>
                  </a:lnTo>
                  <a:lnTo>
                    <a:pt x="301" y="424"/>
                  </a:lnTo>
                  <a:lnTo>
                    <a:pt x="358" y="362"/>
                  </a:lnTo>
                  <a:lnTo>
                    <a:pt x="421" y="303"/>
                  </a:lnTo>
                  <a:lnTo>
                    <a:pt x="487" y="249"/>
                  </a:lnTo>
                  <a:lnTo>
                    <a:pt x="557" y="199"/>
                  </a:lnTo>
                  <a:lnTo>
                    <a:pt x="632" y="154"/>
                  </a:lnTo>
                  <a:lnTo>
                    <a:pt x="708" y="115"/>
                  </a:lnTo>
                  <a:lnTo>
                    <a:pt x="788" y="81"/>
                  </a:lnTo>
                  <a:lnTo>
                    <a:pt x="871" y="52"/>
                  </a:lnTo>
                  <a:lnTo>
                    <a:pt x="956" y="30"/>
                  </a:lnTo>
                  <a:lnTo>
                    <a:pt x="1043" y="13"/>
                  </a:lnTo>
                  <a:lnTo>
                    <a:pt x="1133" y="4"/>
                  </a:lnTo>
                  <a:lnTo>
                    <a:pt x="1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1724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641183"/>
              </p:ext>
            </p:extLst>
          </p:nvPr>
        </p:nvGraphicFramePr>
        <p:xfrm>
          <a:off x="9546061" y="1802460"/>
          <a:ext cx="1039328" cy="4169670"/>
        </p:xfrm>
        <a:graphic>
          <a:graphicData uri="http://schemas.openxmlformats.org/drawingml/2006/table">
            <a:tbl>
              <a:tblPr/>
              <a:tblGrid>
                <a:gridCol w="10393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7797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방송 순서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CD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79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79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79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79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79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79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79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779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779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779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779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779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779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779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</a:tbl>
          </a:graphicData>
        </a:graphic>
      </p:graphicFrame>
      <p:sp>
        <p:nvSpPr>
          <p:cNvPr id="7" name="Freeform 6"/>
          <p:cNvSpPr>
            <a:spLocks noEditPoints="1"/>
          </p:cNvSpPr>
          <p:nvPr/>
        </p:nvSpPr>
        <p:spPr bwMode="auto">
          <a:xfrm>
            <a:off x="888017" y="562551"/>
            <a:ext cx="579559" cy="587805"/>
          </a:xfrm>
          <a:custGeom>
            <a:avLst/>
            <a:gdLst>
              <a:gd name="T0" fmla="*/ 651 w 3938"/>
              <a:gd name="T1" fmla="*/ 2980 h 3989"/>
              <a:gd name="T2" fmla="*/ 1140 w 3938"/>
              <a:gd name="T3" fmla="*/ 3510 h 3989"/>
              <a:gd name="T4" fmla="*/ 1628 w 3938"/>
              <a:gd name="T5" fmla="*/ 3561 h 3989"/>
              <a:gd name="T6" fmla="*/ 1174 w 3938"/>
              <a:gd name="T7" fmla="*/ 2873 h 3989"/>
              <a:gd name="T8" fmla="*/ 2354 w 3938"/>
              <a:gd name="T9" fmla="*/ 3497 h 3989"/>
              <a:gd name="T10" fmla="*/ 2700 w 3938"/>
              <a:gd name="T11" fmla="*/ 3562 h 3989"/>
              <a:gd name="T12" fmla="*/ 3330 w 3938"/>
              <a:gd name="T13" fmla="*/ 2984 h 3989"/>
              <a:gd name="T14" fmla="*/ 2763 w 3938"/>
              <a:gd name="T15" fmla="*/ 2859 h 3989"/>
              <a:gd name="T16" fmla="*/ 1358 w 3938"/>
              <a:gd name="T17" fmla="*/ 3027 h 3989"/>
              <a:gd name="T18" fmla="*/ 1783 w 3938"/>
              <a:gd name="T19" fmla="*/ 3606 h 3989"/>
              <a:gd name="T20" fmla="*/ 2036 w 3938"/>
              <a:gd name="T21" fmla="*/ 3726 h 3989"/>
              <a:gd name="T22" fmla="*/ 2433 w 3938"/>
              <a:gd name="T23" fmla="*/ 3245 h 3989"/>
              <a:gd name="T24" fmla="*/ 2259 w 3938"/>
              <a:gd name="T25" fmla="*/ 2828 h 3989"/>
              <a:gd name="T26" fmla="*/ 2801 w 3938"/>
              <a:gd name="T27" fmla="*/ 2777 h 3989"/>
              <a:gd name="T28" fmla="*/ 3377 w 3938"/>
              <a:gd name="T29" fmla="*/ 2910 h 3989"/>
              <a:gd name="T30" fmla="*/ 3673 w 3938"/>
              <a:gd name="T31" fmla="*/ 2146 h 3989"/>
              <a:gd name="T32" fmla="*/ 2537 w 3938"/>
              <a:gd name="T33" fmla="*/ 2752 h 3989"/>
              <a:gd name="T34" fmla="*/ 2892 w 3938"/>
              <a:gd name="T35" fmla="*/ 2038 h 3989"/>
              <a:gd name="T36" fmla="*/ 1229 w 3938"/>
              <a:gd name="T37" fmla="*/ 2779 h 3989"/>
              <a:gd name="T38" fmla="*/ 1039 w 3938"/>
              <a:gd name="T39" fmla="*/ 2038 h 3989"/>
              <a:gd name="T40" fmla="*/ 479 w 3938"/>
              <a:gd name="T41" fmla="*/ 2844 h 3989"/>
              <a:gd name="T42" fmla="*/ 959 w 3938"/>
              <a:gd name="T43" fmla="*/ 2816 h 3989"/>
              <a:gd name="T44" fmla="*/ 952 w 3938"/>
              <a:gd name="T45" fmla="*/ 2038 h 3989"/>
              <a:gd name="T46" fmla="*/ 2011 w 3938"/>
              <a:gd name="T47" fmla="*/ 1260 h 3989"/>
              <a:gd name="T48" fmla="*/ 2712 w 3938"/>
              <a:gd name="T49" fmla="*/ 1232 h 3989"/>
              <a:gd name="T50" fmla="*/ 1926 w 3938"/>
              <a:gd name="T51" fmla="*/ 1952 h 3989"/>
              <a:gd name="T52" fmla="*/ 3415 w 3938"/>
              <a:gd name="T53" fmla="*/ 1071 h 3989"/>
              <a:gd name="T54" fmla="*/ 2897 w 3938"/>
              <a:gd name="T55" fmla="*/ 1210 h 3989"/>
              <a:gd name="T56" fmla="*/ 3679 w 3938"/>
              <a:gd name="T57" fmla="*/ 1952 h 3989"/>
              <a:gd name="T58" fmla="*/ 3415 w 3938"/>
              <a:gd name="T59" fmla="*/ 1071 h 3989"/>
              <a:gd name="T60" fmla="*/ 266 w 3938"/>
              <a:gd name="T61" fmla="*/ 1844 h 3989"/>
              <a:gd name="T62" fmla="*/ 1131 w 3938"/>
              <a:gd name="T63" fmla="*/ 1209 h 3989"/>
              <a:gd name="T64" fmla="*/ 559 w 3938"/>
              <a:gd name="T65" fmla="*/ 1079 h 3989"/>
              <a:gd name="T66" fmla="*/ 1044 w 3938"/>
              <a:gd name="T67" fmla="*/ 538 h 3989"/>
              <a:gd name="T68" fmla="*/ 686 w 3938"/>
              <a:gd name="T69" fmla="*/ 1030 h 3989"/>
              <a:gd name="T70" fmla="*/ 1264 w 3938"/>
              <a:gd name="T71" fmla="*/ 947 h 3989"/>
              <a:gd name="T72" fmla="*/ 1722 w 3938"/>
              <a:gd name="T73" fmla="*/ 321 h 3989"/>
              <a:gd name="T74" fmla="*/ 2515 w 3938"/>
              <a:gd name="T75" fmla="*/ 708 h 3989"/>
              <a:gd name="T76" fmla="*/ 3090 w 3938"/>
              <a:gd name="T77" fmla="*/ 1088 h 3989"/>
              <a:gd name="T78" fmla="*/ 3170 w 3938"/>
              <a:gd name="T79" fmla="*/ 763 h 3989"/>
              <a:gd name="T80" fmla="*/ 2374 w 3938"/>
              <a:gd name="T81" fmla="*/ 311 h 3989"/>
              <a:gd name="T82" fmla="*/ 2581 w 3938"/>
              <a:gd name="T83" fmla="*/ 1158 h 3989"/>
              <a:gd name="T84" fmla="*/ 2287 w 3938"/>
              <a:gd name="T85" fmla="*/ 551 h 3989"/>
              <a:gd name="T86" fmla="*/ 1894 w 3938"/>
              <a:gd name="T87" fmla="*/ 265 h 3989"/>
              <a:gd name="T88" fmla="*/ 1498 w 3938"/>
              <a:gd name="T89" fmla="*/ 743 h 3989"/>
              <a:gd name="T90" fmla="*/ 1676 w 3938"/>
              <a:gd name="T91" fmla="*/ 1165 h 3989"/>
              <a:gd name="T92" fmla="*/ 2454 w 3938"/>
              <a:gd name="T93" fmla="*/ 61 h 3989"/>
              <a:gd name="T94" fmla="*/ 3361 w 3938"/>
              <a:gd name="T95" fmla="*/ 586 h 3989"/>
              <a:gd name="T96" fmla="*/ 3877 w 3938"/>
              <a:gd name="T97" fmla="*/ 1505 h 3989"/>
              <a:gd name="T98" fmla="*/ 3845 w 3938"/>
              <a:gd name="T99" fmla="*/ 2602 h 3989"/>
              <a:gd name="T100" fmla="*/ 3276 w 3938"/>
              <a:gd name="T101" fmla="*/ 3486 h 3989"/>
              <a:gd name="T102" fmla="*/ 2335 w 3938"/>
              <a:gd name="T103" fmla="*/ 3954 h 3989"/>
              <a:gd name="T104" fmla="*/ 1258 w 3938"/>
              <a:gd name="T105" fmla="*/ 3856 h 3989"/>
              <a:gd name="T106" fmla="*/ 423 w 3938"/>
              <a:gd name="T107" fmla="*/ 3229 h 3989"/>
              <a:gd name="T108" fmla="*/ 16 w 3938"/>
              <a:gd name="T109" fmla="*/ 2245 h 3989"/>
              <a:gd name="T110" fmla="*/ 180 w 3938"/>
              <a:gd name="T111" fmla="*/ 1165 h 3989"/>
              <a:gd name="T112" fmla="*/ 845 w 3938"/>
              <a:gd name="T113" fmla="*/ 359 h 3989"/>
              <a:gd name="T114" fmla="*/ 1845 w 3938"/>
              <a:gd name="T115" fmla="*/ 5 h 39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938" h="3989">
                <a:moveTo>
                  <a:pt x="1174" y="2873"/>
                </a:moveTo>
                <a:lnTo>
                  <a:pt x="1083" y="2885"/>
                </a:lnTo>
                <a:lnTo>
                  <a:pt x="1001" y="2898"/>
                </a:lnTo>
                <a:lnTo>
                  <a:pt x="925" y="2912"/>
                </a:lnTo>
                <a:lnTo>
                  <a:pt x="858" y="2925"/>
                </a:lnTo>
                <a:lnTo>
                  <a:pt x="796" y="2939"/>
                </a:lnTo>
                <a:lnTo>
                  <a:pt x="742" y="2953"/>
                </a:lnTo>
                <a:lnTo>
                  <a:pt x="692" y="2967"/>
                </a:lnTo>
                <a:lnTo>
                  <a:pt x="651" y="2980"/>
                </a:lnTo>
                <a:lnTo>
                  <a:pt x="614" y="2994"/>
                </a:lnTo>
                <a:lnTo>
                  <a:pt x="582" y="3007"/>
                </a:lnTo>
                <a:lnTo>
                  <a:pt x="647" y="3093"/>
                </a:lnTo>
                <a:lnTo>
                  <a:pt x="718" y="3175"/>
                </a:lnTo>
                <a:lnTo>
                  <a:pt x="793" y="3253"/>
                </a:lnTo>
                <a:lnTo>
                  <a:pt x="874" y="3325"/>
                </a:lnTo>
                <a:lnTo>
                  <a:pt x="959" y="3392"/>
                </a:lnTo>
                <a:lnTo>
                  <a:pt x="1047" y="3454"/>
                </a:lnTo>
                <a:lnTo>
                  <a:pt x="1140" y="3510"/>
                </a:lnTo>
                <a:lnTo>
                  <a:pt x="1236" y="3561"/>
                </a:lnTo>
                <a:lnTo>
                  <a:pt x="1336" y="3605"/>
                </a:lnTo>
                <a:lnTo>
                  <a:pt x="1439" y="3642"/>
                </a:lnTo>
                <a:lnTo>
                  <a:pt x="1544" y="3673"/>
                </a:lnTo>
                <a:lnTo>
                  <a:pt x="1653" y="3698"/>
                </a:lnTo>
                <a:lnTo>
                  <a:pt x="1765" y="3716"/>
                </a:lnTo>
                <a:lnTo>
                  <a:pt x="1722" y="3668"/>
                </a:lnTo>
                <a:lnTo>
                  <a:pt x="1676" y="3617"/>
                </a:lnTo>
                <a:lnTo>
                  <a:pt x="1628" y="3561"/>
                </a:lnTo>
                <a:lnTo>
                  <a:pt x="1577" y="3500"/>
                </a:lnTo>
                <a:lnTo>
                  <a:pt x="1527" y="3435"/>
                </a:lnTo>
                <a:lnTo>
                  <a:pt x="1474" y="3365"/>
                </a:lnTo>
                <a:lnTo>
                  <a:pt x="1422" y="3291"/>
                </a:lnTo>
                <a:lnTo>
                  <a:pt x="1370" y="3215"/>
                </a:lnTo>
                <a:lnTo>
                  <a:pt x="1319" y="3134"/>
                </a:lnTo>
                <a:lnTo>
                  <a:pt x="1268" y="3050"/>
                </a:lnTo>
                <a:lnTo>
                  <a:pt x="1220" y="2963"/>
                </a:lnTo>
                <a:lnTo>
                  <a:pt x="1174" y="2873"/>
                </a:lnTo>
                <a:close/>
                <a:moveTo>
                  <a:pt x="2763" y="2859"/>
                </a:moveTo>
                <a:lnTo>
                  <a:pt x="2716" y="2952"/>
                </a:lnTo>
                <a:lnTo>
                  <a:pt x="2668" y="3040"/>
                </a:lnTo>
                <a:lnTo>
                  <a:pt x="2618" y="3125"/>
                </a:lnTo>
                <a:lnTo>
                  <a:pt x="2565" y="3208"/>
                </a:lnTo>
                <a:lnTo>
                  <a:pt x="2512" y="3286"/>
                </a:lnTo>
                <a:lnTo>
                  <a:pt x="2459" y="3361"/>
                </a:lnTo>
                <a:lnTo>
                  <a:pt x="2406" y="3431"/>
                </a:lnTo>
                <a:lnTo>
                  <a:pt x="2354" y="3497"/>
                </a:lnTo>
                <a:lnTo>
                  <a:pt x="2303" y="3560"/>
                </a:lnTo>
                <a:lnTo>
                  <a:pt x="2254" y="3617"/>
                </a:lnTo>
                <a:lnTo>
                  <a:pt x="2208" y="3670"/>
                </a:lnTo>
                <a:lnTo>
                  <a:pt x="2164" y="3717"/>
                </a:lnTo>
                <a:lnTo>
                  <a:pt x="2277" y="3701"/>
                </a:lnTo>
                <a:lnTo>
                  <a:pt x="2387" y="3676"/>
                </a:lnTo>
                <a:lnTo>
                  <a:pt x="2494" y="3645"/>
                </a:lnTo>
                <a:lnTo>
                  <a:pt x="2599" y="3606"/>
                </a:lnTo>
                <a:lnTo>
                  <a:pt x="2700" y="3562"/>
                </a:lnTo>
                <a:lnTo>
                  <a:pt x="2798" y="3511"/>
                </a:lnTo>
                <a:lnTo>
                  <a:pt x="2892" y="3454"/>
                </a:lnTo>
                <a:lnTo>
                  <a:pt x="2982" y="3391"/>
                </a:lnTo>
                <a:lnTo>
                  <a:pt x="3067" y="3322"/>
                </a:lnTo>
                <a:lnTo>
                  <a:pt x="3149" y="3249"/>
                </a:lnTo>
                <a:lnTo>
                  <a:pt x="3225" y="3170"/>
                </a:lnTo>
                <a:lnTo>
                  <a:pt x="3297" y="3086"/>
                </a:lnTo>
                <a:lnTo>
                  <a:pt x="3362" y="2998"/>
                </a:lnTo>
                <a:lnTo>
                  <a:pt x="3330" y="2984"/>
                </a:lnTo>
                <a:lnTo>
                  <a:pt x="3293" y="2970"/>
                </a:lnTo>
                <a:lnTo>
                  <a:pt x="3250" y="2955"/>
                </a:lnTo>
                <a:lnTo>
                  <a:pt x="3201" y="2940"/>
                </a:lnTo>
                <a:lnTo>
                  <a:pt x="3145" y="2925"/>
                </a:lnTo>
                <a:lnTo>
                  <a:pt x="3083" y="2910"/>
                </a:lnTo>
                <a:lnTo>
                  <a:pt x="3014" y="2897"/>
                </a:lnTo>
                <a:lnTo>
                  <a:pt x="2938" y="2883"/>
                </a:lnTo>
                <a:lnTo>
                  <a:pt x="2854" y="2870"/>
                </a:lnTo>
                <a:lnTo>
                  <a:pt x="2763" y="2859"/>
                </a:lnTo>
                <a:close/>
                <a:moveTo>
                  <a:pt x="1926" y="2827"/>
                </a:moveTo>
                <a:lnTo>
                  <a:pt x="1799" y="2829"/>
                </a:lnTo>
                <a:lnTo>
                  <a:pt x="1678" y="2834"/>
                </a:lnTo>
                <a:lnTo>
                  <a:pt x="1565" y="2839"/>
                </a:lnTo>
                <a:lnTo>
                  <a:pt x="1459" y="2847"/>
                </a:lnTo>
                <a:lnTo>
                  <a:pt x="1360" y="2854"/>
                </a:lnTo>
                <a:lnTo>
                  <a:pt x="1268" y="2863"/>
                </a:lnTo>
                <a:lnTo>
                  <a:pt x="1312" y="2947"/>
                </a:lnTo>
                <a:lnTo>
                  <a:pt x="1358" y="3027"/>
                </a:lnTo>
                <a:lnTo>
                  <a:pt x="1405" y="3105"/>
                </a:lnTo>
                <a:lnTo>
                  <a:pt x="1453" y="3180"/>
                </a:lnTo>
                <a:lnTo>
                  <a:pt x="1502" y="3251"/>
                </a:lnTo>
                <a:lnTo>
                  <a:pt x="1551" y="3320"/>
                </a:lnTo>
                <a:lnTo>
                  <a:pt x="1600" y="3385"/>
                </a:lnTo>
                <a:lnTo>
                  <a:pt x="1648" y="3446"/>
                </a:lnTo>
                <a:lnTo>
                  <a:pt x="1694" y="3503"/>
                </a:lnTo>
                <a:lnTo>
                  <a:pt x="1740" y="3556"/>
                </a:lnTo>
                <a:lnTo>
                  <a:pt x="1783" y="3606"/>
                </a:lnTo>
                <a:lnTo>
                  <a:pt x="1823" y="3650"/>
                </a:lnTo>
                <a:lnTo>
                  <a:pt x="1861" y="3689"/>
                </a:lnTo>
                <a:lnTo>
                  <a:pt x="1894" y="3726"/>
                </a:lnTo>
                <a:lnTo>
                  <a:pt x="1926" y="3727"/>
                </a:lnTo>
                <a:lnTo>
                  <a:pt x="1926" y="2827"/>
                </a:lnTo>
                <a:close/>
                <a:moveTo>
                  <a:pt x="2139" y="2826"/>
                </a:moveTo>
                <a:lnTo>
                  <a:pt x="2011" y="2826"/>
                </a:lnTo>
                <a:lnTo>
                  <a:pt x="2011" y="3727"/>
                </a:lnTo>
                <a:lnTo>
                  <a:pt x="2036" y="3726"/>
                </a:lnTo>
                <a:lnTo>
                  <a:pt x="2069" y="3689"/>
                </a:lnTo>
                <a:lnTo>
                  <a:pt x="2107" y="3650"/>
                </a:lnTo>
                <a:lnTo>
                  <a:pt x="2148" y="3605"/>
                </a:lnTo>
                <a:lnTo>
                  <a:pt x="2192" y="3555"/>
                </a:lnTo>
                <a:lnTo>
                  <a:pt x="2238" y="3501"/>
                </a:lnTo>
                <a:lnTo>
                  <a:pt x="2285" y="3442"/>
                </a:lnTo>
                <a:lnTo>
                  <a:pt x="2334" y="3380"/>
                </a:lnTo>
                <a:lnTo>
                  <a:pt x="2383" y="3314"/>
                </a:lnTo>
                <a:lnTo>
                  <a:pt x="2433" y="3245"/>
                </a:lnTo>
                <a:lnTo>
                  <a:pt x="2482" y="3171"/>
                </a:lnTo>
                <a:lnTo>
                  <a:pt x="2531" y="3095"/>
                </a:lnTo>
                <a:lnTo>
                  <a:pt x="2579" y="3017"/>
                </a:lnTo>
                <a:lnTo>
                  <a:pt x="2625" y="2934"/>
                </a:lnTo>
                <a:lnTo>
                  <a:pt x="2669" y="2849"/>
                </a:lnTo>
                <a:lnTo>
                  <a:pt x="2577" y="2842"/>
                </a:lnTo>
                <a:lnTo>
                  <a:pt x="2477" y="2836"/>
                </a:lnTo>
                <a:lnTo>
                  <a:pt x="2372" y="2831"/>
                </a:lnTo>
                <a:lnTo>
                  <a:pt x="2259" y="2828"/>
                </a:lnTo>
                <a:lnTo>
                  <a:pt x="2139" y="2826"/>
                </a:lnTo>
                <a:close/>
                <a:moveTo>
                  <a:pt x="2977" y="2038"/>
                </a:moveTo>
                <a:lnTo>
                  <a:pt x="2970" y="2149"/>
                </a:lnTo>
                <a:lnTo>
                  <a:pt x="2957" y="2259"/>
                </a:lnTo>
                <a:lnTo>
                  <a:pt x="2936" y="2366"/>
                </a:lnTo>
                <a:lnTo>
                  <a:pt x="2910" y="2472"/>
                </a:lnTo>
                <a:lnTo>
                  <a:pt x="2878" y="2576"/>
                </a:lnTo>
                <a:lnTo>
                  <a:pt x="2842" y="2677"/>
                </a:lnTo>
                <a:lnTo>
                  <a:pt x="2801" y="2777"/>
                </a:lnTo>
                <a:lnTo>
                  <a:pt x="2892" y="2788"/>
                </a:lnTo>
                <a:lnTo>
                  <a:pt x="2976" y="2802"/>
                </a:lnTo>
                <a:lnTo>
                  <a:pt x="3054" y="2816"/>
                </a:lnTo>
                <a:lnTo>
                  <a:pt x="3123" y="2832"/>
                </a:lnTo>
                <a:lnTo>
                  <a:pt x="3187" y="2847"/>
                </a:lnTo>
                <a:lnTo>
                  <a:pt x="3244" y="2863"/>
                </a:lnTo>
                <a:lnTo>
                  <a:pt x="3293" y="2879"/>
                </a:lnTo>
                <a:lnTo>
                  <a:pt x="3339" y="2894"/>
                </a:lnTo>
                <a:lnTo>
                  <a:pt x="3377" y="2910"/>
                </a:lnTo>
                <a:lnTo>
                  <a:pt x="3411" y="2925"/>
                </a:lnTo>
                <a:lnTo>
                  <a:pt x="3463" y="2838"/>
                </a:lnTo>
                <a:lnTo>
                  <a:pt x="3510" y="2747"/>
                </a:lnTo>
                <a:lnTo>
                  <a:pt x="3551" y="2653"/>
                </a:lnTo>
                <a:lnTo>
                  <a:pt x="3588" y="2557"/>
                </a:lnTo>
                <a:lnTo>
                  <a:pt x="3617" y="2457"/>
                </a:lnTo>
                <a:lnTo>
                  <a:pt x="3642" y="2356"/>
                </a:lnTo>
                <a:lnTo>
                  <a:pt x="3660" y="2252"/>
                </a:lnTo>
                <a:lnTo>
                  <a:pt x="3673" y="2146"/>
                </a:lnTo>
                <a:lnTo>
                  <a:pt x="3679" y="2038"/>
                </a:lnTo>
                <a:lnTo>
                  <a:pt x="2977" y="2038"/>
                </a:lnTo>
                <a:close/>
                <a:moveTo>
                  <a:pt x="2011" y="2038"/>
                </a:moveTo>
                <a:lnTo>
                  <a:pt x="2011" y="2739"/>
                </a:lnTo>
                <a:lnTo>
                  <a:pt x="2128" y="2739"/>
                </a:lnTo>
                <a:lnTo>
                  <a:pt x="2239" y="2741"/>
                </a:lnTo>
                <a:lnTo>
                  <a:pt x="2344" y="2743"/>
                </a:lnTo>
                <a:lnTo>
                  <a:pt x="2444" y="2747"/>
                </a:lnTo>
                <a:lnTo>
                  <a:pt x="2537" y="2752"/>
                </a:lnTo>
                <a:lnTo>
                  <a:pt x="2626" y="2759"/>
                </a:lnTo>
                <a:lnTo>
                  <a:pt x="2709" y="2767"/>
                </a:lnTo>
                <a:lnTo>
                  <a:pt x="2751" y="2668"/>
                </a:lnTo>
                <a:lnTo>
                  <a:pt x="2789" y="2568"/>
                </a:lnTo>
                <a:lnTo>
                  <a:pt x="2822" y="2466"/>
                </a:lnTo>
                <a:lnTo>
                  <a:pt x="2849" y="2361"/>
                </a:lnTo>
                <a:lnTo>
                  <a:pt x="2870" y="2255"/>
                </a:lnTo>
                <a:lnTo>
                  <a:pt x="2885" y="2148"/>
                </a:lnTo>
                <a:lnTo>
                  <a:pt x="2892" y="2038"/>
                </a:lnTo>
                <a:lnTo>
                  <a:pt x="2011" y="2038"/>
                </a:lnTo>
                <a:close/>
                <a:moveTo>
                  <a:pt x="1039" y="2038"/>
                </a:moveTo>
                <a:lnTo>
                  <a:pt x="1046" y="2149"/>
                </a:lnTo>
                <a:lnTo>
                  <a:pt x="1062" y="2259"/>
                </a:lnTo>
                <a:lnTo>
                  <a:pt x="1083" y="2367"/>
                </a:lnTo>
                <a:lnTo>
                  <a:pt x="1111" y="2473"/>
                </a:lnTo>
                <a:lnTo>
                  <a:pt x="1146" y="2577"/>
                </a:lnTo>
                <a:lnTo>
                  <a:pt x="1184" y="2679"/>
                </a:lnTo>
                <a:lnTo>
                  <a:pt x="1229" y="2779"/>
                </a:lnTo>
                <a:lnTo>
                  <a:pt x="1311" y="2771"/>
                </a:lnTo>
                <a:lnTo>
                  <a:pt x="1400" y="2763"/>
                </a:lnTo>
                <a:lnTo>
                  <a:pt x="1494" y="2757"/>
                </a:lnTo>
                <a:lnTo>
                  <a:pt x="1592" y="2751"/>
                </a:lnTo>
                <a:lnTo>
                  <a:pt x="1698" y="2747"/>
                </a:lnTo>
                <a:lnTo>
                  <a:pt x="1809" y="2743"/>
                </a:lnTo>
                <a:lnTo>
                  <a:pt x="1926" y="2741"/>
                </a:lnTo>
                <a:lnTo>
                  <a:pt x="1926" y="2038"/>
                </a:lnTo>
                <a:lnTo>
                  <a:pt x="1039" y="2038"/>
                </a:lnTo>
                <a:close/>
                <a:moveTo>
                  <a:pt x="260" y="2038"/>
                </a:moveTo>
                <a:lnTo>
                  <a:pt x="266" y="2148"/>
                </a:lnTo>
                <a:lnTo>
                  <a:pt x="278" y="2254"/>
                </a:lnTo>
                <a:lnTo>
                  <a:pt x="297" y="2359"/>
                </a:lnTo>
                <a:lnTo>
                  <a:pt x="321" y="2461"/>
                </a:lnTo>
                <a:lnTo>
                  <a:pt x="352" y="2561"/>
                </a:lnTo>
                <a:lnTo>
                  <a:pt x="389" y="2658"/>
                </a:lnTo>
                <a:lnTo>
                  <a:pt x="431" y="2753"/>
                </a:lnTo>
                <a:lnTo>
                  <a:pt x="479" y="2844"/>
                </a:lnTo>
                <a:lnTo>
                  <a:pt x="531" y="2933"/>
                </a:lnTo>
                <a:lnTo>
                  <a:pt x="564" y="2918"/>
                </a:lnTo>
                <a:lnTo>
                  <a:pt x="602" y="2904"/>
                </a:lnTo>
                <a:lnTo>
                  <a:pt x="646" y="2889"/>
                </a:lnTo>
                <a:lnTo>
                  <a:pt x="695" y="2874"/>
                </a:lnTo>
                <a:lnTo>
                  <a:pt x="752" y="2859"/>
                </a:lnTo>
                <a:lnTo>
                  <a:pt x="813" y="2844"/>
                </a:lnTo>
                <a:lnTo>
                  <a:pt x="882" y="2829"/>
                </a:lnTo>
                <a:lnTo>
                  <a:pt x="959" y="2816"/>
                </a:lnTo>
                <a:lnTo>
                  <a:pt x="1044" y="2803"/>
                </a:lnTo>
                <a:lnTo>
                  <a:pt x="1135" y="2791"/>
                </a:lnTo>
                <a:lnTo>
                  <a:pt x="1093" y="2689"/>
                </a:lnTo>
                <a:lnTo>
                  <a:pt x="1055" y="2586"/>
                </a:lnTo>
                <a:lnTo>
                  <a:pt x="1023" y="2481"/>
                </a:lnTo>
                <a:lnTo>
                  <a:pt x="996" y="2372"/>
                </a:lnTo>
                <a:lnTo>
                  <a:pt x="973" y="2262"/>
                </a:lnTo>
                <a:lnTo>
                  <a:pt x="960" y="2151"/>
                </a:lnTo>
                <a:lnTo>
                  <a:pt x="952" y="2038"/>
                </a:lnTo>
                <a:lnTo>
                  <a:pt x="260" y="2038"/>
                </a:lnTo>
                <a:close/>
                <a:moveTo>
                  <a:pt x="2712" y="1232"/>
                </a:moveTo>
                <a:lnTo>
                  <a:pt x="2623" y="1240"/>
                </a:lnTo>
                <a:lnTo>
                  <a:pt x="2528" y="1247"/>
                </a:lnTo>
                <a:lnTo>
                  <a:pt x="2425" y="1252"/>
                </a:lnTo>
                <a:lnTo>
                  <a:pt x="2318" y="1256"/>
                </a:lnTo>
                <a:lnTo>
                  <a:pt x="2202" y="1260"/>
                </a:lnTo>
                <a:lnTo>
                  <a:pt x="2081" y="1260"/>
                </a:lnTo>
                <a:lnTo>
                  <a:pt x="2011" y="1260"/>
                </a:lnTo>
                <a:lnTo>
                  <a:pt x="2011" y="1952"/>
                </a:lnTo>
                <a:lnTo>
                  <a:pt x="2891" y="1952"/>
                </a:lnTo>
                <a:lnTo>
                  <a:pt x="2885" y="1844"/>
                </a:lnTo>
                <a:lnTo>
                  <a:pt x="2870" y="1738"/>
                </a:lnTo>
                <a:lnTo>
                  <a:pt x="2849" y="1633"/>
                </a:lnTo>
                <a:lnTo>
                  <a:pt x="2823" y="1530"/>
                </a:lnTo>
                <a:lnTo>
                  <a:pt x="2791" y="1428"/>
                </a:lnTo>
                <a:lnTo>
                  <a:pt x="2753" y="1329"/>
                </a:lnTo>
                <a:lnTo>
                  <a:pt x="2712" y="1232"/>
                </a:lnTo>
                <a:close/>
                <a:moveTo>
                  <a:pt x="1224" y="1219"/>
                </a:moveTo>
                <a:lnTo>
                  <a:pt x="1182" y="1317"/>
                </a:lnTo>
                <a:lnTo>
                  <a:pt x="1144" y="1419"/>
                </a:lnTo>
                <a:lnTo>
                  <a:pt x="1110" y="1522"/>
                </a:lnTo>
                <a:lnTo>
                  <a:pt x="1082" y="1627"/>
                </a:lnTo>
                <a:lnTo>
                  <a:pt x="1061" y="1733"/>
                </a:lnTo>
                <a:lnTo>
                  <a:pt x="1046" y="1842"/>
                </a:lnTo>
                <a:lnTo>
                  <a:pt x="1039" y="1952"/>
                </a:lnTo>
                <a:lnTo>
                  <a:pt x="1926" y="1952"/>
                </a:lnTo>
                <a:lnTo>
                  <a:pt x="1926" y="1259"/>
                </a:lnTo>
                <a:lnTo>
                  <a:pt x="1808" y="1256"/>
                </a:lnTo>
                <a:lnTo>
                  <a:pt x="1697" y="1252"/>
                </a:lnTo>
                <a:lnTo>
                  <a:pt x="1591" y="1247"/>
                </a:lnTo>
                <a:lnTo>
                  <a:pt x="1491" y="1242"/>
                </a:lnTo>
                <a:lnTo>
                  <a:pt x="1396" y="1235"/>
                </a:lnTo>
                <a:lnTo>
                  <a:pt x="1307" y="1227"/>
                </a:lnTo>
                <a:lnTo>
                  <a:pt x="1224" y="1219"/>
                </a:lnTo>
                <a:close/>
                <a:moveTo>
                  <a:pt x="3415" y="1071"/>
                </a:moveTo>
                <a:lnTo>
                  <a:pt x="3382" y="1086"/>
                </a:lnTo>
                <a:lnTo>
                  <a:pt x="3342" y="1103"/>
                </a:lnTo>
                <a:lnTo>
                  <a:pt x="3298" y="1118"/>
                </a:lnTo>
                <a:lnTo>
                  <a:pt x="3249" y="1134"/>
                </a:lnTo>
                <a:lnTo>
                  <a:pt x="3192" y="1150"/>
                </a:lnTo>
                <a:lnTo>
                  <a:pt x="3129" y="1166"/>
                </a:lnTo>
                <a:lnTo>
                  <a:pt x="3059" y="1181"/>
                </a:lnTo>
                <a:lnTo>
                  <a:pt x="2981" y="1196"/>
                </a:lnTo>
                <a:lnTo>
                  <a:pt x="2897" y="1210"/>
                </a:lnTo>
                <a:lnTo>
                  <a:pt x="2805" y="1222"/>
                </a:lnTo>
                <a:lnTo>
                  <a:pt x="2844" y="1320"/>
                </a:lnTo>
                <a:lnTo>
                  <a:pt x="2880" y="1420"/>
                </a:lnTo>
                <a:lnTo>
                  <a:pt x="2911" y="1523"/>
                </a:lnTo>
                <a:lnTo>
                  <a:pt x="2937" y="1627"/>
                </a:lnTo>
                <a:lnTo>
                  <a:pt x="2957" y="1734"/>
                </a:lnTo>
                <a:lnTo>
                  <a:pt x="2970" y="1842"/>
                </a:lnTo>
                <a:lnTo>
                  <a:pt x="2977" y="1952"/>
                </a:lnTo>
                <a:lnTo>
                  <a:pt x="3679" y="1952"/>
                </a:lnTo>
                <a:lnTo>
                  <a:pt x="3673" y="1844"/>
                </a:lnTo>
                <a:lnTo>
                  <a:pt x="3660" y="1739"/>
                </a:lnTo>
                <a:lnTo>
                  <a:pt x="3643" y="1637"/>
                </a:lnTo>
                <a:lnTo>
                  <a:pt x="3618" y="1536"/>
                </a:lnTo>
                <a:lnTo>
                  <a:pt x="3589" y="1437"/>
                </a:lnTo>
                <a:lnTo>
                  <a:pt x="3553" y="1341"/>
                </a:lnTo>
                <a:lnTo>
                  <a:pt x="3512" y="1249"/>
                </a:lnTo>
                <a:lnTo>
                  <a:pt x="3467" y="1158"/>
                </a:lnTo>
                <a:lnTo>
                  <a:pt x="3415" y="1071"/>
                </a:lnTo>
                <a:close/>
                <a:moveTo>
                  <a:pt x="527" y="1065"/>
                </a:moveTo>
                <a:lnTo>
                  <a:pt x="476" y="1153"/>
                </a:lnTo>
                <a:lnTo>
                  <a:pt x="429" y="1242"/>
                </a:lnTo>
                <a:lnTo>
                  <a:pt x="387" y="1337"/>
                </a:lnTo>
                <a:lnTo>
                  <a:pt x="351" y="1433"/>
                </a:lnTo>
                <a:lnTo>
                  <a:pt x="320" y="1532"/>
                </a:lnTo>
                <a:lnTo>
                  <a:pt x="296" y="1634"/>
                </a:lnTo>
                <a:lnTo>
                  <a:pt x="277" y="1738"/>
                </a:lnTo>
                <a:lnTo>
                  <a:pt x="266" y="1844"/>
                </a:lnTo>
                <a:lnTo>
                  <a:pt x="260" y="1952"/>
                </a:lnTo>
                <a:lnTo>
                  <a:pt x="952" y="1952"/>
                </a:lnTo>
                <a:lnTo>
                  <a:pt x="960" y="1839"/>
                </a:lnTo>
                <a:lnTo>
                  <a:pt x="973" y="1729"/>
                </a:lnTo>
                <a:lnTo>
                  <a:pt x="994" y="1621"/>
                </a:lnTo>
                <a:lnTo>
                  <a:pt x="1022" y="1515"/>
                </a:lnTo>
                <a:lnTo>
                  <a:pt x="1054" y="1410"/>
                </a:lnTo>
                <a:lnTo>
                  <a:pt x="1091" y="1309"/>
                </a:lnTo>
                <a:lnTo>
                  <a:pt x="1131" y="1209"/>
                </a:lnTo>
                <a:lnTo>
                  <a:pt x="1039" y="1196"/>
                </a:lnTo>
                <a:lnTo>
                  <a:pt x="955" y="1183"/>
                </a:lnTo>
                <a:lnTo>
                  <a:pt x="877" y="1169"/>
                </a:lnTo>
                <a:lnTo>
                  <a:pt x="808" y="1154"/>
                </a:lnTo>
                <a:lnTo>
                  <a:pt x="745" y="1139"/>
                </a:lnTo>
                <a:lnTo>
                  <a:pt x="690" y="1124"/>
                </a:lnTo>
                <a:lnTo>
                  <a:pt x="641" y="1108"/>
                </a:lnTo>
                <a:lnTo>
                  <a:pt x="598" y="1093"/>
                </a:lnTo>
                <a:lnTo>
                  <a:pt x="559" y="1079"/>
                </a:lnTo>
                <a:lnTo>
                  <a:pt x="527" y="1065"/>
                </a:lnTo>
                <a:close/>
                <a:moveTo>
                  <a:pt x="1765" y="275"/>
                </a:moveTo>
                <a:lnTo>
                  <a:pt x="1653" y="291"/>
                </a:lnTo>
                <a:lnTo>
                  <a:pt x="1543" y="316"/>
                </a:lnTo>
                <a:lnTo>
                  <a:pt x="1437" y="349"/>
                </a:lnTo>
                <a:lnTo>
                  <a:pt x="1333" y="386"/>
                </a:lnTo>
                <a:lnTo>
                  <a:pt x="1233" y="431"/>
                </a:lnTo>
                <a:lnTo>
                  <a:pt x="1136" y="482"/>
                </a:lnTo>
                <a:lnTo>
                  <a:pt x="1044" y="538"/>
                </a:lnTo>
                <a:lnTo>
                  <a:pt x="954" y="601"/>
                </a:lnTo>
                <a:lnTo>
                  <a:pt x="869" y="669"/>
                </a:lnTo>
                <a:lnTo>
                  <a:pt x="789" y="742"/>
                </a:lnTo>
                <a:lnTo>
                  <a:pt x="713" y="820"/>
                </a:lnTo>
                <a:lnTo>
                  <a:pt x="642" y="903"/>
                </a:lnTo>
                <a:lnTo>
                  <a:pt x="577" y="990"/>
                </a:lnTo>
                <a:lnTo>
                  <a:pt x="607" y="1003"/>
                </a:lnTo>
                <a:lnTo>
                  <a:pt x="644" y="1016"/>
                </a:lnTo>
                <a:lnTo>
                  <a:pt x="686" y="1030"/>
                </a:lnTo>
                <a:lnTo>
                  <a:pt x="736" y="1044"/>
                </a:lnTo>
                <a:lnTo>
                  <a:pt x="790" y="1059"/>
                </a:lnTo>
                <a:lnTo>
                  <a:pt x="851" y="1073"/>
                </a:lnTo>
                <a:lnTo>
                  <a:pt x="919" y="1086"/>
                </a:lnTo>
                <a:lnTo>
                  <a:pt x="996" y="1100"/>
                </a:lnTo>
                <a:lnTo>
                  <a:pt x="1078" y="1113"/>
                </a:lnTo>
                <a:lnTo>
                  <a:pt x="1171" y="1125"/>
                </a:lnTo>
                <a:lnTo>
                  <a:pt x="1216" y="1034"/>
                </a:lnTo>
                <a:lnTo>
                  <a:pt x="1264" y="947"/>
                </a:lnTo>
                <a:lnTo>
                  <a:pt x="1315" y="862"/>
                </a:lnTo>
                <a:lnTo>
                  <a:pt x="1367" y="781"/>
                </a:lnTo>
                <a:lnTo>
                  <a:pt x="1420" y="702"/>
                </a:lnTo>
                <a:lnTo>
                  <a:pt x="1471" y="628"/>
                </a:lnTo>
                <a:lnTo>
                  <a:pt x="1524" y="558"/>
                </a:lnTo>
                <a:lnTo>
                  <a:pt x="1576" y="492"/>
                </a:lnTo>
                <a:lnTo>
                  <a:pt x="1627" y="431"/>
                </a:lnTo>
                <a:lnTo>
                  <a:pt x="1675" y="374"/>
                </a:lnTo>
                <a:lnTo>
                  <a:pt x="1722" y="321"/>
                </a:lnTo>
                <a:lnTo>
                  <a:pt x="1765" y="275"/>
                </a:lnTo>
                <a:close/>
                <a:moveTo>
                  <a:pt x="2164" y="274"/>
                </a:moveTo>
                <a:lnTo>
                  <a:pt x="2208" y="321"/>
                </a:lnTo>
                <a:lnTo>
                  <a:pt x="2255" y="374"/>
                </a:lnTo>
                <a:lnTo>
                  <a:pt x="2305" y="432"/>
                </a:lnTo>
                <a:lnTo>
                  <a:pt x="2355" y="495"/>
                </a:lnTo>
                <a:lnTo>
                  <a:pt x="2408" y="562"/>
                </a:lnTo>
                <a:lnTo>
                  <a:pt x="2461" y="633"/>
                </a:lnTo>
                <a:lnTo>
                  <a:pt x="2515" y="708"/>
                </a:lnTo>
                <a:lnTo>
                  <a:pt x="2568" y="788"/>
                </a:lnTo>
                <a:lnTo>
                  <a:pt x="2620" y="870"/>
                </a:lnTo>
                <a:lnTo>
                  <a:pt x="2672" y="958"/>
                </a:lnTo>
                <a:lnTo>
                  <a:pt x="2720" y="1046"/>
                </a:lnTo>
                <a:lnTo>
                  <a:pt x="2767" y="1140"/>
                </a:lnTo>
                <a:lnTo>
                  <a:pt x="2859" y="1128"/>
                </a:lnTo>
                <a:lnTo>
                  <a:pt x="2944" y="1115"/>
                </a:lnTo>
                <a:lnTo>
                  <a:pt x="3021" y="1101"/>
                </a:lnTo>
                <a:lnTo>
                  <a:pt x="3090" y="1088"/>
                </a:lnTo>
                <a:lnTo>
                  <a:pt x="3151" y="1073"/>
                </a:lnTo>
                <a:lnTo>
                  <a:pt x="3207" y="1058"/>
                </a:lnTo>
                <a:lnTo>
                  <a:pt x="3256" y="1041"/>
                </a:lnTo>
                <a:lnTo>
                  <a:pt x="3299" y="1026"/>
                </a:lnTo>
                <a:lnTo>
                  <a:pt x="3336" y="1013"/>
                </a:lnTo>
                <a:lnTo>
                  <a:pt x="3368" y="999"/>
                </a:lnTo>
                <a:lnTo>
                  <a:pt x="3307" y="915"/>
                </a:lnTo>
                <a:lnTo>
                  <a:pt x="3240" y="837"/>
                </a:lnTo>
                <a:lnTo>
                  <a:pt x="3170" y="763"/>
                </a:lnTo>
                <a:lnTo>
                  <a:pt x="3096" y="692"/>
                </a:lnTo>
                <a:lnTo>
                  <a:pt x="3017" y="627"/>
                </a:lnTo>
                <a:lnTo>
                  <a:pt x="2936" y="566"/>
                </a:lnTo>
                <a:lnTo>
                  <a:pt x="2849" y="510"/>
                </a:lnTo>
                <a:lnTo>
                  <a:pt x="2761" y="458"/>
                </a:lnTo>
                <a:lnTo>
                  <a:pt x="2668" y="413"/>
                </a:lnTo>
                <a:lnTo>
                  <a:pt x="2572" y="374"/>
                </a:lnTo>
                <a:lnTo>
                  <a:pt x="2473" y="339"/>
                </a:lnTo>
                <a:lnTo>
                  <a:pt x="2374" y="311"/>
                </a:lnTo>
                <a:lnTo>
                  <a:pt x="2270" y="289"/>
                </a:lnTo>
                <a:lnTo>
                  <a:pt x="2164" y="274"/>
                </a:lnTo>
                <a:close/>
                <a:moveTo>
                  <a:pt x="2011" y="264"/>
                </a:moveTo>
                <a:lnTo>
                  <a:pt x="2011" y="1173"/>
                </a:lnTo>
                <a:lnTo>
                  <a:pt x="2141" y="1174"/>
                </a:lnTo>
                <a:lnTo>
                  <a:pt x="2261" y="1171"/>
                </a:lnTo>
                <a:lnTo>
                  <a:pt x="2375" y="1168"/>
                </a:lnTo>
                <a:lnTo>
                  <a:pt x="2481" y="1164"/>
                </a:lnTo>
                <a:lnTo>
                  <a:pt x="2581" y="1158"/>
                </a:lnTo>
                <a:lnTo>
                  <a:pt x="2673" y="1149"/>
                </a:lnTo>
                <a:lnTo>
                  <a:pt x="2630" y="1064"/>
                </a:lnTo>
                <a:lnTo>
                  <a:pt x="2583" y="982"/>
                </a:lnTo>
                <a:lnTo>
                  <a:pt x="2535" y="902"/>
                </a:lnTo>
                <a:lnTo>
                  <a:pt x="2486" y="824"/>
                </a:lnTo>
                <a:lnTo>
                  <a:pt x="2436" y="751"/>
                </a:lnTo>
                <a:lnTo>
                  <a:pt x="2386" y="681"/>
                </a:lnTo>
                <a:lnTo>
                  <a:pt x="2337" y="613"/>
                </a:lnTo>
                <a:lnTo>
                  <a:pt x="2287" y="551"/>
                </a:lnTo>
                <a:lnTo>
                  <a:pt x="2239" y="492"/>
                </a:lnTo>
                <a:lnTo>
                  <a:pt x="2194" y="437"/>
                </a:lnTo>
                <a:lnTo>
                  <a:pt x="2149" y="387"/>
                </a:lnTo>
                <a:lnTo>
                  <a:pt x="2109" y="341"/>
                </a:lnTo>
                <a:lnTo>
                  <a:pt x="2070" y="300"/>
                </a:lnTo>
                <a:lnTo>
                  <a:pt x="2036" y="264"/>
                </a:lnTo>
                <a:lnTo>
                  <a:pt x="2011" y="264"/>
                </a:lnTo>
                <a:close/>
                <a:moveTo>
                  <a:pt x="1926" y="264"/>
                </a:moveTo>
                <a:lnTo>
                  <a:pt x="1894" y="265"/>
                </a:lnTo>
                <a:lnTo>
                  <a:pt x="1861" y="300"/>
                </a:lnTo>
                <a:lnTo>
                  <a:pt x="1823" y="341"/>
                </a:lnTo>
                <a:lnTo>
                  <a:pt x="1782" y="386"/>
                </a:lnTo>
                <a:lnTo>
                  <a:pt x="1739" y="435"/>
                </a:lnTo>
                <a:lnTo>
                  <a:pt x="1693" y="488"/>
                </a:lnTo>
                <a:lnTo>
                  <a:pt x="1646" y="547"/>
                </a:lnTo>
                <a:lnTo>
                  <a:pt x="1597" y="608"/>
                </a:lnTo>
                <a:lnTo>
                  <a:pt x="1549" y="674"/>
                </a:lnTo>
                <a:lnTo>
                  <a:pt x="1498" y="743"/>
                </a:lnTo>
                <a:lnTo>
                  <a:pt x="1449" y="815"/>
                </a:lnTo>
                <a:lnTo>
                  <a:pt x="1401" y="892"/>
                </a:lnTo>
                <a:lnTo>
                  <a:pt x="1353" y="970"/>
                </a:lnTo>
                <a:lnTo>
                  <a:pt x="1307" y="1051"/>
                </a:lnTo>
                <a:lnTo>
                  <a:pt x="1263" y="1136"/>
                </a:lnTo>
                <a:lnTo>
                  <a:pt x="1357" y="1145"/>
                </a:lnTo>
                <a:lnTo>
                  <a:pt x="1457" y="1153"/>
                </a:lnTo>
                <a:lnTo>
                  <a:pt x="1563" y="1159"/>
                </a:lnTo>
                <a:lnTo>
                  <a:pt x="1676" y="1165"/>
                </a:lnTo>
                <a:lnTo>
                  <a:pt x="1798" y="1169"/>
                </a:lnTo>
                <a:lnTo>
                  <a:pt x="1926" y="1173"/>
                </a:lnTo>
                <a:lnTo>
                  <a:pt x="1926" y="264"/>
                </a:lnTo>
                <a:close/>
                <a:moveTo>
                  <a:pt x="1969" y="0"/>
                </a:moveTo>
                <a:lnTo>
                  <a:pt x="1969" y="0"/>
                </a:lnTo>
                <a:lnTo>
                  <a:pt x="2094" y="5"/>
                </a:lnTo>
                <a:lnTo>
                  <a:pt x="2216" y="16"/>
                </a:lnTo>
                <a:lnTo>
                  <a:pt x="2335" y="35"/>
                </a:lnTo>
                <a:lnTo>
                  <a:pt x="2454" y="61"/>
                </a:lnTo>
                <a:lnTo>
                  <a:pt x="2568" y="95"/>
                </a:lnTo>
                <a:lnTo>
                  <a:pt x="2680" y="135"/>
                </a:lnTo>
                <a:lnTo>
                  <a:pt x="2789" y="181"/>
                </a:lnTo>
                <a:lnTo>
                  <a:pt x="2894" y="235"/>
                </a:lnTo>
                <a:lnTo>
                  <a:pt x="2996" y="294"/>
                </a:lnTo>
                <a:lnTo>
                  <a:pt x="3093" y="359"/>
                </a:lnTo>
                <a:lnTo>
                  <a:pt x="3187" y="428"/>
                </a:lnTo>
                <a:lnTo>
                  <a:pt x="3276" y="505"/>
                </a:lnTo>
                <a:lnTo>
                  <a:pt x="3361" y="586"/>
                </a:lnTo>
                <a:lnTo>
                  <a:pt x="3441" y="671"/>
                </a:lnTo>
                <a:lnTo>
                  <a:pt x="3515" y="762"/>
                </a:lnTo>
                <a:lnTo>
                  <a:pt x="3585" y="857"/>
                </a:lnTo>
                <a:lnTo>
                  <a:pt x="3649" y="955"/>
                </a:lnTo>
                <a:lnTo>
                  <a:pt x="3707" y="1058"/>
                </a:lnTo>
                <a:lnTo>
                  <a:pt x="3759" y="1165"/>
                </a:lnTo>
                <a:lnTo>
                  <a:pt x="3806" y="1275"/>
                </a:lnTo>
                <a:lnTo>
                  <a:pt x="3845" y="1389"/>
                </a:lnTo>
                <a:lnTo>
                  <a:pt x="3877" y="1505"/>
                </a:lnTo>
                <a:lnTo>
                  <a:pt x="3903" y="1623"/>
                </a:lnTo>
                <a:lnTo>
                  <a:pt x="3923" y="1746"/>
                </a:lnTo>
                <a:lnTo>
                  <a:pt x="3934" y="1869"/>
                </a:lnTo>
                <a:lnTo>
                  <a:pt x="3938" y="1995"/>
                </a:lnTo>
                <a:lnTo>
                  <a:pt x="3934" y="2121"/>
                </a:lnTo>
                <a:lnTo>
                  <a:pt x="3923" y="2245"/>
                </a:lnTo>
                <a:lnTo>
                  <a:pt x="3903" y="2366"/>
                </a:lnTo>
                <a:lnTo>
                  <a:pt x="3877" y="2486"/>
                </a:lnTo>
                <a:lnTo>
                  <a:pt x="3845" y="2602"/>
                </a:lnTo>
                <a:lnTo>
                  <a:pt x="3806" y="2716"/>
                </a:lnTo>
                <a:lnTo>
                  <a:pt x="3759" y="2826"/>
                </a:lnTo>
                <a:lnTo>
                  <a:pt x="3707" y="2932"/>
                </a:lnTo>
                <a:lnTo>
                  <a:pt x="3649" y="3035"/>
                </a:lnTo>
                <a:lnTo>
                  <a:pt x="3585" y="3134"/>
                </a:lnTo>
                <a:lnTo>
                  <a:pt x="3515" y="3229"/>
                </a:lnTo>
                <a:lnTo>
                  <a:pt x="3441" y="3319"/>
                </a:lnTo>
                <a:lnTo>
                  <a:pt x="3361" y="3405"/>
                </a:lnTo>
                <a:lnTo>
                  <a:pt x="3276" y="3486"/>
                </a:lnTo>
                <a:lnTo>
                  <a:pt x="3187" y="3561"/>
                </a:lnTo>
                <a:lnTo>
                  <a:pt x="3093" y="3632"/>
                </a:lnTo>
                <a:lnTo>
                  <a:pt x="2996" y="3697"/>
                </a:lnTo>
                <a:lnTo>
                  <a:pt x="2894" y="3756"/>
                </a:lnTo>
                <a:lnTo>
                  <a:pt x="2789" y="3808"/>
                </a:lnTo>
                <a:lnTo>
                  <a:pt x="2680" y="3856"/>
                </a:lnTo>
                <a:lnTo>
                  <a:pt x="2568" y="3895"/>
                </a:lnTo>
                <a:lnTo>
                  <a:pt x="2454" y="3928"/>
                </a:lnTo>
                <a:lnTo>
                  <a:pt x="2335" y="3954"/>
                </a:lnTo>
                <a:lnTo>
                  <a:pt x="2216" y="3974"/>
                </a:lnTo>
                <a:lnTo>
                  <a:pt x="2094" y="3985"/>
                </a:lnTo>
                <a:lnTo>
                  <a:pt x="1969" y="3989"/>
                </a:lnTo>
                <a:lnTo>
                  <a:pt x="1845" y="3985"/>
                </a:lnTo>
                <a:lnTo>
                  <a:pt x="1723" y="3974"/>
                </a:lnTo>
                <a:lnTo>
                  <a:pt x="1602" y="3954"/>
                </a:lnTo>
                <a:lnTo>
                  <a:pt x="1485" y="3928"/>
                </a:lnTo>
                <a:lnTo>
                  <a:pt x="1370" y="3895"/>
                </a:lnTo>
                <a:lnTo>
                  <a:pt x="1258" y="3856"/>
                </a:lnTo>
                <a:lnTo>
                  <a:pt x="1150" y="3808"/>
                </a:lnTo>
                <a:lnTo>
                  <a:pt x="1044" y="3756"/>
                </a:lnTo>
                <a:lnTo>
                  <a:pt x="943" y="3697"/>
                </a:lnTo>
                <a:lnTo>
                  <a:pt x="845" y="3632"/>
                </a:lnTo>
                <a:lnTo>
                  <a:pt x="752" y="3561"/>
                </a:lnTo>
                <a:lnTo>
                  <a:pt x="662" y="3486"/>
                </a:lnTo>
                <a:lnTo>
                  <a:pt x="578" y="3405"/>
                </a:lnTo>
                <a:lnTo>
                  <a:pt x="498" y="3319"/>
                </a:lnTo>
                <a:lnTo>
                  <a:pt x="423" y="3229"/>
                </a:lnTo>
                <a:lnTo>
                  <a:pt x="353" y="3134"/>
                </a:lnTo>
                <a:lnTo>
                  <a:pt x="289" y="3035"/>
                </a:lnTo>
                <a:lnTo>
                  <a:pt x="231" y="2932"/>
                </a:lnTo>
                <a:lnTo>
                  <a:pt x="178" y="2826"/>
                </a:lnTo>
                <a:lnTo>
                  <a:pt x="133" y="2716"/>
                </a:lnTo>
                <a:lnTo>
                  <a:pt x="93" y="2602"/>
                </a:lnTo>
                <a:lnTo>
                  <a:pt x="60" y="2486"/>
                </a:lnTo>
                <a:lnTo>
                  <a:pt x="34" y="2366"/>
                </a:lnTo>
                <a:lnTo>
                  <a:pt x="16" y="2245"/>
                </a:lnTo>
                <a:lnTo>
                  <a:pt x="5" y="2121"/>
                </a:lnTo>
                <a:lnTo>
                  <a:pt x="0" y="1995"/>
                </a:lnTo>
                <a:lnTo>
                  <a:pt x="5" y="1869"/>
                </a:lnTo>
                <a:lnTo>
                  <a:pt x="16" y="1746"/>
                </a:lnTo>
                <a:lnTo>
                  <a:pt x="34" y="1623"/>
                </a:lnTo>
                <a:lnTo>
                  <a:pt x="60" y="1505"/>
                </a:lnTo>
                <a:lnTo>
                  <a:pt x="93" y="1389"/>
                </a:lnTo>
                <a:lnTo>
                  <a:pt x="133" y="1275"/>
                </a:lnTo>
                <a:lnTo>
                  <a:pt x="180" y="1165"/>
                </a:lnTo>
                <a:lnTo>
                  <a:pt x="231" y="1058"/>
                </a:lnTo>
                <a:lnTo>
                  <a:pt x="289" y="955"/>
                </a:lnTo>
                <a:lnTo>
                  <a:pt x="353" y="857"/>
                </a:lnTo>
                <a:lnTo>
                  <a:pt x="423" y="762"/>
                </a:lnTo>
                <a:lnTo>
                  <a:pt x="498" y="671"/>
                </a:lnTo>
                <a:lnTo>
                  <a:pt x="578" y="586"/>
                </a:lnTo>
                <a:lnTo>
                  <a:pt x="663" y="505"/>
                </a:lnTo>
                <a:lnTo>
                  <a:pt x="752" y="428"/>
                </a:lnTo>
                <a:lnTo>
                  <a:pt x="845" y="359"/>
                </a:lnTo>
                <a:lnTo>
                  <a:pt x="943" y="294"/>
                </a:lnTo>
                <a:lnTo>
                  <a:pt x="1045" y="235"/>
                </a:lnTo>
                <a:lnTo>
                  <a:pt x="1150" y="181"/>
                </a:lnTo>
                <a:lnTo>
                  <a:pt x="1258" y="135"/>
                </a:lnTo>
                <a:lnTo>
                  <a:pt x="1370" y="95"/>
                </a:lnTo>
                <a:lnTo>
                  <a:pt x="1485" y="61"/>
                </a:lnTo>
                <a:lnTo>
                  <a:pt x="1602" y="35"/>
                </a:lnTo>
                <a:lnTo>
                  <a:pt x="1723" y="16"/>
                </a:lnTo>
                <a:lnTo>
                  <a:pt x="1845" y="5"/>
                </a:lnTo>
                <a:lnTo>
                  <a:pt x="196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295543"/>
              </p:ext>
            </p:extLst>
          </p:nvPr>
        </p:nvGraphicFramePr>
        <p:xfrm>
          <a:off x="773661" y="1792226"/>
          <a:ext cx="7894354" cy="4107078"/>
        </p:xfrm>
        <a:graphic>
          <a:graphicData uri="http://schemas.openxmlformats.org/drawingml/2006/table">
            <a:tbl>
              <a:tblPr/>
              <a:tblGrid>
                <a:gridCol w="20061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19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6849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7391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방송일시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상품명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취급액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39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2019-01-01 8:00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CERINI by PAT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남성 소프트 기모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릴렉스팬츠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16,133,000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39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2019-01-01 8:20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CERINI by PAT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남성 소프트 기모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릴렉스팬츠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30,061,000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39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2019-01-01 8:40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CERINI by PAT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남성 소프트 기모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릴렉스팬츠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53,542,000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39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2019-12-30 19:20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임성근의 녹용도가니탕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풀세트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34,785,000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39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2019-12-30 19:40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임성근의 녹용도가니탕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풀세트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56,803,000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39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2019-12-30 20:00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임성근의 녹용도가니탕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풀세트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76,840,000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39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2019-11-28 10:20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고칼슘검은콩두유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48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팩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+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호두아몬드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 두유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48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팩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17,545,000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739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2019-11-28 10:30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고칼슘검은콩두유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48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팩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+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호두아몬드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 두유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48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팩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26,804,000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739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2019-11-28 10:40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고칼슘검은콩두유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48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팩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+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호두아몬드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 두유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48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팩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30,805,000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722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2019-11-28 10:50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고칼슘검은콩두유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48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팩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+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호두아몬드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 두유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48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팩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36,455,000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739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2019-11-28 11:00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고칼슘검은콩두유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48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팩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+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호두아몬드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 두유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48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팩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24,604,000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739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2019-11-28 11:10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고칼슘검은콩두유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48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팩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+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호두아몬드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 두유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48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팩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22,895,000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739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2019-11-28 11:20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고칼슘검은콩두유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48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팩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+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호두아몬드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 두유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48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팩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18,449,000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739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2019-11-28 11:30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고칼슘검은콩두유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48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팩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+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호두아몬드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 두유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48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팩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29,948,000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</a:tbl>
          </a:graphicData>
        </a:graphic>
      </p:graphicFrame>
      <p:sp>
        <p:nvSpPr>
          <p:cNvPr id="47" name="직사각형 46"/>
          <p:cNvSpPr/>
          <p:nvPr/>
        </p:nvSpPr>
        <p:spPr>
          <a:xfrm>
            <a:off x="7395331" y="3757796"/>
            <a:ext cx="1109474" cy="2179708"/>
          </a:xfrm>
          <a:prstGeom prst="rect">
            <a:avLst/>
          </a:prstGeom>
          <a:noFill/>
          <a:ln w="38100">
            <a:solidFill>
              <a:srgbClr val="FFB89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8504805" y="4288662"/>
            <a:ext cx="1149667" cy="9233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ko-KR" altLang="en-US" dirty="0">
                <a:ln w="0">
                  <a:solidFill>
                    <a:srgbClr val="84CDC2"/>
                  </a:solidFill>
                </a:ln>
                <a:solidFill>
                  <a:schemeClr val="accent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증가하지 않는</a:t>
            </a:r>
            <a:endParaRPr lang="en-US" altLang="ko-KR" dirty="0">
              <a:ln w="0">
                <a:solidFill>
                  <a:srgbClr val="84CDC2"/>
                </a:solidFill>
              </a:ln>
              <a:solidFill>
                <a:schemeClr val="accent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algn="ctr"/>
            <a:r>
              <a:rPr lang="ko-KR" altLang="en-US" dirty="0">
                <a:ln w="0">
                  <a:solidFill>
                    <a:srgbClr val="84CDC2"/>
                  </a:solidFill>
                </a:ln>
                <a:solidFill>
                  <a:schemeClr val="accent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경우 有</a:t>
            </a:r>
            <a:endParaRPr lang="en-US" altLang="ko-KR" dirty="0">
              <a:ln w="0">
                <a:solidFill>
                  <a:srgbClr val="84CDC2"/>
                </a:solidFill>
              </a:ln>
              <a:solidFill>
                <a:schemeClr val="accent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9771820" y="3757796"/>
            <a:ext cx="585985" cy="2179708"/>
          </a:xfrm>
          <a:prstGeom prst="rect">
            <a:avLst/>
          </a:prstGeom>
          <a:noFill/>
          <a:ln w="38100">
            <a:solidFill>
              <a:srgbClr val="FFB89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연결선 52"/>
          <p:cNvCxnSpPr/>
          <p:nvPr/>
        </p:nvCxnSpPr>
        <p:spPr>
          <a:xfrm>
            <a:off x="764284" y="1576651"/>
            <a:ext cx="10663432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22209B8B-6456-48FB-9087-B5A7A52F02E4}"/>
              </a:ext>
            </a:extLst>
          </p:cNvPr>
          <p:cNvGrpSpPr>
            <a:grpSpLocks noChangeAspect="1"/>
          </p:cNvGrpSpPr>
          <p:nvPr/>
        </p:nvGrpSpPr>
        <p:grpSpPr>
          <a:xfrm>
            <a:off x="9068400" y="550800"/>
            <a:ext cx="2357746" cy="804783"/>
            <a:chOff x="9069970" y="357396"/>
            <a:chExt cx="2357746" cy="804783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xmlns="" id="{05FB6AFC-EA36-4A0F-A1E7-D48A0799F3D6}"/>
                </a:ext>
              </a:extLst>
            </p:cNvPr>
            <p:cNvGrpSpPr/>
            <p:nvPr/>
          </p:nvGrpSpPr>
          <p:grpSpPr>
            <a:xfrm>
              <a:off x="9136710" y="357396"/>
              <a:ext cx="2246400" cy="385200"/>
              <a:chOff x="2358175" y="5338576"/>
              <a:chExt cx="5590003" cy="956678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xmlns="" id="{2EC7BE31-863C-4303-B391-2232B5DFAEF8}"/>
                  </a:ext>
                </a:extLst>
              </p:cNvPr>
              <p:cNvSpPr/>
              <p:nvPr/>
            </p:nvSpPr>
            <p:spPr>
              <a:xfrm>
                <a:off x="2358175" y="5338576"/>
                <a:ext cx="960782" cy="956678"/>
              </a:xfrm>
              <a:prstGeom prst="rect">
                <a:avLst/>
              </a:prstGeom>
              <a:solidFill>
                <a:srgbClr val="FF565A"/>
              </a:solidFill>
              <a:ln>
                <a:solidFill>
                  <a:srgbClr val="FF565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xmlns="" id="{2AA5A1C6-8A71-488F-8624-74EFB350C4B7}"/>
                  </a:ext>
                </a:extLst>
              </p:cNvPr>
              <p:cNvSpPr/>
              <p:nvPr/>
            </p:nvSpPr>
            <p:spPr>
              <a:xfrm>
                <a:off x="3515480" y="5338576"/>
                <a:ext cx="960782" cy="956678"/>
              </a:xfrm>
              <a:prstGeom prst="rect">
                <a:avLst/>
              </a:prstGeom>
              <a:solidFill>
                <a:srgbClr val="FF8878"/>
              </a:solidFill>
              <a:ln>
                <a:solidFill>
                  <a:srgbClr val="FF88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xmlns="" id="{B261EDF8-96CF-42F8-B81C-40DEAE2B3C29}"/>
                  </a:ext>
                </a:extLst>
              </p:cNvPr>
              <p:cNvSpPr/>
              <p:nvPr/>
            </p:nvSpPr>
            <p:spPr>
              <a:xfrm>
                <a:off x="4672786" y="5338576"/>
                <a:ext cx="960782" cy="956678"/>
              </a:xfrm>
              <a:prstGeom prst="rect">
                <a:avLst/>
              </a:prstGeom>
              <a:solidFill>
                <a:srgbClr val="FFB89B"/>
              </a:solidFill>
              <a:ln>
                <a:solidFill>
                  <a:srgbClr val="FFB89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xmlns="" id="{876B1483-39A9-4DF5-B86E-8F663F43653F}"/>
                  </a:ext>
                </a:extLst>
              </p:cNvPr>
              <p:cNvSpPr/>
              <p:nvPr/>
            </p:nvSpPr>
            <p:spPr>
              <a:xfrm>
                <a:off x="6987396" y="5338576"/>
                <a:ext cx="960782" cy="956678"/>
              </a:xfrm>
              <a:prstGeom prst="rect">
                <a:avLst/>
              </a:prstGeom>
              <a:solidFill>
                <a:srgbClr val="84CDC2"/>
              </a:solidFill>
              <a:ln>
                <a:solidFill>
                  <a:srgbClr val="84CD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Freeform 6">
                <a:extLst>
                  <a:ext uri="{FF2B5EF4-FFF2-40B4-BE49-F238E27FC236}">
                    <a16:creationId xmlns:a16="http://schemas.microsoft.com/office/drawing/2014/main" xmlns="" id="{14F53FD4-E510-4DE7-AB4F-6752761B98D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94452" y="5469396"/>
                <a:ext cx="688227" cy="695038"/>
              </a:xfrm>
              <a:custGeom>
                <a:avLst/>
                <a:gdLst>
                  <a:gd name="T0" fmla="*/ 651 w 3938"/>
                  <a:gd name="T1" fmla="*/ 2980 h 3989"/>
                  <a:gd name="T2" fmla="*/ 1140 w 3938"/>
                  <a:gd name="T3" fmla="*/ 3510 h 3989"/>
                  <a:gd name="T4" fmla="*/ 1628 w 3938"/>
                  <a:gd name="T5" fmla="*/ 3561 h 3989"/>
                  <a:gd name="T6" fmla="*/ 1174 w 3938"/>
                  <a:gd name="T7" fmla="*/ 2873 h 3989"/>
                  <a:gd name="T8" fmla="*/ 2354 w 3938"/>
                  <a:gd name="T9" fmla="*/ 3497 h 3989"/>
                  <a:gd name="T10" fmla="*/ 2700 w 3938"/>
                  <a:gd name="T11" fmla="*/ 3562 h 3989"/>
                  <a:gd name="T12" fmla="*/ 3330 w 3938"/>
                  <a:gd name="T13" fmla="*/ 2984 h 3989"/>
                  <a:gd name="T14" fmla="*/ 2763 w 3938"/>
                  <a:gd name="T15" fmla="*/ 2859 h 3989"/>
                  <a:gd name="T16" fmla="*/ 1358 w 3938"/>
                  <a:gd name="T17" fmla="*/ 3027 h 3989"/>
                  <a:gd name="T18" fmla="*/ 1783 w 3938"/>
                  <a:gd name="T19" fmla="*/ 3606 h 3989"/>
                  <a:gd name="T20" fmla="*/ 2036 w 3938"/>
                  <a:gd name="T21" fmla="*/ 3726 h 3989"/>
                  <a:gd name="T22" fmla="*/ 2433 w 3938"/>
                  <a:gd name="T23" fmla="*/ 3245 h 3989"/>
                  <a:gd name="T24" fmla="*/ 2259 w 3938"/>
                  <a:gd name="T25" fmla="*/ 2828 h 3989"/>
                  <a:gd name="T26" fmla="*/ 2801 w 3938"/>
                  <a:gd name="T27" fmla="*/ 2777 h 3989"/>
                  <a:gd name="T28" fmla="*/ 3377 w 3938"/>
                  <a:gd name="T29" fmla="*/ 2910 h 3989"/>
                  <a:gd name="T30" fmla="*/ 3673 w 3938"/>
                  <a:gd name="T31" fmla="*/ 2146 h 3989"/>
                  <a:gd name="T32" fmla="*/ 2537 w 3938"/>
                  <a:gd name="T33" fmla="*/ 2752 h 3989"/>
                  <a:gd name="T34" fmla="*/ 2892 w 3938"/>
                  <a:gd name="T35" fmla="*/ 2038 h 3989"/>
                  <a:gd name="T36" fmla="*/ 1229 w 3938"/>
                  <a:gd name="T37" fmla="*/ 2779 h 3989"/>
                  <a:gd name="T38" fmla="*/ 1039 w 3938"/>
                  <a:gd name="T39" fmla="*/ 2038 h 3989"/>
                  <a:gd name="T40" fmla="*/ 479 w 3938"/>
                  <a:gd name="T41" fmla="*/ 2844 h 3989"/>
                  <a:gd name="T42" fmla="*/ 959 w 3938"/>
                  <a:gd name="T43" fmla="*/ 2816 h 3989"/>
                  <a:gd name="T44" fmla="*/ 952 w 3938"/>
                  <a:gd name="T45" fmla="*/ 2038 h 3989"/>
                  <a:gd name="T46" fmla="*/ 2011 w 3938"/>
                  <a:gd name="T47" fmla="*/ 1260 h 3989"/>
                  <a:gd name="T48" fmla="*/ 2712 w 3938"/>
                  <a:gd name="T49" fmla="*/ 1232 h 3989"/>
                  <a:gd name="T50" fmla="*/ 1926 w 3938"/>
                  <a:gd name="T51" fmla="*/ 1952 h 3989"/>
                  <a:gd name="T52" fmla="*/ 3415 w 3938"/>
                  <a:gd name="T53" fmla="*/ 1071 h 3989"/>
                  <a:gd name="T54" fmla="*/ 2897 w 3938"/>
                  <a:gd name="T55" fmla="*/ 1210 h 3989"/>
                  <a:gd name="T56" fmla="*/ 3679 w 3938"/>
                  <a:gd name="T57" fmla="*/ 1952 h 3989"/>
                  <a:gd name="T58" fmla="*/ 3415 w 3938"/>
                  <a:gd name="T59" fmla="*/ 1071 h 3989"/>
                  <a:gd name="T60" fmla="*/ 266 w 3938"/>
                  <a:gd name="T61" fmla="*/ 1844 h 3989"/>
                  <a:gd name="T62" fmla="*/ 1131 w 3938"/>
                  <a:gd name="T63" fmla="*/ 1209 h 3989"/>
                  <a:gd name="T64" fmla="*/ 559 w 3938"/>
                  <a:gd name="T65" fmla="*/ 1079 h 3989"/>
                  <a:gd name="T66" fmla="*/ 1044 w 3938"/>
                  <a:gd name="T67" fmla="*/ 538 h 3989"/>
                  <a:gd name="T68" fmla="*/ 686 w 3938"/>
                  <a:gd name="T69" fmla="*/ 1030 h 3989"/>
                  <a:gd name="T70" fmla="*/ 1264 w 3938"/>
                  <a:gd name="T71" fmla="*/ 947 h 3989"/>
                  <a:gd name="T72" fmla="*/ 1722 w 3938"/>
                  <a:gd name="T73" fmla="*/ 321 h 3989"/>
                  <a:gd name="T74" fmla="*/ 2515 w 3938"/>
                  <a:gd name="T75" fmla="*/ 708 h 3989"/>
                  <a:gd name="T76" fmla="*/ 3090 w 3938"/>
                  <a:gd name="T77" fmla="*/ 1088 h 3989"/>
                  <a:gd name="T78" fmla="*/ 3170 w 3938"/>
                  <a:gd name="T79" fmla="*/ 763 h 3989"/>
                  <a:gd name="T80" fmla="*/ 2374 w 3938"/>
                  <a:gd name="T81" fmla="*/ 311 h 3989"/>
                  <a:gd name="T82" fmla="*/ 2581 w 3938"/>
                  <a:gd name="T83" fmla="*/ 1158 h 3989"/>
                  <a:gd name="T84" fmla="*/ 2287 w 3938"/>
                  <a:gd name="T85" fmla="*/ 551 h 3989"/>
                  <a:gd name="T86" fmla="*/ 1894 w 3938"/>
                  <a:gd name="T87" fmla="*/ 265 h 3989"/>
                  <a:gd name="T88" fmla="*/ 1498 w 3938"/>
                  <a:gd name="T89" fmla="*/ 743 h 3989"/>
                  <a:gd name="T90" fmla="*/ 1676 w 3938"/>
                  <a:gd name="T91" fmla="*/ 1165 h 3989"/>
                  <a:gd name="T92" fmla="*/ 2454 w 3938"/>
                  <a:gd name="T93" fmla="*/ 61 h 3989"/>
                  <a:gd name="T94" fmla="*/ 3361 w 3938"/>
                  <a:gd name="T95" fmla="*/ 586 h 3989"/>
                  <a:gd name="T96" fmla="*/ 3877 w 3938"/>
                  <a:gd name="T97" fmla="*/ 1505 h 3989"/>
                  <a:gd name="T98" fmla="*/ 3845 w 3938"/>
                  <a:gd name="T99" fmla="*/ 2602 h 3989"/>
                  <a:gd name="T100" fmla="*/ 3276 w 3938"/>
                  <a:gd name="T101" fmla="*/ 3486 h 3989"/>
                  <a:gd name="T102" fmla="*/ 2335 w 3938"/>
                  <a:gd name="T103" fmla="*/ 3954 h 3989"/>
                  <a:gd name="T104" fmla="*/ 1258 w 3938"/>
                  <a:gd name="T105" fmla="*/ 3856 h 3989"/>
                  <a:gd name="T106" fmla="*/ 423 w 3938"/>
                  <a:gd name="T107" fmla="*/ 3229 h 3989"/>
                  <a:gd name="T108" fmla="*/ 16 w 3938"/>
                  <a:gd name="T109" fmla="*/ 2245 h 3989"/>
                  <a:gd name="T110" fmla="*/ 180 w 3938"/>
                  <a:gd name="T111" fmla="*/ 1165 h 3989"/>
                  <a:gd name="T112" fmla="*/ 845 w 3938"/>
                  <a:gd name="T113" fmla="*/ 359 h 3989"/>
                  <a:gd name="T114" fmla="*/ 1845 w 3938"/>
                  <a:gd name="T115" fmla="*/ 5 h 39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938" h="3989">
                    <a:moveTo>
                      <a:pt x="1174" y="2873"/>
                    </a:moveTo>
                    <a:lnTo>
                      <a:pt x="1083" y="2885"/>
                    </a:lnTo>
                    <a:lnTo>
                      <a:pt x="1001" y="2898"/>
                    </a:lnTo>
                    <a:lnTo>
                      <a:pt x="925" y="2912"/>
                    </a:lnTo>
                    <a:lnTo>
                      <a:pt x="858" y="2925"/>
                    </a:lnTo>
                    <a:lnTo>
                      <a:pt x="796" y="2939"/>
                    </a:lnTo>
                    <a:lnTo>
                      <a:pt x="742" y="2953"/>
                    </a:lnTo>
                    <a:lnTo>
                      <a:pt x="692" y="2967"/>
                    </a:lnTo>
                    <a:lnTo>
                      <a:pt x="651" y="2980"/>
                    </a:lnTo>
                    <a:lnTo>
                      <a:pt x="614" y="2994"/>
                    </a:lnTo>
                    <a:lnTo>
                      <a:pt x="582" y="3007"/>
                    </a:lnTo>
                    <a:lnTo>
                      <a:pt x="647" y="3093"/>
                    </a:lnTo>
                    <a:lnTo>
                      <a:pt x="718" y="3175"/>
                    </a:lnTo>
                    <a:lnTo>
                      <a:pt x="793" y="3253"/>
                    </a:lnTo>
                    <a:lnTo>
                      <a:pt x="874" y="3325"/>
                    </a:lnTo>
                    <a:lnTo>
                      <a:pt x="959" y="3392"/>
                    </a:lnTo>
                    <a:lnTo>
                      <a:pt x="1047" y="3454"/>
                    </a:lnTo>
                    <a:lnTo>
                      <a:pt x="1140" y="3510"/>
                    </a:lnTo>
                    <a:lnTo>
                      <a:pt x="1236" y="3561"/>
                    </a:lnTo>
                    <a:lnTo>
                      <a:pt x="1336" y="3605"/>
                    </a:lnTo>
                    <a:lnTo>
                      <a:pt x="1439" y="3642"/>
                    </a:lnTo>
                    <a:lnTo>
                      <a:pt x="1544" y="3673"/>
                    </a:lnTo>
                    <a:lnTo>
                      <a:pt x="1653" y="3698"/>
                    </a:lnTo>
                    <a:lnTo>
                      <a:pt x="1765" y="3716"/>
                    </a:lnTo>
                    <a:lnTo>
                      <a:pt x="1722" y="3668"/>
                    </a:lnTo>
                    <a:lnTo>
                      <a:pt x="1676" y="3617"/>
                    </a:lnTo>
                    <a:lnTo>
                      <a:pt x="1628" y="3561"/>
                    </a:lnTo>
                    <a:lnTo>
                      <a:pt x="1577" y="3500"/>
                    </a:lnTo>
                    <a:lnTo>
                      <a:pt x="1527" y="3435"/>
                    </a:lnTo>
                    <a:lnTo>
                      <a:pt x="1474" y="3365"/>
                    </a:lnTo>
                    <a:lnTo>
                      <a:pt x="1422" y="3291"/>
                    </a:lnTo>
                    <a:lnTo>
                      <a:pt x="1370" y="3215"/>
                    </a:lnTo>
                    <a:lnTo>
                      <a:pt x="1319" y="3134"/>
                    </a:lnTo>
                    <a:lnTo>
                      <a:pt x="1268" y="3050"/>
                    </a:lnTo>
                    <a:lnTo>
                      <a:pt x="1220" y="2963"/>
                    </a:lnTo>
                    <a:lnTo>
                      <a:pt x="1174" y="2873"/>
                    </a:lnTo>
                    <a:close/>
                    <a:moveTo>
                      <a:pt x="2763" y="2859"/>
                    </a:moveTo>
                    <a:lnTo>
                      <a:pt x="2716" y="2952"/>
                    </a:lnTo>
                    <a:lnTo>
                      <a:pt x="2668" y="3040"/>
                    </a:lnTo>
                    <a:lnTo>
                      <a:pt x="2618" y="3125"/>
                    </a:lnTo>
                    <a:lnTo>
                      <a:pt x="2565" y="3208"/>
                    </a:lnTo>
                    <a:lnTo>
                      <a:pt x="2512" y="3286"/>
                    </a:lnTo>
                    <a:lnTo>
                      <a:pt x="2459" y="3361"/>
                    </a:lnTo>
                    <a:lnTo>
                      <a:pt x="2406" y="3431"/>
                    </a:lnTo>
                    <a:lnTo>
                      <a:pt x="2354" y="3497"/>
                    </a:lnTo>
                    <a:lnTo>
                      <a:pt x="2303" y="3560"/>
                    </a:lnTo>
                    <a:lnTo>
                      <a:pt x="2254" y="3617"/>
                    </a:lnTo>
                    <a:lnTo>
                      <a:pt x="2208" y="3670"/>
                    </a:lnTo>
                    <a:lnTo>
                      <a:pt x="2164" y="3717"/>
                    </a:lnTo>
                    <a:lnTo>
                      <a:pt x="2277" y="3701"/>
                    </a:lnTo>
                    <a:lnTo>
                      <a:pt x="2387" y="3676"/>
                    </a:lnTo>
                    <a:lnTo>
                      <a:pt x="2494" y="3645"/>
                    </a:lnTo>
                    <a:lnTo>
                      <a:pt x="2599" y="3606"/>
                    </a:lnTo>
                    <a:lnTo>
                      <a:pt x="2700" y="3562"/>
                    </a:lnTo>
                    <a:lnTo>
                      <a:pt x="2798" y="3511"/>
                    </a:lnTo>
                    <a:lnTo>
                      <a:pt x="2892" y="3454"/>
                    </a:lnTo>
                    <a:lnTo>
                      <a:pt x="2982" y="3391"/>
                    </a:lnTo>
                    <a:lnTo>
                      <a:pt x="3067" y="3322"/>
                    </a:lnTo>
                    <a:lnTo>
                      <a:pt x="3149" y="3249"/>
                    </a:lnTo>
                    <a:lnTo>
                      <a:pt x="3225" y="3170"/>
                    </a:lnTo>
                    <a:lnTo>
                      <a:pt x="3297" y="3086"/>
                    </a:lnTo>
                    <a:lnTo>
                      <a:pt x="3362" y="2998"/>
                    </a:lnTo>
                    <a:lnTo>
                      <a:pt x="3330" y="2984"/>
                    </a:lnTo>
                    <a:lnTo>
                      <a:pt x="3293" y="2970"/>
                    </a:lnTo>
                    <a:lnTo>
                      <a:pt x="3250" y="2955"/>
                    </a:lnTo>
                    <a:lnTo>
                      <a:pt x="3201" y="2940"/>
                    </a:lnTo>
                    <a:lnTo>
                      <a:pt x="3145" y="2925"/>
                    </a:lnTo>
                    <a:lnTo>
                      <a:pt x="3083" y="2910"/>
                    </a:lnTo>
                    <a:lnTo>
                      <a:pt x="3014" y="2897"/>
                    </a:lnTo>
                    <a:lnTo>
                      <a:pt x="2938" y="2883"/>
                    </a:lnTo>
                    <a:lnTo>
                      <a:pt x="2854" y="2870"/>
                    </a:lnTo>
                    <a:lnTo>
                      <a:pt x="2763" y="2859"/>
                    </a:lnTo>
                    <a:close/>
                    <a:moveTo>
                      <a:pt x="1926" y="2827"/>
                    </a:moveTo>
                    <a:lnTo>
                      <a:pt x="1799" y="2829"/>
                    </a:lnTo>
                    <a:lnTo>
                      <a:pt x="1678" y="2834"/>
                    </a:lnTo>
                    <a:lnTo>
                      <a:pt x="1565" y="2839"/>
                    </a:lnTo>
                    <a:lnTo>
                      <a:pt x="1459" y="2847"/>
                    </a:lnTo>
                    <a:lnTo>
                      <a:pt x="1360" y="2854"/>
                    </a:lnTo>
                    <a:lnTo>
                      <a:pt x="1268" y="2863"/>
                    </a:lnTo>
                    <a:lnTo>
                      <a:pt x="1312" y="2947"/>
                    </a:lnTo>
                    <a:lnTo>
                      <a:pt x="1358" y="3027"/>
                    </a:lnTo>
                    <a:lnTo>
                      <a:pt x="1405" y="3105"/>
                    </a:lnTo>
                    <a:lnTo>
                      <a:pt x="1453" y="3180"/>
                    </a:lnTo>
                    <a:lnTo>
                      <a:pt x="1502" y="3251"/>
                    </a:lnTo>
                    <a:lnTo>
                      <a:pt x="1551" y="3320"/>
                    </a:lnTo>
                    <a:lnTo>
                      <a:pt x="1600" y="3385"/>
                    </a:lnTo>
                    <a:lnTo>
                      <a:pt x="1648" y="3446"/>
                    </a:lnTo>
                    <a:lnTo>
                      <a:pt x="1694" y="3503"/>
                    </a:lnTo>
                    <a:lnTo>
                      <a:pt x="1740" y="3556"/>
                    </a:lnTo>
                    <a:lnTo>
                      <a:pt x="1783" y="3606"/>
                    </a:lnTo>
                    <a:lnTo>
                      <a:pt x="1823" y="3650"/>
                    </a:lnTo>
                    <a:lnTo>
                      <a:pt x="1861" y="3689"/>
                    </a:lnTo>
                    <a:lnTo>
                      <a:pt x="1894" y="3726"/>
                    </a:lnTo>
                    <a:lnTo>
                      <a:pt x="1926" y="3727"/>
                    </a:lnTo>
                    <a:lnTo>
                      <a:pt x="1926" y="2827"/>
                    </a:lnTo>
                    <a:close/>
                    <a:moveTo>
                      <a:pt x="2139" y="2826"/>
                    </a:moveTo>
                    <a:lnTo>
                      <a:pt x="2011" y="2826"/>
                    </a:lnTo>
                    <a:lnTo>
                      <a:pt x="2011" y="3727"/>
                    </a:lnTo>
                    <a:lnTo>
                      <a:pt x="2036" y="3726"/>
                    </a:lnTo>
                    <a:lnTo>
                      <a:pt x="2069" y="3689"/>
                    </a:lnTo>
                    <a:lnTo>
                      <a:pt x="2107" y="3650"/>
                    </a:lnTo>
                    <a:lnTo>
                      <a:pt x="2148" y="3605"/>
                    </a:lnTo>
                    <a:lnTo>
                      <a:pt x="2192" y="3555"/>
                    </a:lnTo>
                    <a:lnTo>
                      <a:pt x="2238" y="3501"/>
                    </a:lnTo>
                    <a:lnTo>
                      <a:pt x="2285" y="3442"/>
                    </a:lnTo>
                    <a:lnTo>
                      <a:pt x="2334" y="3380"/>
                    </a:lnTo>
                    <a:lnTo>
                      <a:pt x="2383" y="3314"/>
                    </a:lnTo>
                    <a:lnTo>
                      <a:pt x="2433" y="3245"/>
                    </a:lnTo>
                    <a:lnTo>
                      <a:pt x="2482" y="3171"/>
                    </a:lnTo>
                    <a:lnTo>
                      <a:pt x="2531" y="3095"/>
                    </a:lnTo>
                    <a:lnTo>
                      <a:pt x="2579" y="3017"/>
                    </a:lnTo>
                    <a:lnTo>
                      <a:pt x="2625" y="2934"/>
                    </a:lnTo>
                    <a:lnTo>
                      <a:pt x="2669" y="2849"/>
                    </a:lnTo>
                    <a:lnTo>
                      <a:pt x="2577" y="2842"/>
                    </a:lnTo>
                    <a:lnTo>
                      <a:pt x="2477" y="2836"/>
                    </a:lnTo>
                    <a:lnTo>
                      <a:pt x="2372" y="2831"/>
                    </a:lnTo>
                    <a:lnTo>
                      <a:pt x="2259" y="2828"/>
                    </a:lnTo>
                    <a:lnTo>
                      <a:pt x="2139" y="2826"/>
                    </a:lnTo>
                    <a:close/>
                    <a:moveTo>
                      <a:pt x="2977" y="2038"/>
                    </a:moveTo>
                    <a:lnTo>
                      <a:pt x="2970" y="2149"/>
                    </a:lnTo>
                    <a:lnTo>
                      <a:pt x="2957" y="2259"/>
                    </a:lnTo>
                    <a:lnTo>
                      <a:pt x="2936" y="2366"/>
                    </a:lnTo>
                    <a:lnTo>
                      <a:pt x="2910" y="2472"/>
                    </a:lnTo>
                    <a:lnTo>
                      <a:pt x="2878" y="2576"/>
                    </a:lnTo>
                    <a:lnTo>
                      <a:pt x="2842" y="2677"/>
                    </a:lnTo>
                    <a:lnTo>
                      <a:pt x="2801" y="2777"/>
                    </a:lnTo>
                    <a:lnTo>
                      <a:pt x="2892" y="2788"/>
                    </a:lnTo>
                    <a:lnTo>
                      <a:pt x="2976" y="2802"/>
                    </a:lnTo>
                    <a:lnTo>
                      <a:pt x="3054" y="2816"/>
                    </a:lnTo>
                    <a:lnTo>
                      <a:pt x="3123" y="2832"/>
                    </a:lnTo>
                    <a:lnTo>
                      <a:pt x="3187" y="2847"/>
                    </a:lnTo>
                    <a:lnTo>
                      <a:pt x="3244" y="2863"/>
                    </a:lnTo>
                    <a:lnTo>
                      <a:pt x="3293" y="2879"/>
                    </a:lnTo>
                    <a:lnTo>
                      <a:pt x="3339" y="2894"/>
                    </a:lnTo>
                    <a:lnTo>
                      <a:pt x="3377" y="2910"/>
                    </a:lnTo>
                    <a:lnTo>
                      <a:pt x="3411" y="2925"/>
                    </a:lnTo>
                    <a:lnTo>
                      <a:pt x="3463" y="2838"/>
                    </a:lnTo>
                    <a:lnTo>
                      <a:pt x="3510" y="2747"/>
                    </a:lnTo>
                    <a:lnTo>
                      <a:pt x="3551" y="2653"/>
                    </a:lnTo>
                    <a:lnTo>
                      <a:pt x="3588" y="2557"/>
                    </a:lnTo>
                    <a:lnTo>
                      <a:pt x="3617" y="2457"/>
                    </a:lnTo>
                    <a:lnTo>
                      <a:pt x="3642" y="2356"/>
                    </a:lnTo>
                    <a:lnTo>
                      <a:pt x="3660" y="2252"/>
                    </a:lnTo>
                    <a:lnTo>
                      <a:pt x="3673" y="2146"/>
                    </a:lnTo>
                    <a:lnTo>
                      <a:pt x="3679" y="2038"/>
                    </a:lnTo>
                    <a:lnTo>
                      <a:pt x="2977" y="2038"/>
                    </a:lnTo>
                    <a:close/>
                    <a:moveTo>
                      <a:pt x="2011" y="2038"/>
                    </a:moveTo>
                    <a:lnTo>
                      <a:pt x="2011" y="2739"/>
                    </a:lnTo>
                    <a:lnTo>
                      <a:pt x="2128" y="2739"/>
                    </a:lnTo>
                    <a:lnTo>
                      <a:pt x="2239" y="2741"/>
                    </a:lnTo>
                    <a:lnTo>
                      <a:pt x="2344" y="2743"/>
                    </a:lnTo>
                    <a:lnTo>
                      <a:pt x="2444" y="2747"/>
                    </a:lnTo>
                    <a:lnTo>
                      <a:pt x="2537" y="2752"/>
                    </a:lnTo>
                    <a:lnTo>
                      <a:pt x="2626" y="2759"/>
                    </a:lnTo>
                    <a:lnTo>
                      <a:pt x="2709" y="2767"/>
                    </a:lnTo>
                    <a:lnTo>
                      <a:pt x="2751" y="2668"/>
                    </a:lnTo>
                    <a:lnTo>
                      <a:pt x="2789" y="2568"/>
                    </a:lnTo>
                    <a:lnTo>
                      <a:pt x="2822" y="2466"/>
                    </a:lnTo>
                    <a:lnTo>
                      <a:pt x="2849" y="2361"/>
                    </a:lnTo>
                    <a:lnTo>
                      <a:pt x="2870" y="2255"/>
                    </a:lnTo>
                    <a:lnTo>
                      <a:pt x="2885" y="2148"/>
                    </a:lnTo>
                    <a:lnTo>
                      <a:pt x="2892" y="2038"/>
                    </a:lnTo>
                    <a:lnTo>
                      <a:pt x="2011" y="2038"/>
                    </a:lnTo>
                    <a:close/>
                    <a:moveTo>
                      <a:pt x="1039" y="2038"/>
                    </a:moveTo>
                    <a:lnTo>
                      <a:pt x="1046" y="2149"/>
                    </a:lnTo>
                    <a:lnTo>
                      <a:pt x="1062" y="2259"/>
                    </a:lnTo>
                    <a:lnTo>
                      <a:pt x="1083" y="2367"/>
                    </a:lnTo>
                    <a:lnTo>
                      <a:pt x="1111" y="2473"/>
                    </a:lnTo>
                    <a:lnTo>
                      <a:pt x="1146" y="2577"/>
                    </a:lnTo>
                    <a:lnTo>
                      <a:pt x="1184" y="2679"/>
                    </a:lnTo>
                    <a:lnTo>
                      <a:pt x="1229" y="2779"/>
                    </a:lnTo>
                    <a:lnTo>
                      <a:pt x="1311" y="2771"/>
                    </a:lnTo>
                    <a:lnTo>
                      <a:pt x="1400" y="2763"/>
                    </a:lnTo>
                    <a:lnTo>
                      <a:pt x="1494" y="2757"/>
                    </a:lnTo>
                    <a:lnTo>
                      <a:pt x="1592" y="2751"/>
                    </a:lnTo>
                    <a:lnTo>
                      <a:pt x="1698" y="2747"/>
                    </a:lnTo>
                    <a:lnTo>
                      <a:pt x="1809" y="2743"/>
                    </a:lnTo>
                    <a:lnTo>
                      <a:pt x="1926" y="2741"/>
                    </a:lnTo>
                    <a:lnTo>
                      <a:pt x="1926" y="2038"/>
                    </a:lnTo>
                    <a:lnTo>
                      <a:pt x="1039" y="2038"/>
                    </a:lnTo>
                    <a:close/>
                    <a:moveTo>
                      <a:pt x="260" y="2038"/>
                    </a:moveTo>
                    <a:lnTo>
                      <a:pt x="266" y="2148"/>
                    </a:lnTo>
                    <a:lnTo>
                      <a:pt x="278" y="2254"/>
                    </a:lnTo>
                    <a:lnTo>
                      <a:pt x="297" y="2359"/>
                    </a:lnTo>
                    <a:lnTo>
                      <a:pt x="321" y="2461"/>
                    </a:lnTo>
                    <a:lnTo>
                      <a:pt x="352" y="2561"/>
                    </a:lnTo>
                    <a:lnTo>
                      <a:pt x="389" y="2658"/>
                    </a:lnTo>
                    <a:lnTo>
                      <a:pt x="431" y="2753"/>
                    </a:lnTo>
                    <a:lnTo>
                      <a:pt x="479" y="2844"/>
                    </a:lnTo>
                    <a:lnTo>
                      <a:pt x="531" y="2933"/>
                    </a:lnTo>
                    <a:lnTo>
                      <a:pt x="564" y="2918"/>
                    </a:lnTo>
                    <a:lnTo>
                      <a:pt x="602" y="2904"/>
                    </a:lnTo>
                    <a:lnTo>
                      <a:pt x="646" y="2889"/>
                    </a:lnTo>
                    <a:lnTo>
                      <a:pt x="695" y="2874"/>
                    </a:lnTo>
                    <a:lnTo>
                      <a:pt x="752" y="2859"/>
                    </a:lnTo>
                    <a:lnTo>
                      <a:pt x="813" y="2844"/>
                    </a:lnTo>
                    <a:lnTo>
                      <a:pt x="882" y="2829"/>
                    </a:lnTo>
                    <a:lnTo>
                      <a:pt x="959" y="2816"/>
                    </a:lnTo>
                    <a:lnTo>
                      <a:pt x="1044" y="2803"/>
                    </a:lnTo>
                    <a:lnTo>
                      <a:pt x="1135" y="2791"/>
                    </a:lnTo>
                    <a:lnTo>
                      <a:pt x="1093" y="2689"/>
                    </a:lnTo>
                    <a:lnTo>
                      <a:pt x="1055" y="2586"/>
                    </a:lnTo>
                    <a:lnTo>
                      <a:pt x="1023" y="2481"/>
                    </a:lnTo>
                    <a:lnTo>
                      <a:pt x="996" y="2372"/>
                    </a:lnTo>
                    <a:lnTo>
                      <a:pt x="973" y="2262"/>
                    </a:lnTo>
                    <a:lnTo>
                      <a:pt x="960" y="2151"/>
                    </a:lnTo>
                    <a:lnTo>
                      <a:pt x="952" y="2038"/>
                    </a:lnTo>
                    <a:lnTo>
                      <a:pt x="260" y="2038"/>
                    </a:lnTo>
                    <a:close/>
                    <a:moveTo>
                      <a:pt x="2712" y="1232"/>
                    </a:moveTo>
                    <a:lnTo>
                      <a:pt x="2623" y="1240"/>
                    </a:lnTo>
                    <a:lnTo>
                      <a:pt x="2528" y="1247"/>
                    </a:lnTo>
                    <a:lnTo>
                      <a:pt x="2425" y="1252"/>
                    </a:lnTo>
                    <a:lnTo>
                      <a:pt x="2318" y="1256"/>
                    </a:lnTo>
                    <a:lnTo>
                      <a:pt x="2202" y="1260"/>
                    </a:lnTo>
                    <a:lnTo>
                      <a:pt x="2081" y="1260"/>
                    </a:lnTo>
                    <a:lnTo>
                      <a:pt x="2011" y="1260"/>
                    </a:lnTo>
                    <a:lnTo>
                      <a:pt x="2011" y="1952"/>
                    </a:lnTo>
                    <a:lnTo>
                      <a:pt x="2891" y="1952"/>
                    </a:lnTo>
                    <a:lnTo>
                      <a:pt x="2885" y="1844"/>
                    </a:lnTo>
                    <a:lnTo>
                      <a:pt x="2870" y="1738"/>
                    </a:lnTo>
                    <a:lnTo>
                      <a:pt x="2849" y="1633"/>
                    </a:lnTo>
                    <a:lnTo>
                      <a:pt x="2823" y="1530"/>
                    </a:lnTo>
                    <a:lnTo>
                      <a:pt x="2791" y="1428"/>
                    </a:lnTo>
                    <a:lnTo>
                      <a:pt x="2753" y="1329"/>
                    </a:lnTo>
                    <a:lnTo>
                      <a:pt x="2712" y="1232"/>
                    </a:lnTo>
                    <a:close/>
                    <a:moveTo>
                      <a:pt x="1224" y="1219"/>
                    </a:moveTo>
                    <a:lnTo>
                      <a:pt x="1182" y="1317"/>
                    </a:lnTo>
                    <a:lnTo>
                      <a:pt x="1144" y="1419"/>
                    </a:lnTo>
                    <a:lnTo>
                      <a:pt x="1110" y="1522"/>
                    </a:lnTo>
                    <a:lnTo>
                      <a:pt x="1082" y="1627"/>
                    </a:lnTo>
                    <a:lnTo>
                      <a:pt x="1061" y="1733"/>
                    </a:lnTo>
                    <a:lnTo>
                      <a:pt x="1046" y="1842"/>
                    </a:lnTo>
                    <a:lnTo>
                      <a:pt x="1039" y="1952"/>
                    </a:lnTo>
                    <a:lnTo>
                      <a:pt x="1926" y="1952"/>
                    </a:lnTo>
                    <a:lnTo>
                      <a:pt x="1926" y="1259"/>
                    </a:lnTo>
                    <a:lnTo>
                      <a:pt x="1808" y="1256"/>
                    </a:lnTo>
                    <a:lnTo>
                      <a:pt x="1697" y="1252"/>
                    </a:lnTo>
                    <a:lnTo>
                      <a:pt x="1591" y="1247"/>
                    </a:lnTo>
                    <a:lnTo>
                      <a:pt x="1491" y="1242"/>
                    </a:lnTo>
                    <a:lnTo>
                      <a:pt x="1396" y="1235"/>
                    </a:lnTo>
                    <a:lnTo>
                      <a:pt x="1307" y="1227"/>
                    </a:lnTo>
                    <a:lnTo>
                      <a:pt x="1224" y="1219"/>
                    </a:lnTo>
                    <a:close/>
                    <a:moveTo>
                      <a:pt x="3415" y="1071"/>
                    </a:moveTo>
                    <a:lnTo>
                      <a:pt x="3382" y="1086"/>
                    </a:lnTo>
                    <a:lnTo>
                      <a:pt x="3342" y="1103"/>
                    </a:lnTo>
                    <a:lnTo>
                      <a:pt x="3298" y="1118"/>
                    </a:lnTo>
                    <a:lnTo>
                      <a:pt x="3249" y="1134"/>
                    </a:lnTo>
                    <a:lnTo>
                      <a:pt x="3192" y="1150"/>
                    </a:lnTo>
                    <a:lnTo>
                      <a:pt x="3129" y="1166"/>
                    </a:lnTo>
                    <a:lnTo>
                      <a:pt x="3059" y="1181"/>
                    </a:lnTo>
                    <a:lnTo>
                      <a:pt x="2981" y="1196"/>
                    </a:lnTo>
                    <a:lnTo>
                      <a:pt x="2897" y="1210"/>
                    </a:lnTo>
                    <a:lnTo>
                      <a:pt x="2805" y="1222"/>
                    </a:lnTo>
                    <a:lnTo>
                      <a:pt x="2844" y="1320"/>
                    </a:lnTo>
                    <a:lnTo>
                      <a:pt x="2880" y="1420"/>
                    </a:lnTo>
                    <a:lnTo>
                      <a:pt x="2911" y="1523"/>
                    </a:lnTo>
                    <a:lnTo>
                      <a:pt x="2937" y="1627"/>
                    </a:lnTo>
                    <a:lnTo>
                      <a:pt x="2957" y="1734"/>
                    </a:lnTo>
                    <a:lnTo>
                      <a:pt x="2970" y="1842"/>
                    </a:lnTo>
                    <a:lnTo>
                      <a:pt x="2977" y="1952"/>
                    </a:lnTo>
                    <a:lnTo>
                      <a:pt x="3679" y="1952"/>
                    </a:lnTo>
                    <a:lnTo>
                      <a:pt x="3673" y="1844"/>
                    </a:lnTo>
                    <a:lnTo>
                      <a:pt x="3660" y="1739"/>
                    </a:lnTo>
                    <a:lnTo>
                      <a:pt x="3643" y="1637"/>
                    </a:lnTo>
                    <a:lnTo>
                      <a:pt x="3618" y="1536"/>
                    </a:lnTo>
                    <a:lnTo>
                      <a:pt x="3589" y="1437"/>
                    </a:lnTo>
                    <a:lnTo>
                      <a:pt x="3553" y="1341"/>
                    </a:lnTo>
                    <a:lnTo>
                      <a:pt x="3512" y="1249"/>
                    </a:lnTo>
                    <a:lnTo>
                      <a:pt x="3467" y="1158"/>
                    </a:lnTo>
                    <a:lnTo>
                      <a:pt x="3415" y="1071"/>
                    </a:lnTo>
                    <a:close/>
                    <a:moveTo>
                      <a:pt x="527" y="1065"/>
                    </a:moveTo>
                    <a:lnTo>
                      <a:pt x="476" y="1153"/>
                    </a:lnTo>
                    <a:lnTo>
                      <a:pt x="429" y="1242"/>
                    </a:lnTo>
                    <a:lnTo>
                      <a:pt x="387" y="1337"/>
                    </a:lnTo>
                    <a:lnTo>
                      <a:pt x="351" y="1433"/>
                    </a:lnTo>
                    <a:lnTo>
                      <a:pt x="320" y="1532"/>
                    </a:lnTo>
                    <a:lnTo>
                      <a:pt x="296" y="1634"/>
                    </a:lnTo>
                    <a:lnTo>
                      <a:pt x="277" y="1738"/>
                    </a:lnTo>
                    <a:lnTo>
                      <a:pt x="266" y="1844"/>
                    </a:lnTo>
                    <a:lnTo>
                      <a:pt x="260" y="1952"/>
                    </a:lnTo>
                    <a:lnTo>
                      <a:pt x="952" y="1952"/>
                    </a:lnTo>
                    <a:lnTo>
                      <a:pt x="960" y="1839"/>
                    </a:lnTo>
                    <a:lnTo>
                      <a:pt x="973" y="1729"/>
                    </a:lnTo>
                    <a:lnTo>
                      <a:pt x="994" y="1621"/>
                    </a:lnTo>
                    <a:lnTo>
                      <a:pt x="1022" y="1515"/>
                    </a:lnTo>
                    <a:lnTo>
                      <a:pt x="1054" y="1410"/>
                    </a:lnTo>
                    <a:lnTo>
                      <a:pt x="1091" y="1309"/>
                    </a:lnTo>
                    <a:lnTo>
                      <a:pt x="1131" y="1209"/>
                    </a:lnTo>
                    <a:lnTo>
                      <a:pt x="1039" y="1196"/>
                    </a:lnTo>
                    <a:lnTo>
                      <a:pt x="955" y="1183"/>
                    </a:lnTo>
                    <a:lnTo>
                      <a:pt x="877" y="1169"/>
                    </a:lnTo>
                    <a:lnTo>
                      <a:pt x="808" y="1154"/>
                    </a:lnTo>
                    <a:lnTo>
                      <a:pt x="745" y="1139"/>
                    </a:lnTo>
                    <a:lnTo>
                      <a:pt x="690" y="1124"/>
                    </a:lnTo>
                    <a:lnTo>
                      <a:pt x="641" y="1108"/>
                    </a:lnTo>
                    <a:lnTo>
                      <a:pt x="598" y="1093"/>
                    </a:lnTo>
                    <a:lnTo>
                      <a:pt x="559" y="1079"/>
                    </a:lnTo>
                    <a:lnTo>
                      <a:pt x="527" y="1065"/>
                    </a:lnTo>
                    <a:close/>
                    <a:moveTo>
                      <a:pt x="1765" y="275"/>
                    </a:moveTo>
                    <a:lnTo>
                      <a:pt x="1653" y="291"/>
                    </a:lnTo>
                    <a:lnTo>
                      <a:pt x="1543" y="316"/>
                    </a:lnTo>
                    <a:lnTo>
                      <a:pt x="1437" y="349"/>
                    </a:lnTo>
                    <a:lnTo>
                      <a:pt x="1333" y="386"/>
                    </a:lnTo>
                    <a:lnTo>
                      <a:pt x="1233" y="431"/>
                    </a:lnTo>
                    <a:lnTo>
                      <a:pt x="1136" y="482"/>
                    </a:lnTo>
                    <a:lnTo>
                      <a:pt x="1044" y="538"/>
                    </a:lnTo>
                    <a:lnTo>
                      <a:pt x="954" y="601"/>
                    </a:lnTo>
                    <a:lnTo>
                      <a:pt x="869" y="669"/>
                    </a:lnTo>
                    <a:lnTo>
                      <a:pt x="789" y="742"/>
                    </a:lnTo>
                    <a:lnTo>
                      <a:pt x="713" y="820"/>
                    </a:lnTo>
                    <a:lnTo>
                      <a:pt x="642" y="903"/>
                    </a:lnTo>
                    <a:lnTo>
                      <a:pt x="577" y="990"/>
                    </a:lnTo>
                    <a:lnTo>
                      <a:pt x="607" y="1003"/>
                    </a:lnTo>
                    <a:lnTo>
                      <a:pt x="644" y="1016"/>
                    </a:lnTo>
                    <a:lnTo>
                      <a:pt x="686" y="1030"/>
                    </a:lnTo>
                    <a:lnTo>
                      <a:pt x="736" y="1044"/>
                    </a:lnTo>
                    <a:lnTo>
                      <a:pt x="790" y="1059"/>
                    </a:lnTo>
                    <a:lnTo>
                      <a:pt x="851" y="1073"/>
                    </a:lnTo>
                    <a:lnTo>
                      <a:pt x="919" y="1086"/>
                    </a:lnTo>
                    <a:lnTo>
                      <a:pt x="996" y="1100"/>
                    </a:lnTo>
                    <a:lnTo>
                      <a:pt x="1078" y="1113"/>
                    </a:lnTo>
                    <a:lnTo>
                      <a:pt x="1171" y="1125"/>
                    </a:lnTo>
                    <a:lnTo>
                      <a:pt x="1216" y="1034"/>
                    </a:lnTo>
                    <a:lnTo>
                      <a:pt x="1264" y="947"/>
                    </a:lnTo>
                    <a:lnTo>
                      <a:pt x="1315" y="862"/>
                    </a:lnTo>
                    <a:lnTo>
                      <a:pt x="1367" y="781"/>
                    </a:lnTo>
                    <a:lnTo>
                      <a:pt x="1420" y="702"/>
                    </a:lnTo>
                    <a:lnTo>
                      <a:pt x="1471" y="628"/>
                    </a:lnTo>
                    <a:lnTo>
                      <a:pt x="1524" y="558"/>
                    </a:lnTo>
                    <a:lnTo>
                      <a:pt x="1576" y="492"/>
                    </a:lnTo>
                    <a:lnTo>
                      <a:pt x="1627" y="431"/>
                    </a:lnTo>
                    <a:lnTo>
                      <a:pt x="1675" y="374"/>
                    </a:lnTo>
                    <a:lnTo>
                      <a:pt x="1722" y="321"/>
                    </a:lnTo>
                    <a:lnTo>
                      <a:pt x="1765" y="275"/>
                    </a:lnTo>
                    <a:close/>
                    <a:moveTo>
                      <a:pt x="2164" y="274"/>
                    </a:moveTo>
                    <a:lnTo>
                      <a:pt x="2208" y="321"/>
                    </a:lnTo>
                    <a:lnTo>
                      <a:pt x="2255" y="374"/>
                    </a:lnTo>
                    <a:lnTo>
                      <a:pt x="2305" y="432"/>
                    </a:lnTo>
                    <a:lnTo>
                      <a:pt x="2355" y="495"/>
                    </a:lnTo>
                    <a:lnTo>
                      <a:pt x="2408" y="562"/>
                    </a:lnTo>
                    <a:lnTo>
                      <a:pt x="2461" y="633"/>
                    </a:lnTo>
                    <a:lnTo>
                      <a:pt x="2515" y="708"/>
                    </a:lnTo>
                    <a:lnTo>
                      <a:pt x="2568" y="788"/>
                    </a:lnTo>
                    <a:lnTo>
                      <a:pt x="2620" y="870"/>
                    </a:lnTo>
                    <a:lnTo>
                      <a:pt x="2672" y="958"/>
                    </a:lnTo>
                    <a:lnTo>
                      <a:pt x="2720" y="1046"/>
                    </a:lnTo>
                    <a:lnTo>
                      <a:pt x="2767" y="1140"/>
                    </a:lnTo>
                    <a:lnTo>
                      <a:pt x="2859" y="1128"/>
                    </a:lnTo>
                    <a:lnTo>
                      <a:pt x="2944" y="1115"/>
                    </a:lnTo>
                    <a:lnTo>
                      <a:pt x="3021" y="1101"/>
                    </a:lnTo>
                    <a:lnTo>
                      <a:pt x="3090" y="1088"/>
                    </a:lnTo>
                    <a:lnTo>
                      <a:pt x="3151" y="1073"/>
                    </a:lnTo>
                    <a:lnTo>
                      <a:pt x="3207" y="1058"/>
                    </a:lnTo>
                    <a:lnTo>
                      <a:pt x="3256" y="1041"/>
                    </a:lnTo>
                    <a:lnTo>
                      <a:pt x="3299" y="1026"/>
                    </a:lnTo>
                    <a:lnTo>
                      <a:pt x="3336" y="1013"/>
                    </a:lnTo>
                    <a:lnTo>
                      <a:pt x="3368" y="999"/>
                    </a:lnTo>
                    <a:lnTo>
                      <a:pt x="3307" y="915"/>
                    </a:lnTo>
                    <a:lnTo>
                      <a:pt x="3240" y="837"/>
                    </a:lnTo>
                    <a:lnTo>
                      <a:pt x="3170" y="763"/>
                    </a:lnTo>
                    <a:lnTo>
                      <a:pt x="3096" y="692"/>
                    </a:lnTo>
                    <a:lnTo>
                      <a:pt x="3017" y="627"/>
                    </a:lnTo>
                    <a:lnTo>
                      <a:pt x="2936" y="566"/>
                    </a:lnTo>
                    <a:lnTo>
                      <a:pt x="2849" y="510"/>
                    </a:lnTo>
                    <a:lnTo>
                      <a:pt x="2761" y="458"/>
                    </a:lnTo>
                    <a:lnTo>
                      <a:pt x="2668" y="413"/>
                    </a:lnTo>
                    <a:lnTo>
                      <a:pt x="2572" y="374"/>
                    </a:lnTo>
                    <a:lnTo>
                      <a:pt x="2473" y="339"/>
                    </a:lnTo>
                    <a:lnTo>
                      <a:pt x="2374" y="311"/>
                    </a:lnTo>
                    <a:lnTo>
                      <a:pt x="2270" y="289"/>
                    </a:lnTo>
                    <a:lnTo>
                      <a:pt x="2164" y="274"/>
                    </a:lnTo>
                    <a:close/>
                    <a:moveTo>
                      <a:pt x="2011" y="264"/>
                    </a:moveTo>
                    <a:lnTo>
                      <a:pt x="2011" y="1173"/>
                    </a:lnTo>
                    <a:lnTo>
                      <a:pt x="2141" y="1174"/>
                    </a:lnTo>
                    <a:lnTo>
                      <a:pt x="2261" y="1171"/>
                    </a:lnTo>
                    <a:lnTo>
                      <a:pt x="2375" y="1168"/>
                    </a:lnTo>
                    <a:lnTo>
                      <a:pt x="2481" y="1164"/>
                    </a:lnTo>
                    <a:lnTo>
                      <a:pt x="2581" y="1158"/>
                    </a:lnTo>
                    <a:lnTo>
                      <a:pt x="2673" y="1149"/>
                    </a:lnTo>
                    <a:lnTo>
                      <a:pt x="2630" y="1064"/>
                    </a:lnTo>
                    <a:lnTo>
                      <a:pt x="2583" y="982"/>
                    </a:lnTo>
                    <a:lnTo>
                      <a:pt x="2535" y="902"/>
                    </a:lnTo>
                    <a:lnTo>
                      <a:pt x="2486" y="824"/>
                    </a:lnTo>
                    <a:lnTo>
                      <a:pt x="2436" y="751"/>
                    </a:lnTo>
                    <a:lnTo>
                      <a:pt x="2386" y="681"/>
                    </a:lnTo>
                    <a:lnTo>
                      <a:pt x="2337" y="613"/>
                    </a:lnTo>
                    <a:lnTo>
                      <a:pt x="2287" y="551"/>
                    </a:lnTo>
                    <a:lnTo>
                      <a:pt x="2239" y="492"/>
                    </a:lnTo>
                    <a:lnTo>
                      <a:pt x="2194" y="437"/>
                    </a:lnTo>
                    <a:lnTo>
                      <a:pt x="2149" y="387"/>
                    </a:lnTo>
                    <a:lnTo>
                      <a:pt x="2109" y="341"/>
                    </a:lnTo>
                    <a:lnTo>
                      <a:pt x="2070" y="300"/>
                    </a:lnTo>
                    <a:lnTo>
                      <a:pt x="2036" y="264"/>
                    </a:lnTo>
                    <a:lnTo>
                      <a:pt x="2011" y="264"/>
                    </a:lnTo>
                    <a:close/>
                    <a:moveTo>
                      <a:pt x="1926" y="264"/>
                    </a:moveTo>
                    <a:lnTo>
                      <a:pt x="1894" y="265"/>
                    </a:lnTo>
                    <a:lnTo>
                      <a:pt x="1861" y="300"/>
                    </a:lnTo>
                    <a:lnTo>
                      <a:pt x="1823" y="341"/>
                    </a:lnTo>
                    <a:lnTo>
                      <a:pt x="1782" y="386"/>
                    </a:lnTo>
                    <a:lnTo>
                      <a:pt x="1739" y="435"/>
                    </a:lnTo>
                    <a:lnTo>
                      <a:pt x="1693" y="488"/>
                    </a:lnTo>
                    <a:lnTo>
                      <a:pt x="1646" y="547"/>
                    </a:lnTo>
                    <a:lnTo>
                      <a:pt x="1597" y="608"/>
                    </a:lnTo>
                    <a:lnTo>
                      <a:pt x="1549" y="674"/>
                    </a:lnTo>
                    <a:lnTo>
                      <a:pt x="1498" y="743"/>
                    </a:lnTo>
                    <a:lnTo>
                      <a:pt x="1449" y="815"/>
                    </a:lnTo>
                    <a:lnTo>
                      <a:pt x="1401" y="892"/>
                    </a:lnTo>
                    <a:lnTo>
                      <a:pt x="1353" y="970"/>
                    </a:lnTo>
                    <a:lnTo>
                      <a:pt x="1307" y="1051"/>
                    </a:lnTo>
                    <a:lnTo>
                      <a:pt x="1263" y="1136"/>
                    </a:lnTo>
                    <a:lnTo>
                      <a:pt x="1357" y="1145"/>
                    </a:lnTo>
                    <a:lnTo>
                      <a:pt x="1457" y="1153"/>
                    </a:lnTo>
                    <a:lnTo>
                      <a:pt x="1563" y="1159"/>
                    </a:lnTo>
                    <a:lnTo>
                      <a:pt x="1676" y="1165"/>
                    </a:lnTo>
                    <a:lnTo>
                      <a:pt x="1798" y="1169"/>
                    </a:lnTo>
                    <a:lnTo>
                      <a:pt x="1926" y="1173"/>
                    </a:lnTo>
                    <a:lnTo>
                      <a:pt x="1926" y="264"/>
                    </a:lnTo>
                    <a:close/>
                    <a:moveTo>
                      <a:pt x="1969" y="0"/>
                    </a:moveTo>
                    <a:lnTo>
                      <a:pt x="1969" y="0"/>
                    </a:lnTo>
                    <a:lnTo>
                      <a:pt x="2094" y="5"/>
                    </a:lnTo>
                    <a:lnTo>
                      <a:pt x="2216" y="16"/>
                    </a:lnTo>
                    <a:lnTo>
                      <a:pt x="2335" y="35"/>
                    </a:lnTo>
                    <a:lnTo>
                      <a:pt x="2454" y="61"/>
                    </a:lnTo>
                    <a:lnTo>
                      <a:pt x="2568" y="95"/>
                    </a:lnTo>
                    <a:lnTo>
                      <a:pt x="2680" y="135"/>
                    </a:lnTo>
                    <a:lnTo>
                      <a:pt x="2789" y="181"/>
                    </a:lnTo>
                    <a:lnTo>
                      <a:pt x="2894" y="235"/>
                    </a:lnTo>
                    <a:lnTo>
                      <a:pt x="2996" y="294"/>
                    </a:lnTo>
                    <a:lnTo>
                      <a:pt x="3093" y="359"/>
                    </a:lnTo>
                    <a:lnTo>
                      <a:pt x="3187" y="428"/>
                    </a:lnTo>
                    <a:lnTo>
                      <a:pt x="3276" y="505"/>
                    </a:lnTo>
                    <a:lnTo>
                      <a:pt x="3361" y="586"/>
                    </a:lnTo>
                    <a:lnTo>
                      <a:pt x="3441" y="671"/>
                    </a:lnTo>
                    <a:lnTo>
                      <a:pt x="3515" y="762"/>
                    </a:lnTo>
                    <a:lnTo>
                      <a:pt x="3585" y="857"/>
                    </a:lnTo>
                    <a:lnTo>
                      <a:pt x="3649" y="955"/>
                    </a:lnTo>
                    <a:lnTo>
                      <a:pt x="3707" y="1058"/>
                    </a:lnTo>
                    <a:lnTo>
                      <a:pt x="3759" y="1165"/>
                    </a:lnTo>
                    <a:lnTo>
                      <a:pt x="3806" y="1275"/>
                    </a:lnTo>
                    <a:lnTo>
                      <a:pt x="3845" y="1389"/>
                    </a:lnTo>
                    <a:lnTo>
                      <a:pt x="3877" y="1505"/>
                    </a:lnTo>
                    <a:lnTo>
                      <a:pt x="3903" y="1623"/>
                    </a:lnTo>
                    <a:lnTo>
                      <a:pt x="3923" y="1746"/>
                    </a:lnTo>
                    <a:lnTo>
                      <a:pt x="3934" y="1869"/>
                    </a:lnTo>
                    <a:lnTo>
                      <a:pt x="3938" y="1995"/>
                    </a:lnTo>
                    <a:lnTo>
                      <a:pt x="3934" y="2121"/>
                    </a:lnTo>
                    <a:lnTo>
                      <a:pt x="3923" y="2245"/>
                    </a:lnTo>
                    <a:lnTo>
                      <a:pt x="3903" y="2366"/>
                    </a:lnTo>
                    <a:lnTo>
                      <a:pt x="3877" y="2486"/>
                    </a:lnTo>
                    <a:lnTo>
                      <a:pt x="3845" y="2602"/>
                    </a:lnTo>
                    <a:lnTo>
                      <a:pt x="3806" y="2716"/>
                    </a:lnTo>
                    <a:lnTo>
                      <a:pt x="3759" y="2826"/>
                    </a:lnTo>
                    <a:lnTo>
                      <a:pt x="3707" y="2932"/>
                    </a:lnTo>
                    <a:lnTo>
                      <a:pt x="3649" y="3035"/>
                    </a:lnTo>
                    <a:lnTo>
                      <a:pt x="3585" y="3134"/>
                    </a:lnTo>
                    <a:lnTo>
                      <a:pt x="3515" y="3229"/>
                    </a:lnTo>
                    <a:lnTo>
                      <a:pt x="3441" y="3319"/>
                    </a:lnTo>
                    <a:lnTo>
                      <a:pt x="3361" y="3405"/>
                    </a:lnTo>
                    <a:lnTo>
                      <a:pt x="3276" y="3486"/>
                    </a:lnTo>
                    <a:lnTo>
                      <a:pt x="3187" y="3561"/>
                    </a:lnTo>
                    <a:lnTo>
                      <a:pt x="3093" y="3632"/>
                    </a:lnTo>
                    <a:lnTo>
                      <a:pt x="2996" y="3697"/>
                    </a:lnTo>
                    <a:lnTo>
                      <a:pt x="2894" y="3756"/>
                    </a:lnTo>
                    <a:lnTo>
                      <a:pt x="2789" y="3808"/>
                    </a:lnTo>
                    <a:lnTo>
                      <a:pt x="2680" y="3856"/>
                    </a:lnTo>
                    <a:lnTo>
                      <a:pt x="2568" y="3895"/>
                    </a:lnTo>
                    <a:lnTo>
                      <a:pt x="2454" y="3928"/>
                    </a:lnTo>
                    <a:lnTo>
                      <a:pt x="2335" y="3954"/>
                    </a:lnTo>
                    <a:lnTo>
                      <a:pt x="2216" y="3974"/>
                    </a:lnTo>
                    <a:lnTo>
                      <a:pt x="2094" y="3985"/>
                    </a:lnTo>
                    <a:lnTo>
                      <a:pt x="1969" y="3989"/>
                    </a:lnTo>
                    <a:lnTo>
                      <a:pt x="1845" y="3985"/>
                    </a:lnTo>
                    <a:lnTo>
                      <a:pt x="1723" y="3974"/>
                    </a:lnTo>
                    <a:lnTo>
                      <a:pt x="1602" y="3954"/>
                    </a:lnTo>
                    <a:lnTo>
                      <a:pt x="1485" y="3928"/>
                    </a:lnTo>
                    <a:lnTo>
                      <a:pt x="1370" y="3895"/>
                    </a:lnTo>
                    <a:lnTo>
                      <a:pt x="1258" y="3856"/>
                    </a:lnTo>
                    <a:lnTo>
                      <a:pt x="1150" y="3808"/>
                    </a:lnTo>
                    <a:lnTo>
                      <a:pt x="1044" y="3756"/>
                    </a:lnTo>
                    <a:lnTo>
                      <a:pt x="943" y="3697"/>
                    </a:lnTo>
                    <a:lnTo>
                      <a:pt x="845" y="3632"/>
                    </a:lnTo>
                    <a:lnTo>
                      <a:pt x="752" y="3561"/>
                    </a:lnTo>
                    <a:lnTo>
                      <a:pt x="662" y="3486"/>
                    </a:lnTo>
                    <a:lnTo>
                      <a:pt x="578" y="3405"/>
                    </a:lnTo>
                    <a:lnTo>
                      <a:pt x="498" y="3319"/>
                    </a:lnTo>
                    <a:lnTo>
                      <a:pt x="423" y="3229"/>
                    </a:lnTo>
                    <a:lnTo>
                      <a:pt x="353" y="3134"/>
                    </a:lnTo>
                    <a:lnTo>
                      <a:pt x="289" y="3035"/>
                    </a:lnTo>
                    <a:lnTo>
                      <a:pt x="231" y="2932"/>
                    </a:lnTo>
                    <a:lnTo>
                      <a:pt x="178" y="2826"/>
                    </a:lnTo>
                    <a:lnTo>
                      <a:pt x="133" y="2716"/>
                    </a:lnTo>
                    <a:lnTo>
                      <a:pt x="93" y="2602"/>
                    </a:lnTo>
                    <a:lnTo>
                      <a:pt x="60" y="2486"/>
                    </a:lnTo>
                    <a:lnTo>
                      <a:pt x="34" y="2366"/>
                    </a:lnTo>
                    <a:lnTo>
                      <a:pt x="16" y="2245"/>
                    </a:lnTo>
                    <a:lnTo>
                      <a:pt x="5" y="2121"/>
                    </a:lnTo>
                    <a:lnTo>
                      <a:pt x="0" y="1995"/>
                    </a:lnTo>
                    <a:lnTo>
                      <a:pt x="5" y="1869"/>
                    </a:lnTo>
                    <a:lnTo>
                      <a:pt x="16" y="1746"/>
                    </a:lnTo>
                    <a:lnTo>
                      <a:pt x="34" y="1623"/>
                    </a:lnTo>
                    <a:lnTo>
                      <a:pt x="60" y="1505"/>
                    </a:lnTo>
                    <a:lnTo>
                      <a:pt x="93" y="1389"/>
                    </a:lnTo>
                    <a:lnTo>
                      <a:pt x="133" y="1275"/>
                    </a:lnTo>
                    <a:lnTo>
                      <a:pt x="180" y="1165"/>
                    </a:lnTo>
                    <a:lnTo>
                      <a:pt x="231" y="1058"/>
                    </a:lnTo>
                    <a:lnTo>
                      <a:pt x="289" y="955"/>
                    </a:lnTo>
                    <a:lnTo>
                      <a:pt x="353" y="857"/>
                    </a:lnTo>
                    <a:lnTo>
                      <a:pt x="423" y="762"/>
                    </a:lnTo>
                    <a:lnTo>
                      <a:pt x="498" y="671"/>
                    </a:lnTo>
                    <a:lnTo>
                      <a:pt x="578" y="586"/>
                    </a:lnTo>
                    <a:lnTo>
                      <a:pt x="663" y="505"/>
                    </a:lnTo>
                    <a:lnTo>
                      <a:pt x="752" y="428"/>
                    </a:lnTo>
                    <a:lnTo>
                      <a:pt x="845" y="359"/>
                    </a:lnTo>
                    <a:lnTo>
                      <a:pt x="943" y="294"/>
                    </a:lnTo>
                    <a:lnTo>
                      <a:pt x="1045" y="235"/>
                    </a:lnTo>
                    <a:lnTo>
                      <a:pt x="1150" y="181"/>
                    </a:lnTo>
                    <a:lnTo>
                      <a:pt x="1258" y="135"/>
                    </a:lnTo>
                    <a:lnTo>
                      <a:pt x="1370" y="95"/>
                    </a:lnTo>
                    <a:lnTo>
                      <a:pt x="1485" y="61"/>
                    </a:lnTo>
                    <a:lnTo>
                      <a:pt x="1602" y="35"/>
                    </a:lnTo>
                    <a:lnTo>
                      <a:pt x="1723" y="16"/>
                    </a:lnTo>
                    <a:lnTo>
                      <a:pt x="1845" y="5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" name="Freeform 11">
                <a:extLst>
                  <a:ext uri="{FF2B5EF4-FFF2-40B4-BE49-F238E27FC236}">
                    <a16:creationId xmlns:a16="http://schemas.microsoft.com/office/drawing/2014/main" xmlns="" id="{7D713BE1-ED91-4578-B076-C995B5737AA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20705" y="5490883"/>
                <a:ext cx="686934" cy="694800"/>
              </a:xfrm>
              <a:custGeom>
                <a:avLst/>
                <a:gdLst>
                  <a:gd name="T0" fmla="*/ 2319 w 3259"/>
                  <a:gd name="T1" fmla="*/ 2118 h 3338"/>
                  <a:gd name="T2" fmla="*/ 1028 w 3259"/>
                  <a:gd name="T3" fmla="*/ 809 h 3338"/>
                  <a:gd name="T4" fmla="*/ 1285 w 3259"/>
                  <a:gd name="T5" fmla="*/ 1018 h 3338"/>
                  <a:gd name="T6" fmla="*/ 1336 w 3259"/>
                  <a:gd name="T7" fmla="*/ 1045 h 3338"/>
                  <a:gd name="T8" fmla="*/ 1535 w 3259"/>
                  <a:gd name="T9" fmla="*/ 1237 h 3338"/>
                  <a:gd name="T10" fmla="*/ 1580 w 3259"/>
                  <a:gd name="T11" fmla="*/ 1267 h 3338"/>
                  <a:gd name="T12" fmla="*/ 1642 w 3259"/>
                  <a:gd name="T13" fmla="*/ 1450 h 3338"/>
                  <a:gd name="T14" fmla="*/ 2013 w 3259"/>
                  <a:gd name="T15" fmla="*/ 1446 h 3338"/>
                  <a:gd name="T16" fmla="*/ 2036 w 3259"/>
                  <a:gd name="T17" fmla="*/ 1497 h 3338"/>
                  <a:gd name="T18" fmla="*/ 1619 w 3259"/>
                  <a:gd name="T19" fmla="*/ 1527 h 3338"/>
                  <a:gd name="T20" fmla="*/ 1535 w 3259"/>
                  <a:gd name="T21" fmla="*/ 1376 h 3338"/>
                  <a:gd name="T22" fmla="*/ 1428 w 3259"/>
                  <a:gd name="T23" fmla="*/ 1521 h 3338"/>
                  <a:gd name="T24" fmla="*/ 1293 w 3259"/>
                  <a:gd name="T25" fmla="*/ 1178 h 3338"/>
                  <a:gd name="T26" fmla="*/ 1138 w 3259"/>
                  <a:gd name="T27" fmla="*/ 1525 h 3338"/>
                  <a:gd name="T28" fmla="*/ 1094 w 3259"/>
                  <a:gd name="T29" fmla="*/ 1496 h 3338"/>
                  <a:gd name="T30" fmla="*/ 834 w 3259"/>
                  <a:gd name="T31" fmla="*/ 1516 h 3338"/>
                  <a:gd name="T32" fmla="*/ 784 w 3259"/>
                  <a:gd name="T33" fmla="*/ 1499 h 3338"/>
                  <a:gd name="T34" fmla="*/ 600 w 3259"/>
                  <a:gd name="T35" fmla="*/ 1524 h 3338"/>
                  <a:gd name="T36" fmla="*/ 407 w 3259"/>
                  <a:gd name="T37" fmla="*/ 1509 h 3338"/>
                  <a:gd name="T38" fmla="*/ 414 w 3259"/>
                  <a:gd name="T39" fmla="*/ 1453 h 3338"/>
                  <a:gd name="T40" fmla="*/ 566 w 3259"/>
                  <a:gd name="T41" fmla="*/ 1428 h 3338"/>
                  <a:gd name="T42" fmla="*/ 676 w 3259"/>
                  <a:gd name="T43" fmla="*/ 1179 h 3338"/>
                  <a:gd name="T44" fmla="*/ 726 w 3259"/>
                  <a:gd name="T45" fmla="*/ 1195 h 3338"/>
                  <a:gd name="T46" fmla="*/ 972 w 3259"/>
                  <a:gd name="T47" fmla="*/ 782 h 3338"/>
                  <a:gd name="T48" fmla="*/ 1075 w 3259"/>
                  <a:gd name="T49" fmla="*/ 322 h 3338"/>
                  <a:gd name="T50" fmla="*/ 741 w 3259"/>
                  <a:gd name="T51" fmla="*/ 448 h 3338"/>
                  <a:gd name="T52" fmla="*/ 484 w 3259"/>
                  <a:gd name="T53" fmla="*/ 688 h 3338"/>
                  <a:gd name="T54" fmla="*/ 333 w 3259"/>
                  <a:gd name="T55" fmla="*/ 1011 h 3338"/>
                  <a:gd name="T56" fmla="*/ 319 w 3259"/>
                  <a:gd name="T57" fmla="*/ 1383 h 3338"/>
                  <a:gd name="T58" fmla="*/ 444 w 3259"/>
                  <a:gd name="T59" fmla="*/ 1720 h 3338"/>
                  <a:gd name="T60" fmla="*/ 682 w 3259"/>
                  <a:gd name="T61" fmla="*/ 1979 h 3338"/>
                  <a:gd name="T62" fmla="*/ 1004 w 3259"/>
                  <a:gd name="T63" fmla="*/ 2131 h 3338"/>
                  <a:gd name="T64" fmla="*/ 1372 w 3259"/>
                  <a:gd name="T65" fmla="*/ 2146 h 3338"/>
                  <a:gd name="T66" fmla="*/ 1706 w 3259"/>
                  <a:gd name="T67" fmla="*/ 2019 h 3338"/>
                  <a:gd name="T68" fmla="*/ 1963 w 3259"/>
                  <a:gd name="T69" fmla="*/ 1779 h 3338"/>
                  <a:gd name="T70" fmla="*/ 2113 w 3259"/>
                  <a:gd name="T71" fmla="*/ 1455 h 3338"/>
                  <a:gd name="T72" fmla="*/ 2128 w 3259"/>
                  <a:gd name="T73" fmla="*/ 1084 h 3338"/>
                  <a:gd name="T74" fmla="*/ 2002 w 3259"/>
                  <a:gd name="T75" fmla="*/ 747 h 3338"/>
                  <a:gd name="T76" fmla="*/ 1765 w 3259"/>
                  <a:gd name="T77" fmla="*/ 489 h 3338"/>
                  <a:gd name="T78" fmla="*/ 1444 w 3259"/>
                  <a:gd name="T79" fmla="*/ 337 h 3338"/>
                  <a:gd name="T80" fmla="*/ 1224 w 3259"/>
                  <a:gd name="T81" fmla="*/ 0 h 3338"/>
                  <a:gd name="T82" fmla="*/ 1660 w 3259"/>
                  <a:gd name="T83" fmla="*/ 81 h 3338"/>
                  <a:gd name="T84" fmla="*/ 2026 w 3259"/>
                  <a:gd name="T85" fmla="*/ 303 h 3338"/>
                  <a:gd name="T86" fmla="*/ 2295 w 3259"/>
                  <a:gd name="T87" fmla="*/ 636 h 3338"/>
                  <a:gd name="T88" fmla="*/ 2434 w 3259"/>
                  <a:gd name="T89" fmla="*/ 1051 h 3338"/>
                  <a:gd name="T90" fmla="*/ 2418 w 3259"/>
                  <a:gd name="T91" fmla="*/ 1503 h 3338"/>
                  <a:gd name="T92" fmla="*/ 2250 w 3259"/>
                  <a:gd name="T93" fmla="*/ 1905 h 3338"/>
                  <a:gd name="T94" fmla="*/ 1959 w 3259"/>
                  <a:gd name="T95" fmla="*/ 2218 h 3338"/>
                  <a:gd name="T96" fmla="*/ 1577 w 3259"/>
                  <a:gd name="T97" fmla="*/ 2415 h 3338"/>
                  <a:gd name="T98" fmla="*/ 1133 w 3259"/>
                  <a:gd name="T99" fmla="*/ 2463 h 3338"/>
                  <a:gd name="T100" fmla="*/ 708 w 3259"/>
                  <a:gd name="T101" fmla="*/ 2353 h 3338"/>
                  <a:gd name="T102" fmla="*/ 358 w 3259"/>
                  <a:gd name="T103" fmla="*/ 2105 h 3338"/>
                  <a:gd name="T104" fmla="*/ 113 w 3259"/>
                  <a:gd name="T105" fmla="*/ 1753 h 3338"/>
                  <a:gd name="T106" fmla="*/ 3 w 3259"/>
                  <a:gd name="T107" fmla="*/ 1325 h 3338"/>
                  <a:gd name="T108" fmla="*/ 51 w 3259"/>
                  <a:gd name="T109" fmla="*/ 877 h 3338"/>
                  <a:gd name="T110" fmla="*/ 246 w 3259"/>
                  <a:gd name="T111" fmla="*/ 492 h 3338"/>
                  <a:gd name="T112" fmla="*/ 557 w 3259"/>
                  <a:gd name="T113" fmla="*/ 199 h 3338"/>
                  <a:gd name="T114" fmla="*/ 956 w 3259"/>
                  <a:gd name="T115" fmla="*/ 30 h 3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259" h="3338">
                    <a:moveTo>
                      <a:pt x="2319" y="2118"/>
                    </a:moveTo>
                    <a:lnTo>
                      <a:pt x="3259" y="3065"/>
                    </a:lnTo>
                    <a:lnTo>
                      <a:pt x="2988" y="3338"/>
                    </a:lnTo>
                    <a:lnTo>
                      <a:pt x="2047" y="2391"/>
                    </a:lnTo>
                    <a:lnTo>
                      <a:pt x="2319" y="2118"/>
                    </a:lnTo>
                    <a:close/>
                    <a:moveTo>
                      <a:pt x="995" y="779"/>
                    </a:moveTo>
                    <a:lnTo>
                      <a:pt x="1006" y="782"/>
                    </a:lnTo>
                    <a:lnTo>
                      <a:pt x="1015" y="787"/>
                    </a:lnTo>
                    <a:lnTo>
                      <a:pt x="1023" y="796"/>
                    </a:lnTo>
                    <a:lnTo>
                      <a:pt x="1028" y="809"/>
                    </a:lnTo>
                    <a:lnTo>
                      <a:pt x="1144" y="1344"/>
                    </a:lnTo>
                    <a:lnTo>
                      <a:pt x="1257" y="1045"/>
                    </a:lnTo>
                    <a:lnTo>
                      <a:pt x="1265" y="1032"/>
                    </a:lnTo>
                    <a:lnTo>
                      <a:pt x="1274" y="1024"/>
                    </a:lnTo>
                    <a:lnTo>
                      <a:pt x="1285" y="1018"/>
                    </a:lnTo>
                    <a:lnTo>
                      <a:pt x="1297" y="1016"/>
                    </a:lnTo>
                    <a:lnTo>
                      <a:pt x="1309" y="1018"/>
                    </a:lnTo>
                    <a:lnTo>
                      <a:pt x="1320" y="1023"/>
                    </a:lnTo>
                    <a:lnTo>
                      <a:pt x="1329" y="1032"/>
                    </a:lnTo>
                    <a:lnTo>
                      <a:pt x="1336" y="1045"/>
                    </a:lnTo>
                    <a:lnTo>
                      <a:pt x="1442" y="1378"/>
                    </a:lnTo>
                    <a:lnTo>
                      <a:pt x="1507" y="1257"/>
                    </a:lnTo>
                    <a:lnTo>
                      <a:pt x="1514" y="1247"/>
                    </a:lnTo>
                    <a:lnTo>
                      <a:pt x="1524" y="1241"/>
                    </a:lnTo>
                    <a:lnTo>
                      <a:pt x="1535" y="1237"/>
                    </a:lnTo>
                    <a:lnTo>
                      <a:pt x="1546" y="1237"/>
                    </a:lnTo>
                    <a:lnTo>
                      <a:pt x="1557" y="1242"/>
                    </a:lnTo>
                    <a:lnTo>
                      <a:pt x="1566" y="1248"/>
                    </a:lnTo>
                    <a:lnTo>
                      <a:pt x="1575" y="1256"/>
                    </a:lnTo>
                    <a:lnTo>
                      <a:pt x="1580" y="1267"/>
                    </a:lnTo>
                    <a:lnTo>
                      <a:pt x="1634" y="1409"/>
                    </a:lnTo>
                    <a:lnTo>
                      <a:pt x="1638" y="1423"/>
                    </a:lnTo>
                    <a:lnTo>
                      <a:pt x="1641" y="1434"/>
                    </a:lnTo>
                    <a:lnTo>
                      <a:pt x="1642" y="1443"/>
                    </a:lnTo>
                    <a:lnTo>
                      <a:pt x="1642" y="1450"/>
                    </a:lnTo>
                    <a:lnTo>
                      <a:pt x="1648" y="1446"/>
                    </a:lnTo>
                    <a:lnTo>
                      <a:pt x="1658" y="1445"/>
                    </a:lnTo>
                    <a:lnTo>
                      <a:pt x="1670" y="1444"/>
                    </a:lnTo>
                    <a:lnTo>
                      <a:pt x="1998" y="1444"/>
                    </a:lnTo>
                    <a:lnTo>
                      <a:pt x="2013" y="1446"/>
                    </a:lnTo>
                    <a:lnTo>
                      <a:pt x="2023" y="1453"/>
                    </a:lnTo>
                    <a:lnTo>
                      <a:pt x="2032" y="1462"/>
                    </a:lnTo>
                    <a:lnTo>
                      <a:pt x="2036" y="1473"/>
                    </a:lnTo>
                    <a:lnTo>
                      <a:pt x="2038" y="1486"/>
                    </a:lnTo>
                    <a:lnTo>
                      <a:pt x="2036" y="1497"/>
                    </a:lnTo>
                    <a:lnTo>
                      <a:pt x="2032" y="1509"/>
                    </a:lnTo>
                    <a:lnTo>
                      <a:pt x="2023" y="1517"/>
                    </a:lnTo>
                    <a:lnTo>
                      <a:pt x="2013" y="1524"/>
                    </a:lnTo>
                    <a:lnTo>
                      <a:pt x="1998" y="1527"/>
                    </a:lnTo>
                    <a:lnTo>
                      <a:pt x="1619" y="1527"/>
                    </a:lnTo>
                    <a:lnTo>
                      <a:pt x="1605" y="1524"/>
                    </a:lnTo>
                    <a:lnTo>
                      <a:pt x="1595" y="1517"/>
                    </a:lnTo>
                    <a:lnTo>
                      <a:pt x="1585" y="1508"/>
                    </a:lnTo>
                    <a:lnTo>
                      <a:pt x="1579" y="1496"/>
                    </a:lnTo>
                    <a:lnTo>
                      <a:pt x="1535" y="1376"/>
                    </a:lnTo>
                    <a:lnTo>
                      <a:pt x="1467" y="1502"/>
                    </a:lnTo>
                    <a:lnTo>
                      <a:pt x="1460" y="1512"/>
                    </a:lnTo>
                    <a:lnTo>
                      <a:pt x="1450" y="1518"/>
                    </a:lnTo>
                    <a:lnTo>
                      <a:pt x="1440" y="1521"/>
                    </a:lnTo>
                    <a:lnTo>
                      <a:pt x="1428" y="1521"/>
                    </a:lnTo>
                    <a:lnTo>
                      <a:pt x="1417" y="1518"/>
                    </a:lnTo>
                    <a:lnTo>
                      <a:pt x="1407" y="1512"/>
                    </a:lnTo>
                    <a:lnTo>
                      <a:pt x="1399" y="1503"/>
                    </a:lnTo>
                    <a:lnTo>
                      <a:pt x="1394" y="1492"/>
                    </a:lnTo>
                    <a:lnTo>
                      <a:pt x="1293" y="1178"/>
                    </a:lnTo>
                    <a:lnTo>
                      <a:pt x="1173" y="1496"/>
                    </a:lnTo>
                    <a:lnTo>
                      <a:pt x="1166" y="1507"/>
                    </a:lnTo>
                    <a:lnTo>
                      <a:pt x="1159" y="1515"/>
                    </a:lnTo>
                    <a:lnTo>
                      <a:pt x="1148" y="1521"/>
                    </a:lnTo>
                    <a:lnTo>
                      <a:pt x="1138" y="1525"/>
                    </a:lnTo>
                    <a:lnTo>
                      <a:pt x="1126" y="1526"/>
                    </a:lnTo>
                    <a:lnTo>
                      <a:pt x="1116" y="1522"/>
                    </a:lnTo>
                    <a:lnTo>
                      <a:pt x="1106" y="1517"/>
                    </a:lnTo>
                    <a:lnTo>
                      <a:pt x="1099" y="1509"/>
                    </a:lnTo>
                    <a:lnTo>
                      <a:pt x="1094" y="1496"/>
                    </a:lnTo>
                    <a:lnTo>
                      <a:pt x="986" y="993"/>
                    </a:lnTo>
                    <a:lnTo>
                      <a:pt x="857" y="1490"/>
                    </a:lnTo>
                    <a:lnTo>
                      <a:pt x="853" y="1501"/>
                    </a:lnTo>
                    <a:lnTo>
                      <a:pt x="845" y="1510"/>
                    </a:lnTo>
                    <a:lnTo>
                      <a:pt x="834" y="1516"/>
                    </a:lnTo>
                    <a:lnTo>
                      <a:pt x="824" y="1519"/>
                    </a:lnTo>
                    <a:lnTo>
                      <a:pt x="812" y="1519"/>
                    </a:lnTo>
                    <a:lnTo>
                      <a:pt x="801" y="1516"/>
                    </a:lnTo>
                    <a:lnTo>
                      <a:pt x="791" y="1510"/>
                    </a:lnTo>
                    <a:lnTo>
                      <a:pt x="784" y="1499"/>
                    </a:lnTo>
                    <a:lnTo>
                      <a:pt x="696" y="1317"/>
                    </a:lnTo>
                    <a:lnTo>
                      <a:pt x="627" y="1496"/>
                    </a:lnTo>
                    <a:lnTo>
                      <a:pt x="620" y="1508"/>
                    </a:lnTo>
                    <a:lnTo>
                      <a:pt x="611" y="1517"/>
                    </a:lnTo>
                    <a:lnTo>
                      <a:pt x="600" y="1524"/>
                    </a:lnTo>
                    <a:lnTo>
                      <a:pt x="587" y="1527"/>
                    </a:lnTo>
                    <a:lnTo>
                      <a:pt x="439" y="1527"/>
                    </a:lnTo>
                    <a:lnTo>
                      <a:pt x="425" y="1524"/>
                    </a:lnTo>
                    <a:lnTo>
                      <a:pt x="414" y="1517"/>
                    </a:lnTo>
                    <a:lnTo>
                      <a:pt x="407" y="1509"/>
                    </a:lnTo>
                    <a:lnTo>
                      <a:pt x="401" y="1497"/>
                    </a:lnTo>
                    <a:lnTo>
                      <a:pt x="400" y="1486"/>
                    </a:lnTo>
                    <a:lnTo>
                      <a:pt x="401" y="1473"/>
                    </a:lnTo>
                    <a:lnTo>
                      <a:pt x="407" y="1462"/>
                    </a:lnTo>
                    <a:lnTo>
                      <a:pt x="414" y="1453"/>
                    </a:lnTo>
                    <a:lnTo>
                      <a:pt x="425" y="1446"/>
                    </a:lnTo>
                    <a:lnTo>
                      <a:pt x="439" y="1444"/>
                    </a:lnTo>
                    <a:lnTo>
                      <a:pt x="558" y="1444"/>
                    </a:lnTo>
                    <a:lnTo>
                      <a:pt x="562" y="1438"/>
                    </a:lnTo>
                    <a:lnTo>
                      <a:pt x="566" y="1428"/>
                    </a:lnTo>
                    <a:lnTo>
                      <a:pt x="570" y="1416"/>
                    </a:lnTo>
                    <a:lnTo>
                      <a:pt x="652" y="1205"/>
                    </a:lnTo>
                    <a:lnTo>
                      <a:pt x="658" y="1194"/>
                    </a:lnTo>
                    <a:lnTo>
                      <a:pt x="666" y="1186"/>
                    </a:lnTo>
                    <a:lnTo>
                      <a:pt x="676" y="1179"/>
                    </a:lnTo>
                    <a:lnTo>
                      <a:pt x="687" y="1176"/>
                    </a:lnTo>
                    <a:lnTo>
                      <a:pt x="698" y="1175"/>
                    </a:lnTo>
                    <a:lnTo>
                      <a:pt x="709" y="1177"/>
                    </a:lnTo>
                    <a:lnTo>
                      <a:pt x="719" y="1185"/>
                    </a:lnTo>
                    <a:lnTo>
                      <a:pt x="726" y="1195"/>
                    </a:lnTo>
                    <a:lnTo>
                      <a:pt x="807" y="1362"/>
                    </a:lnTo>
                    <a:lnTo>
                      <a:pt x="949" y="809"/>
                    </a:lnTo>
                    <a:lnTo>
                      <a:pt x="955" y="797"/>
                    </a:lnTo>
                    <a:lnTo>
                      <a:pt x="963" y="789"/>
                    </a:lnTo>
                    <a:lnTo>
                      <a:pt x="972" y="782"/>
                    </a:lnTo>
                    <a:lnTo>
                      <a:pt x="984" y="779"/>
                    </a:lnTo>
                    <a:lnTo>
                      <a:pt x="995" y="779"/>
                    </a:lnTo>
                    <a:close/>
                    <a:moveTo>
                      <a:pt x="1224" y="310"/>
                    </a:moveTo>
                    <a:lnTo>
                      <a:pt x="1148" y="312"/>
                    </a:lnTo>
                    <a:lnTo>
                      <a:pt x="1075" y="322"/>
                    </a:lnTo>
                    <a:lnTo>
                      <a:pt x="1004" y="337"/>
                    </a:lnTo>
                    <a:lnTo>
                      <a:pt x="934" y="357"/>
                    </a:lnTo>
                    <a:lnTo>
                      <a:pt x="868" y="382"/>
                    </a:lnTo>
                    <a:lnTo>
                      <a:pt x="803" y="413"/>
                    </a:lnTo>
                    <a:lnTo>
                      <a:pt x="741" y="448"/>
                    </a:lnTo>
                    <a:lnTo>
                      <a:pt x="682" y="489"/>
                    </a:lnTo>
                    <a:lnTo>
                      <a:pt x="628" y="532"/>
                    </a:lnTo>
                    <a:lnTo>
                      <a:pt x="575" y="580"/>
                    </a:lnTo>
                    <a:lnTo>
                      <a:pt x="528" y="632"/>
                    </a:lnTo>
                    <a:lnTo>
                      <a:pt x="484" y="688"/>
                    </a:lnTo>
                    <a:lnTo>
                      <a:pt x="444" y="747"/>
                    </a:lnTo>
                    <a:lnTo>
                      <a:pt x="410" y="810"/>
                    </a:lnTo>
                    <a:lnTo>
                      <a:pt x="379" y="874"/>
                    </a:lnTo>
                    <a:lnTo>
                      <a:pt x="354" y="942"/>
                    </a:lnTo>
                    <a:lnTo>
                      <a:pt x="333" y="1011"/>
                    </a:lnTo>
                    <a:lnTo>
                      <a:pt x="319" y="1084"/>
                    </a:lnTo>
                    <a:lnTo>
                      <a:pt x="310" y="1158"/>
                    </a:lnTo>
                    <a:lnTo>
                      <a:pt x="307" y="1233"/>
                    </a:lnTo>
                    <a:lnTo>
                      <a:pt x="310" y="1309"/>
                    </a:lnTo>
                    <a:lnTo>
                      <a:pt x="319" y="1383"/>
                    </a:lnTo>
                    <a:lnTo>
                      <a:pt x="333" y="1455"/>
                    </a:lnTo>
                    <a:lnTo>
                      <a:pt x="354" y="1526"/>
                    </a:lnTo>
                    <a:lnTo>
                      <a:pt x="379" y="1592"/>
                    </a:lnTo>
                    <a:lnTo>
                      <a:pt x="410" y="1658"/>
                    </a:lnTo>
                    <a:lnTo>
                      <a:pt x="444" y="1720"/>
                    </a:lnTo>
                    <a:lnTo>
                      <a:pt x="484" y="1779"/>
                    </a:lnTo>
                    <a:lnTo>
                      <a:pt x="528" y="1834"/>
                    </a:lnTo>
                    <a:lnTo>
                      <a:pt x="575" y="1887"/>
                    </a:lnTo>
                    <a:lnTo>
                      <a:pt x="628" y="1934"/>
                    </a:lnTo>
                    <a:lnTo>
                      <a:pt x="682" y="1979"/>
                    </a:lnTo>
                    <a:lnTo>
                      <a:pt x="741" y="2019"/>
                    </a:lnTo>
                    <a:lnTo>
                      <a:pt x="803" y="2054"/>
                    </a:lnTo>
                    <a:lnTo>
                      <a:pt x="868" y="2084"/>
                    </a:lnTo>
                    <a:lnTo>
                      <a:pt x="934" y="2110"/>
                    </a:lnTo>
                    <a:lnTo>
                      <a:pt x="1004" y="2131"/>
                    </a:lnTo>
                    <a:lnTo>
                      <a:pt x="1075" y="2146"/>
                    </a:lnTo>
                    <a:lnTo>
                      <a:pt x="1148" y="2154"/>
                    </a:lnTo>
                    <a:lnTo>
                      <a:pt x="1224" y="2157"/>
                    </a:lnTo>
                    <a:lnTo>
                      <a:pt x="1298" y="2154"/>
                    </a:lnTo>
                    <a:lnTo>
                      <a:pt x="1372" y="2146"/>
                    </a:lnTo>
                    <a:lnTo>
                      <a:pt x="1444" y="2131"/>
                    </a:lnTo>
                    <a:lnTo>
                      <a:pt x="1513" y="2110"/>
                    </a:lnTo>
                    <a:lnTo>
                      <a:pt x="1580" y="2084"/>
                    </a:lnTo>
                    <a:lnTo>
                      <a:pt x="1644" y="2054"/>
                    </a:lnTo>
                    <a:lnTo>
                      <a:pt x="1706" y="2019"/>
                    </a:lnTo>
                    <a:lnTo>
                      <a:pt x="1765" y="1979"/>
                    </a:lnTo>
                    <a:lnTo>
                      <a:pt x="1820" y="1934"/>
                    </a:lnTo>
                    <a:lnTo>
                      <a:pt x="1871" y="1887"/>
                    </a:lnTo>
                    <a:lnTo>
                      <a:pt x="1920" y="1834"/>
                    </a:lnTo>
                    <a:lnTo>
                      <a:pt x="1963" y="1779"/>
                    </a:lnTo>
                    <a:lnTo>
                      <a:pt x="2002" y="1720"/>
                    </a:lnTo>
                    <a:lnTo>
                      <a:pt x="2038" y="1658"/>
                    </a:lnTo>
                    <a:lnTo>
                      <a:pt x="2068" y="1592"/>
                    </a:lnTo>
                    <a:lnTo>
                      <a:pt x="2094" y="1526"/>
                    </a:lnTo>
                    <a:lnTo>
                      <a:pt x="2113" y="1455"/>
                    </a:lnTo>
                    <a:lnTo>
                      <a:pt x="2128" y="1383"/>
                    </a:lnTo>
                    <a:lnTo>
                      <a:pt x="2138" y="1309"/>
                    </a:lnTo>
                    <a:lnTo>
                      <a:pt x="2140" y="1233"/>
                    </a:lnTo>
                    <a:lnTo>
                      <a:pt x="2138" y="1158"/>
                    </a:lnTo>
                    <a:lnTo>
                      <a:pt x="2128" y="1084"/>
                    </a:lnTo>
                    <a:lnTo>
                      <a:pt x="2113" y="1011"/>
                    </a:lnTo>
                    <a:lnTo>
                      <a:pt x="2094" y="942"/>
                    </a:lnTo>
                    <a:lnTo>
                      <a:pt x="2068" y="874"/>
                    </a:lnTo>
                    <a:lnTo>
                      <a:pt x="2038" y="810"/>
                    </a:lnTo>
                    <a:lnTo>
                      <a:pt x="2002" y="747"/>
                    </a:lnTo>
                    <a:lnTo>
                      <a:pt x="1963" y="688"/>
                    </a:lnTo>
                    <a:lnTo>
                      <a:pt x="1920" y="632"/>
                    </a:lnTo>
                    <a:lnTo>
                      <a:pt x="1871" y="580"/>
                    </a:lnTo>
                    <a:lnTo>
                      <a:pt x="1820" y="532"/>
                    </a:lnTo>
                    <a:lnTo>
                      <a:pt x="1765" y="489"/>
                    </a:lnTo>
                    <a:lnTo>
                      <a:pt x="1706" y="448"/>
                    </a:lnTo>
                    <a:lnTo>
                      <a:pt x="1644" y="413"/>
                    </a:lnTo>
                    <a:lnTo>
                      <a:pt x="1580" y="382"/>
                    </a:lnTo>
                    <a:lnTo>
                      <a:pt x="1513" y="357"/>
                    </a:lnTo>
                    <a:lnTo>
                      <a:pt x="1444" y="337"/>
                    </a:lnTo>
                    <a:lnTo>
                      <a:pt x="1372" y="322"/>
                    </a:lnTo>
                    <a:lnTo>
                      <a:pt x="1298" y="312"/>
                    </a:lnTo>
                    <a:lnTo>
                      <a:pt x="1224" y="310"/>
                    </a:lnTo>
                    <a:close/>
                    <a:moveTo>
                      <a:pt x="1224" y="0"/>
                    </a:moveTo>
                    <a:lnTo>
                      <a:pt x="1224" y="0"/>
                    </a:lnTo>
                    <a:lnTo>
                      <a:pt x="1315" y="4"/>
                    </a:lnTo>
                    <a:lnTo>
                      <a:pt x="1404" y="13"/>
                    </a:lnTo>
                    <a:lnTo>
                      <a:pt x="1491" y="30"/>
                    </a:lnTo>
                    <a:lnTo>
                      <a:pt x="1577" y="52"/>
                    </a:lnTo>
                    <a:lnTo>
                      <a:pt x="1660" y="81"/>
                    </a:lnTo>
                    <a:lnTo>
                      <a:pt x="1739" y="115"/>
                    </a:lnTo>
                    <a:lnTo>
                      <a:pt x="1816" y="154"/>
                    </a:lnTo>
                    <a:lnTo>
                      <a:pt x="1889" y="199"/>
                    </a:lnTo>
                    <a:lnTo>
                      <a:pt x="1959" y="249"/>
                    </a:lnTo>
                    <a:lnTo>
                      <a:pt x="2026" y="303"/>
                    </a:lnTo>
                    <a:lnTo>
                      <a:pt x="2088" y="362"/>
                    </a:lnTo>
                    <a:lnTo>
                      <a:pt x="2147" y="424"/>
                    </a:lnTo>
                    <a:lnTo>
                      <a:pt x="2200" y="492"/>
                    </a:lnTo>
                    <a:lnTo>
                      <a:pt x="2250" y="563"/>
                    </a:lnTo>
                    <a:lnTo>
                      <a:pt x="2295" y="636"/>
                    </a:lnTo>
                    <a:lnTo>
                      <a:pt x="2333" y="714"/>
                    </a:lnTo>
                    <a:lnTo>
                      <a:pt x="2367" y="795"/>
                    </a:lnTo>
                    <a:lnTo>
                      <a:pt x="2395" y="877"/>
                    </a:lnTo>
                    <a:lnTo>
                      <a:pt x="2418" y="964"/>
                    </a:lnTo>
                    <a:lnTo>
                      <a:pt x="2434" y="1051"/>
                    </a:lnTo>
                    <a:lnTo>
                      <a:pt x="2444" y="1141"/>
                    </a:lnTo>
                    <a:lnTo>
                      <a:pt x="2448" y="1233"/>
                    </a:lnTo>
                    <a:lnTo>
                      <a:pt x="2444" y="1325"/>
                    </a:lnTo>
                    <a:lnTo>
                      <a:pt x="2434" y="1416"/>
                    </a:lnTo>
                    <a:lnTo>
                      <a:pt x="2418" y="1503"/>
                    </a:lnTo>
                    <a:lnTo>
                      <a:pt x="2395" y="1589"/>
                    </a:lnTo>
                    <a:lnTo>
                      <a:pt x="2367" y="1672"/>
                    </a:lnTo>
                    <a:lnTo>
                      <a:pt x="2333" y="1753"/>
                    </a:lnTo>
                    <a:lnTo>
                      <a:pt x="2295" y="1831"/>
                    </a:lnTo>
                    <a:lnTo>
                      <a:pt x="2250" y="1905"/>
                    </a:lnTo>
                    <a:lnTo>
                      <a:pt x="2200" y="1976"/>
                    </a:lnTo>
                    <a:lnTo>
                      <a:pt x="2147" y="2042"/>
                    </a:lnTo>
                    <a:lnTo>
                      <a:pt x="2088" y="2105"/>
                    </a:lnTo>
                    <a:lnTo>
                      <a:pt x="2026" y="2165"/>
                    </a:lnTo>
                    <a:lnTo>
                      <a:pt x="1959" y="2218"/>
                    </a:lnTo>
                    <a:lnTo>
                      <a:pt x="1889" y="2268"/>
                    </a:lnTo>
                    <a:lnTo>
                      <a:pt x="1816" y="2312"/>
                    </a:lnTo>
                    <a:lnTo>
                      <a:pt x="1739" y="2353"/>
                    </a:lnTo>
                    <a:lnTo>
                      <a:pt x="1660" y="2386"/>
                    </a:lnTo>
                    <a:lnTo>
                      <a:pt x="1577" y="2415"/>
                    </a:lnTo>
                    <a:lnTo>
                      <a:pt x="1491" y="2437"/>
                    </a:lnTo>
                    <a:lnTo>
                      <a:pt x="1404" y="2454"/>
                    </a:lnTo>
                    <a:lnTo>
                      <a:pt x="1315" y="2463"/>
                    </a:lnTo>
                    <a:lnTo>
                      <a:pt x="1224" y="2467"/>
                    </a:lnTo>
                    <a:lnTo>
                      <a:pt x="1133" y="2463"/>
                    </a:lnTo>
                    <a:lnTo>
                      <a:pt x="1043" y="2454"/>
                    </a:lnTo>
                    <a:lnTo>
                      <a:pt x="956" y="2437"/>
                    </a:lnTo>
                    <a:lnTo>
                      <a:pt x="871" y="2415"/>
                    </a:lnTo>
                    <a:lnTo>
                      <a:pt x="788" y="2386"/>
                    </a:lnTo>
                    <a:lnTo>
                      <a:pt x="708" y="2353"/>
                    </a:lnTo>
                    <a:lnTo>
                      <a:pt x="632" y="2312"/>
                    </a:lnTo>
                    <a:lnTo>
                      <a:pt x="557" y="2268"/>
                    </a:lnTo>
                    <a:lnTo>
                      <a:pt x="487" y="2218"/>
                    </a:lnTo>
                    <a:lnTo>
                      <a:pt x="421" y="2165"/>
                    </a:lnTo>
                    <a:lnTo>
                      <a:pt x="358" y="2105"/>
                    </a:lnTo>
                    <a:lnTo>
                      <a:pt x="301" y="2042"/>
                    </a:lnTo>
                    <a:lnTo>
                      <a:pt x="246" y="1976"/>
                    </a:lnTo>
                    <a:lnTo>
                      <a:pt x="197" y="1905"/>
                    </a:lnTo>
                    <a:lnTo>
                      <a:pt x="153" y="1831"/>
                    </a:lnTo>
                    <a:lnTo>
                      <a:pt x="113" y="1753"/>
                    </a:lnTo>
                    <a:lnTo>
                      <a:pt x="80" y="1672"/>
                    </a:lnTo>
                    <a:lnTo>
                      <a:pt x="51" y="1589"/>
                    </a:lnTo>
                    <a:lnTo>
                      <a:pt x="29" y="1503"/>
                    </a:lnTo>
                    <a:lnTo>
                      <a:pt x="13" y="1416"/>
                    </a:lnTo>
                    <a:lnTo>
                      <a:pt x="3" y="1325"/>
                    </a:lnTo>
                    <a:lnTo>
                      <a:pt x="0" y="1233"/>
                    </a:lnTo>
                    <a:lnTo>
                      <a:pt x="3" y="1141"/>
                    </a:lnTo>
                    <a:lnTo>
                      <a:pt x="13" y="1051"/>
                    </a:lnTo>
                    <a:lnTo>
                      <a:pt x="29" y="964"/>
                    </a:lnTo>
                    <a:lnTo>
                      <a:pt x="51" y="877"/>
                    </a:lnTo>
                    <a:lnTo>
                      <a:pt x="80" y="795"/>
                    </a:lnTo>
                    <a:lnTo>
                      <a:pt x="113" y="714"/>
                    </a:lnTo>
                    <a:lnTo>
                      <a:pt x="153" y="636"/>
                    </a:lnTo>
                    <a:lnTo>
                      <a:pt x="197" y="563"/>
                    </a:lnTo>
                    <a:lnTo>
                      <a:pt x="246" y="492"/>
                    </a:lnTo>
                    <a:lnTo>
                      <a:pt x="301" y="424"/>
                    </a:lnTo>
                    <a:lnTo>
                      <a:pt x="358" y="362"/>
                    </a:lnTo>
                    <a:lnTo>
                      <a:pt x="421" y="303"/>
                    </a:lnTo>
                    <a:lnTo>
                      <a:pt x="487" y="249"/>
                    </a:lnTo>
                    <a:lnTo>
                      <a:pt x="557" y="199"/>
                    </a:lnTo>
                    <a:lnTo>
                      <a:pt x="632" y="154"/>
                    </a:lnTo>
                    <a:lnTo>
                      <a:pt x="708" y="115"/>
                    </a:lnTo>
                    <a:lnTo>
                      <a:pt x="788" y="81"/>
                    </a:lnTo>
                    <a:lnTo>
                      <a:pt x="871" y="52"/>
                    </a:lnTo>
                    <a:lnTo>
                      <a:pt x="956" y="30"/>
                    </a:lnTo>
                    <a:lnTo>
                      <a:pt x="1043" y="13"/>
                    </a:lnTo>
                    <a:lnTo>
                      <a:pt x="1133" y="4"/>
                    </a:lnTo>
                    <a:lnTo>
                      <a:pt x="122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xmlns="" id="{A27FDE49-7152-45CD-A946-C4BCD14A0D86}"/>
                  </a:ext>
                </a:extLst>
              </p:cNvPr>
              <p:cNvGrpSpPr/>
              <p:nvPr/>
            </p:nvGrpSpPr>
            <p:grpSpPr>
              <a:xfrm>
                <a:off x="5830091" y="5338576"/>
                <a:ext cx="960782" cy="956678"/>
                <a:chOff x="6784954" y="3032825"/>
                <a:chExt cx="960782" cy="956678"/>
              </a:xfrm>
            </p:grpSpPr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xmlns="" id="{D219884B-54F0-406E-8BD9-673DDDC40C8E}"/>
                    </a:ext>
                  </a:extLst>
                </p:cNvPr>
                <p:cNvSpPr/>
                <p:nvPr/>
              </p:nvSpPr>
              <p:spPr>
                <a:xfrm>
                  <a:off x="6784954" y="3032825"/>
                  <a:ext cx="960782" cy="956678"/>
                </a:xfrm>
                <a:prstGeom prst="rect">
                  <a:avLst/>
                </a:prstGeom>
                <a:solidFill>
                  <a:srgbClr val="FFE6C1"/>
                </a:solidFill>
                <a:ln>
                  <a:solidFill>
                    <a:srgbClr val="FFE6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70" name="그룹 69">
                  <a:extLst>
                    <a:ext uri="{FF2B5EF4-FFF2-40B4-BE49-F238E27FC236}">
                      <a16:creationId xmlns:a16="http://schemas.microsoft.com/office/drawing/2014/main" xmlns="" id="{89DEB8BB-801B-4CEE-96F3-A30BCD828481}"/>
                    </a:ext>
                  </a:extLst>
                </p:cNvPr>
                <p:cNvGrpSpPr/>
                <p:nvPr/>
              </p:nvGrpSpPr>
              <p:grpSpPr>
                <a:xfrm>
                  <a:off x="6921877" y="3182368"/>
                  <a:ext cx="686934" cy="676315"/>
                  <a:chOff x="6921877" y="3182368"/>
                  <a:chExt cx="686934" cy="676315"/>
                </a:xfrm>
              </p:grpSpPr>
              <p:sp>
                <p:nvSpPr>
                  <p:cNvPr id="71" name="Rectangle 16">
                    <a:extLst>
                      <a:ext uri="{FF2B5EF4-FFF2-40B4-BE49-F238E27FC236}">
                        <a16:creationId xmlns:a16="http://schemas.microsoft.com/office/drawing/2014/main" xmlns="" id="{C39494FA-B62C-4773-BF7D-B2AB3D0E1D5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161146" y="3495932"/>
                    <a:ext cx="265512" cy="52261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72" name="Freeform 17">
                    <a:extLst>
                      <a:ext uri="{FF2B5EF4-FFF2-40B4-BE49-F238E27FC236}">
                        <a16:creationId xmlns:a16="http://schemas.microsoft.com/office/drawing/2014/main" xmlns="" id="{AE26353D-7042-45C9-924E-4EE1A3548D6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921877" y="3182368"/>
                    <a:ext cx="637536" cy="627128"/>
                  </a:xfrm>
                  <a:custGeom>
                    <a:avLst/>
                    <a:gdLst>
                      <a:gd name="T0" fmla="*/ 413 w 3302"/>
                      <a:gd name="T1" fmla="*/ 0 h 3264"/>
                      <a:gd name="T2" fmla="*/ 2890 w 3302"/>
                      <a:gd name="T3" fmla="*/ 0 h 3264"/>
                      <a:gd name="T4" fmla="*/ 2941 w 3302"/>
                      <a:gd name="T5" fmla="*/ 3 h 3264"/>
                      <a:gd name="T6" fmla="*/ 2992 w 3302"/>
                      <a:gd name="T7" fmla="*/ 12 h 3264"/>
                      <a:gd name="T8" fmla="*/ 3039 w 3302"/>
                      <a:gd name="T9" fmla="*/ 27 h 3264"/>
                      <a:gd name="T10" fmla="*/ 3083 w 3302"/>
                      <a:gd name="T11" fmla="*/ 48 h 3264"/>
                      <a:gd name="T12" fmla="*/ 3126 w 3302"/>
                      <a:gd name="T13" fmla="*/ 73 h 3264"/>
                      <a:gd name="T14" fmla="*/ 3164 w 3302"/>
                      <a:gd name="T15" fmla="*/ 103 h 3264"/>
                      <a:gd name="T16" fmla="*/ 3198 w 3302"/>
                      <a:gd name="T17" fmla="*/ 137 h 3264"/>
                      <a:gd name="T18" fmla="*/ 3228 w 3302"/>
                      <a:gd name="T19" fmla="*/ 175 h 3264"/>
                      <a:gd name="T20" fmla="*/ 3254 w 3302"/>
                      <a:gd name="T21" fmla="*/ 216 h 3264"/>
                      <a:gd name="T22" fmla="*/ 3275 w 3302"/>
                      <a:gd name="T23" fmla="*/ 261 h 3264"/>
                      <a:gd name="T24" fmla="*/ 3290 w 3302"/>
                      <a:gd name="T25" fmla="*/ 307 h 3264"/>
                      <a:gd name="T26" fmla="*/ 3299 w 3302"/>
                      <a:gd name="T27" fmla="*/ 357 h 3264"/>
                      <a:gd name="T28" fmla="*/ 3302 w 3302"/>
                      <a:gd name="T29" fmla="*/ 408 h 3264"/>
                      <a:gd name="T30" fmla="*/ 3302 w 3302"/>
                      <a:gd name="T31" fmla="*/ 1658 h 3264"/>
                      <a:gd name="T32" fmla="*/ 3258 w 3302"/>
                      <a:gd name="T33" fmla="*/ 1650 h 3264"/>
                      <a:gd name="T34" fmla="*/ 3212 w 3302"/>
                      <a:gd name="T35" fmla="*/ 1648 h 3264"/>
                      <a:gd name="T36" fmla="*/ 3164 w 3302"/>
                      <a:gd name="T37" fmla="*/ 1650 h 3264"/>
                      <a:gd name="T38" fmla="*/ 3117 w 3302"/>
                      <a:gd name="T39" fmla="*/ 1659 h 3264"/>
                      <a:gd name="T40" fmla="*/ 3071 w 3302"/>
                      <a:gd name="T41" fmla="*/ 1673 h 3264"/>
                      <a:gd name="T42" fmla="*/ 3027 w 3302"/>
                      <a:gd name="T43" fmla="*/ 1691 h 3264"/>
                      <a:gd name="T44" fmla="*/ 3027 w 3302"/>
                      <a:gd name="T45" fmla="*/ 544 h 3264"/>
                      <a:gd name="T46" fmla="*/ 275 w 3302"/>
                      <a:gd name="T47" fmla="*/ 544 h 3264"/>
                      <a:gd name="T48" fmla="*/ 275 w 3302"/>
                      <a:gd name="T49" fmla="*/ 2856 h 3264"/>
                      <a:gd name="T50" fmla="*/ 279 w 3302"/>
                      <a:gd name="T51" fmla="*/ 2883 h 3264"/>
                      <a:gd name="T52" fmla="*/ 287 w 3302"/>
                      <a:gd name="T53" fmla="*/ 2909 h 3264"/>
                      <a:gd name="T54" fmla="*/ 299 w 3302"/>
                      <a:gd name="T55" fmla="*/ 2932 h 3264"/>
                      <a:gd name="T56" fmla="*/ 315 w 3302"/>
                      <a:gd name="T57" fmla="*/ 2952 h 3264"/>
                      <a:gd name="T58" fmla="*/ 336 w 3302"/>
                      <a:gd name="T59" fmla="*/ 2969 h 3264"/>
                      <a:gd name="T60" fmla="*/ 359 w 3302"/>
                      <a:gd name="T61" fmla="*/ 2982 h 3264"/>
                      <a:gd name="T62" fmla="*/ 385 w 3302"/>
                      <a:gd name="T63" fmla="*/ 2990 h 3264"/>
                      <a:gd name="T64" fmla="*/ 413 w 3302"/>
                      <a:gd name="T65" fmla="*/ 2992 h 3264"/>
                      <a:gd name="T66" fmla="*/ 1790 w 3302"/>
                      <a:gd name="T67" fmla="*/ 2992 h 3264"/>
                      <a:gd name="T68" fmla="*/ 1710 w 3302"/>
                      <a:gd name="T69" fmla="*/ 3264 h 3264"/>
                      <a:gd name="T70" fmla="*/ 413 w 3302"/>
                      <a:gd name="T71" fmla="*/ 3264 h 3264"/>
                      <a:gd name="T72" fmla="*/ 361 w 3302"/>
                      <a:gd name="T73" fmla="*/ 3261 h 3264"/>
                      <a:gd name="T74" fmla="*/ 311 w 3302"/>
                      <a:gd name="T75" fmla="*/ 3252 h 3264"/>
                      <a:gd name="T76" fmla="*/ 264 w 3302"/>
                      <a:gd name="T77" fmla="*/ 3237 h 3264"/>
                      <a:gd name="T78" fmla="*/ 219 w 3302"/>
                      <a:gd name="T79" fmla="*/ 3216 h 3264"/>
                      <a:gd name="T80" fmla="*/ 177 w 3302"/>
                      <a:gd name="T81" fmla="*/ 3190 h 3264"/>
                      <a:gd name="T82" fmla="*/ 139 w 3302"/>
                      <a:gd name="T83" fmla="*/ 3161 h 3264"/>
                      <a:gd name="T84" fmla="*/ 104 w 3302"/>
                      <a:gd name="T85" fmla="*/ 3127 h 3264"/>
                      <a:gd name="T86" fmla="*/ 73 w 3302"/>
                      <a:gd name="T87" fmla="*/ 3089 h 3264"/>
                      <a:gd name="T88" fmla="*/ 48 w 3302"/>
                      <a:gd name="T89" fmla="*/ 3048 h 3264"/>
                      <a:gd name="T90" fmla="*/ 28 w 3302"/>
                      <a:gd name="T91" fmla="*/ 3003 h 3264"/>
                      <a:gd name="T92" fmla="*/ 13 w 3302"/>
                      <a:gd name="T93" fmla="*/ 2957 h 3264"/>
                      <a:gd name="T94" fmla="*/ 3 w 3302"/>
                      <a:gd name="T95" fmla="*/ 2907 h 3264"/>
                      <a:gd name="T96" fmla="*/ 0 w 3302"/>
                      <a:gd name="T97" fmla="*/ 2856 h 3264"/>
                      <a:gd name="T98" fmla="*/ 0 w 3302"/>
                      <a:gd name="T99" fmla="*/ 408 h 3264"/>
                      <a:gd name="T100" fmla="*/ 3 w 3302"/>
                      <a:gd name="T101" fmla="*/ 357 h 3264"/>
                      <a:gd name="T102" fmla="*/ 13 w 3302"/>
                      <a:gd name="T103" fmla="*/ 307 h 3264"/>
                      <a:gd name="T104" fmla="*/ 28 w 3302"/>
                      <a:gd name="T105" fmla="*/ 261 h 3264"/>
                      <a:gd name="T106" fmla="*/ 48 w 3302"/>
                      <a:gd name="T107" fmla="*/ 216 h 3264"/>
                      <a:gd name="T108" fmla="*/ 73 w 3302"/>
                      <a:gd name="T109" fmla="*/ 175 h 3264"/>
                      <a:gd name="T110" fmla="*/ 104 w 3302"/>
                      <a:gd name="T111" fmla="*/ 137 h 3264"/>
                      <a:gd name="T112" fmla="*/ 139 w 3302"/>
                      <a:gd name="T113" fmla="*/ 103 h 3264"/>
                      <a:gd name="T114" fmla="*/ 177 w 3302"/>
                      <a:gd name="T115" fmla="*/ 73 h 3264"/>
                      <a:gd name="T116" fmla="*/ 219 w 3302"/>
                      <a:gd name="T117" fmla="*/ 48 h 3264"/>
                      <a:gd name="T118" fmla="*/ 264 w 3302"/>
                      <a:gd name="T119" fmla="*/ 27 h 3264"/>
                      <a:gd name="T120" fmla="*/ 311 w 3302"/>
                      <a:gd name="T121" fmla="*/ 12 h 3264"/>
                      <a:gd name="T122" fmla="*/ 361 w 3302"/>
                      <a:gd name="T123" fmla="*/ 3 h 3264"/>
                      <a:gd name="T124" fmla="*/ 413 w 3302"/>
                      <a:gd name="T125" fmla="*/ 0 h 32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302" h="3264">
                        <a:moveTo>
                          <a:pt x="413" y="0"/>
                        </a:moveTo>
                        <a:lnTo>
                          <a:pt x="2890" y="0"/>
                        </a:lnTo>
                        <a:lnTo>
                          <a:pt x="2941" y="3"/>
                        </a:lnTo>
                        <a:lnTo>
                          <a:pt x="2992" y="12"/>
                        </a:lnTo>
                        <a:lnTo>
                          <a:pt x="3039" y="27"/>
                        </a:lnTo>
                        <a:lnTo>
                          <a:pt x="3083" y="48"/>
                        </a:lnTo>
                        <a:lnTo>
                          <a:pt x="3126" y="73"/>
                        </a:lnTo>
                        <a:lnTo>
                          <a:pt x="3164" y="103"/>
                        </a:lnTo>
                        <a:lnTo>
                          <a:pt x="3198" y="137"/>
                        </a:lnTo>
                        <a:lnTo>
                          <a:pt x="3228" y="175"/>
                        </a:lnTo>
                        <a:lnTo>
                          <a:pt x="3254" y="216"/>
                        </a:lnTo>
                        <a:lnTo>
                          <a:pt x="3275" y="261"/>
                        </a:lnTo>
                        <a:lnTo>
                          <a:pt x="3290" y="307"/>
                        </a:lnTo>
                        <a:lnTo>
                          <a:pt x="3299" y="357"/>
                        </a:lnTo>
                        <a:lnTo>
                          <a:pt x="3302" y="408"/>
                        </a:lnTo>
                        <a:lnTo>
                          <a:pt x="3302" y="1658"/>
                        </a:lnTo>
                        <a:lnTo>
                          <a:pt x="3258" y="1650"/>
                        </a:lnTo>
                        <a:lnTo>
                          <a:pt x="3212" y="1648"/>
                        </a:lnTo>
                        <a:lnTo>
                          <a:pt x="3164" y="1650"/>
                        </a:lnTo>
                        <a:lnTo>
                          <a:pt x="3117" y="1659"/>
                        </a:lnTo>
                        <a:lnTo>
                          <a:pt x="3071" y="1673"/>
                        </a:lnTo>
                        <a:lnTo>
                          <a:pt x="3027" y="1691"/>
                        </a:lnTo>
                        <a:lnTo>
                          <a:pt x="3027" y="544"/>
                        </a:lnTo>
                        <a:lnTo>
                          <a:pt x="275" y="544"/>
                        </a:lnTo>
                        <a:lnTo>
                          <a:pt x="275" y="2856"/>
                        </a:lnTo>
                        <a:lnTo>
                          <a:pt x="279" y="2883"/>
                        </a:lnTo>
                        <a:lnTo>
                          <a:pt x="287" y="2909"/>
                        </a:lnTo>
                        <a:lnTo>
                          <a:pt x="299" y="2932"/>
                        </a:lnTo>
                        <a:lnTo>
                          <a:pt x="315" y="2952"/>
                        </a:lnTo>
                        <a:lnTo>
                          <a:pt x="336" y="2969"/>
                        </a:lnTo>
                        <a:lnTo>
                          <a:pt x="359" y="2982"/>
                        </a:lnTo>
                        <a:lnTo>
                          <a:pt x="385" y="2990"/>
                        </a:lnTo>
                        <a:lnTo>
                          <a:pt x="413" y="2992"/>
                        </a:lnTo>
                        <a:lnTo>
                          <a:pt x="1790" y="2992"/>
                        </a:lnTo>
                        <a:lnTo>
                          <a:pt x="1710" y="3264"/>
                        </a:lnTo>
                        <a:lnTo>
                          <a:pt x="413" y="3264"/>
                        </a:lnTo>
                        <a:lnTo>
                          <a:pt x="361" y="3261"/>
                        </a:lnTo>
                        <a:lnTo>
                          <a:pt x="311" y="3252"/>
                        </a:lnTo>
                        <a:lnTo>
                          <a:pt x="264" y="3237"/>
                        </a:lnTo>
                        <a:lnTo>
                          <a:pt x="219" y="3216"/>
                        </a:lnTo>
                        <a:lnTo>
                          <a:pt x="177" y="3190"/>
                        </a:lnTo>
                        <a:lnTo>
                          <a:pt x="139" y="3161"/>
                        </a:lnTo>
                        <a:lnTo>
                          <a:pt x="104" y="3127"/>
                        </a:lnTo>
                        <a:lnTo>
                          <a:pt x="73" y="3089"/>
                        </a:lnTo>
                        <a:lnTo>
                          <a:pt x="48" y="3048"/>
                        </a:lnTo>
                        <a:lnTo>
                          <a:pt x="28" y="3003"/>
                        </a:lnTo>
                        <a:lnTo>
                          <a:pt x="13" y="2957"/>
                        </a:lnTo>
                        <a:lnTo>
                          <a:pt x="3" y="2907"/>
                        </a:lnTo>
                        <a:lnTo>
                          <a:pt x="0" y="2856"/>
                        </a:lnTo>
                        <a:lnTo>
                          <a:pt x="0" y="408"/>
                        </a:lnTo>
                        <a:lnTo>
                          <a:pt x="3" y="357"/>
                        </a:lnTo>
                        <a:lnTo>
                          <a:pt x="13" y="307"/>
                        </a:lnTo>
                        <a:lnTo>
                          <a:pt x="28" y="261"/>
                        </a:lnTo>
                        <a:lnTo>
                          <a:pt x="48" y="216"/>
                        </a:lnTo>
                        <a:lnTo>
                          <a:pt x="73" y="175"/>
                        </a:lnTo>
                        <a:lnTo>
                          <a:pt x="104" y="137"/>
                        </a:lnTo>
                        <a:lnTo>
                          <a:pt x="139" y="103"/>
                        </a:lnTo>
                        <a:lnTo>
                          <a:pt x="177" y="73"/>
                        </a:lnTo>
                        <a:lnTo>
                          <a:pt x="219" y="48"/>
                        </a:lnTo>
                        <a:lnTo>
                          <a:pt x="264" y="27"/>
                        </a:lnTo>
                        <a:lnTo>
                          <a:pt x="311" y="12"/>
                        </a:lnTo>
                        <a:lnTo>
                          <a:pt x="361" y="3"/>
                        </a:lnTo>
                        <a:lnTo>
                          <a:pt x="413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73" name="Rectangle 18">
                    <a:extLst>
                      <a:ext uri="{FF2B5EF4-FFF2-40B4-BE49-F238E27FC236}">
                        <a16:creationId xmlns:a16="http://schemas.microsoft.com/office/drawing/2014/main" xmlns="" id="{079D401B-C274-43D9-82CA-AC3995193B5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161146" y="3391411"/>
                    <a:ext cx="265512" cy="52261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74" name="Freeform 19">
                    <a:extLst>
                      <a:ext uri="{FF2B5EF4-FFF2-40B4-BE49-F238E27FC236}">
                        <a16:creationId xmlns:a16="http://schemas.microsoft.com/office/drawing/2014/main" xmlns="" id="{B7972416-85FD-45D9-AEBB-2F37655A7D4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161146" y="3600454"/>
                    <a:ext cx="241585" cy="52261"/>
                  </a:xfrm>
                  <a:custGeom>
                    <a:avLst/>
                    <a:gdLst>
                      <a:gd name="T0" fmla="*/ 0 w 1254"/>
                      <a:gd name="T1" fmla="*/ 0 h 272"/>
                      <a:gd name="T2" fmla="*/ 1254 w 1254"/>
                      <a:gd name="T3" fmla="*/ 0 h 272"/>
                      <a:gd name="T4" fmla="*/ 976 w 1254"/>
                      <a:gd name="T5" fmla="*/ 272 h 272"/>
                      <a:gd name="T6" fmla="*/ 0 w 1254"/>
                      <a:gd name="T7" fmla="*/ 272 h 272"/>
                      <a:gd name="T8" fmla="*/ 0 w 1254"/>
                      <a:gd name="T9" fmla="*/ 0 h 2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54" h="272">
                        <a:moveTo>
                          <a:pt x="0" y="0"/>
                        </a:moveTo>
                        <a:lnTo>
                          <a:pt x="1254" y="0"/>
                        </a:lnTo>
                        <a:lnTo>
                          <a:pt x="976" y="272"/>
                        </a:lnTo>
                        <a:lnTo>
                          <a:pt x="0" y="27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75" name="Rectangle 20">
                    <a:extLst>
                      <a:ext uri="{FF2B5EF4-FFF2-40B4-BE49-F238E27FC236}">
                        <a16:creationId xmlns:a16="http://schemas.microsoft.com/office/drawing/2014/main" xmlns="" id="{D75C786C-D082-4B24-A62F-5A83613D97D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054633" y="3495932"/>
                    <a:ext cx="53257" cy="52261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76" name="Rectangle 21">
                    <a:extLst>
                      <a:ext uri="{FF2B5EF4-FFF2-40B4-BE49-F238E27FC236}">
                        <a16:creationId xmlns:a16="http://schemas.microsoft.com/office/drawing/2014/main" xmlns="" id="{1C35BFFC-283E-4BF7-B41F-F6936EE282F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054633" y="3391411"/>
                    <a:ext cx="53257" cy="52261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77" name="Rectangle 22">
                    <a:extLst>
                      <a:ext uri="{FF2B5EF4-FFF2-40B4-BE49-F238E27FC236}">
                        <a16:creationId xmlns:a16="http://schemas.microsoft.com/office/drawing/2014/main" xmlns="" id="{188E97C9-111D-4C7D-8499-85BB44B2533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054633" y="3600454"/>
                    <a:ext cx="53257" cy="52261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78" name="Freeform 23">
                    <a:extLst>
                      <a:ext uri="{FF2B5EF4-FFF2-40B4-BE49-F238E27FC236}">
                        <a16:creationId xmlns:a16="http://schemas.microsoft.com/office/drawing/2014/main" xmlns="" id="{F0E0256B-E2C0-494D-8969-35D6531743D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87633" y="3550499"/>
                    <a:ext cx="121178" cy="119124"/>
                  </a:xfrm>
                  <a:custGeom>
                    <a:avLst/>
                    <a:gdLst>
                      <a:gd name="T0" fmla="*/ 272 w 629"/>
                      <a:gd name="T1" fmla="*/ 0 h 624"/>
                      <a:gd name="T2" fmla="*/ 299 w 629"/>
                      <a:gd name="T3" fmla="*/ 4 h 624"/>
                      <a:gd name="T4" fmla="*/ 327 w 629"/>
                      <a:gd name="T5" fmla="*/ 12 h 624"/>
                      <a:gd name="T6" fmla="*/ 352 w 629"/>
                      <a:gd name="T7" fmla="*/ 25 h 624"/>
                      <a:gd name="T8" fmla="*/ 376 w 629"/>
                      <a:gd name="T9" fmla="*/ 45 h 624"/>
                      <a:gd name="T10" fmla="*/ 585 w 629"/>
                      <a:gd name="T11" fmla="*/ 251 h 624"/>
                      <a:gd name="T12" fmla="*/ 603 w 629"/>
                      <a:gd name="T13" fmla="*/ 274 h 624"/>
                      <a:gd name="T14" fmla="*/ 617 w 629"/>
                      <a:gd name="T15" fmla="*/ 300 h 624"/>
                      <a:gd name="T16" fmla="*/ 625 w 629"/>
                      <a:gd name="T17" fmla="*/ 326 h 624"/>
                      <a:gd name="T18" fmla="*/ 629 w 629"/>
                      <a:gd name="T19" fmla="*/ 354 h 624"/>
                      <a:gd name="T20" fmla="*/ 625 w 629"/>
                      <a:gd name="T21" fmla="*/ 381 h 624"/>
                      <a:gd name="T22" fmla="*/ 617 w 629"/>
                      <a:gd name="T23" fmla="*/ 408 h 624"/>
                      <a:gd name="T24" fmla="*/ 604 w 629"/>
                      <a:gd name="T25" fmla="*/ 435 h 624"/>
                      <a:gd name="T26" fmla="*/ 586 w 629"/>
                      <a:gd name="T27" fmla="*/ 457 h 624"/>
                      <a:gd name="T28" fmla="*/ 418 w 629"/>
                      <a:gd name="T29" fmla="*/ 624 h 624"/>
                      <a:gd name="T30" fmla="*/ 0 w 629"/>
                      <a:gd name="T31" fmla="*/ 210 h 624"/>
                      <a:gd name="T32" fmla="*/ 169 w 629"/>
                      <a:gd name="T33" fmla="*/ 42 h 624"/>
                      <a:gd name="T34" fmla="*/ 192 w 629"/>
                      <a:gd name="T35" fmla="*/ 24 h 624"/>
                      <a:gd name="T36" fmla="*/ 217 w 629"/>
                      <a:gd name="T37" fmla="*/ 12 h 624"/>
                      <a:gd name="T38" fmla="*/ 244 w 629"/>
                      <a:gd name="T39" fmla="*/ 4 h 624"/>
                      <a:gd name="T40" fmla="*/ 272 w 629"/>
                      <a:gd name="T41" fmla="*/ 0 h 6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629" h="624">
                        <a:moveTo>
                          <a:pt x="272" y="0"/>
                        </a:moveTo>
                        <a:lnTo>
                          <a:pt x="299" y="4"/>
                        </a:lnTo>
                        <a:lnTo>
                          <a:pt x="327" y="12"/>
                        </a:lnTo>
                        <a:lnTo>
                          <a:pt x="352" y="25"/>
                        </a:lnTo>
                        <a:lnTo>
                          <a:pt x="376" y="45"/>
                        </a:lnTo>
                        <a:lnTo>
                          <a:pt x="585" y="251"/>
                        </a:lnTo>
                        <a:lnTo>
                          <a:pt x="603" y="274"/>
                        </a:lnTo>
                        <a:lnTo>
                          <a:pt x="617" y="300"/>
                        </a:lnTo>
                        <a:lnTo>
                          <a:pt x="625" y="326"/>
                        </a:lnTo>
                        <a:lnTo>
                          <a:pt x="629" y="354"/>
                        </a:lnTo>
                        <a:lnTo>
                          <a:pt x="625" y="381"/>
                        </a:lnTo>
                        <a:lnTo>
                          <a:pt x="617" y="408"/>
                        </a:lnTo>
                        <a:lnTo>
                          <a:pt x="604" y="435"/>
                        </a:lnTo>
                        <a:lnTo>
                          <a:pt x="586" y="457"/>
                        </a:lnTo>
                        <a:lnTo>
                          <a:pt x="418" y="624"/>
                        </a:lnTo>
                        <a:lnTo>
                          <a:pt x="0" y="210"/>
                        </a:lnTo>
                        <a:lnTo>
                          <a:pt x="169" y="42"/>
                        </a:lnTo>
                        <a:lnTo>
                          <a:pt x="192" y="24"/>
                        </a:lnTo>
                        <a:lnTo>
                          <a:pt x="217" y="12"/>
                        </a:lnTo>
                        <a:lnTo>
                          <a:pt x="244" y="4"/>
                        </a:lnTo>
                        <a:lnTo>
                          <a:pt x="272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79" name="Freeform 24">
                    <a:extLst>
                      <a:ext uri="{FF2B5EF4-FFF2-40B4-BE49-F238E27FC236}">
                        <a16:creationId xmlns:a16="http://schemas.microsoft.com/office/drawing/2014/main" xmlns="" id="{7899297B-6344-43E7-9C87-48E0F7AC039E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7296989" y="3615824"/>
                    <a:ext cx="246988" cy="242859"/>
                  </a:xfrm>
                  <a:custGeom>
                    <a:avLst/>
                    <a:gdLst>
                      <a:gd name="T0" fmla="*/ 260 w 1284"/>
                      <a:gd name="T1" fmla="*/ 754 h 1264"/>
                      <a:gd name="T2" fmla="*/ 177 w 1284"/>
                      <a:gd name="T3" fmla="*/ 1032 h 1264"/>
                      <a:gd name="T4" fmla="*/ 236 w 1284"/>
                      <a:gd name="T5" fmla="*/ 1090 h 1264"/>
                      <a:gd name="T6" fmla="*/ 513 w 1284"/>
                      <a:gd name="T7" fmla="*/ 1009 h 1264"/>
                      <a:gd name="T8" fmla="*/ 471 w 1284"/>
                      <a:gd name="T9" fmla="*/ 796 h 1264"/>
                      <a:gd name="T10" fmla="*/ 260 w 1284"/>
                      <a:gd name="T11" fmla="*/ 754 h 1264"/>
                      <a:gd name="T12" fmla="*/ 848 w 1284"/>
                      <a:gd name="T13" fmla="*/ 0 h 1264"/>
                      <a:gd name="T14" fmla="*/ 1284 w 1284"/>
                      <a:gd name="T15" fmla="*/ 430 h 1264"/>
                      <a:gd name="T16" fmla="*/ 604 w 1284"/>
                      <a:gd name="T17" fmla="*/ 1099 h 1264"/>
                      <a:gd name="T18" fmla="*/ 596 w 1284"/>
                      <a:gd name="T19" fmla="*/ 1107 h 1264"/>
                      <a:gd name="T20" fmla="*/ 586 w 1284"/>
                      <a:gd name="T21" fmla="*/ 1114 h 1264"/>
                      <a:gd name="T22" fmla="*/ 576 w 1284"/>
                      <a:gd name="T23" fmla="*/ 1118 h 1264"/>
                      <a:gd name="T24" fmla="*/ 80 w 1284"/>
                      <a:gd name="T25" fmla="*/ 1262 h 1264"/>
                      <a:gd name="T26" fmla="*/ 74 w 1284"/>
                      <a:gd name="T27" fmla="*/ 1263 h 1264"/>
                      <a:gd name="T28" fmla="*/ 68 w 1284"/>
                      <a:gd name="T29" fmla="*/ 1264 h 1264"/>
                      <a:gd name="T30" fmla="*/ 62 w 1284"/>
                      <a:gd name="T31" fmla="*/ 1264 h 1264"/>
                      <a:gd name="T32" fmla="*/ 46 w 1284"/>
                      <a:gd name="T33" fmla="*/ 1263 h 1264"/>
                      <a:gd name="T34" fmla="*/ 31 w 1284"/>
                      <a:gd name="T35" fmla="*/ 1256 h 1264"/>
                      <a:gd name="T36" fmla="*/ 19 w 1284"/>
                      <a:gd name="T37" fmla="*/ 1247 h 1264"/>
                      <a:gd name="T38" fmla="*/ 8 w 1284"/>
                      <a:gd name="T39" fmla="*/ 1234 h 1264"/>
                      <a:gd name="T40" fmla="*/ 3 w 1284"/>
                      <a:gd name="T41" fmla="*/ 1219 h 1264"/>
                      <a:gd name="T42" fmla="*/ 0 w 1284"/>
                      <a:gd name="T43" fmla="*/ 1203 h 1264"/>
                      <a:gd name="T44" fmla="*/ 3 w 1284"/>
                      <a:gd name="T45" fmla="*/ 1187 h 1264"/>
                      <a:gd name="T46" fmla="*/ 148 w 1284"/>
                      <a:gd name="T47" fmla="*/ 695 h 1264"/>
                      <a:gd name="T48" fmla="*/ 154 w 1284"/>
                      <a:gd name="T49" fmla="*/ 684 h 1264"/>
                      <a:gd name="T50" fmla="*/ 161 w 1284"/>
                      <a:gd name="T51" fmla="*/ 675 h 1264"/>
                      <a:gd name="T52" fmla="*/ 170 w 1284"/>
                      <a:gd name="T53" fmla="*/ 666 h 1264"/>
                      <a:gd name="T54" fmla="*/ 848 w 1284"/>
                      <a:gd name="T55" fmla="*/ 0 h 12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1284" h="1264">
                        <a:moveTo>
                          <a:pt x="260" y="754"/>
                        </a:moveTo>
                        <a:lnTo>
                          <a:pt x="177" y="1032"/>
                        </a:lnTo>
                        <a:lnTo>
                          <a:pt x="236" y="1090"/>
                        </a:lnTo>
                        <a:lnTo>
                          <a:pt x="513" y="1009"/>
                        </a:lnTo>
                        <a:lnTo>
                          <a:pt x="471" y="796"/>
                        </a:lnTo>
                        <a:lnTo>
                          <a:pt x="260" y="754"/>
                        </a:lnTo>
                        <a:close/>
                        <a:moveTo>
                          <a:pt x="848" y="0"/>
                        </a:moveTo>
                        <a:lnTo>
                          <a:pt x="1284" y="430"/>
                        </a:lnTo>
                        <a:lnTo>
                          <a:pt x="604" y="1099"/>
                        </a:lnTo>
                        <a:lnTo>
                          <a:pt x="596" y="1107"/>
                        </a:lnTo>
                        <a:lnTo>
                          <a:pt x="586" y="1114"/>
                        </a:lnTo>
                        <a:lnTo>
                          <a:pt x="576" y="1118"/>
                        </a:lnTo>
                        <a:lnTo>
                          <a:pt x="80" y="1262"/>
                        </a:lnTo>
                        <a:lnTo>
                          <a:pt x="74" y="1263"/>
                        </a:lnTo>
                        <a:lnTo>
                          <a:pt x="68" y="1264"/>
                        </a:lnTo>
                        <a:lnTo>
                          <a:pt x="62" y="1264"/>
                        </a:lnTo>
                        <a:lnTo>
                          <a:pt x="46" y="1263"/>
                        </a:lnTo>
                        <a:lnTo>
                          <a:pt x="31" y="1256"/>
                        </a:lnTo>
                        <a:lnTo>
                          <a:pt x="19" y="1247"/>
                        </a:lnTo>
                        <a:lnTo>
                          <a:pt x="8" y="1234"/>
                        </a:lnTo>
                        <a:lnTo>
                          <a:pt x="3" y="1219"/>
                        </a:lnTo>
                        <a:lnTo>
                          <a:pt x="0" y="1203"/>
                        </a:lnTo>
                        <a:lnTo>
                          <a:pt x="3" y="1187"/>
                        </a:lnTo>
                        <a:lnTo>
                          <a:pt x="148" y="695"/>
                        </a:lnTo>
                        <a:lnTo>
                          <a:pt x="154" y="684"/>
                        </a:lnTo>
                        <a:lnTo>
                          <a:pt x="161" y="675"/>
                        </a:lnTo>
                        <a:lnTo>
                          <a:pt x="170" y="666"/>
                        </a:lnTo>
                        <a:lnTo>
                          <a:pt x="848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</p:grpSp>
          <p:sp>
            <p:nvSpPr>
              <p:cNvPr id="61" name="Freeform 29">
                <a:extLst>
                  <a:ext uri="{FF2B5EF4-FFF2-40B4-BE49-F238E27FC236}">
                    <a16:creationId xmlns:a16="http://schemas.microsoft.com/office/drawing/2014/main" xmlns="" id="{49244AF1-C17A-497B-BA38-060219EC069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13382" y="5480413"/>
                <a:ext cx="717543" cy="694800"/>
              </a:xfrm>
              <a:custGeom>
                <a:avLst/>
                <a:gdLst>
                  <a:gd name="T0" fmla="*/ 2522 w 3590"/>
                  <a:gd name="T1" fmla="*/ 2926 h 3380"/>
                  <a:gd name="T2" fmla="*/ 2480 w 3590"/>
                  <a:gd name="T3" fmla="*/ 3066 h 3380"/>
                  <a:gd name="T4" fmla="*/ 2570 w 3590"/>
                  <a:gd name="T5" fmla="*/ 3176 h 3380"/>
                  <a:gd name="T6" fmla="*/ 2716 w 3590"/>
                  <a:gd name="T7" fmla="*/ 3162 h 3380"/>
                  <a:gd name="T8" fmla="*/ 2784 w 3590"/>
                  <a:gd name="T9" fmla="*/ 3034 h 3380"/>
                  <a:gd name="T10" fmla="*/ 2716 w 3590"/>
                  <a:gd name="T11" fmla="*/ 2907 h 3380"/>
                  <a:gd name="T12" fmla="*/ 1332 w 3590"/>
                  <a:gd name="T13" fmla="*/ 2884 h 3380"/>
                  <a:gd name="T14" fmla="*/ 1222 w 3590"/>
                  <a:gd name="T15" fmla="*/ 2974 h 3380"/>
                  <a:gd name="T16" fmla="*/ 1236 w 3590"/>
                  <a:gd name="T17" fmla="*/ 3120 h 3380"/>
                  <a:gd name="T18" fmla="*/ 1364 w 3590"/>
                  <a:gd name="T19" fmla="*/ 3188 h 3380"/>
                  <a:gd name="T20" fmla="*/ 1490 w 3590"/>
                  <a:gd name="T21" fmla="*/ 3120 h 3380"/>
                  <a:gd name="T22" fmla="*/ 1504 w 3590"/>
                  <a:gd name="T23" fmla="*/ 2974 h 3380"/>
                  <a:gd name="T24" fmla="*/ 1394 w 3590"/>
                  <a:gd name="T25" fmla="*/ 2884 h 3380"/>
                  <a:gd name="T26" fmla="*/ 2991 w 3590"/>
                  <a:gd name="T27" fmla="*/ 1844 h 3380"/>
                  <a:gd name="T28" fmla="*/ 2416 w 3590"/>
                  <a:gd name="T29" fmla="*/ 1844 h 3380"/>
                  <a:gd name="T30" fmla="*/ 1654 w 3590"/>
                  <a:gd name="T31" fmla="*/ 1844 h 3380"/>
                  <a:gd name="T32" fmla="*/ 3160 w 3590"/>
                  <a:gd name="T33" fmla="*/ 1316 h 3380"/>
                  <a:gd name="T34" fmla="*/ 2416 w 3590"/>
                  <a:gd name="T35" fmla="*/ 1316 h 3380"/>
                  <a:gd name="T36" fmla="*/ 1654 w 3590"/>
                  <a:gd name="T37" fmla="*/ 1316 h 3380"/>
                  <a:gd name="T38" fmla="*/ 3317 w 3590"/>
                  <a:gd name="T39" fmla="*/ 826 h 3380"/>
                  <a:gd name="T40" fmla="*/ 2416 w 3590"/>
                  <a:gd name="T41" fmla="*/ 826 h 3380"/>
                  <a:gd name="T42" fmla="*/ 1654 w 3590"/>
                  <a:gd name="T43" fmla="*/ 826 h 3380"/>
                  <a:gd name="T44" fmla="*/ 695 w 3590"/>
                  <a:gd name="T45" fmla="*/ 220 h 3380"/>
                  <a:gd name="T46" fmla="*/ 868 w 3590"/>
                  <a:gd name="T47" fmla="*/ 597 h 3380"/>
                  <a:gd name="T48" fmla="*/ 3517 w 3590"/>
                  <a:gd name="T49" fmla="*/ 604 h 3380"/>
                  <a:gd name="T50" fmla="*/ 3587 w 3590"/>
                  <a:gd name="T51" fmla="*/ 682 h 3380"/>
                  <a:gd name="T52" fmla="*/ 3095 w 3590"/>
                  <a:gd name="T53" fmla="*/ 2266 h 3380"/>
                  <a:gd name="T54" fmla="*/ 2996 w 3590"/>
                  <a:gd name="T55" fmla="*/ 2324 h 3380"/>
                  <a:gd name="T56" fmla="*/ 2996 w 3590"/>
                  <a:gd name="T57" fmla="*/ 2612 h 3380"/>
                  <a:gd name="T58" fmla="*/ 3082 w 3590"/>
                  <a:gd name="T59" fmla="*/ 2665 h 3380"/>
                  <a:gd name="T60" fmla="*/ 3070 w 3590"/>
                  <a:gd name="T61" fmla="*/ 2768 h 3380"/>
                  <a:gd name="T62" fmla="*/ 2888 w 3590"/>
                  <a:gd name="T63" fmla="*/ 2804 h 3380"/>
                  <a:gd name="T64" fmla="*/ 2973 w 3590"/>
                  <a:gd name="T65" fmla="*/ 2991 h 3380"/>
                  <a:gd name="T66" fmla="*/ 2929 w 3590"/>
                  <a:gd name="T67" fmla="*/ 3209 h 3380"/>
                  <a:gd name="T68" fmla="*/ 2764 w 3590"/>
                  <a:gd name="T69" fmla="*/ 3353 h 3380"/>
                  <a:gd name="T70" fmla="*/ 2539 w 3590"/>
                  <a:gd name="T71" fmla="*/ 3368 h 3380"/>
                  <a:gd name="T72" fmla="*/ 2357 w 3590"/>
                  <a:gd name="T73" fmla="*/ 3246 h 3380"/>
                  <a:gd name="T74" fmla="*/ 2284 w 3590"/>
                  <a:gd name="T75" fmla="*/ 3034 h 3380"/>
                  <a:gd name="T76" fmla="*/ 2348 w 3590"/>
                  <a:gd name="T77" fmla="*/ 2836 h 3380"/>
                  <a:gd name="T78" fmla="*/ 1685 w 3590"/>
                  <a:gd name="T79" fmla="*/ 2909 h 3380"/>
                  <a:gd name="T80" fmla="*/ 1696 w 3590"/>
                  <a:gd name="T81" fmla="*/ 3126 h 3380"/>
                  <a:gd name="T82" fmla="*/ 1574 w 3590"/>
                  <a:gd name="T83" fmla="*/ 3308 h 3380"/>
                  <a:gd name="T84" fmla="*/ 1364 w 3590"/>
                  <a:gd name="T85" fmla="*/ 3380 h 3380"/>
                  <a:gd name="T86" fmla="*/ 1152 w 3590"/>
                  <a:gd name="T87" fmla="*/ 3308 h 3380"/>
                  <a:gd name="T88" fmla="*/ 1030 w 3590"/>
                  <a:gd name="T89" fmla="*/ 3126 h 3380"/>
                  <a:gd name="T90" fmla="*/ 1042 w 3590"/>
                  <a:gd name="T91" fmla="*/ 2909 h 3380"/>
                  <a:gd name="T92" fmla="*/ 995 w 3590"/>
                  <a:gd name="T93" fmla="*/ 2801 h 3380"/>
                  <a:gd name="T94" fmla="*/ 923 w 3590"/>
                  <a:gd name="T95" fmla="*/ 2721 h 3380"/>
                  <a:gd name="T96" fmla="*/ 1124 w 3590"/>
                  <a:gd name="T97" fmla="*/ 2159 h 3380"/>
                  <a:gd name="T98" fmla="*/ 52 w 3590"/>
                  <a:gd name="T99" fmla="*/ 212 h 3380"/>
                  <a:gd name="T100" fmla="*/ 0 w 3590"/>
                  <a:gd name="T101" fmla="*/ 119 h 3380"/>
                  <a:gd name="T102" fmla="*/ 50 w 3590"/>
                  <a:gd name="T103" fmla="*/ 21 h 3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590" h="3380">
                    <a:moveTo>
                      <a:pt x="2630" y="2880"/>
                    </a:moveTo>
                    <a:lnTo>
                      <a:pt x="2600" y="2884"/>
                    </a:lnTo>
                    <a:lnTo>
                      <a:pt x="2570" y="2892"/>
                    </a:lnTo>
                    <a:lnTo>
                      <a:pt x="2545" y="2907"/>
                    </a:lnTo>
                    <a:lnTo>
                      <a:pt x="2522" y="2926"/>
                    </a:lnTo>
                    <a:lnTo>
                      <a:pt x="2504" y="2948"/>
                    </a:lnTo>
                    <a:lnTo>
                      <a:pt x="2489" y="2974"/>
                    </a:lnTo>
                    <a:lnTo>
                      <a:pt x="2480" y="3004"/>
                    </a:lnTo>
                    <a:lnTo>
                      <a:pt x="2476" y="3034"/>
                    </a:lnTo>
                    <a:lnTo>
                      <a:pt x="2480" y="3066"/>
                    </a:lnTo>
                    <a:lnTo>
                      <a:pt x="2489" y="3094"/>
                    </a:lnTo>
                    <a:lnTo>
                      <a:pt x="2504" y="3120"/>
                    </a:lnTo>
                    <a:lnTo>
                      <a:pt x="2522" y="3143"/>
                    </a:lnTo>
                    <a:lnTo>
                      <a:pt x="2545" y="3162"/>
                    </a:lnTo>
                    <a:lnTo>
                      <a:pt x="2570" y="3176"/>
                    </a:lnTo>
                    <a:lnTo>
                      <a:pt x="2600" y="3185"/>
                    </a:lnTo>
                    <a:lnTo>
                      <a:pt x="2630" y="3188"/>
                    </a:lnTo>
                    <a:lnTo>
                      <a:pt x="2662" y="3185"/>
                    </a:lnTo>
                    <a:lnTo>
                      <a:pt x="2690" y="3176"/>
                    </a:lnTo>
                    <a:lnTo>
                      <a:pt x="2716" y="3162"/>
                    </a:lnTo>
                    <a:lnTo>
                      <a:pt x="2739" y="3143"/>
                    </a:lnTo>
                    <a:lnTo>
                      <a:pt x="2758" y="3120"/>
                    </a:lnTo>
                    <a:lnTo>
                      <a:pt x="2772" y="3094"/>
                    </a:lnTo>
                    <a:lnTo>
                      <a:pt x="2781" y="3066"/>
                    </a:lnTo>
                    <a:lnTo>
                      <a:pt x="2784" y="3034"/>
                    </a:lnTo>
                    <a:lnTo>
                      <a:pt x="2781" y="3004"/>
                    </a:lnTo>
                    <a:lnTo>
                      <a:pt x="2772" y="2974"/>
                    </a:lnTo>
                    <a:lnTo>
                      <a:pt x="2758" y="2948"/>
                    </a:lnTo>
                    <a:lnTo>
                      <a:pt x="2739" y="2926"/>
                    </a:lnTo>
                    <a:lnTo>
                      <a:pt x="2716" y="2907"/>
                    </a:lnTo>
                    <a:lnTo>
                      <a:pt x="2690" y="2892"/>
                    </a:lnTo>
                    <a:lnTo>
                      <a:pt x="2662" y="2884"/>
                    </a:lnTo>
                    <a:lnTo>
                      <a:pt x="2630" y="2880"/>
                    </a:lnTo>
                    <a:close/>
                    <a:moveTo>
                      <a:pt x="1364" y="2880"/>
                    </a:moveTo>
                    <a:lnTo>
                      <a:pt x="1332" y="2884"/>
                    </a:lnTo>
                    <a:lnTo>
                      <a:pt x="1304" y="2892"/>
                    </a:lnTo>
                    <a:lnTo>
                      <a:pt x="1277" y="2907"/>
                    </a:lnTo>
                    <a:lnTo>
                      <a:pt x="1255" y="2926"/>
                    </a:lnTo>
                    <a:lnTo>
                      <a:pt x="1236" y="2948"/>
                    </a:lnTo>
                    <a:lnTo>
                      <a:pt x="1222" y="2974"/>
                    </a:lnTo>
                    <a:lnTo>
                      <a:pt x="1213" y="3004"/>
                    </a:lnTo>
                    <a:lnTo>
                      <a:pt x="1210" y="3034"/>
                    </a:lnTo>
                    <a:lnTo>
                      <a:pt x="1213" y="3066"/>
                    </a:lnTo>
                    <a:lnTo>
                      <a:pt x="1222" y="3094"/>
                    </a:lnTo>
                    <a:lnTo>
                      <a:pt x="1236" y="3120"/>
                    </a:lnTo>
                    <a:lnTo>
                      <a:pt x="1255" y="3143"/>
                    </a:lnTo>
                    <a:lnTo>
                      <a:pt x="1277" y="3162"/>
                    </a:lnTo>
                    <a:lnTo>
                      <a:pt x="1304" y="3176"/>
                    </a:lnTo>
                    <a:lnTo>
                      <a:pt x="1332" y="3185"/>
                    </a:lnTo>
                    <a:lnTo>
                      <a:pt x="1364" y="3188"/>
                    </a:lnTo>
                    <a:lnTo>
                      <a:pt x="1394" y="3185"/>
                    </a:lnTo>
                    <a:lnTo>
                      <a:pt x="1423" y="3176"/>
                    </a:lnTo>
                    <a:lnTo>
                      <a:pt x="1449" y="3162"/>
                    </a:lnTo>
                    <a:lnTo>
                      <a:pt x="1472" y="3143"/>
                    </a:lnTo>
                    <a:lnTo>
                      <a:pt x="1490" y="3120"/>
                    </a:lnTo>
                    <a:lnTo>
                      <a:pt x="1504" y="3094"/>
                    </a:lnTo>
                    <a:lnTo>
                      <a:pt x="1514" y="3066"/>
                    </a:lnTo>
                    <a:lnTo>
                      <a:pt x="1516" y="3034"/>
                    </a:lnTo>
                    <a:lnTo>
                      <a:pt x="1514" y="3004"/>
                    </a:lnTo>
                    <a:lnTo>
                      <a:pt x="1504" y="2974"/>
                    </a:lnTo>
                    <a:lnTo>
                      <a:pt x="1490" y="2948"/>
                    </a:lnTo>
                    <a:lnTo>
                      <a:pt x="1472" y="2926"/>
                    </a:lnTo>
                    <a:lnTo>
                      <a:pt x="1449" y="2907"/>
                    </a:lnTo>
                    <a:lnTo>
                      <a:pt x="1423" y="2892"/>
                    </a:lnTo>
                    <a:lnTo>
                      <a:pt x="1394" y="2884"/>
                    </a:lnTo>
                    <a:lnTo>
                      <a:pt x="1364" y="2880"/>
                    </a:lnTo>
                    <a:close/>
                    <a:moveTo>
                      <a:pt x="2647" y="1844"/>
                    </a:moveTo>
                    <a:lnTo>
                      <a:pt x="2647" y="2094"/>
                    </a:lnTo>
                    <a:lnTo>
                      <a:pt x="2912" y="2094"/>
                    </a:lnTo>
                    <a:lnTo>
                      <a:pt x="2991" y="1844"/>
                    </a:lnTo>
                    <a:lnTo>
                      <a:pt x="2647" y="1844"/>
                    </a:lnTo>
                    <a:close/>
                    <a:moveTo>
                      <a:pt x="1885" y="1844"/>
                    </a:moveTo>
                    <a:lnTo>
                      <a:pt x="1885" y="2094"/>
                    </a:lnTo>
                    <a:lnTo>
                      <a:pt x="2416" y="2094"/>
                    </a:lnTo>
                    <a:lnTo>
                      <a:pt x="2416" y="1844"/>
                    </a:lnTo>
                    <a:lnTo>
                      <a:pt x="1885" y="1844"/>
                    </a:lnTo>
                    <a:close/>
                    <a:moveTo>
                      <a:pt x="1301" y="1844"/>
                    </a:moveTo>
                    <a:lnTo>
                      <a:pt x="1388" y="2094"/>
                    </a:lnTo>
                    <a:lnTo>
                      <a:pt x="1654" y="2094"/>
                    </a:lnTo>
                    <a:lnTo>
                      <a:pt x="1654" y="1844"/>
                    </a:lnTo>
                    <a:lnTo>
                      <a:pt x="1301" y="1844"/>
                    </a:lnTo>
                    <a:close/>
                    <a:moveTo>
                      <a:pt x="2647" y="1316"/>
                    </a:moveTo>
                    <a:lnTo>
                      <a:pt x="2647" y="1614"/>
                    </a:lnTo>
                    <a:lnTo>
                      <a:pt x="3065" y="1614"/>
                    </a:lnTo>
                    <a:lnTo>
                      <a:pt x="3160" y="1316"/>
                    </a:lnTo>
                    <a:lnTo>
                      <a:pt x="2647" y="1316"/>
                    </a:lnTo>
                    <a:close/>
                    <a:moveTo>
                      <a:pt x="1885" y="1316"/>
                    </a:moveTo>
                    <a:lnTo>
                      <a:pt x="1885" y="1614"/>
                    </a:lnTo>
                    <a:lnTo>
                      <a:pt x="2416" y="1614"/>
                    </a:lnTo>
                    <a:lnTo>
                      <a:pt x="2416" y="1316"/>
                    </a:lnTo>
                    <a:lnTo>
                      <a:pt x="1885" y="1316"/>
                    </a:lnTo>
                    <a:close/>
                    <a:moveTo>
                      <a:pt x="1118" y="1316"/>
                    </a:moveTo>
                    <a:lnTo>
                      <a:pt x="1221" y="1614"/>
                    </a:lnTo>
                    <a:lnTo>
                      <a:pt x="1654" y="1614"/>
                    </a:lnTo>
                    <a:lnTo>
                      <a:pt x="1654" y="1316"/>
                    </a:lnTo>
                    <a:lnTo>
                      <a:pt x="1118" y="1316"/>
                    </a:lnTo>
                    <a:close/>
                    <a:moveTo>
                      <a:pt x="2647" y="826"/>
                    </a:moveTo>
                    <a:lnTo>
                      <a:pt x="2647" y="1086"/>
                    </a:lnTo>
                    <a:lnTo>
                      <a:pt x="3235" y="1086"/>
                    </a:lnTo>
                    <a:lnTo>
                      <a:pt x="3317" y="826"/>
                    </a:lnTo>
                    <a:lnTo>
                      <a:pt x="2647" y="826"/>
                    </a:lnTo>
                    <a:close/>
                    <a:moveTo>
                      <a:pt x="1885" y="826"/>
                    </a:moveTo>
                    <a:lnTo>
                      <a:pt x="1885" y="1086"/>
                    </a:lnTo>
                    <a:lnTo>
                      <a:pt x="2416" y="1086"/>
                    </a:lnTo>
                    <a:lnTo>
                      <a:pt x="2416" y="826"/>
                    </a:lnTo>
                    <a:lnTo>
                      <a:pt x="1885" y="826"/>
                    </a:lnTo>
                    <a:close/>
                    <a:moveTo>
                      <a:pt x="948" y="826"/>
                    </a:moveTo>
                    <a:lnTo>
                      <a:pt x="1037" y="1086"/>
                    </a:lnTo>
                    <a:lnTo>
                      <a:pt x="1654" y="1086"/>
                    </a:lnTo>
                    <a:lnTo>
                      <a:pt x="1654" y="826"/>
                    </a:lnTo>
                    <a:lnTo>
                      <a:pt x="948" y="826"/>
                    </a:lnTo>
                    <a:close/>
                    <a:moveTo>
                      <a:pt x="112" y="0"/>
                    </a:moveTo>
                    <a:lnTo>
                      <a:pt x="135" y="3"/>
                    </a:lnTo>
                    <a:lnTo>
                      <a:pt x="157" y="9"/>
                    </a:lnTo>
                    <a:lnTo>
                      <a:pt x="695" y="220"/>
                    </a:lnTo>
                    <a:lnTo>
                      <a:pt x="717" y="232"/>
                    </a:lnTo>
                    <a:lnTo>
                      <a:pt x="736" y="247"/>
                    </a:lnTo>
                    <a:lnTo>
                      <a:pt x="751" y="267"/>
                    </a:lnTo>
                    <a:lnTo>
                      <a:pt x="761" y="289"/>
                    </a:lnTo>
                    <a:lnTo>
                      <a:pt x="868" y="597"/>
                    </a:lnTo>
                    <a:lnTo>
                      <a:pt x="876" y="596"/>
                    </a:lnTo>
                    <a:lnTo>
                      <a:pt x="884" y="596"/>
                    </a:lnTo>
                    <a:lnTo>
                      <a:pt x="3476" y="596"/>
                    </a:lnTo>
                    <a:lnTo>
                      <a:pt x="3496" y="598"/>
                    </a:lnTo>
                    <a:lnTo>
                      <a:pt x="3517" y="604"/>
                    </a:lnTo>
                    <a:lnTo>
                      <a:pt x="3537" y="613"/>
                    </a:lnTo>
                    <a:lnTo>
                      <a:pt x="3554" y="627"/>
                    </a:lnTo>
                    <a:lnTo>
                      <a:pt x="3568" y="643"/>
                    </a:lnTo>
                    <a:lnTo>
                      <a:pt x="3579" y="663"/>
                    </a:lnTo>
                    <a:lnTo>
                      <a:pt x="3587" y="682"/>
                    </a:lnTo>
                    <a:lnTo>
                      <a:pt x="3590" y="704"/>
                    </a:lnTo>
                    <a:lnTo>
                      <a:pt x="3589" y="725"/>
                    </a:lnTo>
                    <a:lnTo>
                      <a:pt x="3585" y="747"/>
                    </a:lnTo>
                    <a:lnTo>
                      <a:pt x="3105" y="2244"/>
                    </a:lnTo>
                    <a:lnTo>
                      <a:pt x="3095" y="2266"/>
                    </a:lnTo>
                    <a:lnTo>
                      <a:pt x="3081" y="2286"/>
                    </a:lnTo>
                    <a:lnTo>
                      <a:pt x="3063" y="2302"/>
                    </a:lnTo>
                    <a:lnTo>
                      <a:pt x="3043" y="2314"/>
                    </a:lnTo>
                    <a:lnTo>
                      <a:pt x="3020" y="2322"/>
                    </a:lnTo>
                    <a:lnTo>
                      <a:pt x="2996" y="2324"/>
                    </a:lnTo>
                    <a:lnTo>
                      <a:pt x="1306" y="2324"/>
                    </a:lnTo>
                    <a:lnTo>
                      <a:pt x="1283" y="2322"/>
                    </a:lnTo>
                    <a:lnTo>
                      <a:pt x="1261" y="2315"/>
                    </a:lnTo>
                    <a:lnTo>
                      <a:pt x="1154" y="2612"/>
                    </a:lnTo>
                    <a:lnTo>
                      <a:pt x="2996" y="2612"/>
                    </a:lnTo>
                    <a:lnTo>
                      <a:pt x="3017" y="2614"/>
                    </a:lnTo>
                    <a:lnTo>
                      <a:pt x="3037" y="2622"/>
                    </a:lnTo>
                    <a:lnTo>
                      <a:pt x="3056" y="2633"/>
                    </a:lnTo>
                    <a:lnTo>
                      <a:pt x="3070" y="2648"/>
                    </a:lnTo>
                    <a:lnTo>
                      <a:pt x="3082" y="2665"/>
                    </a:lnTo>
                    <a:lnTo>
                      <a:pt x="3088" y="2686"/>
                    </a:lnTo>
                    <a:lnTo>
                      <a:pt x="3092" y="2708"/>
                    </a:lnTo>
                    <a:lnTo>
                      <a:pt x="3088" y="2730"/>
                    </a:lnTo>
                    <a:lnTo>
                      <a:pt x="3082" y="2751"/>
                    </a:lnTo>
                    <a:lnTo>
                      <a:pt x="3070" y="2768"/>
                    </a:lnTo>
                    <a:lnTo>
                      <a:pt x="3056" y="2783"/>
                    </a:lnTo>
                    <a:lnTo>
                      <a:pt x="3037" y="2794"/>
                    </a:lnTo>
                    <a:lnTo>
                      <a:pt x="3017" y="2802"/>
                    </a:lnTo>
                    <a:lnTo>
                      <a:pt x="2996" y="2804"/>
                    </a:lnTo>
                    <a:lnTo>
                      <a:pt x="2888" y="2804"/>
                    </a:lnTo>
                    <a:lnTo>
                      <a:pt x="2913" y="2836"/>
                    </a:lnTo>
                    <a:lnTo>
                      <a:pt x="2935" y="2872"/>
                    </a:lnTo>
                    <a:lnTo>
                      <a:pt x="2952" y="2909"/>
                    </a:lnTo>
                    <a:lnTo>
                      <a:pt x="2965" y="2949"/>
                    </a:lnTo>
                    <a:lnTo>
                      <a:pt x="2973" y="2991"/>
                    </a:lnTo>
                    <a:lnTo>
                      <a:pt x="2976" y="3034"/>
                    </a:lnTo>
                    <a:lnTo>
                      <a:pt x="2973" y="3081"/>
                    </a:lnTo>
                    <a:lnTo>
                      <a:pt x="2964" y="3126"/>
                    </a:lnTo>
                    <a:lnTo>
                      <a:pt x="2949" y="3168"/>
                    </a:lnTo>
                    <a:lnTo>
                      <a:pt x="2929" y="3209"/>
                    </a:lnTo>
                    <a:lnTo>
                      <a:pt x="2904" y="3246"/>
                    </a:lnTo>
                    <a:lnTo>
                      <a:pt x="2875" y="3279"/>
                    </a:lnTo>
                    <a:lnTo>
                      <a:pt x="2842" y="3308"/>
                    </a:lnTo>
                    <a:lnTo>
                      <a:pt x="2805" y="3333"/>
                    </a:lnTo>
                    <a:lnTo>
                      <a:pt x="2764" y="3353"/>
                    </a:lnTo>
                    <a:lnTo>
                      <a:pt x="2722" y="3368"/>
                    </a:lnTo>
                    <a:lnTo>
                      <a:pt x="2677" y="3377"/>
                    </a:lnTo>
                    <a:lnTo>
                      <a:pt x="2630" y="3380"/>
                    </a:lnTo>
                    <a:lnTo>
                      <a:pt x="2583" y="3377"/>
                    </a:lnTo>
                    <a:lnTo>
                      <a:pt x="2539" y="3368"/>
                    </a:lnTo>
                    <a:lnTo>
                      <a:pt x="2496" y="3353"/>
                    </a:lnTo>
                    <a:lnTo>
                      <a:pt x="2456" y="3333"/>
                    </a:lnTo>
                    <a:lnTo>
                      <a:pt x="2420" y="3308"/>
                    </a:lnTo>
                    <a:lnTo>
                      <a:pt x="2386" y="3279"/>
                    </a:lnTo>
                    <a:lnTo>
                      <a:pt x="2357" y="3246"/>
                    </a:lnTo>
                    <a:lnTo>
                      <a:pt x="2332" y="3209"/>
                    </a:lnTo>
                    <a:lnTo>
                      <a:pt x="2312" y="3168"/>
                    </a:lnTo>
                    <a:lnTo>
                      <a:pt x="2297" y="3126"/>
                    </a:lnTo>
                    <a:lnTo>
                      <a:pt x="2288" y="3081"/>
                    </a:lnTo>
                    <a:lnTo>
                      <a:pt x="2284" y="3034"/>
                    </a:lnTo>
                    <a:lnTo>
                      <a:pt x="2288" y="2991"/>
                    </a:lnTo>
                    <a:lnTo>
                      <a:pt x="2295" y="2949"/>
                    </a:lnTo>
                    <a:lnTo>
                      <a:pt x="2308" y="2909"/>
                    </a:lnTo>
                    <a:lnTo>
                      <a:pt x="2326" y="2872"/>
                    </a:lnTo>
                    <a:lnTo>
                      <a:pt x="2348" y="2836"/>
                    </a:lnTo>
                    <a:lnTo>
                      <a:pt x="2374" y="2804"/>
                    </a:lnTo>
                    <a:lnTo>
                      <a:pt x="1620" y="2804"/>
                    </a:lnTo>
                    <a:lnTo>
                      <a:pt x="1646" y="2836"/>
                    </a:lnTo>
                    <a:lnTo>
                      <a:pt x="1668" y="2872"/>
                    </a:lnTo>
                    <a:lnTo>
                      <a:pt x="1685" y="2909"/>
                    </a:lnTo>
                    <a:lnTo>
                      <a:pt x="1699" y="2949"/>
                    </a:lnTo>
                    <a:lnTo>
                      <a:pt x="1706" y="2991"/>
                    </a:lnTo>
                    <a:lnTo>
                      <a:pt x="1708" y="3034"/>
                    </a:lnTo>
                    <a:lnTo>
                      <a:pt x="1706" y="3081"/>
                    </a:lnTo>
                    <a:lnTo>
                      <a:pt x="1696" y="3126"/>
                    </a:lnTo>
                    <a:lnTo>
                      <a:pt x="1682" y="3168"/>
                    </a:lnTo>
                    <a:lnTo>
                      <a:pt x="1661" y="3209"/>
                    </a:lnTo>
                    <a:lnTo>
                      <a:pt x="1636" y="3246"/>
                    </a:lnTo>
                    <a:lnTo>
                      <a:pt x="1608" y="3279"/>
                    </a:lnTo>
                    <a:lnTo>
                      <a:pt x="1574" y="3308"/>
                    </a:lnTo>
                    <a:lnTo>
                      <a:pt x="1537" y="3333"/>
                    </a:lnTo>
                    <a:lnTo>
                      <a:pt x="1498" y="3353"/>
                    </a:lnTo>
                    <a:lnTo>
                      <a:pt x="1455" y="3368"/>
                    </a:lnTo>
                    <a:lnTo>
                      <a:pt x="1409" y="3377"/>
                    </a:lnTo>
                    <a:lnTo>
                      <a:pt x="1364" y="3380"/>
                    </a:lnTo>
                    <a:lnTo>
                      <a:pt x="1317" y="3377"/>
                    </a:lnTo>
                    <a:lnTo>
                      <a:pt x="1271" y="3368"/>
                    </a:lnTo>
                    <a:lnTo>
                      <a:pt x="1228" y="3353"/>
                    </a:lnTo>
                    <a:lnTo>
                      <a:pt x="1189" y="3333"/>
                    </a:lnTo>
                    <a:lnTo>
                      <a:pt x="1152" y="3308"/>
                    </a:lnTo>
                    <a:lnTo>
                      <a:pt x="1119" y="3279"/>
                    </a:lnTo>
                    <a:lnTo>
                      <a:pt x="1090" y="3246"/>
                    </a:lnTo>
                    <a:lnTo>
                      <a:pt x="1065" y="3209"/>
                    </a:lnTo>
                    <a:lnTo>
                      <a:pt x="1045" y="3168"/>
                    </a:lnTo>
                    <a:lnTo>
                      <a:pt x="1030" y="3126"/>
                    </a:lnTo>
                    <a:lnTo>
                      <a:pt x="1021" y="3081"/>
                    </a:lnTo>
                    <a:lnTo>
                      <a:pt x="1018" y="3034"/>
                    </a:lnTo>
                    <a:lnTo>
                      <a:pt x="1020" y="2991"/>
                    </a:lnTo>
                    <a:lnTo>
                      <a:pt x="1029" y="2949"/>
                    </a:lnTo>
                    <a:lnTo>
                      <a:pt x="1042" y="2909"/>
                    </a:lnTo>
                    <a:lnTo>
                      <a:pt x="1059" y="2872"/>
                    </a:lnTo>
                    <a:lnTo>
                      <a:pt x="1081" y="2836"/>
                    </a:lnTo>
                    <a:lnTo>
                      <a:pt x="1106" y="2804"/>
                    </a:lnTo>
                    <a:lnTo>
                      <a:pt x="1018" y="2804"/>
                    </a:lnTo>
                    <a:lnTo>
                      <a:pt x="995" y="2801"/>
                    </a:lnTo>
                    <a:lnTo>
                      <a:pt x="973" y="2793"/>
                    </a:lnTo>
                    <a:lnTo>
                      <a:pt x="955" y="2780"/>
                    </a:lnTo>
                    <a:lnTo>
                      <a:pt x="939" y="2764"/>
                    </a:lnTo>
                    <a:lnTo>
                      <a:pt x="928" y="2743"/>
                    </a:lnTo>
                    <a:lnTo>
                      <a:pt x="923" y="2721"/>
                    </a:lnTo>
                    <a:lnTo>
                      <a:pt x="922" y="2698"/>
                    </a:lnTo>
                    <a:lnTo>
                      <a:pt x="927" y="2675"/>
                    </a:lnTo>
                    <a:lnTo>
                      <a:pt x="1100" y="2195"/>
                    </a:lnTo>
                    <a:lnTo>
                      <a:pt x="1109" y="2176"/>
                    </a:lnTo>
                    <a:lnTo>
                      <a:pt x="1124" y="2159"/>
                    </a:lnTo>
                    <a:lnTo>
                      <a:pt x="1140" y="2146"/>
                    </a:lnTo>
                    <a:lnTo>
                      <a:pt x="1159" y="2137"/>
                    </a:lnTo>
                    <a:lnTo>
                      <a:pt x="562" y="415"/>
                    </a:lnTo>
                    <a:lnTo>
                      <a:pt x="73" y="223"/>
                    </a:lnTo>
                    <a:lnTo>
                      <a:pt x="52" y="212"/>
                    </a:lnTo>
                    <a:lnTo>
                      <a:pt x="35" y="199"/>
                    </a:lnTo>
                    <a:lnTo>
                      <a:pt x="21" y="181"/>
                    </a:lnTo>
                    <a:lnTo>
                      <a:pt x="10" y="162"/>
                    </a:lnTo>
                    <a:lnTo>
                      <a:pt x="3" y="141"/>
                    </a:lnTo>
                    <a:lnTo>
                      <a:pt x="0" y="119"/>
                    </a:lnTo>
                    <a:lnTo>
                      <a:pt x="2" y="96"/>
                    </a:lnTo>
                    <a:lnTo>
                      <a:pt x="8" y="73"/>
                    </a:lnTo>
                    <a:lnTo>
                      <a:pt x="19" y="53"/>
                    </a:lnTo>
                    <a:lnTo>
                      <a:pt x="33" y="35"/>
                    </a:lnTo>
                    <a:lnTo>
                      <a:pt x="50" y="21"/>
                    </a:lnTo>
                    <a:lnTo>
                      <a:pt x="69" y="10"/>
                    </a:lnTo>
                    <a:lnTo>
                      <a:pt x="91" y="4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sp>
            <p:nvSpPr>
              <p:cNvPr id="62" name="Freeform 6">
                <a:extLst>
                  <a:ext uri="{FF2B5EF4-FFF2-40B4-BE49-F238E27FC236}">
                    <a16:creationId xmlns:a16="http://schemas.microsoft.com/office/drawing/2014/main" xmlns="" id="{7628F3A3-906C-4DB8-80B4-1298416393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2182" y="5587579"/>
                <a:ext cx="139095" cy="139430"/>
              </a:xfrm>
              <a:custGeom>
                <a:avLst/>
                <a:gdLst>
                  <a:gd name="T0" fmla="*/ 373 w 747"/>
                  <a:gd name="T1" fmla="*/ 0 h 749"/>
                  <a:gd name="T2" fmla="*/ 424 w 747"/>
                  <a:gd name="T3" fmla="*/ 4 h 749"/>
                  <a:gd name="T4" fmla="*/ 472 w 747"/>
                  <a:gd name="T5" fmla="*/ 14 h 749"/>
                  <a:gd name="T6" fmla="*/ 518 w 747"/>
                  <a:gd name="T7" fmla="*/ 29 h 749"/>
                  <a:gd name="T8" fmla="*/ 562 w 747"/>
                  <a:gd name="T9" fmla="*/ 51 h 749"/>
                  <a:gd name="T10" fmla="*/ 602 w 747"/>
                  <a:gd name="T11" fmla="*/ 78 h 749"/>
                  <a:gd name="T12" fmla="*/ 638 w 747"/>
                  <a:gd name="T13" fmla="*/ 109 h 749"/>
                  <a:gd name="T14" fmla="*/ 669 w 747"/>
                  <a:gd name="T15" fmla="*/ 146 h 749"/>
                  <a:gd name="T16" fmla="*/ 696 w 747"/>
                  <a:gd name="T17" fmla="*/ 186 h 749"/>
                  <a:gd name="T18" fmla="*/ 718 w 747"/>
                  <a:gd name="T19" fmla="*/ 229 h 749"/>
                  <a:gd name="T20" fmla="*/ 733 w 747"/>
                  <a:gd name="T21" fmla="*/ 276 h 749"/>
                  <a:gd name="T22" fmla="*/ 744 w 747"/>
                  <a:gd name="T23" fmla="*/ 324 h 749"/>
                  <a:gd name="T24" fmla="*/ 747 w 747"/>
                  <a:gd name="T25" fmla="*/ 375 h 749"/>
                  <a:gd name="T26" fmla="*/ 744 w 747"/>
                  <a:gd name="T27" fmla="*/ 426 h 749"/>
                  <a:gd name="T28" fmla="*/ 733 w 747"/>
                  <a:gd name="T29" fmla="*/ 474 h 749"/>
                  <a:gd name="T30" fmla="*/ 718 w 747"/>
                  <a:gd name="T31" fmla="*/ 520 h 749"/>
                  <a:gd name="T32" fmla="*/ 696 w 747"/>
                  <a:gd name="T33" fmla="*/ 564 h 749"/>
                  <a:gd name="T34" fmla="*/ 669 w 747"/>
                  <a:gd name="T35" fmla="*/ 604 h 749"/>
                  <a:gd name="T36" fmla="*/ 638 w 747"/>
                  <a:gd name="T37" fmla="*/ 640 h 749"/>
                  <a:gd name="T38" fmla="*/ 602 w 747"/>
                  <a:gd name="T39" fmla="*/ 672 h 749"/>
                  <a:gd name="T40" fmla="*/ 562 w 747"/>
                  <a:gd name="T41" fmla="*/ 699 h 749"/>
                  <a:gd name="T42" fmla="*/ 518 w 747"/>
                  <a:gd name="T43" fmla="*/ 720 h 749"/>
                  <a:gd name="T44" fmla="*/ 472 w 747"/>
                  <a:gd name="T45" fmla="*/ 736 h 749"/>
                  <a:gd name="T46" fmla="*/ 424 w 747"/>
                  <a:gd name="T47" fmla="*/ 747 h 749"/>
                  <a:gd name="T48" fmla="*/ 373 w 747"/>
                  <a:gd name="T49" fmla="*/ 749 h 749"/>
                  <a:gd name="T50" fmla="*/ 322 w 747"/>
                  <a:gd name="T51" fmla="*/ 747 h 749"/>
                  <a:gd name="T52" fmla="*/ 274 w 747"/>
                  <a:gd name="T53" fmla="*/ 736 h 749"/>
                  <a:gd name="T54" fmla="*/ 228 w 747"/>
                  <a:gd name="T55" fmla="*/ 720 h 749"/>
                  <a:gd name="T56" fmla="*/ 185 w 747"/>
                  <a:gd name="T57" fmla="*/ 699 h 749"/>
                  <a:gd name="T58" fmla="*/ 145 w 747"/>
                  <a:gd name="T59" fmla="*/ 672 h 749"/>
                  <a:gd name="T60" fmla="*/ 108 w 747"/>
                  <a:gd name="T61" fmla="*/ 640 h 749"/>
                  <a:gd name="T62" fmla="*/ 77 w 747"/>
                  <a:gd name="T63" fmla="*/ 604 h 749"/>
                  <a:gd name="T64" fmla="*/ 50 w 747"/>
                  <a:gd name="T65" fmla="*/ 564 h 749"/>
                  <a:gd name="T66" fmla="*/ 29 w 747"/>
                  <a:gd name="T67" fmla="*/ 520 h 749"/>
                  <a:gd name="T68" fmla="*/ 13 w 747"/>
                  <a:gd name="T69" fmla="*/ 474 h 749"/>
                  <a:gd name="T70" fmla="*/ 3 w 747"/>
                  <a:gd name="T71" fmla="*/ 426 h 749"/>
                  <a:gd name="T72" fmla="*/ 0 w 747"/>
                  <a:gd name="T73" fmla="*/ 375 h 749"/>
                  <a:gd name="T74" fmla="*/ 3 w 747"/>
                  <a:gd name="T75" fmla="*/ 324 h 749"/>
                  <a:gd name="T76" fmla="*/ 13 w 747"/>
                  <a:gd name="T77" fmla="*/ 276 h 749"/>
                  <a:gd name="T78" fmla="*/ 29 w 747"/>
                  <a:gd name="T79" fmla="*/ 229 h 749"/>
                  <a:gd name="T80" fmla="*/ 50 w 747"/>
                  <a:gd name="T81" fmla="*/ 186 h 749"/>
                  <a:gd name="T82" fmla="*/ 77 w 747"/>
                  <a:gd name="T83" fmla="*/ 146 h 749"/>
                  <a:gd name="T84" fmla="*/ 108 w 747"/>
                  <a:gd name="T85" fmla="*/ 109 h 749"/>
                  <a:gd name="T86" fmla="*/ 145 w 747"/>
                  <a:gd name="T87" fmla="*/ 78 h 749"/>
                  <a:gd name="T88" fmla="*/ 185 w 747"/>
                  <a:gd name="T89" fmla="*/ 51 h 749"/>
                  <a:gd name="T90" fmla="*/ 228 w 747"/>
                  <a:gd name="T91" fmla="*/ 29 h 749"/>
                  <a:gd name="T92" fmla="*/ 274 w 747"/>
                  <a:gd name="T93" fmla="*/ 14 h 749"/>
                  <a:gd name="T94" fmla="*/ 322 w 747"/>
                  <a:gd name="T95" fmla="*/ 4 h 749"/>
                  <a:gd name="T96" fmla="*/ 373 w 747"/>
                  <a:gd name="T97" fmla="*/ 0 h 7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747" h="749">
                    <a:moveTo>
                      <a:pt x="373" y="0"/>
                    </a:moveTo>
                    <a:lnTo>
                      <a:pt x="424" y="4"/>
                    </a:lnTo>
                    <a:lnTo>
                      <a:pt x="472" y="14"/>
                    </a:lnTo>
                    <a:lnTo>
                      <a:pt x="518" y="29"/>
                    </a:lnTo>
                    <a:lnTo>
                      <a:pt x="562" y="51"/>
                    </a:lnTo>
                    <a:lnTo>
                      <a:pt x="602" y="78"/>
                    </a:lnTo>
                    <a:lnTo>
                      <a:pt x="638" y="109"/>
                    </a:lnTo>
                    <a:lnTo>
                      <a:pt x="669" y="146"/>
                    </a:lnTo>
                    <a:lnTo>
                      <a:pt x="696" y="186"/>
                    </a:lnTo>
                    <a:lnTo>
                      <a:pt x="718" y="229"/>
                    </a:lnTo>
                    <a:lnTo>
                      <a:pt x="733" y="276"/>
                    </a:lnTo>
                    <a:lnTo>
                      <a:pt x="744" y="324"/>
                    </a:lnTo>
                    <a:lnTo>
                      <a:pt x="747" y="375"/>
                    </a:lnTo>
                    <a:lnTo>
                      <a:pt x="744" y="426"/>
                    </a:lnTo>
                    <a:lnTo>
                      <a:pt x="733" y="474"/>
                    </a:lnTo>
                    <a:lnTo>
                      <a:pt x="718" y="520"/>
                    </a:lnTo>
                    <a:lnTo>
                      <a:pt x="696" y="564"/>
                    </a:lnTo>
                    <a:lnTo>
                      <a:pt x="669" y="604"/>
                    </a:lnTo>
                    <a:lnTo>
                      <a:pt x="638" y="640"/>
                    </a:lnTo>
                    <a:lnTo>
                      <a:pt x="602" y="672"/>
                    </a:lnTo>
                    <a:lnTo>
                      <a:pt x="562" y="699"/>
                    </a:lnTo>
                    <a:lnTo>
                      <a:pt x="518" y="720"/>
                    </a:lnTo>
                    <a:lnTo>
                      <a:pt x="472" y="736"/>
                    </a:lnTo>
                    <a:lnTo>
                      <a:pt x="424" y="747"/>
                    </a:lnTo>
                    <a:lnTo>
                      <a:pt x="373" y="749"/>
                    </a:lnTo>
                    <a:lnTo>
                      <a:pt x="322" y="747"/>
                    </a:lnTo>
                    <a:lnTo>
                      <a:pt x="274" y="736"/>
                    </a:lnTo>
                    <a:lnTo>
                      <a:pt x="228" y="720"/>
                    </a:lnTo>
                    <a:lnTo>
                      <a:pt x="185" y="699"/>
                    </a:lnTo>
                    <a:lnTo>
                      <a:pt x="145" y="672"/>
                    </a:lnTo>
                    <a:lnTo>
                      <a:pt x="108" y="640"/>
                    </a:lnTo>
                    <a:lnTo>
                      <a:pt x="77" y="604"/>
                    </a:lnTo>
                    <a:lnTo>
                      <a:pt x="50" y="564"/>
                    </a:lnTo>
                    <a:lnTo>
                      <a:pt x="29" y="520"/>
                    </a:lnTo>
                    <a:lnTo>
                      <a:pt x="13" y="474"/>
                    </a:lnTo>
                    <a:lnTo>
                      <a:pt x="3" y="426"/>
                    </a:lnTo>
                    <a:lnTo>
                      <a:pt x="0" y="375"/>
                    </a:lnTo>
                    <a:lnTo>
                      <a:pt x="3" y="324"/>
                    </a:lnTo>
                    <a:lnTo>
                      <a:pt x="13" y="276"/>
                    </a:lnTo>
                    <a:lnTo>
                      <a:pt x="29" y="229"/>
                    </a:lnTo>
                    <a:lnTo>
                      <a:pt x="50" y="186"/>
                    </a:lnTo>
                    <a:lnTo>
                      <a:pt x="77" y="146"/>
                    </a:lnTo>
                    <a:lnTo>
                      <a:pt x="108" y="109"/>
                    </a:lnTo>
                    <a:lnTo>
                      <a:pt x="145" y="78"/>
                    </a:lnTo>
                    <a:lnTo>
                      <a:pt x="185" y="51"/>
                    </a:lnTo>
                    <a:lnTo>
                      <a:pt x="228" y="29"/>
                    </a:lnTo>
                    <a:lnTo>
                      <a:pt x="274" y="14"/>
                    </a:lnTo>
                    <a:lnTo>
                      <a:pt x="322" y="4"/>
                    </a:lnTo>
                    <a:lnTo>
                      <a:pt x="373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3" name="Freeform 7">
                <a:extLst>
                  <a:ext uri="{FF2B5EF4-FFF2-40B4-BE49-F238E27FC236}">
                    <a16:creationId xmlns:a16="http://schemas.microsoft.com/office/drawing/2014/main" xmlns="" id="{9CA314B5-3951-4C1F-BE88-18F003DF6D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8165" y="5801372"/>
                <a:ext cx="33607" cy="91094"/>
              </a:xfrm>
              <a:custGeom>
                <a:avLst/>
                <a:gdLst>
                  <a:gd name="T0" fmla="*/ 182 w 182"/>
                  <a:gd name="T1" fmla="*/ 0 h 487"/>
                  <a:gd name="T2" fmla="*/ 182 w 182"/>
                  <a:gd name="T3" fmla="*/ 487 h 487"/>
                  <a:gd name="T4" fmla="*/ 0 w 182"/>
                  <a:gd name="T5" fmla="*/ 487 h 487"/>
                  <a:gd name="T6" fmla="*/ 2 w 182"/>
                  <a:gd name="T7" fmla="*/ 452 h 487"/>
                  <a:gd name="T8" fmla="*/ 6 w 182"/>
                  <a:gd name="T9" fmla="*/ 411 h 487"/>
                  <a:gd name="T10" fmla="*/ 10 w 182"/>
                  <a:gd name="T11" fmla="*/ 365 h 487"/>
                  <a:gd name="T12" fmla="*/ 60 w 182"/>
                  <a:gd name="T13" fmla="*/ 365 h 487"/>
                  <a:gd name="T14" fmla="*/ 60 w 182"/>
                  <a:gd name="T15" fmla="*/ 161 h 487"/>
                  <a:gd name="T16" fmla="*/ 78 w 182"/>
                  <a:gd name="T17" fmla="*/ 119 h 487"/>
                  <a:gd name="T18" fmla="*/ 99 w 182"/>
                  <a:gd name="T19" fmla="*/ 79 h 487"/>
                  <a:gd name="T20" fmla="*/ 122 w 182"/>
                  <a:gd name="T21" fmla="*/ 41 h 487"/>
                  <a:gd name="T22" fmla="*/ 150 w 182"/>
                  <a:gd name="T23" fmla="*/ 7 h 487"/>
                  <a:gd name="T24" fmla="*/ 166 w 182"/>
                  <a:gd name="T25" fmla="*/ 5 h 487"/>
                  <a:gd name="T26" fmla="*/ 182 w 182"/>
                  <a:gd name="T27" fmla="*/ 0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2" h="487">
                    <a:moveTo>
                      <a:pt x="182" y="0"/>
                    </a:moveTo>
                    <a:lnTo>
                      <a:pt x="182" y="487"/>
                    </a:lnTo>
                    <a:lnTo>
                      <a:pt x="0" y="487"/>
                    </a:lnTo>
                    <a:lnTo>
                      <a:pt x="2" y="452"/>
                    </a:lnTo>
                    <a:lnTo>
                      <a:pt x="6" y="411"/>
                    </a:lnTo>
                    <a:lnTo>
                      <a:pt x="10" y="365"/>
                    </a:lnTo>
                    <a:lnTo>
                      <a:pt x="60" y="365"/>
                    </a:lnTo>
                    <a:lnTo>
                      <a:pt x="60" y="161"/>
                    </a:lnTo>
                    <a:lnTo>
                      <a:pt x="78" y="119"/>
                    </a:lnTo>
                    <a:lnTo>
                      <a:pt x="99" y="79"/>
                    </a:lnTo>
                    <a:lnTo>
                      <a:pt x="122" y="41"/>
                    </a:lnTo>
                    <a:lnTo>
                      <a:pt x="150" y="7"/>
                    </a:lnTo>
                    <a:lnTo>
                      <a:pt x="166" y="5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4" name="Rectangle 8">
                <a:extLst>
                  <a:ext uri="{FF2B5EF4-FFF2-40B4-BE49-F238E27FC236}">
                    <a16:creationId xmlns:a16="http://schemas.microsoft.com/office/drawing/2014/main" xmlns="" id="{7EA8C321-4BF4-4F8E-8EAC-32EF80C964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93228" y="5933365"/>
                <a:ext cx="303394" cy="193343"/>
              </a:xfrm>
              <a:prstGeom prst="rect">
                <a:avLst/>
              </a:pr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5" name="Freeform 9">
                <a:extLst>
                  <a:ext uri="{FF2B5EF4-FFF2-40B4-BE49-F238E27FC236}">
                    <a16:creationId xmlns:a16="http://schemas.microsoft.com/office/drawing/2014/main" xmlns="" id="{BCBEE320-B519-4C58-8BD4-626D46B7BA3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101150" y="5488119"/>
                <a:ext cx="741215" cy="637659"/>
              </a:xfrm>
              <a:custGeom>
                <a:avLst/>
                <a:gdLst>
                  <a:gd name="T0" fmla="*/ 1608 w 3972"/>
                  <a:gd name="T1" fmla="*/ 3056 h 3428"/>
                  <a:gd name="T2" fmla="*/ 1156 w 3972"/>
                  <a:gd name="T3" fmla="*/ 3056 h 3428"/>
                  <a:gd name="T4" fmla="*/ 3417 w 3972"/>
                  <a:gd name="T5" fmla="*/ 2201 h 3428"/>
                  <a:gd name="T6" fmla="*/ 3425 w 3972"/>
                  <a:gd name="T7" fmla="*/ 2007 h 3428"/>
                  <a:gd name="T8" fmla="*/ 3001 w 3972"/>
                  <a:gd name="T9" fmla="*/ 1412 h 3428"/>
                  <a:gd name="T10" fmla="*/ 3093 w 3972"/>
                  <a:gd name="T11" fmla="*/ 2017 h 3428"/>
                  <a:gd name="T12" fmla="*/ 2579 w 3972"/>
                  <a:gd name="T13" fmla="*/ 0 h 3428"/>
                  <a:gd name="T14" fmla="*/ 2401 w 3972"/>
                  <a:gd name="T15" fmla="*/ 1274 h 3428"/>
                  <a:gd name="T16" fmla="*/ 2580 w 3972"/>
                  <a:gd name="T17" fmla="*/ 1390 h 3428"/>
                  <a:gd name="T18" fmla="*/ 2719 w 3972"/>
                  <a:gd name="T19" fmla="*/ 1387 h 3428"/>
                  <a:gd name="T20" fmla="*/ 2867 w 3972"/>
                  <a:gd name="T21" fmla="*/ 1318 h 3428"/>
                  <a:gd name="T22" fmla="*/ 3095 w 3972"/>
                  <a:gd name="T23" fmla="*/ 1304 h 3428"/>
                  <a:gd name="T24" fmla="*/ 3237 w 3972"/>
                  <a:gd name="T25" fmla="*/ 1366 h 3428"/>
                  <a:gd name="T26" fmla="*/ 3317 w 3972"/>
                  <a:gd name="T27" fmla="*/ 1417 h 3428"/>
                  <a:gd name="T28" fmla="*/ 3439 w 3972"/>
                  <a:gd name="T29" fmla="*/ 1508 h 3428"/>
                  <a:gd name="T30" fmla="*/ 3563 w 3972"/>
                  <a:gd name="T31" fmla="*/ 1635 h 3428"/>
                  <a:gd name="T32" fmla="*/ 3666 w 3972"/>
                  <a:gd name="T33" fmla="*/ 1801 h 3428"/>
                  <a:gd name="T34" fmla="*/ 3720 w 3972"/>
                  <a:gd name="T35" fmla="*/ 2012 h 3428"/>
                  <a:gd name="T36" fmla="*/ 3713 w 3972"/>
                  <a:gd name="T37" fmla="*/ 2201 h 3428"/>
                  <a:gd name="T38" fmla="*/ 1916 w 3972"/>
                  <a:gd name="T39" fmla="*/ 2201 h 3428"/>
                  <a:gd name="T40" fmla="*/ 2058 w 3972"/>
                  <a:gd name="T41" fmla="*/ 2103 h 3428"/>
                  <a:gd name="T42" fmla="*/ 2084 w 3972"/>
                  <a:gd name="T43" fmla="*/ 1926 h 3428"/>
                  <a:gd name="T44" fmla="*/ 2151 w 3972"/>
                  <a:gd name="T45" fmla="*/ 1735 h 3428"/>
                  <a:gd name="T46" fmla="*/ 2272 w 3972"/>
                  <a:gd name="T47" fmla="*/ 1573 h 3428"/>
                  <a:gd name="T48" fmla="*/ 2407 w 3972"/>
                  <a:gd name="T49" fmla="*/ 1484 h 3428"/>
                  <a:gd name="T50" fmla="*/ 2470 w 3972"/>
                  <a:gd name="T51" fmla="*/ 1496 h 3428"/>
                  <a:gd name="T52" fmla="*/ 2477 w 3972"/>
                  <a:gd name="T53" fmla="*/ 1560 h 3428"/>
                  <a:gd name="T54" fmla="*/ 2330 w 3972"/>
                  <a:gd name="T55" fmla="*/ 1638 h 3428"/>
                  <a:gd name="T56" fmla="*/ 2226 w 3972"/>
                  <a:gd name="T57" fmla="*/ 1749 h 3428"/>
                  <a:gd name="T58" fmla="*/ 2159 w 3972"/>
                  <a:gd name="T59" fmla="*/ 1931 h 3428"/>
                  <a:gd name="T60" fmla="*/ 2132 w 3972"/>
                  <a:gd name="T61" fmla="*/ 2104 h 3428"/>
                  <a:gd name="T62" fmla="*/ 2620 w 3972"/>
                  <a:gd name="T63" fmla="*/ 2201 h 3428"/>
                  <a:gd name="T64" fmla="*/ 2440 w 3972"/>
                  <a:gd name="T65" fmla="*/ 1649 h 3428"/>
                  <a:gd name="T66" fmla="*/ 2520 w 3972"/>
                  <a:gd name="T67" fmla="*/ 1590 h 3428"/>
                  <a:gd name="T68" fmla="*/ 2526 w 3972"/>
                  <a:gd name="T69" fmla="*/ 1489 h 3428"/>
                  <a:gd name="T70" fmla="*/ 2452 w 3972"/>
                  <a:gd name="T71" fmla="*/ 1429 h 3428"/>
                  <a:gd name="T72" fmla="*/ 2278 w 3972"/>
                  <a:gd name="T73" fmla="*/ 1486 h 3428"/>
                  <a:gd name="T74" fmla="*/ 2238 w 3972"/>
                  <a:gd name="T75" fmla="*/ 1519 h 3428"/>
                  <a:gd name="T76" fmla="*/ 2088 w 3972"/>
                  <a:gd name="T77" fmla="*/ 1362 h 3428"/>
                  <a:gd name="T78" fmla="*/ 1976 w 3972"/>
                  <a:gd name="T79" fmla="*/ 1207 h 3428"/>
                  <a:gd name="T80" fmla="*/ 1903 w 3972"/>
                  <a:gd name="T81" fmla="*/ 1085 h 3428"/>
                  <a:gd name="T82" fmla="*/ 1868 w 3972"/>
                  <a:gd name="T83" fmla="*/ 1010 h 3428"/>
                  <a:gd name="T84" fmla="*/ 1884 w 3972"/>
                  <a:gd name="T85" fmla="*/ 901 h 3428"/>
                  <a:gd name="T86" fmla="*/ 1973 w 3972"/>
                  <a:gd name="T87" fmla="*/ 833 h 3428"/>
                  <a:gd name="T88" fmla="*/ 2082 w 3972"/>
                  <a:gd name="T89" fmla="*/ 849 h 3428"/>
                  <a:gd name="T90" fmla="*/ 2153 w 3972"/>
                  <a:gd name="T91" fmla="*/ 936 h 3428"/>
                  <a:gd name="T92" fmla="*/ 2238 w 3972"/>
                  <a:gd name="T93" fmla="*/ 1076 h 3428"/>
                  <a:gd name="T94" fmla="*/ 2008 w 3972"/>
                  <a:gd name="T95" fmla="*/ 2050 h 3428"/>
                  <a:gd name="T96" fmla="*/ 1325 w 3972"/>
                  <a:gd name="T97" fmla="*/ 2172 h 3428"/>
                  <a:gd name="T98" fmla="*/ 738 w 3972"/>
                  <a:gd name="T99" fmla="*/ 3428 h 3428"/>
                  <a:gd name="T100" fmla="*/ 121 w 3972"/>
                  <a:gd name="T101" fmla="*/ 2172 h 3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972" h="3428">
                    <a:moveTo>
                      <a:pt x="860" y="3056"/>
                    </a:moveTo>
                    <a:lnTo>
                      <a:pt x="860" y="3307"/>
                    </a:lnTo>
                    <a:lnTo>
                      <a:pt x="1608" y="3307"/>
                    </a:lnTo>
                    <a:lnTo>
                      <a:pt x="1608" y="3056"/>
                    </a:lnTo>
                    <a:lnTo>
                      <a:pt x="1325" y="3056"/>
                    </a:lnTo>
                    <a:lnTo>
                      <a:pt x="1325" y="3201"/>
                    </a:lnTo>
                    <a:lnTo>
                      <a:pt x="1156" y="3201"/>
                    </a:lnTo>
                    <a:lnTo>
                      <a:pt x="1156" y="3056"/>
                    </a:lnTo>
                    <a:lnTo>
                      <a:pt x="860" y="3056"/>
                    </a:lnTo>
                    <a:close/>
                    <a:moveTo>
                      <a:pt x="3385" y="1890"/>
                    </a:moveTo>
                    <a:lnTo>
                      <a:pt x="3385" y="2201"/>
                    </a:lnTo>
                    <a:lnTo>
                      <a:pt x="3417" y="2201"/>
                    </a:lnTo>
                    <a:lnTo>
                      <a:pt x="3427" y="2148"/>
                    </a:lnTo>
                    <a:lnTo>
                      <a:pt x="3431" y="2098"/>
                    </a:lnTo>
                    <a:lnTo>
                      <a:pt x="3430" y="2051"/>
                    </a:lnTo>
                    <a:lnTo>
                      <a:pt x="3425" y="2007"/>
                    </a:lnTo>
                    <a:lnTo>
                      <a:pt x="3416" y="1965"/>
                    </a:lnTo>
                    <a:lnTo>
                      <a:pt x="3402" y="1926"/>
                    </a:lnTo>
                    <a:lnTo>
                      <a:pt x="3385" y="1890"/>
                    </a:lnTo>
                    <a:close/>
                    <a:moveTo>
                      <a:pt x="3001" y="1412"/>
                    </a:moveTo>
                    <a:lnTo>
                      <a:pt x="2911" y="2017"/>
                    </a:lnTo>
                    <a:lnTo>
                      <a:pt x="3001" y="2141"/>
                    </a:lnTo>
                    <a:lnTo>
                      <a:pt x="3003" y="2141"/>
                    </a:lnTo>
                    <a:lnTo>
                      <a:pt x="3093" y="2017"/>
                    </a:lnTo>
                    <a:lnTo>
                      <a:pt x="3003" y="1412"/>
                    </a:lnTo>
                    <a:lnTo>
                      <a:pt x="3001" y="1412"/>
                    </a:lnTo>
                    <a:close/>
                    <a:moveTo>
                      <a:pt x="0" y="0"/>
                    </a:moveTo>
                    <a:lnTo>
                      <a:pt x="2579" y="0"/>
                    </a:lnTo>
                    <a:lnTo>
                      <a:pt x="2579" y="196"/>
                    </a:lnTo>
                    <a:lnTo>
                      <a:pt x="2360" y="196"/>
                    </a:lnTo>
                    <a:lnTo>
                      <a:pt x="2360" y="1232"/>
                    </a:lnTo>
                    <a:lnTo>
                      <a:pt x="2401" y="1274"/>
                    </a:lnTo>
                    <a:lnTo>
                      <a:pt x="2444" y="1313"/>
                    </a:lnTo>
                    <a:lnTo>
                      <a:pt x="2488" y="1346"/>
                    </a:lnTo>
                    <a:lnTo>
                      <a:pt x="2534" y="1372"/>
                    </a:lnTo>
                    <a:lnTo>
                      <a:pt x="2580" y="1390"/>
                    </a:lnTo>
                    <a:lnTo>
                      <a:pt x="2615" y="1399"/>
                    </a:lnTo>
                    <a:lnTo>
                      <a:pt x="2650" y="1401"/>
                    </a:lnTo>
                    <a:lnTo>
                      <a:pt x="2685" y="1396"/>
                    </a:lnTo>
                    <a:lnTo>
                      <a:pt x="2719" y="1387"/>
                    </a:lnTo>
                    <a:lnTo>
                      <a:pt x="2753" y="1371"/>
                    </a:lnTo>
                    <a:lnTo>
                      <a:pt x="2782" y="1358"/>
                    </a:lnTo>
                    <a:lnTo>
                      <a:pt x="2823" y="1336"/>
                    </a:lnTo>
                    <a:lnTo>
                      <a:pt x="2867" y="1318"/>
                    </a:lnTo>
                    <a:lnTo>
                      <a:pt x="2911" y="1304"/>
                    </a:lnTo>
                    <a:lnTo>
                      <a:pt x="2911" y="1303"/>
                    </a:lnTo>
                    <a:lnTo>
                      <a:pt x="3002" y="1399"/>
                    </a:lnTo>
                    <a:lnTo>
                      <a:pt x="3095" y="1304"/>
                    </a:lnTo>
                    <a:lnTo>
                      <a:pt x="3141" y="1319"/>
                    </a:lnTo>
                    <a:lnTo>
                      <a:pt x="3186" y="1338"/>
                    </a:lnTo>
                    <a:lnTo>
                      <a:pt x="3229" y="1362"/>
                    </a:lnTo>
                    <a:lnTo>
                      <a:pt x="3237" y="1366"/>
                    </a:lnTo>
                    <a:lnTo>
                      <a:pt x="3244" y="1370"/>
                    </a:lnTo>
                    <a:lnTo>
                      <a:pt x="3266" y="1384"/>
                    </a:lnTo>
                    <a:lnTo>
                      <a:pt x="3290" y="1399"/>
                    </a:lnTo>
                    <a:lnTo>
                      <a:pt x="3317" y="1417"/>
                    </a:lnTo>
                    <a:lnTo>
                      <a:pt x="3346" y="1436"/>
                    </a:lnTo>
                    <a:lnTo>
                      <a:pt x="3376" y="1458"/>
                    </a:lnTo>
                    <a:lnTo>
                      <a:pt x="3407" y="1481"/>
                    </a:lnTo>
                    <a:lnTo>
                      <a:pt x="3439" y="1508"/>
                    </a:lnTo>
                    <a:lnTo>
                      <a:pt x="3470" y="1536"/>
                    </a:lnTo>
                    <a:lnTo>
                      <a:pt x="3503" y="1566"/>
                    </a:lnTo>
                    <a:lnTo>
                      <a:pt x="3533" y="1599"/>
                    </a:lnTo>
                    <a:lnTo>
                      <a:pt x="3563" y="1635"/>
                    </a:lnTo>
                    <a:lnTo>
                      <a:pt x="3592" y="1673"/>
                    </a:lnTo>
                    <a:lnTo>
                      <a:pt x="3619" y="1713"/>
                    </a:lnTo>
                    <a:lnTo>
                      <a:pt x="3644" y="1756"/>
                    </a:lnTo>
                    <a:lnTo>
                      <a:pt x="3666" y="1801"/>
                    </a:lnTo>
                    <a:lnTo>
                      <a:pt x="3685" y="1850"/>
                    </a:lnTo>
                    <a:lnTo>
                      <a:pt x="3701" y="1902"/>
                    </a:lnTo>
                    <a:lnTo>
                      <a:pt x="3713" y="1955"/>
                    </a:lnTo>
                    <a:lnTo>
                      <a:pt x="3720" y="2012"/>
                    </a:lnTo>
                    <a:lnTo>
                      <a:pt x="3723" y="2073"/>
                    </a:lnTo>
                    <a:lnTo>
                      <a:pt x="3720" y="2135"/>
                    </a:lnTo>
                    <a:lnTo>
                      <a:pt x="3713" y="2201"/>
                    </a:lnTo>
                    <a:lnTo>
                      <a:pt x="3713" y="2201"/>
                    </a:lnTo>
                    <a:lnTo>
                      <a:pt x="3972" y="2201"/>
                    </a:lnTo>
                    <a:lnTo>
                      <a:pt x="3972" y="2314"/>
                    </a:lnTo>
                    <a:lnTo>
                      <a:pt x="1916" y="2314"/>
                    </a:lnTo>
                    <a:lnTo>
                      <a:pt x="1916" y="2201"/>
                    </a:lnTo>
                    <a:lnTo>
                      <a:pt x="2052" y="2201"/>
                    </a:lnTo>
                    <a:lnTo>
                      <a:pt x="2053" y="2173"/>
                    </a:lnTo>
                    <a:lnTo>
                      <a:pt x="2054" y="2141"/>
                    </a:lnTo>
                    <a:lnTo>
                      <a:pt x="2058" y="2103"/>
                    </a:lnTo>
                    <a:lnTo>
                      <a:pt x="2062" y="2063"/>
                    </a:lnTo>
                    <a:lnTo>
                      <a:pt x="2068" y="2019"/>
                    </a:lnTo>
                    <a:lnTo>
                      <a:pt x="2075" y="1973"/>
                    </a:lnTo>
                    <a:lnTo>
                      <a:pt x="2084" y="1926"/>
                    </a:lnTo>
                    <a:lnTo>
                      <a:pt x="2097" y="1878"/>
                    </a:lnTo>
                    <a:lnTo>
                      <a:pt x="2111" y="1829"/>
                    </a:lnTo>
                    <a:lnTo>
                      <a:pt x="2129" y="1782"/>
                    </a:lnTo>
                    <a:lnTo>
                      <a:pt x="2151" y="1735"/>
                    </a:lnTo>
                    <a:lnTo>
                      <a:pt x="2175" y="1690"/>
                    </a:lnTo>
                    <a:lnTo>
                      <a:pt x="2203" y="1647"/>
                    </a:lnTo>
                    <a:lnTo>
                      <a:pt x="2236" y="1609"/>
                    </a:lnTo>
                    <a:lnTo>
                      <a:pt x="2272" y="1573"/>
                    </a:lnTo>
                    <a:lnTo>
                      <a:pt x="2277" y="1556"/>
                    </a:lnTo>
                    <a:lnTo>
                      <a:pt x="2288" y="1543"/>
                    </a:lnTo>
                    <a:lnTo>
                      <a:pt x="2302" y="1533"/>
                    </a:lnTo>
                    <a:lnTo>
                      <a:pt x="2407" y="1484"/>
                    </a:lnTo>
                    <a:lnTo>
                      <a:pt x="2423" y="1479"/>
                    </a:lnTo>
                    <a:lnTo>
                      <a:pt x="2440" y="1480"/>
                    </a:lnTo>
                    <a:lnTo>
                      <a:pt x="2457" y="1486"/>
                    </a:lnTo>
                    <a:lnTo>
                      <a:pt x="2470" y="1496"/>
                    </a:lnTo>
                    <a:lnTo>
                      <a:pt x="2480" y="1510"/>
                    </a:lnTo>
                    <a:lnTo>
                      <a:pt x="2485" y="1527"/>
                    </a:lnTo>
                    <a:lnTo>
                      <a:pt x="2483" y="1544"/>
                    </a:lnTo>
                    <a:lnTo>
                      <a:pt x="2477" y="1560"/>
                    </a:lnTo>
                    <a:lnTo>
                      <a:pt x="2468" y="1573"/>
                    </a:lnTo>
                    <a:lnTo>
                      <a:pt x="2453" y="1583"/>
                    </a:lnTo>
                    <a:lnTo>
                      <a:pt x="2348" y="1633"/>
                    </a:lnTo>
                    <a:lnTo>
                      <a:pt x="2330" y="1638"/>
                    </a:lnTo>
                    <a:lnTo>
                      <a:pt x="2311" y="1635"/>
                    </a:lnTo>
                    <a:lnTo>
                      <a:pt x="2279" y="1669"/>
                    </a:lnTo>
                    <a:lnTo>
                      <a:pt x="2250" y="1708"/>
                    </a:lnTo>
                    <a:lnTo>
                      <a:pt x="2226" y="1749"/>
                    </a:lnTo>
                    <a:lnTo>
                      <a:pt x="2204" y="1793"/>
                    </a:lnTo>
                    <a:lnTo>
                      <a:pt x="2186" y="1838"/>
                    </a:lnTo>
                    <a:lnTo>
                      <a:pt x="2172" y="1884"/>
                    </a:lnTo>
                    <a:lnTo>
                      <a:pt x="2159" y="1931"/>
                    </a:lnTo>
                    <a:lnTo>
                      <a:pt x="2149" y="1977"/>
                    </a:lnTo>
                    <a:lnTo>
                      <a:pt x="2141" y="2022"/>
                    </a:lnTo>
                    <a:lnTo>
                      <a:pt x="2135" y="2064"/>
                    </a:lnTo>
                    <a:lnTo>
                      <a:pt x="2132" y="2104"/>
                    </a:lnTo>
                    <a:lnTo>
                      <a:pt x="2128" y="2142"/>
                    </a:lnTo>
                    <a:lnTo>
                      <a:pt x="2127" y="2173"/>
                    </a:lnTo>
                    <a:lnTo>
                      <a:pt x="2126" y="2201"/>
                    </a:lnTo>
                    <a:lnTo>
                      <a:pt x="2620" y="2201"/>
                    </a:lnTo>
                    <a:lnTo>
                      <a:pt x="2620" y="1691"/>
                    </a:lnTo>
                    <a:lnTo>
                      <a:pt x="2556" y="1684"/>
                    </a:lnTo>
                    <a:lnTo>
                      <a:pt x="2493" y="1668"/>
                    </a:lnTo>
                    <a:lnTo>
                      <a:pt x="2440" y="1649"/>
                    </a:lnTo>
                    <a:lnTo>
                      <a:pt x="2474" y="1632"/>
                    </a:lnTo>
                    <a:lnTo>
                      <a:pt x="2492" y="1622"/>
                    </a:lnTo>
                    <a:lnTo>
                      <a:pt x="2508" y="1607"/>
                    </a:lnTo>
                    <a:lnTo>
                      <a:pt x="2520" y="1590"/>
                    </a:lnTo>
                    <a:lnTo>
                      <a:pt x="2529" y="1571"/>
                    </a:lnTo>
                    <a:lnTo>
                      <a:pt x="2535" y="1543"/>
                    </a:lnTo>
                    <a:lnTo>
                      <a:pt x="2534" y="1515"/>
                    </a:lnTo>
                    <a:lnTo>
                      <a:pt x="2526" y="1489"/>
                    </a:lnTo>
                    <a:lnTo>
                      <a:pt x="2512" y="1468"/>
                    </a:lnTo>
                    <a:lnTo>
                      <a:pt x="2496" y="1451"/>
                    </a:lnTo>
                    <a:lnTo>
                      <a:pt x="2475" y="1438"/>
                    </a:lnTo>
                    <a:lnTo>
                      <a:pt x="2452" y="1429"/>
                    </a:lnTo>
                    <a:lnTo>
                      <a:pt x="2428" y="1427"/>
                    </a:lnTo>
                    <a:lnTo>
                      <a:pt x="2405" y="1429"/>
                    </a:lnTo>
                    <a:lnTo>
                      <a:pt x="2382" y="1436"/>
                    </a:lnTo>
                    <a:lnTo>
                      <a:pt x="2278" y="1486"/>
                    </a:lnTo>
                    <a:lnTo>
                      <a:pt x="2262" y="1495"/>
                    </a:lnTo>
                    <a:lnTo>
                      <a:pt x="2249" y="1506"/>
                    </a:lnTo>
                    <a:lnTo>
                      <a:pt x="2238" y="1519"/>
                    </a:lnTo>
                    <a:lnTo>
                      <a:pt x="2238" y="1519"/>
                    </a:lnTo>
                    <a:lnTo>
                      <a:pt x="2197" y="1481"/>
                    </a:lnTo>
                    <a:lnTo>
                      <a:pt x="2158" y="1442"/>
                    </a:lnTo>
                    <a:lnTo>
                      <a:pt x="2122" y="1404"/>
                    </a:lnTo>
                    <a:lnTo>
                      <a:pt x="2088" y="1362"/>
                    </a:lnTo>
                    <a:lnTo>
                      <a:pt x="2057" y="1322"/>
                    </a:lnTo>
                    <a:lnTo>
                      <a:pt x="2026" y="1282"/>
                    </a:lnTo>
                    <a:lnTo>
                      <a:pt x="2000" y="1244"/>
                    </a:lnTo>
                    <a:lnTo>
                      <a:pt x="1976" y="1207"/>
                    </a:lnTo>
                    <a:lnTo>
                      <a:pt x="1953" y="1172"/>
                    </a:lnTo>
                    <a:lnTo>
                      <a:pt x="1933" y="1139"/>
                    </a:lnTo>
                    <a:lnTo>
                      <a:pt x="1918" y="1110"/>
                    </a:lnTo>
                    <a:lnTo>
                      <a:pt x="1903" y="1085"/>
                    </a:lnTo>
                    <a:lnTo>
                      <a:pt x="1892" y="1064"/>
                    </a:lnTo>
                    <a:lnTo>
                      <a:pt x="1884" y="1049"/>
                    </a:lnTo>
                    <a:lnTo>
                      <a:pt x="1879" y="1038"/>
                    </a:lnTo>
                    <a:lnTo>
                      <a:pt x="1868" y="1010"/>
                    </a:lnTo>
                    <a:lnTo>
                      <a:pt x="1864" y="982"/>
                    </a:lnTo>
                    <a:lnTo>
                      <a:pt x="1866" y="954"/>
                    </a:lnTo>
                    <a:lnTo>
                      <a:pt x="1872" y="926"/>
                    </a:lnTo>
                    <a:lnTo>
                      <a:pt x="1884" y="901"/>
                    </a:lnTo>
                    <a:lnTo>
                      <a:pt x="1899" y="879"/>
                    </a:lnTo>
                    <a:lnTo>
                      <a:pt x="1921" y="858"/>
                    </a:lnTo>
                    <a:lnTo>
                      <a:pt x="1945" y="844"/>
                    </a:lnTo>
                    <a:lnTo>
                      <a:pt x="1973" y="833"/>
                    </a:lnTo>
                    <a:lnTo>
                      <a:pt x="2001" y="829"/>
                    </a:lnTo>
                    <a:lnTo>
                      <a:pt x="2030" y="830"/>
                    </a:lnTo>
                    <a:lnTo>
                      <a:pt x="2057" y="836"/>
                    </a:lnTo>
                    <a:lnTo>
                      <a:pt x="2082" y="849"/>
                    </a:lnTo>
                    <a:lnTo>
                      <a:pt x="2105" y="864"/>
                    </a:lnTo>
                    <a:lnTo>
                      <a:pt x="2124" y="885"/>
                    </a:lnTo>
                    <a:lnTo>
                      <a:pt x="2140" y="910"/>
                    </a:lnTo>
                    <a:lnTo>
                      <a:pt x="2153" y="936"/>
                    </a:lnTo>
                    <a:lnTo>
                      <a:pt x="2169" y="966"/>
                    </a:lnTo>
                    <a:lnTo>
                      <a:pt x="2190" y="1001"/>
                    </a:lnTo>
                    <a:lnTo>
                      <a:pt x="2213" y="1038"/>
                    </a:lnTo>
                    <a:lnTo>
                      <a:pt x="2238" y="1076"/>
                    </a:lnTo>
                    <a:lnTo>
                      <a:pt x="2238" y="257"/>
                    </a:lnTo>
                    <a:lnTo>
                      <a:pt x="243" y="257"/>
                    </a:lnTo>
                    <a:lnTo>
                      <a:pt x="243" y="2050"/>
                    </a:lnTo>
                    <a:lnTo>
                      <a:pt x="2008" y="2050"/>
                    </a:lnTo>
                    <a:lnTo>
                      <a:pt x="2003" y="2095"/>
                    </a:lnTo>
                    <a:lnTo>
                      <a:pt x="2000" y="2136"/>
                    </a:lnTo>
                    <a:lnTo>
                      <a:pt x="1999" y="2172"/>
                    </a:lnTo>
                    <a:lnTo>
                      <a:pt x="1325" y="2172"/>
                    </a:lnTo>
                    <a:lnTo>
                      <a:pt x="1325" y="2935"/>
                    </a:lnTo>
                    <a:lnTo>
                      <a:pt x="1729" y="2935"/>
                    </a:lnTo>
                    <a:lnTo>
                      <a:pt x="1729" y="3428"/>
                    </a:lnTo>
                    <a:lnTo>
                      <a:pt x="738" y="3428"/>
                    </a:lnTo>
                    <a:lnTo>
                      <a:pt x="738" y="2935"/>
                    </a:lnTo>
                    <a:lnTo>
                      <a:pt x="1156" y="2935"/>
                    </a:lnTo>
                    <a:lnTo>
                      <a:pt x="1156" y="2172"/>
                    </a:lnTo>
                    <a:lnTo>
                      <a:pt x="121" y="2172"/>
                    </a:lnTo>
                    <a:lnTo>
                      <a:pt x="121" y="196"/>
                    </a:lnTo>
                    <a:lnTo>
                      <a:pt x="0" y="1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6" name="Freeform 10">
                <a:extLst>
                  <a:ext uri="{FF2B5EF4-FFF2-40B4-BE49-F238E27FC236}">
                    <a16:creationId xmlns:a16="http://schemas.microsoft.com/office/drawing/2014/main" xmlns="" id="{83A5494A-0571-4441-B4E6-7BFEE3CB7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7458" y="5699123"/>
                <a:ext cx="134427" cy="119910"/>
              </a:xfrm>
              <a:custGeom>
                <a:avLst/>
                <a:gdLst>
                  <a:gd name="T0" fmla="*/ 606 w 722"/>
                  <a:gd name="T1" fmla="*/ 2 h 642"/>
                  <a:gd name="T2" fmla="*/ 628 w 722"/>
                  <a:gd name="T3" fmla="*/ 21 h 642"/>
                  <a:gd name="T4" fmla="*/ 713 w 722"/>
                  <a:gd name="T5" fmla="*/ 240 h 642"/>
                  <a:gd name="T6" fmla="*/ 722 w 722"/>
                  <a:gd name="T7" fmla="*/ 269 h 642"/>
                  <a:gd name="T8" fmla="*/ 721 w 722"/>
                  <a:gd name="T9" fmla="*/ 280 h 642"/>
                  <a:gd name="T10" fmla="*/ 720 w 722"/>
                  <a:gd name="T11" fmla="*/ 283 h 642"/>
                  <a:gd name="T12" fmla="*/ 713 w 722"/>
                  <a:gd name="T13" fmla="*/ 307 h 642"/>
                  <a:gd name="T14" fmla="*/ 703 w 722"/>
                  <a:gd name="T15" fmla="*/ 346 h 642"/>
                  <a:gd name="T16" fmla="*/ 684 w 722"/>
                  <a:gd name="T17" fmla="*/ 403 h 642"/>
                  <a:gd name="T18" fmla="*/ 674 w 722"/>
                  <a:gd name="T19" fmla="*/ 441 h 642"/>
                  <a:gd name="T20" fmla="*/ 663 w 722"/>
                  <a:gd name="T21" fmla="*/ 475 h 642"/>
                  <a:gd name="T22" fmla="*/ 658 w 722"/>
                  <a:gd name="T23" fmla="*/ 494 h 642"/>
                  <a:gd name="T24" fmla="*/ 652 w 722"/>
                  <a:gd name="T25" fmla="*/ 516 h 642"/>
                  <a:gd name="T26" fmla="*/ 641 w 722"/>
                  <a:gd name="T27" fmla="*/ 527 h 642"/>
                  <a:gd name="T28" fmla="*/ 620 w 722"/>
                  <a:gd name="T29" fmla="*/ 533 h 642"/>
                  <a:gd name="T30" fmla="*/ 301 w 722"/>
                  <a:gd name="T31" fmla="*/ 600 h 642"/>
                  <a:gd name="T32" fmla="*/ 295 w 722"/>
                  <a:gd name="T33" fmla="*/ 626 h 642"/>
                  <a:gd name="T34" fmla="*/ 282 w 722"/>
                  <a:gd name="T35" fmla="*/ 638 h 642"/>
                  <a:gd name="T36" fmla="*/ 270 w 722"/>
                  <a:gd name="T37" fmla="*/ 642 h 642"/>
                  <a:gd name="T38" fmla="*/ 255 w 722"/>
                  <a:gd name="T39" fmla="*/ 641 h 642"/>
                  <a:gd name="T40" fmla="*/ 237 w 722"/>
                  <a:gd name="T41" fmla="*/ 630 h 642"/>
                  <a:gd name="T42" fmla="*/ 230 w 722"/>
                  <a:gd name="T43" fmla="*/ 624 h 642"/>
                  <a:gd name="T44" fmla="*/ 213 w 722"/>
                  <a:gd name="T45" fmla="*/ 608 h 642"/>
                  <a:gd name="T46" fmla="*/ 185 w 722"/>
                  <a:gd name="T47" fmla="*/ 580 h 642"/>
                  <a:gd name="T48" fmla="*/ 150 w 722"/>
                  <a:gd name="T49" fmla="*/ 546 h 642"/>
                  <a:gd name="T50" fmla="*/ 111 w 722"/>
                  <a:gd name="T51" fmla="*/ 509 h 642"/>
                  <a:gd name="T52" fmla="*/ 74 w 722"/>
                  <a:gd name="T53" fmla="*/ 472 h 642"/>
                  <a:gd name="T54" fmla="*/ 42 w 722"/>
                  <a:gd name="T55" fmla="*/ 441 h 642"/>
                  <a:gd name="T56" fmla="*/ 19 w 722"/>
                  <a:gd name="T57" fmla="*/ 419 h 642"/>
                  <a:gd name="T58" fmla="*/ 5 w 722"/>
                  <a:gd name="T59" fmla="*/ 402 h 642"/>
                  <a:gd name="T60" fmla="*/ 0 w 722"/>
                  <a:gd name="T61" fmla="*/ 381 h 642"/>
                  <a:gd name="T62" fmla="*/ 9 w 722"/>
                  <a:gd name="T63" fmla="*/ 358 h 642"/>
                  <a:gd name="T64" fmla="*/ 17 w 722"/>
                  <a:gd name="T65" fmla="*/ 347 h 642"/>
                  <a:gd name="T66" fmla="*/ 235 w 722"/>
                  <a:gd name="T67" fmla="*/ 123 h 642"/>
                  <a:gd name="T68" fmla="*/ 262 w 722"/>
                  <a:gd name="T69" fmla="*/ 114 h 642"/>
                  <a:gd name="T70" fmla="*/ 276 w 722"/>
                  <a:gd name="T71" fmla="*/ 116 h 642"/>
                  <a:gd name="T72" fmla="*/ 289 w 722"/>
                  <a:gd name="T73" fmla="*/ 128 h 642"/>
                  <a:gd name="T74" fmla="*/ 294 w 722"/>
                  <a:gd name="T75" fmla="*/ 151 h 642"/>
                  <a:gd name="T76" fmla="*/ 425 w 722"/>
                  <a:gd name="T77" fmla="*/ 225 h 642"/>
                  <a:gd name="T78" fmla="*/ 377 w 722"/>
                  <a:gd name="T79" fmla="*/ 127 h 642"/>
                  <a:gd name="T80" fmla="*/ 379 w 722"/>
                  <a:gd name="T81" fmla="*/ 106 h 642"/>
                  <a:gd name="T82" fmla="*/ 393 w 722"/>
                  <a:gd name="T83" fmla="*/ 87 h 642"/>
                  <a:gd name="T84" fmla="*/ 410 w 722"/>
                  <a:gd name="T85" fmla="*/ 78 h 642"/>
                  <a:gd name="T86" fmla="*/ 579 w 722"/>
                  <a:gd name="T87" fmla="*/ 1 h 6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22" h="642">
                    <a:moveTo>
                      <a:pt x="591" y="0"/>
                    </a:moveTo>
                    <a:lnTo>
                      <a:pt x="606" y="2"/>
                    </a:lnTo>
                    <a:lnTo>
                      <a:pt x="619" y="11"/>
                    </a:lnTo>
                    <a:lnTo>
                      <a:pt x="628" y="21"/>
                    </a:lnTo>
                    <a:lnTo>
                      <a:pt x="634" y="35"/>
                    </a:lnTo>
                    <a:lnTo>
                      <a:pt x="713" y="240"/>
                    </a:lnTo>
                    <a:lnTo>
                      <a:pt x="720" y="252"/>
                    </a:lnTo>
                    <a:lnTo>
                      <a:pt x="722" y="269"/>
                    </a:lnTo>
                    <a:lnTo>
                      <a:pt x="722" y="274"/>
                    </a:lnTo>
                    <a:lnTo>
                      <a:pt x="721" y="280"/>
                    </a:lnTo>
                    <a:lnTo>
                      <a:pt x="721" y="283"/>
                    </a:lnTo>
                    <a:lnTo>
                      <a:pt x="720" y="283"/>
                    </a:lnTo>
                    <a:lnTo>
                      <a:pt x="717" y="294"/>
                    </a:lnTo>
                    <a:lnTo>
                      <a:pt x="713" y="307"/>
                    </a:lnTo>
                    <a:lnTo>
                      <a:pt x="709" y="326"/>
                    </a:lnTo>
                    <a:lnTo>
                      <a:pt x="703" y="346"/>
                    </a:lnTo>
                    <a:lnTo>
                      <a:pt x="694" y="373"/>
                    </a:lnTo>
                    <a:lnTo>
                      <a:pt x="684" y="403"/>
                    </a:lnTo>
                    <a:lnTo>
                      <a:pt x="678" y="423"/>
                    </a:lnTo>
                    <a:lnTo>
                      <a:pt x="674" y="441"/>
                    </a:lnTo>
                    <a:lnTo>
                      <a:pt x="668" y="459"/>
                    </a:lnTo>
                    <a:lnTo>
                      <a:pt x="663" y="475"/>
                    </a:lnTo>
                    <a:lnTo>
                      <a:pt x="659" y="487"/>
                    </a:lnTo>
                    <a:lnTo>
                      <a:pt x="658" y="494"/>
                    </a:lnTo>
                    <a:lnTo>
                      <a:pt x="657" y="506"/>
                    </a:lnTo>
                    <a:lnTo>
                      <a:pt x="652" y="516"/>
                    </a:lnTo>
                    <a:lnTo>
                      <a:pt x="647" y="522"/>
                    </a:lnTo>
                    <a:lnTo>
                      <a:pt x="641" y="527"/>
                    </a:lnTo>
                    <a:lnTo>
                      <a:pt x="629" y="532"/>
                    </a:lnTo>
                    <a:lnTo>
                      <a:pt x="620" y="533"/>
                    </a:lnTo>
                    <a:lnTo>
                      <a:pt x="301" y="533"/>
                    </a:lnTo>
                    <a:lnTo>
                      <a:pt x="301" y="600"/>
                    </a:lnTo>
                    <a:lnTo>
                      <a:pt x="299" y="615"/>
                    </a:lnTo>
                    <a:lnTo>
                      <a:pt x="295" y="626"/>
                    </a:lnTo>
                    <a:lnTo>
                      <a:pt x="289" y="634"/>
                    </a:lnTo>
                    <a:lnTo>
                      <a:pt x="282" y="638"/>
                    </a:lnTo>
                    <a:lnTo>
                      <a:pt x="275" y="641"/>
                    </a:lnTo>
                    <a:lnTo>
                      <a:pt x="270" y="642"/>
                    </a:lnTo>
                    <a:lnTo>
                      <a:pt x="266" y="642"/>
                    </a:lnTo>
                    <a:lnTo>
                      <a:pt x="255" y="641"/>
                    </a:lnTo>
                    <a:lnTo>
                      <a:pt x="246" y="636"/>
                    </a:lnTo>
                    <a:lnTo>
                      <a:pt x="237" y="630"/>
                    </a:lnTo>
                    <a:lnTo>
                      <a:pt x="232" y="625"/>
                    </a:lnTo>
                    <a:lnTo>
                      <a:pt x="230" y="624"/>
                    </a:lnTo>
                    <a:lnTo>
                      <a:pt x="224" y="618"/>
                    </a:lnTo>
                    <a:lnTo>
                      <a:pt x="213" y="608"/>
                    </a:lnTo>
                    <a:lnTo>
                      <a:pt x="201" y="596"/>
                    </a:lnTo>
                    <a:lnTo>
                      <a:pt x="185" y="580"/>
                    </a:lnTo>
                    <a:lnTo>
                      <a:pt x="168" y="564"/>
                    </a:lnTo>
                    <a:lnTo>
                      <a:pt x="150" y="546"/>
                    </a:lnTo>
                    <a:lnTo>
                      <a:pt x="131" y="527"/>
                    </a:lnTo>
                    <a:lnTo>
                      <a:pt x="111" y="509"/>
                    </a:lnTo>
                    <a:lnTo>
                      <a:pt x="92" y="489"/>
                    </a:lnTo>
                    <a:lnTo>
                      <a:pt x="74" y="472"/>
                    </a:lnTo>
                    <a:lnTo>
                      <a:pt x="57" y="455"/>
                    </a:lnTo>
                    <a:lnTo>
                      <a:pt x="42" y="441"/>
                    </a:lnTo>
                    <a:lnTo>
                      <a:pt x="29" y="429"/>
                    </a:lnTo>
                    <a:lnTo>
                      <a:pt x="19" y="419"/>
                    </a:lnTo>
                    <a:lnTo>
                      <a:pt x="15" y="414"/>
                    </a:lnTo>
                    <a:lnTo>
                      <a:pt x="5" y="402"/>
                    </a:lnTo>
                    <a:lnTo>
                      <a:pt x="1" y="391"/>
                    </a:lnTo>
                    <a:lnTo>
                      <a:pt x="0" y="381"/>
                    </a:lnTo>
                    <a:lnTo>
                      <a:pt x="4" y="368"/>
                    </a:lnTo>
                    <a:lnTo>
                      <a:pt x="9" y="358"/>
                    </a:lnTo>
                    <a:lnTo>
                      <a:pt x="13" y="351"/>
                    </a:lnTo>
                    <a:lnTo>
                      <a:pt x="17" y="347"/>
                    </a:lnTo>
                    <a:lnTo>
                      <a:pt x="226" y="132"/>
                    </a:lnTo>
                    <a:lnTo>
                      <a:pt x="235" y="123"/>
                    </a:lnTo>
                    <a:lnTo>
                      <a:pt x="248" y="116"/>
                    </a:lnTo>
                    <a:lnTo>
                      <a:pt x="262" y="114"/>
                    </a:lnTo>
                    <a:lnTo>
                      <a:pt x="269" y="114"/>
                    </a:lnTo>
                    <a:lnTo>
                      <a:pt x="276" y="116"/>
                    </a:lnTo>
                    <a:lnTo>
                      <a:pt x="283" y="121"/>
                    </a:lnTo>
                    <a:lnTo>
                      <a:pt x="289" y="128"/>
                    </a:lnTo>
                    <a:lnTo>
                      <a:pt x="293" y="138"/>
                    </a:lnTo>
                    <a:lnTo>
                      <a:pt x="294" y="151"/>
                    </a:lnTo>
                    <a:lnTo>
                      <a:pt x="294" y="225"/>
                    </a:lnTo>
                    <a:lnTo>
                      <a:pt x="425" y="225"/>
                    </a:lnTo>
                    <a:lnTo>
                      <a:pt x="382" y="140"/>
                    </a:lnTo>
                    <a:lnTo>
                      <a:pt x="377" y="127"/>
                    </a:lnTo>
                    <a:lnTo>
                      <a:pt x="376" y="116"/>
                    </a:lnTo>
                    <a:lnTo>
                      <a:pt x="379" y="106"/>
                    </a:lnTo>
                    <a:lnTo>
                      <a:pt x="385" y="95"/>
                    </a:lnTo>
                    <a:lnTo>
                      <a:pt x="393" y="87"/>
                    </a:lnTo>
                    <a:lnTo>
                      <a:pt x="402" y="82"/>
                    </a:lnTo>
                    <a:lnTo>
                      <a:pt x="410" y="78"/>
                    </a:lnTo>
                    <a:lnTo>
                      <a:pt x="568" y="4"/>
                    </a:lnTo>
                    <a:lnTo>
                      <a:pt x="579" y="1"/>
                    </a:lnTo>
                    <a:lnTo>
                      <a:pt x="591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7" name="Freeform 11">
                <a:extLst>
                  <a:ext uri="{FF2B5EF4-FFF2-40B4-BE49-F238E27FC236}">
                    <a16:creationId xmlns:a16="http://schemas.microsoft.com/office/drawing/2014/main" xmlns="" id="{B6B13EB5-8057-445C-89C2-2BC8AFD56A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78519" y="5575495"/>
                <a:ext cx="135360" cy="118980"/>
              </a:xfrm>
              <a:custGeom>
                <a:avLst/>
                <a:gdLst>
                  <a:gd name="T0" fmla="*/ 605 w 726"/>
                  <a:gd name="T1" fmla="*/ 589 h 639"/>
                  <a:gd name="T2" fmla="*/ 606 w 726"/>
                  <a:gd name="T3" fmla="*/ 615 h 639"/>
                  <a:gd name="T4" fmla="*/ 418 w 726"/>
                  <a:gd name="T5" fmla="*/ 0 h 639"/>
                  <a:gd name="T6" fmla="*/ 439 w 726"/>
                  <a:gd name="T7" fmla="*/ 8 h 639"/>
                  <a:gd name="T8" fmla="*/ 450 w 726"/>
                  <a:gd name="T9" fmla="*/ 20 h 639"/>
                  <a:gd name="T10" fmla="*/ 666 w 726"/>
                  <a:gd name="T11" fmla="*/ 265 h 639"/>
                  <a:gd name="T12" fmla="*/ 697 w 726"/>
                  <a:gd name="T13" fmla="*/ 257 h 639"/>
                  <a:gd name="T14" fmla="*/ 718 w 726"/>
                  <a:gd name="T15" fmla="*/ 269 h 639"/>
                  <a:gd name="T16" fmla="*/ 726 w 726"/>
                  <a:gd name="T17" fmla="*/ 294 h 639"/>
                  <a:gd name="T18" fmla="*/ 723 w 726"/>
                  <a:gd name="T19" fmla="*/ 312 h 639"/>
                  <a:gd name="T20" fmla="*/ 720 w 726"/>
                  <a:gd name="T21" fmla="*/ 325 h 639"/>
                  <a:gd name="T22" fmla="*/ 711 w 726"/>
                  <a:gd name="T23" fmla="*/ 359 h 639"/>
                  <a:gd name="T24" fmla="*/ 699 w 726"/>
                  <a:gd name="T25" fmla="*/ 408 h 639"/>
                  <a:gd name="T26" fmla="*/ 684 w 726"/>
                  <a:gd name="T27" fmla="*/ 462 h 639"/>
                  <a:gd name="T28" fmla="*/ 671 w 726"/>
                  <a:gd name="T29" fmla="*/ 518 h 639"/>
                  <a:gd name="T30" fmla="*/ 659 w 726"/>
                  <a:gd name="T31" fmla="*/ 565 h 639"/>
                  <a:gd name="T32" fmla="*/ 651 w 726"/>
                  <a:gd name="T33" fmla="*/ 598 h 639"/>
                  <a:gd name="T34" fmla="*/ 642 w 726"/>
                  <a:gd name="T35" fmla="*/ 621 h 639"/>
                  <a:gd name="T36" fmla="*/ 620 w 726"/>
                  <a:gd name="T37" fmla="*/ 637 h 639"/>
                  <a:gd name="T38" fmla="*/ 600 w 726"/>
                  <a:gd name="T39" fmla="*/ 639 h 639"/>
                  <a:gd name="T40" fmla="*/ 591 w 726"/>
                  <a:gd name="T41" fmla="*/ 638 h 639"/>
                  <a:gd name="T42" fmla="*/ 299 w 726"/>
                  <a:gd name="T43" fmla="*/ 562 h 639"/>
                  <a:gd name="T44" fmla="*/ 282 w 726"/>
                  <a:gd name="T45" fmla="*/ 556 h 639"/>
                  <a:gd name="T46" fmla="*/ 265 w 726"/>
                  <a:gd name="T47" fmla="*/ 541 h 639"/>
                  <a:gd name="T48" fmla="*/ 260 w 726"/>
                  <a:gd name="T49" fmla="*/ 522 h 639"/>
                  <a:gd name="T50" fmla="*/ 270 w 726"/>
                  <a:gd name="T51" fmla="*/ 502 h 639"/>
                  <a:gd name="T52" fmla="*/ 346 w 726"/>
                  <a:gd name="T53" fmla="*/ 456 h 639"/>
                  <a:gd name="T54" fmla="*/ 230 w 726"/>
                  <a:gd name="T55" fmla="*/ 425 h 639"/>
                  <a:gd name="T56" fmla="*/ 213 w 726"/>
                  <a:gd name="T57" fmla="*/ 442 h 639"/>
                  <a:gd name="T58" fmla="*/ 196 w 726"/>
                  <a:gd name="T59" fmla="*/ 445 h 639"/>
                  <a:gd name="T60" fmla="*/ 173 w 726"/>
                  <a:gd name="T61" fmla="*/ 438 h 639"/>
                  <a:gd name="T62" fmla="*/ 21 w 726"/>
                  <a:gd name="T63" fmla="*/ 330 h 639"/>
                  <a:gd name="T64" fmla="*/ 3 w 726"/>
                  <a:gd name="T65" fmla="*/ 307 h 639"/>
                  <a:gd name="T66" fmla="*/ 0 w 726"/>
                  <a:gd name="T67" fmla="*/ 283 h 639"/>
                  <a:gd name="T68" fmla="*/ 11 w 726"/>
                  <a:gd name="T69" fmla="*/ 263 h 639"/>
                  <a:gd name="T70" fmla="*/ 150 w 726"/>
                  <a:gd name="T71" fmla="*/ 85 h 639"/>
                  <a:gd name="T72" fmla="*/ 161 w 726"/>
                  <a:gd name="T73" fmla="*/ 71 h 639"/>
                  <a:gd name="T74" fmla="*/ 178 w 726"/>
                  <a:gd name="T75" fmla="*/ 60 h 639"/>
                  <a:gd name="T76" fmla="*/ 201 w 726"/>
                  <a:gd name="T77" fmla="*/ 52 h 639"/>
                  <a:gd name="T78" fmla="*/ 242 w 726"/>
                  <a:gd name="T79" fmla="*/ 43 h 639"/>
                  <a:gd name="T80" fmla="*/ 306 w 726"/>
                  <a:gd name="T81" fmla="*/ 28 h 639"/>
                  <a:gd name="T82" fmla="*/ 345 w 726"/>
                  <a:gd name="T83" fmla="*/ 20 h 639"/>
                  <a:gd name="T84" fmla="*/ 379 w 726"/>
                  <a:gd name="T85" fmla="*/ 11 h 639"/>
                  <a:gd name="T86" fmla="*/ 398 w 726"/>
                  <a:gd name="T87" fmla="*/ 6 h 639"/>
                  <a:gd name="T88" fmla="*/ 418 w 726"/>
                  <a:gd name="T89" fmla="*/ 0 h 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26" h="639">
                    <a:moveTo>
                      <a:pt x="606" y="589"/>
                    </a:moveTo>
                    <a:lnTo>
                      <a:pt x="605" y="589"/>
                    </a:lnTo>
                    <a:lnTo>
                      <a:pt x="603" y="589"/>
                    </a:lnTo>
                    <a:lnTo>
                      <a:pt x="606" y="615"/>
                    </a:lnTo>
                    <a:lnTo>
                      <a:pt x="606" y="589"/>
                    </a:lnTo>
                    <a:close/>
                    <a:moveTo>
                      <a:pt x="418" y="0"/>
                    </a:moveTo>
                    <a:lnTo>
                      <a:pt x="429" y="3"/>
                    </a:lnTo>
                    <a:lnTo>
                      <a:pt x="439" y="8"/>
                    </a:lnTo>
                    <a:lnTo>
                      <a:pt x="446" y="14"/>
                    </a:lnTo>
                    <a:lnTo>
                      <a:pt x="450" y="20"/>
                    </a:lnTo>
                    <a:lnTo>
                      <a:pt x="610" y="297"/>
                    </a:lnTo>
                    <a:lnTo>
                      <a:pt x="666" y="265"/>
                    </a:lnTo>
                    <a:lnTo>
                      <a:pt x="682" y="259"/>
                    </a:lnTo>
                    <a:lnTo>
                      <a:pt x="697" y="257"/>
                    </a:lnTo>
                    <a:lnTo>
                      <a:pt x="709" y="261"/>
                    </a:lnTo>
                    <a:lnTo>
                      <a:pt x="718" y="269"/>
                    </a:lnTo>
                    <a:lnTo>
                      <a:pt x="724" y="282"/>
                    </a:lnTo>
                    <a:lnTo>
                      <a:pt x="726" y="294"/>
                    </a:lnTo>
                    <a:lnTo>
                      <a:pt x="726" y="305"/>
                    </a:lnTo>
                    <a:lnTo>
                      <a:pt x="723" y="312"/>
                    </a:lnTo>
                    <a:lnTo>
                      <a:pt x="722" y="316"/>
                    </a:lnTo>
                    <a:lnTo>
                      <a:pt x="720" y="325"/>
                    </a:lnTo>
                    <a:lnTo>
                      <a:pt x="716" y="340"/>
                    </a:lnTo>
                    <a:lnTo>
                      <a:pt x="711" y="359"/>
                    </a:lnTo>
                    <a:lnTo>
                      <a:pt x="705" y="382"/>
                    </a:lnTo>
                    <a:lnTo>
                      <a:pt x="699" y="408"/>
                    </a:lnTo>
                    <a:lnTo>
                      <a:pt x="692" y="434"/>
                    </a:lnTo>
                    <a:lnTo>
                      <a:pt x="684" y="462"/>
                    </a:lnTo>
                    <a:lnTo>
                      <a:pt x="678" y="490"/>
                    </a:lnTo>
                    <a:lnTo>
                      <a:pt x="671" y="518"/>
                    </a:lnTo>
                    <a:lnTo>
                      <a:pt x="665" y="542"/>
                    </a:lnTo>
                    <a:lnTo>
                      <a:pt x="659" y="565"/>
                    </a:lnTo>
                    <a:lnTo>
                      <a:pt x="654" y="583"/>
                    </a:lnTo>
                    <a:lnTo>
                      <a:pt x="651" y="598"/>
                    </a:lnTo>
                    <a:lnTo>
                      <a:pt x="648" y="606"/>
                    </a:lnTo>
                    <a:lnTo>
                      <a:pt x="642" y="621"/>
                    </a:lnTo>
                    <a:lnTo>
                      <a:pt x="632" y="631"/>
                    </a:lnTo>
                    <a:lnTo>
                      <a:pt x="620" y="637"/>
                    </a:lnTo>
                    <a:lnTo>
                      <a:pt x="606" y="639"/>
                    </a:lnTo>
                    <a:lnTo>
                      <a:pt x="600" y="639"/>
                    </a:lnTo>
                    <a:lnTo>
                      <a:pt x="595" y="638"/>
                    </a:lnTo>
                    <a:lnTo>
                      <a:pt x="591" y="638"/>
                    </a:lnTo>
                    <a:lnTo>
                      <a:pt x="589" y="637"/>
                    </a:lnTo>
                    <a:lnTo>
                      <a:pt x="299" y="562"/>
                    </a:lnTo>
                    <a:lnTo>
                      <a:pt x="290" y="559"/>
                    </a:lnTo>
                    <a:lnTo>
                      <a:pt x="282" y="556"/>
                    </a:lnTo>
                    <a:lnTo>
                      <a:pt x="272" y="549"/>
                    </a:lnTo>
                    <a:lnTo>
                      <a:pt x="265" y="541"/>
                    </a:lnTo>
                    <a:lnTo>
                      <a:pt x="260" y="529"/>
                    </a:lnTo>
                    <a:lnTo>
                      <a:pt x="260" y="522"/>
                    </a:lnTo>
                    <a:lnTo>
                      <a:pt x="263" y="513"/>
                    </a:lnTo>
                    <a:lnTo>
                      <a:pt x="270" y="502"/>
                    </a:lnTo>
                    <a:lnTo>
                      <a:pt x="282" y="492"/>
                    </a:lnTo>
                    <a:lnTo>
                      <a:pt x="346" y="456"/>
                    </a:lnTo>
                    <a:lnTo>
                      <a:pt x="283" y="347"/>
                    </a:lnTo>
                    <a:lnTo>
                      <a:pt x="230" y="425"/>
                    </a:lnTo>
                    <a:lnTo>
                      <a:pt x="221" y="436"/>
                    </a:lnTo>
                    <a:lnTo>
                      <a:pt x="213" y="442"/>
                    </a:lnTo>
                    <a:lnTo>
                      <a:pt x="203" y="444"/>
                    </a:lnTo>
                    <a:lnTo>
                      <a:pt x="196" y="445"/>
                    </a:lnTo>
                    <a:lnTo>
                      <a:pt x="184" y="443"/>
                    </a:lnTo>
                    <a:lnTo>
                      <a:pt x="173" y="438"/>
                    </a:lnTo>
                    <a:lnTo>
                      <a:pt x="163" y="432"/>
                    </a:lnTo>
                    <a:lnTo>
                      <a:pt x="21" y="330"/>
                    </a:lnTo>
                    <a:lnTo>
                      <a:pt x="9" y="319"/>
                    </a:lnTo>
                    <a:lnTo>
                      <a:pt x="3" y="307"/>
                    </a:lnTo>
                    <a:lnTo>
                      <a:pt x="0" y="297"/>
                    </a:lnTo>
                    <a:lnTo>
                      <a:pt x="0" y="283"/>
                    </a:lnTo>
                    <a:lnTo>
                      <a:pt x="5" y="272"/>
                    </a:lnTo>
                    <a:lnTo>
                      <a:pt x="11" y="263"/>
                    </a:lnTo>
                    <a:lnTo>
                      <a:pt x="15" y="259"/>
                    </a:lnTo>
                    <a:lnTo>
                      <a:pt x="150" y="85"/>
                    </a:lnTo>
                    <a:lnTo>
                      <a:pt x="154" y="78"/>
                    </a:lnTo>
                    <a:lnTo>
                      <a:pt x="161" y="71"/>
                    </a:lnTo>
                    <a:lnTo>
                      <a:pt x="171" y="63"/>
                    </a:lnTo>
                    <a:lnTo>
                      <a:pt x="178" y="60"/>
                    </a:lnTo>
                    <a:lnTo>
                      <a:pt x="188" y="57"/>
                    </a:lnTo>
                    <a:lnTo>
                      <a:pt x="201" y="52"/>
                    </a:lnTo>
                    <a:lnTo>
                      <a:pt x="219" y="49"/>
                    </a:lnTo>
                    <a:lnTo>
                      <a:pt x="242" y="43"/>
                    </a:lnTo>
                    <a:lnTo>
                      <a:pt x="271" y="37"/>
                    </a:lnTo>
                    <a:lnTo>
                      <a:pt x="306" y="28"/>
                    </a:lnTo>
                    <a:lnTo>
                      <a:pt x="325" y="23"/>
                    </a:lnTo>
                    <a:lnTo>
                      <a:pt x="345" y="20"/>
                    </a:lnTo>
                    <a:lnTo>
                      <a:pt x="363" y="15"/>
                    </a:lnTo>
                    <a:lnTo>
                      <a:pt x="379" y="11"/>
                    </a:lnTo>
                    <a:lnTo>
                      <a:pt x="391" y="9"/>
                    </a:lnTo>
                    <a:lnTo>
                      <a:pt x="398" y="6"/>
                    </a:lnTo>
                    <a:lnTo>
                      <a:pt x="408" y="3"/>
                    </a:lnTo>
                    <a:lnTo>
                      <a:pt x="418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8" name="Freeform 12">
                <a:extLst>
                  <a:ext uri="{FF2B5EF4-FFF2-40B4-BE49-F238E27FC236}">
                    <a16:creationId xmlns:a16="http://schemas.microsoft.com/office/drawing/2014/main" xmlns="" id="{B75A246C-8933-499E-BCAB-F85514BA3A6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03837" y="5656364"/>
                <a:ext cx="100820" cy="135712"/>
              </a:xfrm>
              <a:custGeom>
                <a:avLst/>
                <a:gdLst>
                  <a:gd name="T0" fmla="*/ 454 w 540"/>
                  <a:gd name="T1" fmla="*/ 677 h 726"/>
                  <a:gd name="T2" fmla="*/ 455 w 540"/>
                  <a:gd name="T3" fmla="*/ 700 h 726"/>
                  <a:gd name="T4" fmla="*/ 387 w 540"/>
                  <a:gd name="T5" fmla="*/ 0 h 726"/>
                  <a:gd name="T6" fmla="*/ 414 w 540"/>
                  <a:gd name="T7" fmla="*/ 10 h 726"/>
                  <a:gd name="T8" fmla="*/ 430 w 540"/>
                  <a:gd name="T9" fmla="*/ 33 h 726"/>
                  <a:gd name="T10" fmla="*/ 537 w 540"/>
                  <a:gd name="T11" fmla="*/ 324 h 726"/>
                  <a:gd name="T12" fmla="*/ 538 w 540"/>
                  <a:gd name="T13" fmla="*/ 349 h 726"/>
                  <a:gd name="T14" fmla="*/ 528 w 540"/>
                  <a:gd name="T15" fmla="*/ 367 h 726"/>
                  <a:gd name="T16" fmla="*/ 508 w 540"/>
                  <a:gd name="T17" fmla="*/ 373 h 726"/>
                  <a:gd name="T18" fmla="*/ 488 w 540"/>
                  <a:gd name="T19" fmla="*/ 368 h 726"/>
                  <a:gd name="T20" fmla="*/ 367 w 540"/>
                  <a:gd name="T21" fmla="*/ 454 h 726"/>
                  <a:gd name="T22" fmla="*/ 472 w 540"/>
                  <a:gd name="T23" fmla="*/ 454 h 726"/>
                  <a:gd name="T24" fmla="*/ 490 w 540"/>
                  <a:gd name="T25" fmla="*/ 464 h 726"/>
                  <a:gd name="T26" fmla="*/ 501 w 540"/>
                  <a:gd name="T27" fmla="*/ 486 h 726"/>
                  <a:gd name="T28" fmla="*/ 501 w 540"/>
                  <a:gd name="T29" fmla="*/ 504 h 726"/>
                  <a:gd name="T30" fmla="*/ 498 w 540"/>
                  <a:gd name="T31" fmla="*/ 694 h 726"/>
                  <a:gd name="T32" fmla="*/ 488 w 540"/>
                  <a:gd name="T33" fmla="*/ 712 h 726"/>
                  <a:gd name="T34" fmla="*/ 467 w 540"/>
                  <a:gd name="T35" fmla="*/ 724 h 726"/>
                  <a:gd name="T36" fmla="*/ 445 w 540"/>
                  <a:gd name="T37" fmla="*/ 724 h 726"/>
                  <a:gd name="T38" fmla="*/ 226 w 540"/>
                  <a:gd name="T39" fmla="*/ 711 h 726"/>
                  <a:gd name="T40" fmla="*/ 211 w 540"/>
                  <a:gd name="T41" fmla="*/ 710 h 726"/>
                  <a:gd name="T42" fmla="*/ 193 w 540"/>
                  <a:gd name="T43" fmla="*/ 701 h 726"/>
                  <a:gd name="T44" fmla="*/ 172 w 540"/>
                  <a:gd name="T45" fmla="*/ 686 h 726"/>
                  <a:gd name="T46" fmla="*/ 141 w 540"/>
                  <a:gd name="T47" fmla="*/ 656 h 726"/>
                  <a:gd name="T48" fmla="*/ 93 w 540"/>
                  <a:gd name="T49" fmla="*/ 614 h 726"/>
                  <a:gd name="T50" fmla="*/ 64 w 540"/>
                  <a:gd name="T51" fmla="*/ 587 h 726"/>
                  <a:gd name="T52" fmla="*/ 39 w 540"/>
                  <a:gd name="T53" fmla="*/ 564 h 726"/>
                  <a:gd name="T54" fmla="*/ 23 w 540"/>
                  <a:gd name="T55" fmla="*/ 551 h 726"/>
                  <a:gd name="T56" fmla="*/ 6 w 540"/>
                  <a:gd name="T57" fmla="*/ 536 h 726"/>
                  <a:gd name="T58" fmla="*/ 0 w 540"/>
                  <a:gd name="T59" fmla="*/ 516 h 726"/>
                  <a:gd name="T60" fmla="*/ 5 w 540"/>
                  <a:gd name="T61" fmla="*/ 500 h 726"/>
                  <a:gd name="T62" fmla="*/ 81 w 540"/>
                  <a:gd name="T63" fmla="*/ 183 h 726"/>
                  <a:gd name="T64" fmla="*/ 58 w 540"/>
                  <a:gd name="T65" fmla="*/ 164 h 726"/>
                  <a:gd name="T66" fmla="*/ 54 w 540"/>
                  <a:gd name="T67" fmla="*/ 145 h 726"/>
                  <a:gd name="T68" fmla="*/ 63 w 540"/>
                  <a:gd name="T69" fmla="*/ 123 h 726"/>
                  <a:gd name="T70" fmla="*/ 80 w 540"/>
                  <a:gd name="T71" fmla="*/ 111 h 726"/>
                  <a:gd name="T72" fmla="*/ 90 w 540"/>
                  <a:gd name="T73" fmla="*/ 107 h 726"/>
                  <a:gd name="T74" fmla="*/ 114 w 540"/>
                  <a:gd name="T75" fmla="*/ 99 h 726"/>
                  <a:gd name="T76" fmla="*/ 154 w 540"/>
                  <a:gd name="T77" fmla="*/ 83 h 726"/>
                  <a:gd name="T78" fmla="*/ 205 w 540"/>
                  <a:gd name="T79" fmla="*/ 64 h 726"/>
                  <a:gd name="T80" fmla="*/ 259 w 540"/>
                  <a:gd name="T81" fmla="*/ 44 h 726"/>
                  <a:gd name="T82" fmla="*/ 310 w 540"/>
                  <a:gd name="T83" fmla="*/ 25 h 726"/>
                  <a:gd name="T84" fmla="*/ 349 w 540"/>
                  <a:gd name="T85" fmla="*/ 10 h 726"/>
                  <a:gd name="T86" fmla="*/ 370 w 540"/>
                  <a:gd name="T87" fmla="*/ 2 h 7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40" h="726">
                    <a:moveTo>
                      <a:pt x="455" y="676"/>
                    </a:moveTo>
                    <a:lnTo>
                      <a:pt x="454" y="677"/>
                    </a:lnTo>
                    <a:lnTo>
                      <a:pt x="451" y="678"/>
                    </a:lnTo>
                    <a:lnTo>
                      <a:pt x="455" y="700"/>
                    </a:lnTo>
                    <a:lnTo>
                      <a:pt x="455" y="676"/>
                    </a:lnTo>
                    <a:close/>
                    <a:moveTo>
                      <a:pt x="387" y="0"/>
                    </a:moveTo>
                    <a:lnTo>
                      <a:pt x="402" y="3"/>
                    </a:lnTo>
                    <a:lnTo>
                      <a:pt x="414" y="10"/>
                    </a:lnTo>
                    <a:lnTo>
                      <a:pt x="424" y="21"/>
                    </a:lnTo>
                    <a:lnTo>
                      <a:pt x="430" y="33"/>
                    </a:lnTo>
                    <a:lnTo>
                      <a:pt x="535" y="315"/>
                    </a:lnTo>
                    <a:lnTo>
                      <a:pt x="537" y="324"/>
                    </a:lnTo>
                    <a:lnTo>
                      <a:pt x="540" y="335"/>
                    </a:lnTo>
                    <a:lnTo>
                      <a:pt x="538" y="349"/>
                    </a:lnTo>
                    <a:lnTo>
                      <a:pt x="534" y="360"/>
                    </a:lnTo>
                    <a:lnTo>
                      <a:pt x="528" y="367"/>
                    </a:lnTo>
                    <a:lnTo>
                      <a:pt x="518" y="372"/>
                    </a:lnTo>
                    <a:lnTo>
                      <a:pt x="508" y="373"/>
                    </a:lnTo>
                    <a:lnTo>
                      <a:pt x="498" y="372"/>
                    </a:lnTo>
                    <a:lnTo>
                      <a:pt x="488" y="368"/>
                    </a:lnTo>
                    <a:lnTo>
                      <a:pt x="421" y="336"/>
                    </a:lnTo>
                    <a:lnTo>
                      <a:pt x="367" y="454"/>
                    </a:lnTo>
                    <a:lnTo>
                      <a:pt x="457" y="453"/>
                    </a:lnTo>
                    <a:lnTo>
                      <a:pt x="472" y="454"/>
                    </a:lnTo>
                    <a:lnTo>
                      <a:pt x="483" y="459"/>
                    </a:lnTo>
                    <a:lnTo>
                      <a:pt x="490" y="464"/>
                    </a:lnTo>
                    <a:lnTo>
                      <a:pt x="497" y="475"/>
                    </a:lnTo>
                    <a:lnTo>
                      <a:pt x="501" y="486"/>
                    </a:lnTo>
                    <a:lnTo>
                      <a:pt x="501" y="495"/>
                    </a:lnTo>
                    <a:lnTo>
                      <a:pt x="501" y="504"/>
                    </a:lnTo>
                    <a:lnTo>
                      <a:pt x="500" y="680"/>
                    </a:lnTo>
                    <a:lnTo>
                      <a:pt x="498" y="694"/>
                    </a:lnTo>
                    <a:lnTo>
                      <a:pt x="494" y="705"/>
                    </a:lnTo>
                    <a:lnTo>
                      <a:pt x="488" y="712"/>
                    </a:lnTo>
                    <a:lnTo>
                      <a:pt x="478" y="720"/>
                    </a:lnTo>
                    <a:lnTo>
                      <a:pt x="467" y="724"/>
                    </a:lnTo>
                    <a:lnTo>
                      <a:pt x="455" y="726"/>
                    </a:lnTo>
                    <a:lnTo>
                      <a:pt x="445" y="724"/>
                    </a:lnTo>
                    <a:lnTo>
                      <a:pt x="231" y="710"/>
                    </a:lnTo>
                    <a:lnTo>
                      <a:pt x="226" y="711"/>
                    </a:lnTo>
                    <a:lnTo>
                      <a:pt x="223" y="711"/>
                    </a:lnTo>
                    <a:lnTo>
                      <a:pt x="211" y="710"/>
                    </a:lnTo>
                    <a:lnTo>
                      <a:pt x="200" y="705"/>
                    </a:lnTo>
                    <a:lnTo>
                      <a:pt x="193" y="701"/>
                    </a:lnTo>
                    <a:lnTo>
                      <a:pt x="184" y="695"/>
                    </a:lnTo>
                    <a:lnTo>
                      <a:pt x="172" y="686"/>
                    </a:lnTo>
                    <a:lnTo>
                      <a:pt x="158" y="672"/>
                    </a:lnTo>
                    <a:lnTo>
                      <a:pt x="141" y="656"/>
                    </a:lnTo>
                    <a:lnTo>
                      <a:pt x="119" y="637"/>
                    </a:lnTo>
                    <a:lnTo>
                      <a:pt x="93" y="614"/>
                    </a:lnTo>
                    <a:lnTo>
                      <a:pt x="79" y="601"/>
                    </a:lnTo>
                    <a:lnTo>
                      <a:pt x="64" y="587"/>
                    </a:lnTo>
                    <a:lnTo>
                      <a:pt x="51" y="575"/>
                    </a:lnTo>
                    <a:lnTo>
                      <a:pt x="39" y="564"/>
                    </a:lnTo>
                    <a:lnTo>
                      <a:pt x="29" y="556"/>
                    </a:lnTo>
                    <a:lnTo>
                      <a:pt x="23" y="551"/>
                    </a:lnTo>
                    <a:lnTo>
                      <a:pt x="14" y="545"/>
                    </a:lnTo>
                    <a:lnTo>
                      <a:pt x="6" y="536"/>
                    </a:lnTo>
                    <a:lnTo>
                      <a:pt x="3" y="529"/>
                    </a:lnTo>
                    <a:lnTo>
                      <a:pt x="0" y="516"/>
                    </a:lnTo>
                    <a:lnTo>
                      <a:pt x="3" y="506"/>
                    </a:lnTo>
                    <a:lnTo>
                      <a:pt x="5" y="500"/>
                    </a:lnTo>
                    <a:lnTo>
                      <a:pt x="141" y="210"/>
                    </a:lnTo>
                    <a:lnTo>
                      <a:pt x="81" y="183"/>
                    </a:lnTo>
                    <a:lnTo>
                      <a:pt x="67" y="174"/>
                    </a:lnTo>
                    <a:lnTo>
                      <a:pt x="58" y="164"/>
                    </a:lnTo>
                    <a:lnTo>
                      <a:pt x="55" y="155"/>
                    </a:lnTo>
                    <a:lnTo>
                      <a:pt x="54" y="145"/>
                    </a:lnTo>
                    <a:lnTo>
                      <a:pt x="57" y="133"/>
                    </a:lnTo>
                    <a:lnTo>
                      <a:pt x="63" y="123"/>
                    </a:lnTo>
                    <a:lnTo>
                      <a:pt x="73" y="116"/>
                    </a:lnTo>
                    <a:lnTo>
                      <a:pt x="80" y="111"/>
                    </a:lnTo>
                    <a:lnTo>
                      <a:pt x="87" y="109"/>
                    </a:lnTo>
                    <a:lnTo>
                      <a:pt x="90" y="107"/>
                    </a:lnTo>
                    <a:lnTo>
                      <a:pt x="99" y="104"/>
                    </a:lnTo>
                    <a:lnTo>
                      <a:pt x="114" y="99"/>
                    </a:lnTo>
                    <a:lnTo>
                      <a:pt x="132" y="92"/>
                    </a:lnTo>
                    <a:lnTo>
                      <a:pt x="154" y="83"/>
                    </a:lnTo>
                    <a:lnTo>
                      <a:pt x="179" y="75"/>
                    </a:lnTo>
                    <a:lnTo>
                      <a:pt x="205" y="64"/>
                    </a:lnTo>
                    <a:lnTo>
                      <a:pt x="232" y="54"/>
                    </a:lnTo>
                    <a:lnTo>
                      <a:pt x="259" y="44"/>
                    </a:lnTo>
                    <a:lnTo>
                      <a:pt x="284" y="35"/>
                    </a:lnTo>
                    <a:lnTo>
                      <a:pt x="310" y="25"/>
                    </a:lnTo>
                    <a:lnTo>
                      <a:pt x="330" y="16"/>
                    </a:lnTo>
                    <a:lnTo>
                      <a:pt x="349" y="10"/>
                    </a:lnTo>
                    <a:lnTo>
                      <a:pt x="363" y="6"/>
                    </a:lnTo>
                    <a:lnTo>
                      <a:pt x="370" y="2"/>
                    </a:lnTo>
                    <a:lnTo>
                      <a:pt x="387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99707A24-4969-42EC-8547-B54D836594BF}"/>
                </a:ext>
              </a:extLst>
            </p:cNvPr>
            <p:cNvSpPr txBox="1"/>
            <p:nvPr/>
          </p:nvSpPr>
          <p:spPr>
            <a:xfrm>
              <a:off x="9069970" y="854402"/>
              <a:ext cx="23577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z="1400" spc="-300" dirty="0">
                  <a:solidFill>
                    <a:schemeClr val="bg2">
                      <a:lumMod val="50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방송 단위당 </a:t>
              </a:r>
              <a:r>
                <a:rPr lang="ko-KR" altLang="en-US" sz="1400" spc="-300" dirty="0" err="1">
                  <a:solidFill>
                    <a:schemeClr val="bg2">
                      <a:lumMod val="50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취급액</a:t>
              </a:r>
              <a:r>
                <a:rPr lang="ko-KR" altLang="en-US" sz="1400" spc="-300" dirty="0">
                  <a:solidFill>
                    <a:schemeClr val="bg2">
                      <a:lumMod val="50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 비율</a:t>
              </a:r>
              <a:endParaRPr lang="en-US" altLang="ko-KR" sz="1400" spc="-300" dirty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xmlns="" id="{09CC4C28-4FCC-43EA-85C5-368D8FFE9D3E}"/>
              </a:ext>
            </a:extLst>
          </p:cNvPr>
          <p:cNvGrpSpPr/>
          <p:nvPr/>
        </p:nvGrpSpPr>
        <p:grpSpPr>
          <a:xfrm>
            <a:off x="764819" y="450079"/>
            <a:ext cx="828675" cy="825135"/>
            <a:chOff x="4470344" y="3032826"/>
            <a:chExt cx="960782" cy="9566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xmlns="" id="{F41D4004-DE57-4736-8304-FEB00F8133E4}"/>
                </a:ext>
              </a:extLst>
            </p:cNvPr>
            <p:cNvSpPr/>
            <p:nvPr/>
          </p:nvSpPr>
          <p:spPr>
            <a:xfrm>
              <a:off x="4470344" y="3032826"/>
              <a:ext cx="960782" cy="956678"/>
            </a:xfrm>
            <a:prstGeom prst="rect">
              <a:avLst/>
            </a:prstGeom>
            <a:solidFill>
              <a:srgbClr val="FFB89B"/>
            </a:solidFill>
            <a:ln>
              <a:solidFill>
                <a:srgbClr val="FFB8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xmlns="" id="{1CF52DD8-C7BC-47E6-8A29-CB068B3611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07267" y="3163883"/>
              <a:ext cx="686934" cy="694800"/>
            </a:xfrm>
            <a:custGeom>
              <a:avLst/>
              <a:gdLst>
                <a:gd name="T0" fmla="*/ 2319 w 3259"/>
                <a:gd name="T1" fmla="*/ 2118 h 3338"/>
                <a:gd name="T2" fmla="*/ 1028 w 3259"/>
                <a:gd name="T3" fmla="*/ 809 h 3338"/>
                <a:gd name="T4" fmla="*/ 1285 w 3259"/>
                <a:gd name="T5" fmla="*/ 1018 h 3338"/>
                <a:gd name="T6" fmla="*/ 1336 w 3259"/>
                <a:gd name="T7" fmla="*/ 1045 h 3338"/>
                <a:gd name="T8" fmla="*/ 1535 w 3259"/>
                <a:gd name="T9" fmla="*/ 1237 h 3338"/>
                <a:gd name="T10" fmla="*/ 1580 w 3259"/>
                <a:gd name="T11" fmla="*/ 1267 h 3338"/>
                <a:gd name="T12" fmla="*/ 1642 w 3259"/>
                <a:gd name="T13" fmla="*/ 1450 h 3338"/>
                <a:gd name="T14" fmla="*/ 2013 w 3259"/>
                <a:gd name="T15" fmla="*/ 1446 h 3338"/>
                <a:gd name="T16" fmla="*/ 2036 w 3259"/>
                <a:gd name="T17" fmla="*/ 1497 h 3338"/>
                <a:gd name="T18" fmla="*/ 1619 w 3259"/>
                <a:gd name="T19" fmla="*/ 1527 h 3338"/>
                <a:gd name="T20" fmla="*/ 1535 w 3259"/>
                <a:gd name="T21" fmla="*/ 1376 h 3338"/>
                <a:gd name="T22" fmla="*/ 1428 w 3259"/>
                <a:gd name="T23" fmla="*/ 1521 h 3338"/>
                <a:gd name="T24" fmla="*/ 1293 w 3259"/>
                <a:gd name="T25" fmla="*/ 1178 h 3338"/>
                <a:gd name="T26" fmla="*/ 1138 w 3259"/>
                <a:gd name="T27" fmla="*/ 1525 h 3338"/>
                <a:gd name="T28" fmla="*/ 1094 w 3259"/>
                <a:gd name="T29" fmla="*/ 1496 h 3338"/>
                <a:gd name="T30" fmla="*/ 834 w 3259"/>
                <a:gd name="T31" fmla="*/ 1516 h 3338"/>
                <a:gd name="T32" fmla="*/ 784 w 3259"/>
                <a:gd name="T33" fmla="*/ 1499 h 3338"/>
                <a:gd name="T34" fmla="*/ 600 w 3259"/>
                <a:gd name="T35" fmla="*/ 1524 h 3338"/>
                <a:gd name="T36" fmla="*/ 407 w 3259"/>
                <a:gd name="T37" fmla="*/ 1509 h 3338"/>
                <a:gd name="T38" fmla="*/ 414 w 3259"/>
                <a:gd name="T39" fmla="*/ 1453 h 3338"/>
                <a:gd name="T40" fmla="*/ 566 w 3259"/>
                <a:gd name="T41" fmla="*/ 1428 h 3338"/>
                <a:gd name="T42" fmla="*/ 676 w 3259"/>
                <a:gd name="T43" fmla="*/ 1179 h 3338"/>
                <a:gd name="T44" fmla="*/ 726 w 3259"/>
                <a:gd name="T45" fmla="*/ 1195 h 3338"/>
                <a:gd name="T46" fmla="*/ 972 w 3259"/>
                <a:gd name="T47" fmla="*/ 782 h 3338"/>
                <a:gd name="T48" fmla="*/ 1075 w 3259"/>
                <a:gd name="T49" fmla="*/ 322 h 3338"/>
                <a:gd name="T50" fmla="*/ 741 w 3259"/>
                <a:gd name="T51" fmla="*/ 448 h 3338"/>
                <a:gd name="T52" fmla="*/ 484 w 3259"/>
                <a:gd name="T53" fmla="*/ 688 h 3338"/>
                <a:gd name="T54" fmla="*/ 333 w 3259"/>
                <a:gd name="T55" fmla="*/ 1011 h 3338"/>
                <a:gd name="T56" fmla="*/ 319 w 3259"/>
                <a:gd name="T57" fmla="*/ 1383 h 3338"/>
                <a:gd name="T58" fmla="*/ 444 w 3259"/>
                <a:gd name="T59" fmla="*/ 1720 h 3338"/>
                <a:gd name="T60" fmla="*/ 682 w 3259"/>
                <a:gd name="T61" fmla="*/ 1979 h 3338"/>
                <a:gd name="T62" fmla="*/ 1004 w 3259"/>
                <a:gd name="T63" fmla="*/ 2131 h 3338"/>
                <a:gd name="T64" fmla="*/ 1372 w 3259"/>
                <a:gd name="T65" fmla="*/ 2146 h 3338"/>
                <a:gd name="T66" fmla="*/ 1706 w 3259"/>
                <a:gd name="T67" fmla="*/ 2019 h 3338"/>
                <a:gd name="T68" fmla="*/ 1963 w 3259"/>
                <a:gd name="T69" fmla="*/ 1779 h 3338"/>
                <a:gd name="T70" fmla="*/ 2113 w 3259"/>
                <a:gd name="T71" fmla="*/ 1455 h 3338"/>
                <a:gd name="T72" fmla="*/ 2128 w 3259"/>
                <a:gd name="T73" fmla="*/ 1084 h 3338"/>
                <a:gd name="T74" fmla="*/ 2002 w 3259"/>
                <a:gd name="T75" fmla="*/ 747 h 3338"/>
                <a:gd name="T76" fmla="*/ 1765 w 3259"/>
                <a:gd name="T77" fmla="*/ 489 h 3338"/>
                <a:gd name="T78" fmla="*/ 1444 w 3259"/>
                <a:gd name="T79" fmla="*/ 337 h 3338"/>
                <a:gd name="T80" fmla="*/ 1224 w 3259"/>
                <a:gd name="T81" fmla="*/ 0 h 3338"/>
                <a:gd name="T82" fmla="*/ 1660 w 3259"/>
                <a:gd name="T83" fmla="*/ 81 h 3338"/>
                <a:gd name="T84" fmla="*/ 2026 w 3259"/>
                <a:gd name="T85" fmla="*/ 303 h 3338"/>
                <a:gd name="T86" fmla="*/ 2295 w 3259"/>
                <a:gd name="T87" fmla="*/ 636 h 3338"/>
                <a:gd name="T88" fmla="*/ 2434 w 3259"/>
                <a:gd name="T89" fmla="*/ 1051 h 3338"/>
                <a:gd name="T90" fmla="*/ 2418 w 3259"/>
                <a:gd name="T91" fmla="*/ 1503 h 3338"/>
                <a:gd name="T92" fmla="*/ 2250 w 3259"/>
                <a:gd name="T93" fmla="*/ 1905 h 3338"/>
                <a:gd name="T94" fmla="*/ 1959 w 3259"/>
                <a:gd name="T95" fmla="*/ 2218 h 3338"/>
                <a:gd name="T96" fmla="*/ 1577 w 3259"/>
                <a:gd name="T97" fmla="*/ 2415 h 3338"/>
                <a:gd name="T98" fmla="*/ 1133 w 3259"/>
                <a:gd name="T99" fmla="*/ 2463 h 3338"/>
                <a:gd name="T100" fmla="*/ 708 w 3259"/>
                <a:gd name="T101" fmla="*/ 2353 h 3338"/>
                <a:gd name="T102" fmla="*/ 358 w 3259"/>
                <a:gd name="T103" fmla="*/ 2105 h 3338"/>
                <a:gd name="T104" fmla="*/ 113 w 3259"/>
                <a:gd name="T105" fmla="*/ 1753 h 3338"/>
                <a:gd name="T106" fmla="*/ 3 w 3259"/>
                <a:gd name="T107" fmla="*/ 1325 h 3338"/>
                <a:gd name="T108" fmla="*/ 51 w 3259"/>
                <a:gd name="T109" fmla="*/ 877 h 3338"/>
                <a:gd name="T110" fmla="*/ 246 w 3259"/>
                <a:gd name="T111" fmla="*/ 492 h 3338"/>
                <a:gd name="T112" fmla="*/ 557 w 3259"/>
                <a:gd name="T113" fmla="*/ 199 h 3338"/>
                <a:gd name="T114" fmla="*/ 956 w 3259"/>
                <a:gd name="T115" fmla="*/ 30 h 3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259" h="3338">
                  <a:moveTo>
                    <a:pt x="2319" y="2118"/>
                  </a:moveTo>
                  <a:lnTo>
                    <a:pt x="3259" y="3065"/>
                  </a:lnTo>
                  <a:lnTo>
                    <a:pt x="2988" y="3338"/>
                  </a:lnTo>
                  <a:lnTo>
                    <a:pt x="2047" y="2391"/>
                  </a:lnTo>
                  <a:lnTo>
                    <a:pt x="2319" y="2118"/>
                  </a:lnTo>
                  <a:close/>
                  <a:moveTo>
                    <a:pt x="995" y="779"/>
                  </a:moveTo>
                  <a:lnTo>
                    <a:pt x="1006" y="782"/>
                  </a:lnTo>
                  <a:lnTo>
                    <a:pt x="1015" y="787"/>
                  </a:lnTo>
                  <a:lnTo>
                    <a:pt x="1023" y="796"/>
                  </a:lnTo>
                  <a:lnTo>
                    <a:pt x="1028" y="809"/>
                  </a:lnTo>
                  <a:lnTo>
                    <a:pt x="1144" y="1344"/>
                  </a:lnTo>
                  <a:lnTo>
                    <a:pt x="1257" y="1045"/>
                  </a:lnTo>
                  <a:lnTo>
                    <a:pt x="1265" y="1032"/>
                  </a:lnTo>
                  <a:lnTo>
                    <a:pt x="1274" y="1024"/>
                  </a:lnTo>
                  <a:lnTo>
                    <a:pt x="1285" y="1018"/>
                  </a:lnTo>
                  <a:lnTo>
                    <a:pt x="1297" y="1016"/>
                  </a:lnTo>
                  <a:lnTo>
                    <a:pt x="1309" y="1018"/>
                  </a:lnTo>
                  <a:lnTo>
                    <a:pt x="1320" y="1023"/>
                  </a:lnTo>
                  <a:lnTo>
                    <a:pt x="1329" y="1032"/>
                  </a:lnTo>
                  <a:lnTo>
                    <a:pt x="1336" y="1045"/>
                  </a:lnTo>
                  <a:lnTo>
                    <a:pt x="1442" y="1378"/>
                  </a:lnTo>
                  <a:lnTo>
                    <a:pt x="1507" y="1257"/>
                  </a:lnTo>
                  <a:lnTo>
                    <a:pt x="1514" y="1247"/>
                  </a:lnTo>
                  <a:lnTo>
                    <a:pt x="1524" y="1241"/>
                  </a:lnTo>
                  <a:lnTo>
                    <a:pt x="1535" y="1237"/>
                  </a:lnTo>
                  <a:lnTo>
                    <a:pt x="1546" y="1237"/>
                  </a:lnTo>
                  <a:lnTo>
                    <a:pt x="1557" y="1242"/>
                  </a:lnTo>
                  <a:lnTo>
                    <a:pt x="1566" y="1248"/>
                  </a:lnTo>
                  <a:lnTo>
                    <a:pt x="1575" y="1256"/>
                  </a:lnTo>
                  <a:lnTo>
                    <a:pt x="1580" y="1267"/>
                  </a:lnTo>
                  <a:lnTo>
                    <a:pt x="1634" y="1409"/>
                  </a:lnTo>
                  <a:lnTo>
                    <a:pt x="1638" y="1423"/>
                  </a:lnTo>
                  <a:lnTo>
                    <a:pt x="1641" y="1434"/>
                  </a:lnTo>
                  <a:lnTo>
                    <a:pt x="1642" y="1443"/>
                  </a:lnTo>
                  <a:lnTo>
                    <a:pt x="1642" y="1450"/>
                  </a:lnTo>
                  <a:lnTo>
                    <a:pt x="1648" y="1446"/>
                  </a:lnTo>
                  <a:lnTo>
                    <a:pt x="1658" y="1445"/>
                  </a:lnTo>
                  <a:lnTo>
                    <a:pt x="1670" y="1444"/>
                  </a:lnTo>
                  <a:lnTo>
                    <a:pt x="1998" y="1444"/>
                  </a:lnTo>
                  <a:lnTo>
                    <a:pt x="2013" y="1446"/>
                  </a:lnTo>
                  <a:lnTo>
                    <a:pt x="2023" y="1453"/>
                  </a:lnTo>
                  <a:lnTo>
                    <a:pt x="2032" y="1462"/>
                  </a:lnTo>
                  <a:lnTo>
                    <a:pt x="2036" y="1473"/>
                  </a:lnTo>
                  <a:lnTo>
                    <a:pt x="2038" y="1486"/>
                  </a:lnTo>
                  <a:lnTo>
                    <a:pt x="2036" y="1497"/>
                  </a:lnTo>
                  <a:lnTo>
                    <a:pt x="2032" y="1509"/>
                  </a:lnTo>
                  <a:lnTo>
                    <a:pt x="2023" y="1517"/>
                  </a:lnTo>
                  <a:lnTo>
                    <a:pt x="2013" y="1524"/>
                  </a:lnTo>
                  <a:lnTo>
                    <a:pt x="1998" y="1527"/>
                  </a:lnTo>
                  <a:lnTo>
                    <a:pt x="1619" y="1527"/>
                  </a:lnTo>
                  <a:lnTo>
                    <a:pt x="1605" y="1524"/>
                  </a:lnTo>
                  <a:lnTo>
                    <a:pt x="1595" y="1517"/>
                  </a:lnTo>
                  <a:lnTo>
                    <a:pt x="1585" y="1508"/>
                  </a:lnTo>
                  <a:lnTo>
                    <a:pt x="1579" y="1496"/>
                  </a:lnTo>
                  <a:lnTo>
                    <a:pt x="1535" y="1376"/>
                  </a:lnTo>
                  <a:lnTo>
                    <a:pt x="1467" y="1502"/>
                  </a:lnTo>
                  <a:lnTo>
                    <a:pt x="1460" y="1512"/>
                  </a:lnTo>
                  <a:lnTo>
                    <a:pt x="1450" y="1518"/>
                  </a:lnTo>
                  <a:lnTo>
                    <a:pt x="1440" y="1521"/>
                  </a:lnTo>
                  <a:lnTo>
                    <a:pt x="1428" y="1521"/>
                  </a:lnTo>
                  <a:lnTo>
                    <a:pt x="1417" y="1518"/>
                  </a:lnTo>
                  <a:lnTo>
                    <a:pt x="1407" y="1512"/>
                  </a:lnTo>
                  <a:lnTo>
                    <a:pt x="1399" y="1503"/>
                  </a:lnTo>
                  <a:lnTo>
                    <a:pt x="1394" y="1492"/>
                  </a:lnTo>
                  <a:lnTo>
                    <a:pt x="1293" y="1178"/>
                  </a:lnTo>
                  <a:lnTo>
                    <a:pt x="1173" y="1496"/>
                  </a:lnTo>
                  <a:lnTo>
                    <a:pt x="1166" y="1507"/>
                  </a:lnTo>
                  <a:lnTo>
                    <a:pt x="1159" y="1515"/>
                  </a:lnTo>
                  <a:lnTo>
                    <a:pt x="1148" y="1521"/>
                  </a:lnTo>
                  <a:lnTo>
                    <a:pt x="1138" y="1525"/>
                  </a:lnTo>
                  <a:lnTo>
                    <a:pt x="1126" y="1526"/>
                  </a:lnTo>
                  <a:lnTo>
                    <a:pt x="1116" y="1522"/>
                  </a:lnTo>
                  <a:lnTo>
                    <a:pt x="1106" y="1517"/>
                  </a:lnTo>
                  <a:lnTo>
                    <a:pt x="1099" y="1509"/>
                  </a:lnTo>
                  <a:lnTo>
                    <a:pt x="1094" y="1496"/>
                  </a:lnTo>
                  <a:lnTo>
                    <a:pt x="986" y="993"/>
                  </a:lnTo>
                  <a:lnTo>
                    <a:pt x="857" y="1490"/>
                  </a:lnTo>
                  <a:lnTo>
                    <a:pt x="853" y="1501"/>
                  </a:lnTo>
                  <a:lnTo>
                    <a:pt x="845" y="1510"/>
                  </a:lnTo>
                  <a:lnTo>
                    <a:pt x="834" y="1516"/>
                  </a:lnTo>
                  <a:lnTo>
                    <a:pt x="824" y="1519"/>
                  </a:lnTo>
                  <a:lnTo>
                    <a:pt x="812" y="1519"/>
                  </a:lnTo>
                  <a:lnTo>
                    <a:pt x="801" y="1516"/>
                  </a:lnTo>
                  <a:lnTo>
                    <a:pt x="791" y="1510"/>
                  </a:lnTo>
                  <a:lnTo>
                    <a:pt x="784" y="1499"/>
                  </a:lnTo>
                  <a:lnTo>
                    <a:pt x="696" y="1317"/>
                  </a:lnTo>
                  <a:lnTo>
                    <a:pt x="627" y="1496"/>
                  </a:lnTo>
                  <a:lnTo>
                    <a:pt x="620" y="1508"/>
                  </a:lnTo>
                  <a:lnTo>
                    <a:pt x="611" y="1517"/>
                  </a:lnTo>
                  <a:lnTo>
                    <a:pt x="600" y="1524"/>
                  </a:lnTo>
                  <a:lnTo>
                    <a:pt x="587" y="1527"/>
                  </a:lnTo>
                  <a:lnTo>
                    <a:pt x="439" y="1527"/>
                  </a:lnTo>
                  <a:lnTo>
                    <a:pt x="425" y="1524"/>
                  </a:lnTo>
                  <a:lnTo>
                    <a:pt x="414" y="1517"/>
                  </a:lnTo>
                  <a:lnTo>
                    <a:pt x="407" y="1509"/>
                  </a:lnTo>
                  <a:lnTo>
                    <a:pt x="401" y="1497"/>
                  </a:lnTo>
                  <a:lnTo>
                    <a:pt x="400" y="1486"/>
                  </a:lnTo>
                  <a:lnTo>
                    <a:pt x="401" y="1473"/>
                  </a:lnTo>
                  <a:lnTo>
                    <a:pt x="407" y="1462"/>
                  </a:lnTo>
                  <a:lnTo>
                    <a:pt x="414" y="1453"/>
                  </a:lnTo>
                  <a:lnTo>
                    <a:pt x="425" y="1446"/>
                  </a:lnTo>
                  <a:lnTo>
                    <a:pt x="439" y="1444"/>
                  </a:lnTo>
                  <a:lnTo>
                    <a:pt x="558" y="1444"/>
                  </a:lnTo>
                  <a:lnTo>
                    <a:pt x="562" y="1438"/>
                  </a:lnTo>
                  <a:lnTo>
                    <a:pt x="566" y="1428"/>
                  </a:lnTo>
                  <a:lnTo>
                    <a:pt x="570" y="1416"/>
                  </a:lnTo>
                  <a:lnTo>
                    <a:pt x="652" y="1205"/>
                  </a:lnTo>
                  <a:lnTo>
                    <a:pt x="658" y="1194"/>
                  </a:lnTo>
                  <a:lnTo>
                    <a:pt x="666" y="1186"/>
                  </a:lnTo>
                  <a:lnTo>
                    <a:pt x="676" y="1179"/>
                  </a:lnTo>
                  <a:lnTo>
                    <a:pt x="687" y="1176"/>
                  </a:lnTo>
                  <a:lnTo>
                    <a:pt x="698" y="1175"/>
                  </a:lnTo>
                  <a:lnTo>
                    <a:pt x="709" y="1177"/>
                  </a:lnTo>
                  <a:lnTo>
                    <a:pt x="719" y="1185"/>
                  </a:lnTo>
                  <a:lnTo>
                    <a:pt x="726" y="1195"/>
                  </a:lnTo>
                  <a:lnTo>
                    <a:pt x="807" y="1362"/>
                  </a:lnTo>
                  <a:lnTo>
                    <a:pt x="949" y="809"/>
                  </a:lnTo>
                  <a:lnTo>
                    <a:pt x="955" y="797"/>
                  </a:lnTo>
                  <a:lnTo>
                    <a:pt x="963" y="789"/>
                  </a:lnTo>
                  <a:lnTo>
                    <a:pt x="972" y="782"/>
                  </a:lnTo>
                  <a:lnTo>
                    <a:pt x="984" y="779"/>
                  </a:lnTo>
                  <a:lnTo>
                    <a:pt x="995" y="779"/>
                  </a:lnTo>
                  <a:close/>
                  <a:moveTo>
                    <a:pt x="1224" y="310"/>
                  </a:moveTo>
                  <a:lnTo>
                    <a:pt x="1148" y="312"/>
                  </a:lnTo>
                  <a:lnTo>
                    <a:pt x="1075" y="322"/>
                  </a:lnTo>
                  <a:lnTo>
                    <a:pt x="1004" y="337"/>
                  </a:lnTo>
                  <a:lnTo>
                    <a:pt x="934" y="357"/>
                  </a:lnTo>
                  <a:lnTo>
                    <a:pt x="868" y="382"/>
                  </a:lnTo>
                  <a:lnTo>
                    <a:pt x="803" y="413"/>
                  </a:lnTo>
                  <a:lnTo>
                    <a:pt x="741" y="448"/>
                  </a:lnTo>
                  <a:lnTo>
                    <a:pt x="682" y="489"/>
                  </a:lnTo>
                  <a:lnTo>
                    <a:pt x="628" y="532"/>
                  </a:lnTo>
                  <a:lnTo>
                    <a:pt x="575" y="580"/>
                  </a:lnTo>
                  <a:lnTo>
                    <a:pt x="528" y="632"/>
                  </a:lnTo>
                  <a:lnTo>
                    <a:pt x="484" y="688"/>
                  </a:lnTo>
                  <a:lnTo>
                    <a:pt x="444" y="747"/>
                  </a:lnTo>
                  <a:lnTo>
                    <a:pt x="410" y="810"/>
                  </a:lnTo>
                  <a:lnTo>
                    <a:pt x="379" y="874"/>
                  </a:lnTo>
                  <a:lnTo>
                    <a:pt x="354" y="942"/>
                  </a:lnTo>
                  <a:lnTo>
                    <a:pt x="333" y="1011"/>
                  </a:lnTo>
                  <a:lnTo>
                    <a:pt x="319" y="1084"/>
                  </a:lnTo>
                  <a:lnTo>
                    <a:pt x="310" y="1158"/>
                  </a:lnTo>
                  <a:lnTo>
                    <a:pt x="307" y="1233"/>
                  </a:lnTo>
                  <a:lnTo>
                    <a:pt x="310" y="1309"/>
                  </a:lnTo>
                  <a:lnTo>
                    <a:pt x="319" y="1383"/>
                  </a:lnTo>
                  <a:lnTo>
                    <a:pt x="333" y="1455"/>
                  </a:lnTo>
                  <a:lnTo>
                    <a:pt x="354" y="1526"/>
                  </a:lnTo>
                  <a:lnTo>
                    <a:pt x="379" y="1592"/>
                  </a:lnTo>
                  <a:lnTo>
                    <a:pt x="410" y="1658"/>
                  </a:lnTo>
                  <a:lnTo>
                    <a:pt x="444" y="1720"/>
                  </a:lnTo>
                  <a:lnTo>
                    <a:pt x="484" y="1779"/>
                  </a:lnTo>
                  <a:lnTo>
                    <a:pt x="528" y="1834"/>
                  </a:lnTo>
                  <a:lnTo>
                    <a:pt x="575" y="1887"/>
                  </a:lnTo>
                  <a:lnTo>
                    <a:pt x="628" y="1934"/>
                  </a:lnTo>
                  <a:lnTo>
                    <a:pt x="682" y="1979"/>
                  </a:lnTo>
                  <a:lnTo>
                    <a:pt x="741" y="2019"/>
                  </a:lnTo>
                  <a:lnTo>
                    <a:pt x="803" y="2054"/>
                  </a:lnTo>
                  <a:lnTo>
                    <a:pt x="868" y="2084"/>
                  </a:lnTo>
                  <a:lnTo>
                    <a:pt x="934" y="2110"/>
                  </a:lnTo>
                  <a:lnTo>
                    <a:pt x="1004" y="2131"/>
                  </a:lnTo>
                  <a:lnTo>
                    <a:pt x="1075" y="2146"/>
                  </a:lnTo>
                  <a:lnTo>
                    <a:pt x="1148" y="2154"/>
                  </a:lnTo>
                  <a:lnTo>
                    <a:pt x="1224" y="2157"/>
                  </a:lnTo>
                  <a:lnTo>
                    <a:pt x="1298" y="2154"/>
                  </a:lnTo>
                  <a:lnTo>
                    <a:pt x="1372" y="2146"/>
                  </a:lnTo>
                  <a:lnTo>
                    <a:pt x="1444" y="2131"/>
                  </a:lnTo>
                  <a:lnTo>
                    <a:pt x="1513" y="2110"/>
                  </a:lnTo>
                  <a:lnTo>
                    <a:pt x="1580" y="2084"/>
                  </a:lnTo>
                  <a:lnTo>
                    <a:pt x="1644" y="2054"/>
                  </a:lnTo>
                  <a:lnTo>
                    <a:pt x="1706" y="2019"/>
                  </a:lnTo>
                  <a:lnTo>
                    <a:pt x="1765" y="1979"/>
                  </a:lnTo>
                  <a:lnTo>
                    <a:pt x="1820" y="1934"/>
                  </a:lnTo>
                  <a:lnTo>
                    <a:pt x="1871" y="1887"/>
                  </a:lnTo>
                  <a:lnTo>
                    <a:pt x="1920" y="1834"/>
                  </a:lnTo>
                  <a:lnTo>
                    <a:pt x="1963" y="1779"/>
                  </a:lnTo>
                  <a:lnTo>
                    <a:pt x="2002" y="1720"/>
                  </a:lnTo>
                  <a:lnTo>
                    <a:pt x="2038" y="1658"/>
                  </a:lnTo>
                  <a:lnTo>
                    <a:pt x="2068" y="1592"/>
                  </a:lnTo>
                  <a:lnTo>
                    <a:pt x="2094" y="1526"/>
                  </a:lnTo>
                  <a:lnTo>
                    <a:pt x="2113" y="1455"/>
                  </a:lnTo>
                  <a:lnTo>
                    <a:pt x="2128" y="1383"/>
                  </a:lnTo>
                  <a:lnTo>
                    <a:pt x="2138" y="1309"/>
                  </a:lnTo>
                  <a:lnTo>
                    <a:pt x="2140" y="1233"/>
                  </a:lnTo>
                  <a:lnTo>
                    <a:pt x="2138" y="1158"/>
                  </a:lnTo>
                  <a:lnTo>
                    <a:pt x="2128" y="1084"/>
                  </a:lnTo>
                  <a:lnTo>
                    <a:pt x="2113" y="1011"/>
                  </a:lnTo>
                  <a:lnTo>
                    <a:pt x="2094" y="942"/>
                  </a:lnTo>
                  <a:lnTo>
                    <a:pt x="2068" y="874"/>
                  </a:lnTo>
                  <a:lnTo>
                    <a:pt x="2038" y="810"/>
                  </a:lnTo>
                  <a:lnTo>
                    <a:pt x="2002" y="747"/>
                  </a:lnTo>
                  <a:lnTo>
                    <a:pt x="1963" y="688"/>
                  </a:lnTo>
                  <a:lnTo>
                    <a:pt x="1920" y="632"/>
                  </a:lnTo>
                  <a:lnTo>
                    <a:pt x="1871" y="580"/>
                  </a:lnTo>
                  <a:lnTo>
                    <a:pt x="1820" y="532"/>
                  </a:lnTo>
                  <a:lnTo>
                    <a:pt x="1765" y="489"/>
                  </a:lnTo>
                  <a:lnTo>
                    <a:pt x="1706" y="448"/>
                  </a:lnTo>
                  <a:lnTo>
                    <a:pt x="1644" y="413"/>
                  </a:lnTo>
                  <a:lnTo>
                    <a:pt x="1580" y="382"/>
                  </a:lnTo>
                  <a:lnTo>
                    <a:pt x="1513" y="357"/>
                  </a:lnTo>
                  <a:lnTo>
                    <a:pt x="1444" y="337"/>
                  </a:lnTo>
                  <a:lnTo>
                    <a:pt x="1372" y="322"/>
                  </a:lnTo>
                  <a:lnTo>
                    <a:pt x="1298" y="312"/>
                  </a:lnTo>
                  <a:lnTo>
                    <a:pt x="1224" y="310"/>
                  </a:lnTo>
                  <a:close/>
                  <a:moveTo>
                    <a:pt x="1224" y="0"/>
                  </a:moveTo>
                  <a:lnTo>
                    <a:pt x="1224" y="0"/>
                  </a:lnTo>
                  <a:lnTo>
                    <a:pt x="1315" y="4"/>
                  </a:lnTo>
                  <a:lnTo>
                    <a:pt x="1404" y="13"/>
                  </a:lnTo>
                  <a:lnTo>
                    <a:pt x="1491" y="30"/>
                  </a:lnTo>
                  <a:lnTo>
                    <a:pt x="1577" y="52"/>
                  </a:lnTo>
                  <a:lnTo>
                    <a:pt x="1660" y="81"/>
                  </a:lnTo>
                  <a:lnTo>
                    <a:pt x="1739" y="115"/>
                  </a:lnTo>
                  <a:lnTo>
                    <a:pt x="1816" y="154"/>
                  </a:lnTo>
                  <a:lnTo>
                    <a:pt x="1889" y="199"/>
                  </a:lnTo>
                  <a:lnTo>
                    <a:pt x="1959" y="249"/>
                  </a:lnTo>
                  <a:lnTo>
                    <a:pt x="2026" y="303"/>
                  </a:lnTo>
                  <a:lnTo>
                    <a:pt x="2088" y="362"/>
                  </a:lnTo>
                  <a:lnTo>
                    <a:pt x="2147" y="424"/>
                  </a:lnTo>
                  <a:lnTo>
                    <a:pt x="2200" y="492"/>
                  </a:lnTo>
                  <a:lnTo>
                    <a:pt x="2250" y="563"/>
                  </a:lnTo>
                  <a:lnTo>
                    <a:pt x="2295" y="636"/>
                  </a:lnTo>
                  <a:lnTo>
                    <a:pt x="2333" y="714"/>
                  </a:lnTo>
                  <a:lnTo>
                    <a:pt x="2367" y="795"/>
                  </a:lnTo>
                  <a:lnTo>
                    <a:pt x="2395" y="877"/>
                  </a:lnTo>
                  <a:lnTo>
                    <a:pt x="2418" y="964"/>
                  </a:lnTo>
                  <a:lnTo>
                    <a:pt x="2434" y="1051"/>
                  </a:lnTo>
                  <a:lnTo>
                    <a:pt x="2444" y="1141"/>
                  </a:lnTo>
                  <a:lnTo>
                    <a:pt x="2448" y="1233"/>
                  </a:lnTo>
                  <a:lnTo>
                    <a:pt x="2444" y="1325"/>
                  </a:lnTo>
                  <a:lnTo>
                    <a:pt x="2434" y="1416"/>
                  </a:lnTo>
                  <a:lnTo>
                    <a:pt x="2418" y="1503"/>
                  </a:lnTo>
                  <a:lnTo>
                    <a:pt x="2395" y="1589"/>
                  </a:lnTo>
                  <a:lnTo>
                    <a:pt x="2367" y="1672"/>
                  </a:lnTo>
                  <a:lnTo>
                    <a:pt x="2333" y="1753"/>
                  </a:lnTo>
                  <a:lnTo>
                    <a:pt x="2295" y="1831"/>
                  </a:lnTo>
                  <a:lnTo>
                    <a:pt x="2250" y="1905"/>
                  </a:lnTo>
                  <a:lnTo>
                    <a:pt x="2200" y="1976"/>
                  </a:lnTo>
                  <a:lnTo>
                    <a:pt x="2147" y="2042"/>
                  </a:lnTo>
                  <a:lnTo>
                    <a:pt x="2088" y="2105"/>
                  </a:lnTo>
                  <a:lnTo>
                    <a:pt x="2026" y="2165"/>
                  </a:lnTo>
                  <a:lnTo>
                    <a:pt x="1959" y="2218"/>
                  </a:lnTo>
                  <a:lnTo>
                    <a:pt x="1889" y="2268"/>
                  </a:lnTo>
                  <a:lnTo>
                    <a:pt x="1816" y="2312"/>
                  </a:lnTo>
                  <a:lnTo>
                    <a:pt x="1739" y="2353"/>
                  </a:lnTo>
                  <a:lnTo>
                    <a:pt x="1660" y="2386"/>
                  </a:lnTo>
                  <a:lnTo>
                    <a:pt x="1577" y="2415"/>
                  </a:lnTo>
                  <a:lnTo>
                    <a:pt x="1491" y="2437"/>
                  </a:lnTo>
                  <a:lnTo>
                    <a:pt x="1404" y="2454"/>
                  </a:lnTo>
                  <a:lnTo>
                    <a:pt x="1315" y="2463"/>
                  </a:lnTo>
                  <a:lnTo>
                    <a:pt x="1224" y="2467"/>
                  </a:lnTo>
                  <a:lnTo>
                    <a:pt x="1133" y="2463"/>
                  </a:lnTo>
                  <a:lnTo>
                    <a:pt x="1043" y="2454"/>
                  </a:lnTo>
                  <a:lnTo>
                    <a:pt x="956" y="2437"/>
                  </a:lnTo>
                  <a:lnTo>
                    <a:pt x="871" y="2415"/>
                  </a:lnTo>
                  <a:lnTo>
                    <a:pt x="788" y="2386"/>
                  </a:lnTo>
                  <a:lnTo>
                    <a:pt x="708" y="2353"/>
                  </a:lnTo>
                  <a:lnTo>
                    <a:pt x="632" y="2312"/>
                  </a:lnTo>
                  <a:lnTo>
                    <a:pt x="557" y="2268"/>
                  </a:lnTo>
                  <a:lnTo>
                    <a:pt x="487" y="2218"/>
                  </a:lnTo>
                  <a:lnTo>
                    <a:pt x="421" y="2165"/>
                  </a:lnTo>
                  <a:lnTo>
                    <a:pt x="358" y="2105"/>
                  </a:lnTo>
                  <a:lnTo>
                    <a:pt x="301" y="2042"/>
                  </a:lnTo>
                  <a:lnTo>
                    <a:pt x="246" y="1976"/>
                  </a:lnTo>
                  <a:lnTo>
                    <a:pt x="197" y="1905"/>
                  </a:lnTo>
                  <a:lnTo>
                    <a:pt x="153" y="1831"/>
                  </a:lnTo>
                  <a:lnTo>
                    <a:pt x="113" y="1753"/>
                  </a:lnTo>
                  <a:lnTo>
                    <a:pt x="80" y="1672"/>
                  </a:lnTo>
                  <a:lnTo>
                    <a:pt x="51" y="1589"/>
                  </a:lnTo>
                  <a:lnTo>
                    <a:pt x="29" y="1503"/>
                  </a:lnTo>
                  <a:lnTo>
                    <a:pt x="13" y="1416"/>
                  </a:lnTo>
                  <a:lnTo>
                    <a:pt x="3" y="1325"/>
                  </a:lnTo>
                  <a:lnTo>
                    <a:pt x="0" y="1233"/>
                  </a:lnTo>
                  <a:lnTo>
                    <a:pt x="3" y="1141"/>
                  </a:lnTo>
                  <a:lnTo>
                    <a:pt x="13" y="1051"/>
                  </a:lnTo>
                  <a:lnTo>
                    <a:pt x="29" y="964"/>
                  </a:lnTo>
                  <a:lnTo>
                    <a:pt x="51" y="877"/>
                  </a:lnTo>
                  <a:lnTo>
                    <a:pt x="80" y="795"/>
                  </a:lnTo>
                  <a:lnTo>
                    <a:pt x="113" y="714"/>
                  </a:lnTo>
                  <a:lnTo>
                    <a:pt x="153" y="636"/>
                  </a:lnTo>
                  <a:lnTo>
                    <a:pt x="197" y="563"/>
                  </a:lnTo>
                  <a:lnTo>
                    <a:pt x="246" y="492"/>
                  </a:lnTo>
                  <a:lnTo>
                    <a:pt x="301" y="424"/>
                  </a:lnTo>
                  <a:lnTo>
                    <a:pt x="358" y="362"/>
                  </a:lnTo>
                  <a:lnTo>
                    <a:pt x="421" y="303"/>
                  </a:lnTo>
                  <a:lnTo>
                    <a:pt x="487" y="249"/>
                  </a:lnTo>
                  <a:lnTo>
                    <a:pt x="557" y="199"/>
                  </a:lnTo>
                  <a:lnTo>
                    <a:pt x="632" y="154"/>
                  </a:lnTo>
                  <a:lnTo>
                    <a:pt x="708" y="115"/>
                  </a:lnTo>
                  <a:lnTo>
                    <a:pt x="788" y="81"/>
                  </a:lnTo>
                  <a:lnTo>
                    <a:pt x="871" y="52"/>
                  </a:lnTo>
                  <a:lnTo>
                    <a:pt x="956" y="30"/>
                  </a:lnTo>
                  <a:lnTo>
                    <a:pt x="1043" y="13"/>
                  </a:lnTo>
                  <a:lnTo>
                    <a:pt x="1133" y="4"/>
                  </a:lnTo>
                  <a:lnTo>
                    <a:pt x="1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BBAF56F8-EEF8-4B1A-AC95-40148174081A}"/>
              </a:ext>
            </a:extLst>
          </p:cNvPr>
          <p:cNvSpPr/>
          <p:nvPr/>
        </p:nvSpPr>
        <p:spPr>
          <a:xfrm>
            <a:off x="1713535" y="396736"/>
            <a:ext cx="70704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박소희</a:t>
            </a:r>
            <a:endParaRPr lang="en-US" altLang="ko-KR" sz="2400" spc="-150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총 </a:t>
            </a:r>
            <a:r>
              <a:rPr lang="ko-KR" alt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취급액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대비 방송 단위당 </a:t>
            </a:r>
            <a:r>
              <a:rPr lang="ko-KR" alt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취급액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33602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764284" y="1576651"/>
            <a:ext cx="10663432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표 41"/>
          <p:cNvGraphicFramePr>
            <a:graphicFrameLocks noGrp="1"/>
          </p:cNvGraphicFramePr>
          <p:nvPr/>
        </p:nvGraphicFramePr>
        <p:xfrm>
          <a:off x="764284" y="1909690"/>
          <a:ext cx="5643270" cy="1889623"/>
        </p:xfrm>
        <a:graphic>
          <a:graphicData uri="http://schemas.openxmlformats.org/drawingml/2006/table">
            <a:tbl>
              <a:tblPr/>
              <a:tblGrid>
                <a:gridCol w="26218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43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770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3117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방송 일시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상품명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취급액</a:t>
                      </a:r>
                      <a:endParaRPr lang="ko-KR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61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2019-01-01 8:00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상품 </a:t>
                      </a:r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A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2,000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61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2019-01-01 8:20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상품 </a:t>
                      </a:r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A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3,000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61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2019-01-01 8:40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상품 </a:t>
                      </a:r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A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5,000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/>
        </p:nvGraphicFramePr>
        <p:xfrm>
          <a:off x="6587384" y="1910598"/>
          <a:ext cx="1276456" cy="1811395"/>
        </p:xfrm>
        <a:graphic>
          <a:graphicData uri="http://schemas.openxmlformats.org/drawingml/2006/table">
            <a:tbl>
              <a:tblPr firstRow="1"/>
              <a:tblGrid>
                <a:gridCol w="12764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544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비율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86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0.2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86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0.3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86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0.5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pSp>
        <p:nvGrpSpPr>
          <p:cNvPr id="47" name="그룹 46"/>
          <p:cNvGrpSpPr/>
          <p:nvPr/>
        </p:nvGrpSpPr>
        <p:grpSpPr>
          <a:xfrm>
            <a:off x="7683583" y="2319819"/>
            <a:ext cx="2278430" cy="1225612"/>
            <a:chOff x="7659806" y="2319819"/>
            <a:chExt cx="2598202" cy="1225612"/>
          </a:xfrm>
        </p:grpSpPr>
        <p:sp>
          <p:nvSpPr>
            <p:cNvPr id="50" name="직사각형 49"/>
            <p:cNvSpPr/>
            <p:nvPr/>
          </p:nvSpPr>
          <p:spPr>
            <a:xfrm>
              <a:off x="7665566" y="2319819"/>
              <a:ext cx="259244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ctr"/>
              <a:r>
                <a:rPr lang="en-US" altLang="ko-KR" sz="2000" dirty="0">
                  <a:solidFill>
                    <a:srgbClr val="000000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 = 2,000 / 10,000</a:t>
              </a: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7659806" y="2745211"/>
              <a:ext cx="259244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ctr"/>
              <a:r>
                <a:rPr lang="en-US" altLang="ko-KR" sz="2000" dirty="0">
                  <a:solidFill>
                    <a:srgbClr val="000000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 = 3,000 / 10,000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7665566" y="3145321"/>
              <a:ext cx="259244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ctr"/>
              <a:r>
                <a:rPr lang="en-US" altLang="ko-KR" sz="2000" dirty="0">
                  <a:solidFill>
                    <a:srgbClr val="000000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 = 5,000 / 10,000</a:t>
              </a:r>
            </a:p>
          </p:txBody>
        </p:sp>
      </p:grpSp>
      <p:sp>
        <p:nvSpPr>
          <p:cNvPr id="58" name="Freeform 6"/>
          <p:cNvSpPr>
            <a:spLocks noEditPoints="1"/>
          </p:cNvSpPr>
          <p:nvPr/>
        </p:nvSpPr>
        <p:spPr bwMode="auto">
          <a:xfrm>
            <a:off x="888017" y="562551"/>
            <a:ext cx="579559" cy="587805"/>
          </a:xfrm>
          <a:custGeom>
            <a:avLst/>
            <a:gdLst>
              <a:gd name="T0" fmla="*/ 651 w 3938"/>
              <a:gd name="T1" fmla="*/ 2980 h 3989"/>
              <a:gd name="T2" fmla="*/ 1140 w 3938"/>
              <a:gd name="T3" fmla="*/ 3510 h 3989"/>
              <a:gd name="T4" fmla="*/ 1628 w 3938"/>
              <a:gd name="T5" fmla="*/ 3561 h 3989"/>
              <a:gd name="T6" fmla="*/ 1174 w 3938"/>
              <a:gd name="T7" fmla="*/ 2873 h 3989"/>
              <a:gd name="T8" fmla="*/ 2354 w 3938"/>
              <a:gd name="T9" fmla="*/ 3497 h 3989"/>
              <a:gd name="T10" fmla="*/ 2700 w 3938"/>
              <a:gd name="T11" fmla="*/ 3562 h 3989"/>
              <a:gd name="T12" fmla="*/ 3330 w 3938"/>
              <a:gd name="T13" fmla="*/ 2984 h 3989"/>
              <a:gd name="T14" fmla="*/ 2763 w 3938"/>
              <a:gd name="T15" fmla="*/ 2859 h 3989"/>
              <a:gd name="T16" fmla="*/ 1358 w 3938"/>
              <a:gd name="T17" fmla="*/ 3027 h 3989"/>
              <a:gd name="T18" fmla="*/ 1783 w 3938"/>
              <a:gd name="T19" fmla="*/ 3606 h 3989"/>
              <a:gd name="T20" fmla="*/ 2036 w 3938"/>
              <a:gd name="T21" fmla="*/ 3726 h 3989"/>
              <a:gd name="T22" fmla="*/ 2433 w 3938"/>
              <a:gd name="T23" fmla="*/ 3245 h 3989"/>
              <a:gd name="T24" fmla="*/ 2259 w 3938"/>
              <a:gd name="T25" fmla="*/ 2828 h 3989"/>
              <a:gd name="T26" fmla="*/ 2801 w 3938"/>
              <a:gd name="T27" fmla="*/ 2777 h 3989"/>
              <a:gd name="T28" fmla="*/ 3377 w 3938"/>
              <a:gd name="T29" fmla="*/ 2910 h 3989"/>
              <a:gd name="T30" fmla="*/ 3673 w 3938"/>
              <a:gd name="T31" fmla="*/ 2146 h 3989"/>
              <a:gd name="T32" fmla="*/ 2537 w 3938"/>
              <a:gd name="T33" fmla="*/ 2752 h 3989"/>
              <a:gd name="T34" fmla="*/ 2892 w 3938"/>
              <a:gd name="T35" fmla="*/ 2038 h 3989"/>
              <a:gd name="T36" fmla="*/ 1229 w 3938"/>
              <a:gd name="T37" fmla="*/ 2779 h 3989"/>
              <a:gd name="T38" fmla="*/ 1039 w 3938"/>
              <a:gd name="T39" fmla="*/ 2038 h 3989"/>
              <a:gd name="T40" fmla="*/ 479 w 3938"/>
              <a:gd name="T41" fmla="*/ 2844 h 3989"/>
              <a:gd name="T42" fmla="*/ 959 w 3938"/>
              <a:gd name="T43" fmla="*/ 2816 h 3989"/>
              <a:gd name="T44" fmla="*/ 952 w 3938"/>
              <a:gd name="T45" fmla="*/ 2038 h 3989"/>
              <a:gd name="T46" fmla="*/ 2011 w 3938"/>
              <a:gd name="T47" fmla="*/ 1260 h 3989"/>
              <a:gd name="T48" fmla="*/ 2712 w 3938"/>
              <a:gd name="T49" fmla="*/ 1232 h 3989"/>
              <a:gd name="T50" fmla="*/ 1926 w 3938"/>
              <a:gd name="T51" fmla="*/ 1952 h 3989"/>
              <a:gd name="T52" fmla="*/ 3415 w 3938"/>
              <a:gd name="T53" fmla="*/ 1071 h 3989"/>
              <a:gd name="T54" fmla="*/ 2897 w 3938"/>
              <a:gd name="T55" fmla="*/ 1210 h 3989"/>
              <a:gd name="T56" fmla="*/ 3679 w 3938"/>
              <a:gd name="T57" fmla="*/ 1952 h 3989"/>
              <a:gd name="T58" fmla="*/ 3415 w 3938"/>
              <a:gd name="T59" fmla="*/ 1071 h 3989"/>
              <a:gd name="T60" fmla="*/ 266 w 3938"/>
              <a:gd name="T61" fmla="*/ 1844 h 3989"/>
              <a:gd name="T62" fmla="*/ 1131 w 3938"/>
              <a:gd name="T63" fmla="*/ 1209 h 3989"/>
              <a:gd name="T64" fmla="*/ 559 w 3938"/>
              <a:gd name="T65" fmla="*/ 1079 h 3989"/>
              <a:gd name="T66" fmla="*/ 1044 w 3938"/>
              <a:gd name="T67" fmla="*/ 538 h 3989"/>
              <a:gd name="T68" fmla="*/ 686 w 3938"/>
              <a:gd name="T69" fmla="*/ 1030 h 3989"/>
              <a:gd name="T70" fmla="*/ 1264 w 3938"/>
              <a:gd name="T71" fmla="*/ 947 h 3989"/>
              <a:gd name="T72" fmla="*/ 1722 w 3938"/>
              <a:gd name="T73" fmla="*/ 321 h 3989"/>
              <a:gd name="T74" fmla="*/ 2515 w 3938"/>
              <a:gd name="T75" fmla="*/ 708 h 3989"/>
              <a:gd name="T76" fmla="*/ 3090 w 3938"/>
              <a:gd name="T77" fmla="*/ 1088 h 3989"/>
              <a:gd name="T78" fmla="*/ 3170 w 3938"/>
              <a:gd name="T79" fmla="*/ 763 h 3989"/>
              <a:gd name="T80" fmla="*/ 2374 w 3938"/>
              <a:gd name="T81" fmla="*/ 311 h 3989"/>
              <a:gd name="T82" fmla="*/ 2581 w 3938"/>
              <a:gd name="T83" fmla="*/ 1158 h 3989"/>
              <a:gd name="T84" fmla="*/ 2287 w 3938"/>
              <a:gd name="T85" fmla="*/ 551 h 3989"/>
              <a:gd name="T86" fmla="*/ 1894 w 3938"/>
              <a:gd name="T87" fmla="*/ 265 h 3989"/>
              <a:gd name="T88" fmla="*/ 1498 w 3938"/>
              <a:gd name="T89" fmla="*/ 743 h 3989"/>
              <a:gd name="T90" fmla="*/ 1676 w 3938"/>
              <a:gd name="T91" fmla="*/ 1165 h 3989"/>
              <a:gd name="T92" fmla="*/ 2454 w 3938"/>
              <a:gd name="T93" fmla="*/ 61 h 3989"/>
              <a:gd name="T94" fmla="*/ 3361 w 3938"/>
              <a:gd name="T95" fmla="*/ 586 h 3989"/>
              <a:gd name="T96" fmla="*/ 3877 w 3938"/>
              <a:gd name="T97" fmla="*/ 1505 h 3989"/>
              <a:gd name="T98" fmla="*/ 3845 w 3938"/>
              <a:gd name="T99" fmla="*/ 2602 h 3989"/>
              <a:gd name="T100" fmla="*/ 3276 w 3938"/>
              <a:gd name="T101" fmla="*/ 3486 h 3989"/>
              <a:gd name="T102" fmla="*/ 2335 w 3938"/>
              <a:gd name="T103" fmla="*/ 3954 h 3989"/>
              <a:gd name="T104" fmla="*/ 1258 w 3938"/>
              <a:gd name="T105" fmla="*/ 3856 h 3989"/>
              <a:gd name="T106" fmla="*/ 423 w 3938"/>
              <a:gd name="T107" fmla="*/ 3229 h 3989"/>
              <a:gd name="T108" fmla="*/ 16 w 3938"/>
              <a:gd name="T109" fmla="*/ 2245 h 3989"/>
              <a:gd name="T110" fmla="*/ 180 w 3938"/>
              <a:gd name="T111" fmla="*/ 1165 h 3989"/>
              <a:gd name="T112" fmla="*/ 845 w 3938"/>
              <a:gd name="T113" fmla="*/ 359 h 3989"/>
              <a:gd name="T114" fmla="*/ 1845 w 3938"/>
              <a:gd name="T115" fmla="*/ 5 h 39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938" h="3989">
                <a:moveTo>
                  <a:pt x="1174" y="2873"/>
                </a:moveTo>
                <a:lnTo>
                  <a:pt x="1083" y="2885"/>
                </a:lnTo>
                <a:lnTo>
                  <a:pt x="1001" y="2898"/>
                </a:lnTo>
                <a:lnTo>
                  <a:pt x="925" y="2912"/>
                </a:lnTo>
                <a:lnTo>
                  <a:pt x="858" y="2925"/>
                </a:lnTo>
                <a:lnTo>
                  <a:pt x="796" y="2939"/>
                </a:lnTo>
                <a:lnTo>
                  <a:pt x="742" y="2953"/>
                </a:lnTo>
                <a:lnTo>
                  <a:pt x="692" y="2967"/>
                </a:lnTo>
                <a:lnTo>
                  <a:pt x="651" y="2980"/>
                </a:lnTo>
                <a:lnTo>
                  <a:pt x="614" y="2994"/>
                </a:lnTo>
                <a:lnTo>
                  <a:pt x="582" y="3007"/>
                </a:lnTo>
                <a:lnTo>
                  <a:pt x="647" y="3093"/>
                </a:lnTo>
                <a:lnTo>
                  <a:pt x="718" y="3175"/>
                </a:lnTo>
                <a:lnTo>
                  <a:pt x="793" y="3253"/>
                </a:lnTo>
                <a:lnTo>
                  <a:pt x="874" y="3325"/>
                </a:lnTo>
                <a:lnTo>
                  <a:pt x="959" y="3392"/>
                </a:lnTo>
                <a:lnTo>
                  <a:pt x="1047" y="3454"/>
                </a:lnTo>
                <a:lnTo>
                  <a:pt x="1140" y="3510"/>
                </a:lnTo>
                <a:lnTo>
                  <a:pt x="1236" y="3561"/>
                </a:lnTo>
                <a:lnTo>
                  <a:pt x="1336" y="3605"/>
                </a:lnTo>
                <a:lnTo>
                  <a:pt x="1439" y="3642"/>
                </a:lnTo>
                <a:lnTo>
                  <a:pt x="1544" y="3673"/>
                </a:lnTo>
                <a:lnTo>
                  <a:pt x="1653" y="3698"/>
                </a:lnTo>
                <a:lnTo>
                  <a:pt x="1765" y="3716"/>
                </a:lnTo>
                <a:lnTo>
                  <a:pt x="1722" y="3668"/>
                </a:lnTo>
                <a:lnTo>
                  <a:pt x="1676" y="3617"/>
                </a:lnTo>
                <a:lnTo>
                  <a:pt x="1628" y="3561"/>
                </a:lnTo>
                <a:lnTo>
                  <a:pt x="1577" y="3500"/>
                </a:lnTo>
                <a:lnTo>
                  <a:pt x="1527" y="3435"/>
                </a:lnTo>
                <a:lnTo>
                  <a:pt x="1474" y="3365"/>
                </a:lnTo>
                <a:lnTo>
                  <a:pt x="1422" y="3291"/>
                </a:lnTo>
                <a:lnTo>
                  <a:pt x="1370" y="3215"/>
                </a:lnTo>
                <a:lnTo>
                  <a:pt x="1319" y="3134"/>
                </a:lnTo>
                <a:lnTo>
                  <a:pt x="1268" y="3050"/>
                </a:lnTo>
                <a:lnTo>
                  <a:pt x="1220" y="2963"/>
                </a:lnTo>
                <a:lnTo>
                  <a:pt x="1174" y="2873"/>
                </a:lnTo>
                <a:close/>
                <a:moveTo>
                  <a:pt x="2763" y="2859"/>
                </a:moveTo>
                <a:lnTo>
                  <a:pt x="2716" y="2952"/>
                </a:lnTo>
                <a:lnTo>
                  <a:pt x="2668" y="3040"/>
                </a:lnTo>
                <a:lnTo>
                  <a:pt x="2618" y="3125"/>
                </a:lnTo>
                <a:lnTo>
                  <a:pt x="2565" y="3208"/>
                </a:lnTo>
                <a:lnTo>
                  <a:pt x="2512" y="3286"/>
                </a:lnTo>
                <a:lnTo>
                  <a:pt x="2459" y="3361"/>
                </a:lnTo>
                <a:lnTo>
                  <a:pt x="2406" y="3431"/>
                </a:lnTo>
                <a:lnTo>
                  <a:pt x="2354" y="3497"/>
                </a:lnTo>
                <a:lnTo>
                  <a:pt x="2303" y="3560"/>
                </a:lnTo>
                <a:lnTo>
                  <a:pt x="2254" y="3617"/>
                </a:lnTo>
                <a:lnTo>
                  <a:pt x="2208" y="3670"/>
                </a:lnTo>
                <a:lnTo>
                  <a:pt x="2164" y="3717"/>
                </a:lnTo>
                <a:lnTo>
                  <a:pt x="2277" y="3701"/>
                </a:lnTo>
                <a:lnTo>
                  <a:pt x="2387" y="3676"/>
                </a:lnTo>
                <a:lnTo>
                  <a:pt x="2494" y="3645"/>
                </a:lnTo>
                <a:lnTo>
                  <a:pt x="2599" y="3606"/>
                </a:lnTo>
                <a:lnTo>
                  <a:pt x="2700" y="3562"/>
                </a:lnTo>
                <a:lnTo>
                  <a:pt x="2798" y="3511"/>
                </a:lnTo>
                <a:lnTo>
                  <a:pt x="2892" y="3454"/>
                </a:lnTo>
                <a:lnTo>
                  <a:pt x="2982" y="3391"/>
                </a:lnTo>
                <a:lnTo>
                  <a:pt x="3067" y="3322"/>
                </a:lnTo>
                <a:lnTo>
                  <a:pt x="3149" y="3249"/>
                </a:lnTo>
                <a:lnTo>
                  <a:pt x="3225" y="3170"/>
                </a:lnTo>
                <a:lnTo>
                  <a:pt x="3297" y="3086"/>
                </a:lnTo>
                <a:lnTo>
                  <a:pt x="3362" y="2998"/>
                </a:lnTo>
                <a:lnTo>
                  <a:pt x="3330" y="2984"/>
                </a:lnTo>
                <a:lnTo>
                  <a:pt x="3293" y="2970"/>
                </a:lnTo>
                <a:lnTo>
                  <a:pt x="3250" y="2955"/>
                </a:lnTo>
                <a:lnTo>
                  <a:pt x="3201" y="2940"/>
                </a:lnTo>
                <a:lnTo>
                  <a:pt x="3145" y="2925"/>
                </a:lnTo>
                <a:lnTo>
                  <a:pt x="3083" y="2910"/>
                </a:lnTo>
                <a:lnTo>
                  <a:pt x="3014" y="2897"/>
                </a:lnTo>
                <a:lnTo>
                  <a:pt x="2938" y="2883"/>
                </a:lnTo>
                <a:lnTo>
                  <a:pt x="2854" y="2870"/>
                </a:lnTo>
                <a:lnTo>
                  <a:pt x="2763" y="2859"/>
                </a:lnTo>
                <a:close/>
                <a:moveTo>
                  <a:pt x="1926" y="2827"/>
                </a:moveTo>
                <a:lnTo>
                  <a:pt x="1799" y="2829"/>
                </a:lnTo>
                <a:lnTo>
                  <a:pt x="1678" y="2834"/>
                </a:lnTo>
                <a:lnTo>
                  <a:pt x="1565" y="2839"/>
                </a:lnTo>
                <a:lnTo>
                  <a:pt x="1459" y="2847"/>
                </a:lnTo>
                <a:lnTo>
                  <a:pt x="1360" y="2854"/>
                </a:lnTo>
                <a:lnTo>
                  <a:pt x="1268" y="2863"/>
                </a:lnTo>
                <a:lnTo>
                  <a:pt x="1312" y="2947"/>
                </a:lnTo>
                <a:lnTo>
                  <a:pt x="1358" y="3027"/>
                </a:lnTo>
                <a:lnTo>
                  <a:pt x="1405" y="3105"/>
                </a:lnTo>
                <a:lnTo>
                  <a:pt x="1453" y="3180"/>
                </a:lnTo>
                <a:lnTo>
                  <a:pt x="1502" y="3251"/>
                </a:lnTo>
                <a:lnTo>
                  <a:pt x="1551" y="3320"/>
                </a:lnTo>
                <a:lnTo>
                  <a:pt x="1600" y="3385"/>
                </a:lnTo>
                <a:lnTo>
                  <a:pt x="1648" y="3446"/>
                </a:lnTo>
                <a:lnTo>
                  <a:pt x="1694" y="3503"/>
                </a:lnTo>
                <a:lnTo>
                  <a:pt x="1740" y="3556"/>
                </a:lnTo>
                <a:lnTo>
                  <a:pt x="1783" y="3606"/>
                </a:lnTo>
                <a:lnTo>
                  <a:pt x="1823" y="3650"/>
                </a:lnTo>
                <a:lnTo>
                  <a:pt x="1861" y="3689"/>
                </a:lnTo>
                <a:lnTo>
                  <a:pt x="1894" y="3726"/>
                </a:lnTo>
                <a:lnTo>
                  <a:pt x="1926" y="3727"/>
                </a:lnTo>
                <a:lnTo>
                  <a:pt x="1926" y="2827"/>
                </a:lnTo>
                <a:close/>
                <a:moveTo>
                  <a:pt x="2139" y="2826"/>
                </a:moveTo>
                <a:lnTo>
                  <a:pt x="2011" y="2826"/>
                </a:lnTo>
                <a:lnTo>
                  <a:pt x="2011" y="3727"/>
                </a:lnTo>
                <a:lnTo>
                  <a:pt x="2036" y="3726"/>
                </a:lnTo>
                <a:lnTo>
                  <a:pt x="2069" y="3689"/>
                </a:lnTo>
                <a:lnTo>
                  <a:pt x="2107" y="3650"/>
                </a:lnTo>
                <a:lnTo>
                  <a:pt x="2148" y="3605"/>
                </a:lnTo>
                <a:lnTo>
                  <a:pt x="2192" y="3555"/>
                </a:lnTo>
                <a:lnTo>
                  <a:pt x="2238" y="3501"/>
                </a:lnTo>
                <a:lnTo>
                  <a:pt x="2285" y="3442"/>
                </a:lnTo>
                <a:lnTo>
                  <a:pt x="2334" y="3380"/>
                </a:lnTo>
                <a:lnTo>
                  <a:pt x="2383" y="3314"/>
                </a:lnTo>
                <a:lnTo>
                  <a:pt x="2433" y="3245"/>
                </a:lnTo>
                <a:lnTo>
                  <a:pt x="2482" y="3171"/>
                </a:lnTo>
                <a:lnTo>
                  <a:pt x="2531" y="3095"/>
                </a:lnTo>
                <a:lnTo>
                  <a:pt x="2579" y="3017"/>
                </a:lnTo>
                <a:lnTo>
                  <a:pt x="2625" y="2934"/>
                </a:lnTo>
                <a:lnTo>
                  <a:pt x="2669" y="2849"/>
                </a:lnTo>
                <a:lnTo>
                  <a:pt x="2577" y="2842"/>
                </a:lnTo>
                <a:lnTo>
                  <a:pt x="2477" y="2836"/>
                </a:lnTo>
                <a:lnTo>
                  <a:pt x="2372" y="2831"/>
                </a:lnTo>
                <a:lnTo>
                  <a:pt x="2259" y="2828"/>
                </a:lnTo>
                <a:lnTo>
                  <a:pt x="2139" y="2826"/>
                </a:lnTo>
                <a:close/>
                <a:moveTo>
                  <a:pt x="2977" y="2038"/>
                </a:moveTo>
                <a:lnTo>
                  <a:pt x="2970" y="2149"/>
                </a:lnTo>
                <a:lnTo>
                  <a:pt x="2957" y="2259"/>
                </a:lnTo>
                <a:lnTo>
                  <a:pt x="2936" y="2366"/>
                </a:lnTo>
                <a:lnTo>
                  <a:pt x="2910" y="2472"/>
                </a:lnTo>
                <a:lnTo>
                  <a:pt x="2878" y="2576"/>
                </a:lnTo>
                <a:lnTo>
                  <a:pt x="2842" y="2677"/>
                </a:lnTo>
                <a:lnTo>
                  <a:pt x="2801" y="2777"/>
                </a:lnTo>
                <a:lnTo>
                  <a:pt x="2892" y="2788"/>
                </a:lnTo>
                <a:lnTo>
                  <a:pt x="2976" y="2802"/>
                </a:lnTo>
                <a:lnTo>
                  <a:pt x="3054" y="2816"/>
                </a:lnTo>
                <a:lnTo>
                  <a:pt x="3123" y="2832"/>
                </a:lnTo>
                <a:lnTo>
                  <a:pt x="3187" y="2847"/>
                </a:lnTo>
                <a:lnTo>
                  <a:pt x="3244" y="2863"/>
                </a:lnTo>
                <a:lnTo>
                  <a:pt x="3293" y="2879"/>
                </a:lnTo>
                <a:lnTo>
                  <a:pt x="3339" y="2894"/>
                </a:lnTo>
                <a:lnTo>
                  <a:pt x="3377" y="2910"/>
                </a:lnTo>
                <a:lnTo>
                  <a:pt x="3411" y="2925"/>
                </a:lnTo>
                <a:lnTo>
                  <a:pt x="3463" y="2838"/>
                </a:lnTo>
                <a:lnTo>
                  <a:pt x="3510" y="2747"/>
                </a:lnTo>
                <a:lnTo>
                  <a:pt x="3551" y="2653"/>
                </a:lnTo>
                <a:lnTo>
                  <a:pt x="3588" y="2557"/>
                </a:lnTo>
                <a:lnTo>
                  <a:pt x="3617" y="2457"/>
                </a:lnTo>
                <a:lnTo>
                  <a:pt x="3642" y="2356"/>
                </a:lnTo>
                <a:lnTo>
                  <a:pt x="3660" y="2252"/>
                </a:lnTo>
                <a:lnTo>
                  <a:pt x="3673" y="2146"/>
                </a:lnTo>
                <a:lnTo>
                  <a:pt x="3679" y="2038"/>
                </a:lnTo>
                <a:lnTo>
                  <a:pt x="2977" y="2038"/>
                </a:lnTo>
                <a:close/>
                <a:moveTo>
                  <a:pt x="2011" y="2038"/>
                </a:moveTo>
                <a:lnTo>
                  <a:pt x="2011" y="2739"/>
                </a:lnTo>
                <a:lnTo>
                  <a:pt x="2128" y="2739"/>
                </a:lnTo>
                <a:lnTo>
                  <a:pt x="2239" y="2741"/>
                </a:lnTo>
                <a:lnTo>
                  <a:pt x="2344" y="2743"/>
                </a:lnTo>
                <a:lnTo>
                  <a:pt x="2444" y="2747"/>
                </a:lnTo>
                <a:lnTo>
                  <a:pt x="2537" y="2752"/>
                </a:lnTo>
                <a:lnTo>
                  <a:pt x="2626" y="2759"/>
                </a:lnTo>
                <a:lnTo>
                  <a:pt x="2709" y="2767"/>
                </a:lnTo>
                <a:lnTo>
                  <a:pt x="2751" y="2668"/>
                </a:lnTo>
                <a:lnTo>
                  <a:pt x="2789" y="2568"/>
                </a:lnTo>
                <a:lnTo>
                  <a:pt x="2822" y="2466"/>
                </a:lnTo>
                <a:lnTo>
                  <a:pt x="2849" y="2361"/>
                </a:lnTo>
                <a:lnTo>
                  <a:pt x="2870" y="2255"/>
                </a:lnTo>
                <a:lnTo>
                  <a:pt x="2885" y="2148"/>
                </a:lnTo>
                <a:lnTo>
                  <a:pt x="2892" y="2038"/>
                </a:lnTo>
                <a:lnTo>
                  <a:pt x="2011" y="2038"/>
                </a:lnTo>
                <a:close/>
                <a:moveTo>
                  <a:pt x="1039" y="2038"/>
                </a:moveTo>
                <a:lnTo>
                  <a:pt x="1046" y="2149"/>
                </a:lnTo>
                <a:lnTo>
                  <a:pt x="1062" y="2259"/>
                </a:lnTo>
                <a:lnTo>
                  <a:pt x="1083" y="2367"/>
                </a:lnTo>
                <a:lnTo>
                  <a:pt x="1111" y="2473"/>
                </a:lnTo>
                <a:lnTo>
                  <a:pt x="1146" y="2577"/>
                </a:lnTo>
                <a:lnTo>
                  <a:pt x="1184" y="2679"/>
                </a:lnTo>
                <a:lnTo>
                  <a:pt x="1229" y="2779"/>
                </a:lnTo>
                <a:lnTo>
                  <a:pt x="1311" y="2771"/>
                </a:lnTo>
                <a:lnTo>
                  <a:pt x="1400" y="2763"/>
                </a:lnTo>
                <a:lnTo>
                  <a:pt x="1494" y="2757"/>
                </a:lnTo>
                <a:lnTo>
                  <a:pt x="1592" y="2751"/>
                </a:lnTo>
                <a:lnTo>
                  <a:pt x="1698" y="2747"/>
                </a:lnTo>
                <a:lnTo>
                  <a:pt x="1809" y="2743"/>
                </a:lnTo>
                <a:lnTo>
                  <a:pt x="1926" y="2741"/>
                </a:lnTo>
                <a:lnTo>
                  <a:pt x="1926" y="2038"/>
                </a:lnTo>
                <a:lnTo>
                  <a:pt x="1039" y="2038"/>
                </a:lnTo>
                <a:close/>
                <a:moveTo>
                  <a:pt x="260" y="2038"/>
                </a:moveTo>
                <a:lnTo>
                  <a:pt x="266" y="2148"/>
                </a:lnTo>
                <a:lnTo>
                  <a:pt x="278" y="2254"/>
                </a:lnTo>
                <a:lnTo>
                  <a:pt x="297" y="2359"/>
                </a:lnTo>
                <a:lnTo>
                  <a:pt x="321" y="2461"/>
                </a:lnTo>
                <a:lnTo>
                  <a:pt x="352" y="2561"/>
                </a:lnTo>
                <a:lnTo>
                  <a:pt x="389" y="2658"/>
                </a:lnTo>
                <a:lnTo>
                  <a:pt x="431" y="2753"/>
                </a:lnTo>
                <a:lnTo>
                  <a:pt x="479" y="2844"/>
                </a:lnTo>
                <a:lnTo>
                  <a:pt x="531" y="2933"/>
                </a:lnTo>
                <a:lnTo>
                  <a:pt x="564" y="2918"/>
                </a:lnTo>
                <a:lnTo>
                  <a:pt x="602" y="2904"/>
                </a:lnTo>
                <a:lnTo>
                  <a:pt x="646" y="2889"/>
                </a:lnTo>
                <a:lnTo>
                  <a:pt x="695" y="2874"/>
                </a:lnTo>
                <a:lnTo>
                  <a:pt x="752" y="2859"/>
                </a:lnTo>
                <a:lnTo>
                  <a:pt x="813" y="2844"/>
                </a:lnTo>
                <a:lnTo>
                  <a:pt x="882" y="2829"/>
                </a:lnTo>
                <a:lnTo>
                  <a:pt x="959" y="2816"/>
                </a:lnTo>
                <a:lnTo>
                  <a:pt x="1044" y="2803"/>
                </a:lnTo>
                <a:lnTo>
                  <a:pt x="1135" y="2791"/>
                </a:lnTo>
                <a:lnTo>
                  <a:pt x="1093" y="2689"/>
                </a:lnTo>
                <a:lnTo>
                  <a:pt x="1055" y="2586"/>
                </a:lnTo>
                <a:lnTo>
                  <a:pt x="1023" y="2481"/>
                </a:lnTo>
                <a:lnTo>
                  <a:pt x="996" y="2372"/>
                </a:lnTo>
                <a:lnTo>
                  <a:pt x="973" y="2262"/>
                </a:lnTo>
                <a:lnTo>
                  <a:pt x="960" y="2151"/>
                </a:lnTo>
                <a:lnTo>
                  <a:pt x="952" y="2038"/>
                </a:lnTo>
                <a:lnTo>
                  <a:pt x="260" y="2038"/>
                </a:lnTo>
                <a:close/>
                <a:moveTo>
                  <a:pt x="2712" y="1232"/>
                </a:moveTo>
                <a:lnTo>
                  <a:pt x="2623" y="1240"/>
                </a:lnTo>
                <a:lnTo>
                  <a:pt x="2528" y="1247"/>
                </a:lnTo>
                <a:lnTo>
                  <a:pt x="2425" y="1252"/>
                </a:lnTo>
                <a:lnTo>
                  <a:pt x="2318" y="1256"/>
                </a:lnTo>
                <a:lnTo>
                  <a:pt x="2202" y="1260"/>
                </a:lnTo>
                <a:lnTo>
                  <a:pt x="2081" y="1260"/>
                </a:lnTo>
                <a:lnTo>
                  <a:pt x="2011" y="1260"/>
                </a:lnTo>
                <a:lnTo>
                  <a:pt x="2011" y="1952"/>
                </a:lnTo>
                <a:lnTo>
                  <a:pt x="2891" y="1952"/>
                </a:lnTo>
                <a:lnTo>
                  <a:pt x="2885" y="1844"/>
                </a:lnTo>
                <a:lnTo>
                  <a:pt x="2870" y="1738"/>
                </a:lnTo>
                <a:lnTo>
                  <a:pt x="2849" y="1633"/>
                </a:lnTo>
                <a:lnTo>
                  <a:pt x="2823" y="1530"/>
                </a:lnTo>
                <a:lnTo>
                  <a:pt x="2791" y="1428"/>
                </a:lnTo>
                <a:lnTo>
                  <a:pt x="2753" y="1329"/>
                </a:lnTo>
                <a:lnTo>
                  <a:pt x="2712" y="1232"/>
                </a:lnTo>
                <a:close/>
                <a:moveTo>
                  <a:pt x="1224" y="1219"/>
                </a:moveTo>
                <a:lnTo>
                  <a:pt x="1182" y="1317"/>
                </a:lnTo>
                <a:lnTo>
                  <a:pt x="1144" y="1419"/>
                </a:lnTo>
                <a:lnTo>
                  <a:pt x="1110" y="1522"/>
                </a:lnTo>
                <a:lnTo>
                  <a:pt x="1082" y="1627"/>
                </a:lnTo>
                <a:lnTo>
                  <a:pt x="1061" y="1733"/>
                </a:lnTo>
                <a:lnTo>
                  <a:pt x="1046" y="1842"/>
                </a:lnTo>
                <a:lnTo>
                  <a:pt x="1039" y="1952"/>
                </a:lnTo>
                <a:lnTo>
                  <a:pt x="1926" y="1952"/>
                </a:lnTo>
                <a:lnTo>
                  <a:pt x="1926" y="1259"/>
                </a:lnTo>
                <a:lnTo>
                  <a:pt x="1808" y="1256"/>
                </a:lnTo>
                <a:lnTo>
                  <a:pt x="1697" y="1252"/>
                </a:lnTo>
                <a:lnTo>
                  <a:pt x="1591" y="1247"/>
                </a:lnTo>
                <a:lnTo>
                  <a:pt x="1491" y="1242"/>
                </a:lnTo>
                <a:lnTo>
                  <a:pt x="1396" y="1235"/>
                </a:lnTo>
                <a:lnTo>
                  <a:pt x="1307" y="1227"/>
                </a:lnTo>
                <a:lnTo>
                  <a:pt x="1224" y="1219"/>
                </a:lnTo>
                <a:close/>
                <a:moveTo>
                  <a:pt x="3415" y="1071"/>
                </a:moveTo>
                <a:lnTo>
                  <a:pt x="3382" y="1086"/>
                </a:lnTo>
                <a:lnTo>
                  <a:pt x="3342" y="1103"/>
                </a:lnTo>
                <a:lnTo>
                  <a:pt x="3298" y="1118"/>
                </a:lnTo>
                <a:lnTo>
                  <a:pt x="3249" y="1134"/>
                </a:lnTo>
                <a:lnTo>
                  <a:pt x="3192" y="1150"/>
                </a:lnTo>
                <a:lnTo>
                  <a:pt x="3129" y="1166"/>
                </a:lnTo>
                <a:lnTo>
                  <a:pt x="3059" y="1181"/>
                </a:lnTo>
                <a:lnTo>
                  <a:pt x="2981" y="1196"/>
                </a:lnTo>
                <a:lnTo>
                  <a:pt x="2897" y="1210"/>
                </a:lnTo>
                <a:lnTo>
                  <a:pt x="2805" y="1222"/>
                </a:lnTo>
                <a:lnTo>
                  <a:pt x="2844" y="1320"/>
                </a:lnTo>
                <a:lnTo>
                  <a:pt x="2880" y="1420"/>
                </a:lnTo>
                <a:lnTo>
                  <a:pt x="2911" y="1523"/>
                </a:lnTo>
                <a:lnTo>
                  <a:pt x="2937" y="1627"/>
                </a:lnTo>
                <a:lnTo>
                  <a:pt x="2957" y="1734"/>
                </a:lnTo>
                <a:lnTo>
                  <a:pt x="2970" y="1842"/>
                </a:lnTo>
                <a:lnTo>
                  <a:pt x="2977" y="1952"/>
                </a:lnTo>
                <a:lnTo>
                  <a:pt x="3679" y="1952"/>
                </a:lnTo>
                <a:lnTo>
                  <a:pt x="3673" y="1844"/>
                </a:lnTo>
                <a:lnTo>
                  <a:pt x="3660" y="1739"/>
                </a:lnTo>
                <a:lnTo>
                  <a:pt x="3643" y="1637"/>
                </a:lnTo>
                <a:lnTo>
                  <a:pt x="3618" y="1536"/>
                </a:lnTo>
                <a:lnTo>
                  <a:pt x="3589" y="1437"/>
                </a:lnTo>
                <a:lnTo>
                  <a:pt x="3553" y="1341"/>
                </a:lnTo>
                <a:lnTo>
                  <a:pt x="3512" y="1249"/>
                </a:lnTo>
                <a:lnTo>
                  <a:pt x="3467" y="1158"/>
                </a:lnTo>
                <a:lnTo>
                  <a:pt x="3415" y="1071"/>
                </a:lnTo>
                <a:close/>
                <a:moveTo>
                  <a:pt x="527" y="1065"/>
                </a:moveTo>
                <a:lnTo>
                  <a:pt x="476" y="1153"/>
                </a:lnTo>
                <a:lnTo>
                  <a:pt x="429" y="1242"/>
                </a:lnTo>
                <a:lnTo>
                  <a:pt x="387" y="1337"/>
                </a:lnTo>
                <a:lnTo>
                  <a:pt x="351" y="1433"/>
                </a:lnTo>
                <a:lnTo>
                  <a:pt x="320" y="1532"/>
                </a:lnTo>
                <a:lnTo>
                  <a:pt x="296" y="1634"/>
                </a:lnTo>
                <a:lnTo>
                  <a:pt x="277" y="1738"/>
                </a:lnTo>
                <a:lnTo>
                  <a:pt x="266" y="1844"/>
                </a:lnTo>
                <a:lnTo>
                  <a:pt x="260" y="1952"/>
                </a:lnTo>
                <a:lnTo>
                  <a:pt x="952" y="1952"/>
                </a:lnTo>
                <a:lnTo>
                  <a:pt x="960" y="1839"/>
                </a:lnTo>
                <a:lnTo>
                  <a:pt x="973" y="1729"/>
                </a:lnTo>
                <a:lnTo>
                  <a:pt x="994" y="1621"/>
                </a:lnTo>
                <a:lnTo>
                  <a:pt x="1022" y="1515"/>
                </a:lnTo>
                <a:lnTo>
                  <a:pt x="1054" y="1410"/>
                </a:lnTo>
                <a:lnTo>
                  <a:pt x="1091" y="1309"/>
                </a:lnTo>
                <a:lnTo>
                  <a:pt x="1131" y="1209"/>
                </a:lnTo>
                <a:lnTo>
                  <a:pt x="1039" y="1196"/>
                </a:lnTo>
                <a:lnTo>
                  <a:pt x="955" y="1183"/>
                </a:lnTo>
                <a:lnTo>
                  <a:pt x="877" y="1169"/>
                </a:lnTo>
                <a:lnTo>
                  <a:pt x="808" y="1154"/>
                </a:lnTo>
                <a:lnTo>
                  <a:pt x="745" y="1139"/>
                </a:lnTo>
                <a:lnTo>
                  <a:pt x="690" y="1124"/>
                </a:lnTo>
                <a:lnTo>
                  <a:pt x="641" y="1108"/>
                </a:lnTo>
                <a:lnTo>
                  <a:pt x="598" y="1093"/>
                </a:lnTo>
                <a:lnTo>
                  <a:pt x="559" y="1079"/>
                </a:lnTo>
                <a:lnTo>
                  <a:pt x="527" y="1065"/>
                </a:lnTo>
                <a:close/>
                <a:moveTo>
                  <a:pt x="1765" y="275"/>
                </a:moveTo>
                <a:lnTo>
                  <a:pt x="1653" y="291"/>
                </a:lnTo>
                <a:lnTo>
                  <a:pt x="1543" y="316"/>
                </a:lnTo>
                <a:lnTo>
                  <a:pt x="1437" y="349"/>
                </a:lnTo>
                <a:lnTo>
                  <a:pt x="1333" y="386"/>
                </a:lnTo>
                <a:lnTo>
                  <a:pt x="1233" y="431"/>
                </a:lnTo>
                <a:lnTo>
                  <a:pt x="1136" y="482"/>
                </a:lnTo>
                <a:lnTo>
                  <a:pt x="1044" y="538"/>
                </a:lnTo>
                <a:lnTo>
                  <a:pt x="954" y="601"/>
                </a:lnTo>
                <a:lnTo>
                  <a:pt x="869" y="669"/>
                </a:lnTo>
                <a:lnTo>
                  <a:pt x="789" y="742"/>
                </a:lnTo>
                <a:lnTo>
                  <a:pt x="713" y="820"/>
                </a:lnTo>
                <a:lnTo>
                  <a:pt x="642" y="903"/>
                </a:lnTo>
                <a:lnTo>
                  <a:pt x="577" y="990"/>
                </a:lnTo>
                <a:lnTo>
                  <a:pt x="607" y="1003"/>
                </a:lnTo>
                <a:lnTo>
                  <a:pt x="644" y="1016"/>
                </a:lnTo>
                <a:lnTo>
                  <a:pt x="686" y="1030"/>
                </a:lnTo>
                <a:lnTo>
                  <a:pt x="736" y="1044"/>
                </a:lnTo>
                <a:lnTo>
                  <a:pt x="790" y="1059"/>
                </a:lnTo>
                <a:lnTo>
                  <a:pt x="851" y="1073"/>
                </a:lnTo>
                <a:lnTo>
                  <a:pt x="919" y="1086"/>
                </a:lnTo>
                <a:lnTo>
                  <a:pt x="996" y="1100"/>
                </a:lnTo>
                <a:lnTo>
                  <a:pt x="1078" y="1113"/>
                </a:lnTo>
                <a:lnTo>
                  <a:pt x="1171" y="1125"/>
                </a:lnTo>
                <a:lnTo>
                  <a:pt x="1216" y="1034"/>
                </a:lnTo>
                <a:lnTo>
                  <a:pt x="1264" y="947"/>
                </a:lnTo>
                <a:lnTo>
                  <a:pt x="1315" y="862"/>
                </a:lnTo>
                <a:lnTo>
                  <a:pt x="1367" y="781"/>
                </a:lnTo>
                <a:lnTo>
                  <a:pt x="1420" y="702"/>
                </a:lnTo>
                <a:lnTo>
                  <a:pt x="1471" y="628"/>
                </a:lnTo>
                <a:lnTo>
                  <a:pt x="1524" y="558"/>
                </a:lnTo>
                <a:lnTo>
                  <a:pt x="1576" y="492"/>
                </a:lnTo>
                <a:lnTo>
                  <a:pt x="1627" y="431"/>
                </a:lnTo>
                <a:lnTo>
                  <a:pt x="1675" y="374"/>
                </a:lnTo>
                <a:lnTo>
                  <a:pt x="1722" y="321"/>
                </a:lnTo>
                <a:lnTo>
                  <a:pt x="1765" y="275"/>
                </a:lnTo>
                <a:close/>
                <a:moveTo>
                  <a:pt x="2164" y="274"/>
                </a:moveTo>
                <a:lnTo>
                  <a:pt x="2208" y="321"/>
                </a:lnTo>
                <a:lnTo>
                  <a:pt x="2255" y="374"/>
                </a:lnTo>
                <a:lnTo>
                  <a:pt x="2305" y="432"/>
                </a:lnTo>
                <a:lnTo>
                  <a:pt x="2355" y="495"/>
                </a:lnTo>
                <a:lnTo>
                  <a:pt x="2408" y="562"/>
                </a:lnTo>
                <a:lnTo>
                  <a:pt x="2461" y="633"/>
                </a:lnTo>
                <a:lnTo>
                  <a:pt x="2515" y="708"/>
                </a:lnTo>
                <a:lnTo>
                  <a:pt x="2568" y="788"/>
                </a:lnTo>
                <a:lnTo>
                  <a:pt x="2620" y="870"/>
                </a:lnTo>
                <a:lnTo>
                  <a:pt x="2672" y="958"/>
                </a:lnTo>
                <a:lnTo>
                  <a:pt x="2720" y="1046"/>
                </a:lnTo>
                <a:lnTo>
                  <a:pt x="2767" y="1140"/>
                </a:lnTo>
                <a:lnTo>
                  <a:pt x="2859" y="1128"/>
                </a:lnTo>
                <a:lnTo>
                  <a:pt x="2944" y="1115"/>
                </a:lnTo>
                <a:lnTo>
                  <a:pt x="3021" y="1101"/>
                </a:lnTo>
                <a:lnTo>
                  <a:pt x="3090" y="1088"/>
                </a:lnTo>
                <a:lnTo>
                  <a:pt x="3151" y="1073"/>
                </a:lnTo>
                <a:lnTo>
                  <a:pt x="3207" y="1058"/>
                </a:lnTo>
                <a:lnTo>
                  <a:pt x="3256" y="1041"/>
                </a:lnTo>
                <a:lnTo>
                  <a:pt x="3299" y="1026"/>
                </a:lnTo>
                <a:lnTo>
                  <a:pt x="3336" y="1013"/>
                </a:lnTo>
                <a:lnTo>
                  <a:pt x="3368" y="999"/>
                </a:lnTo>
                <a:lnTo>
                  <a:pt x="3307" y="915"/>
                </a:lnTo>
                <a:lnTo>
                  <a:pt x="3240" y="837"/>
                </a:lnTo>
                <a:lnTo>
                  <a:pt x="3170" y="763"/>
                </a:lnTo>
                <a:lnTo>
                  <a:pt x="3096" y="692"/>
                </a:lnTo>
                <a:lnTo>
                  <a:pt x="3017" y="627"/>
                </a:lnTo>
                <a:lnTo>
                  <a:pt x="2936" y="566"/>
                </a:lnTo>
                <a:lnTo>
                  <a:pt x="2849" y="510"/>
                </a:lnTo>
                <a:lnTo>
                  <a:pt x="2761" y="458"/>
                </a:lnTo>
                <a:lnTo>
                  <a:pt x="2668" y="413"/>
                </a:lnTo>
                <a:lnTo>
                  <a:pt x="2572" y="374"/>
                </a:lnTo>
                <a:lnTo>
                  <a:pt x="2473" y="339"/>
                </a:lnTo>
                <a:lnTo>
                  <a:pt x="2374" y="311"/>
                </a:lnTo>
                <a:lnTo>
                  <a:pt x="2270" y="289"/>
                </a:lnTo>
                <a:lnTo>
                  <a:pt x="2164" y="274"/>
                </a:lnTo>
                <a:close/>
                <a:moveTo>
                  <a:pt x="2011" y="264"/>
                </a:moveTo>
                <a:lnTo>
                  <a:pt x="2011" y="1173"/>
                </a:lnTo>
                <a:lnTo>
                  <a:pt x="2141" y="1174"/>
                </a:lnTo>
                <a:lnTo>
                  <a:pt x="2261" y="1171"/>
                </a:lnTo>
                <a:lnTo>
                  <a:pt x="2375" y="1168"/>
                </a:lnTo>
                <a:lnTo>
                  <a:pt x="2481" y="1164"/>
                </a:lnTo>
                <a:lnTo>
                  <a:pt x="2581" y="1158"/>
                </a:lnTo>
                <a:lnTo>
                  <a:pt x="2673" y="1149"/>
                </a:lnTo>
                <a:lnTo>
                  <a:pt x="2630" y="1064"/>
                </a:lnTo>
                <a:lnTo>
                  <a:pt x="2583" y="982"/>
                </a:lnTo>
                <a:lnTo>
                  <a:pt x="2535" y="902"/>
                </a:lnTo>
                <a:lnTo>
                  <a:pt x="2486" y="824"/>
                </a:lnTo>
                <a:lnTo>
                  <a:pt x="2436" y="751"/>
                </a:lnTo>
                <a:lnTo>
                  <a:pt x="2386" y="681"/>
                </a:lnTo>
                <a:lnTo>
                  <a:pt x="2337" y="613"/>
                </a:lnTo>
                <a:lnTo>
                  <a:pt x="2287" y="551"/>
                </a:lnTo>
                <a:lnTo>
                  <a:pt x="2239" y="492"/>
                </a:lnTo>
                <a:lnTo>
                  <a:pt x="2194" y="437"/>
                </a:lnTo>
                <a:lnTo>
                  <a:pt x="2149" y="387"/>
                </a:lnTo>
                <a:lnTo>
                  <a:pt x="2109" y="341"/>
                </a:lnTo>
                <a:lnTo>
                  <a:pt x="2070" y="300"/>
                </a:lnTo>
                <a:lnTo>
                  <a:pt x="2036" y="264"/>
                </a:lnTo>
                <a:lnTo>
                  <a:pt x="2011" y="264"/>
                </a:lnTo>
                <a:close/>
                <a:moveTo>
                  <a:pt x="1926" y="264"/>
                </a:moveTo>
                <a:lnTo>
                  <a:pt x="1894" y="265"/>
                </a:lnTo>
                <a:lnTo>
                  <a:pt x="1861" y="300"/>
                </a:lnTo>
                <a:lnTo>
                  <a:pt x="1823" y="341"/>
                </a:lnTo>
                <a:lnTo>
                  <a:pt x="1782" y="386"/>
                </a:lnTo>
                <a:lnTo>
                  <a:pt x="1739" y="435"/>
                </a:lnTo>
                <a:lnTo>
                  <a:pt x="1693" y="488"/>
                </a:lnTo>
                <a:lnTo>
                  <a:pt x="1646" y="547"/>
                </a:lnTo>
                <a:lnTo>
                  <a:pt x="1597" y="608"/>
                </a:lnTo>
                <a:lnTo>
                  <a:pt x="1549" y="674"/>
                </a:lnTo>
                <a:lnTo>
                  <a:pt x="1498" y="743"/>
                </a:lnTo>
                <a:lnTo>
                  <a:pt x="1449" y="815"/>
                </a:lnTo>
                <a:lnTo>
                  <a:pt x="1401" y="892"/>
                </a:lnTo>
                <a:lnTo>
                  <a:pt x="1353" y="970"/>
                </a:lnTo>
                <a:lnTo>
                  <a:pt x="1307" y="1051"/>
                </a:lnTo>
                <a:lnTo>
                  <a:pt x="1263" y="1136"/>
                </a:lnTo>
                <a:lnTo>
                  <a:pt x="1357" y="1145"/>
                </a:lnTo>
                <a:lnTo>
                  <a:pt x="1457" y="1153"/>
                </a:lnTo>
                <a:lnTo>
                  <a:pt x="1563" y="1159"/>
                </a:lnTo>
                <a:lnTo>
                  <a:pt x="1676" y="1165"/>
                </a:lnTo>
                <a:lnTo>
                  <a:pt x="1798" y="1169"/>
                </a:lnTo>
                <a:lnTo>
                  <a:pt x="1926" y="1173"/>
                </a:lnTo>
                <a:lnTo>
                  <a:pt x="1926" y="264"/>
                </a:lnTo>
                <a:close/>
                <a:moveTo>
                  <a:pt x="1969" y="0"/>
                </a:moveTo>
                <a:lnTo>
                  <a:pt x="1969" y="0"/>
                </a:lnTo>
                <a:lnTo>
                  <a:pt x="2094" y="5"/>
                </a:lnTo>
                <a:lnTo>
                  <a:pt x="2216" y="16"/>
                </a:lnTo>
                <a:lnTo>
                  <a:pt x="2335" y="35"/>
                </a:lnTo>
                <a:lnTo>
                  <a:pt x="2454" y="61"/>
                </a:lnTo>
                <a:lnTo>
                  <a:pt x="2568" y="95"/>
                </a:lnTo>
                <a:lnTo>
                  <a:pt x="2680" y="135"/>
                </a:lnTo>
                <a:lnTo>
                  <a:pt x="2789" y="181"/>
                </a:lnTo>
                <a:lnTo>
                  <a:pt x="2894" y="235"/>
                </a:lnTo>
                <a:lnTo>
                  <a:pt x="2996" y="294"/>
                </a:lnTo>
                <a:lnTo>
                  <a:pt x="3093" y="359"/>
                </a:lnTo>
                <a:lnTo>
                  <a:pt x="3187" y="428"/>
                </a:lnTo>
                <a:lnTo>
                  <a:pt x="3276" y="505"/>
                </a:lnTo>
                <a:lnTo>
                  <a:pt x="3361" y="586"/>
                </a:lnTo>
                <a:lnTo>
                  <a:pt x="3441" y="671"/>
                </a:lnTo>
                <a:lnTo>
                  <a:pt x="3515" y="762"/>
                </a:lnTo>
                <a:lnTo>
                  <a:pt x="3585" y="857"/>
                </a:lnTo>
                <a:lnTo>
                  <a:pt x="3649" y="955"/>
                </a:lnTo>
                <a:lnTo>
                  <a:pt x="3707" y="1058"/>
                </a:lnTo>
                <a:lnTo>
                  <a:pt x="3759" y="1165"/>
                </a:lnTo>
                <a:lnTo>
                  <a:pt x="3806" y="1275"/>
                </a:lnTo>
                <a:lnTo>
                  <a:pt x="3845" y="1389"/>
                </a:lnTo>
                <a:lnTo>
                  <a:pt x="3877" y="1505"/>
                </a:lnTo>
                <a:lnTo>
                  <a:pt x="3903" y="1623"/>
                </a:lnTo>
                <a:lnTo>
                  <a:pt x="3923" y="1746"/>
                </a:lnTo>
                <a:lnTo>
                  <a:pt x="3934" y="1869"/>
                </a:lnTo>
                <a:lnTo>
                  <a:pt x="3938" y="1995"/>
                </a:lnTo>
                <a:lnTo>
                  <a:pt x="3934" y="2121"/>
                </a:lnTo>
                <a:lnTo>
                  <a:pt x="3923" y="2245"/>
                </a:lnTo>
                <a:lnTo>
                  <a:pt x="3903" y="2366"/>
                </a:lnTo>
                <a:lnTo>
                  <a:pt x="3877" y="2486"/>
                </a:lnTo>
                <a:lnTo>
                  <a:pt x="3845" y="2602"/>
                </a:lnTo>
                <a:lnTo>
                  <a:pt x="3806" y="2716"/>
                </a:lnTo>
                <a:lnTo>
                  <a:pt x="3759" y="2826"/>
                </a:lnTo>
                <a:lnTo>
                  <a:pt x="3707" y="2932"/>
                </a:lnTo>
                <a:lnTo>
                  <a:pt x="3649" y="3035"/>
                </a:lnTo>
                <a:lnTo>
                  <a:pt x="3585" y="3134"/>
                </a:lnTo>
                <a:lnTo>
                  <a:pt x="3515" y="3229"/>
                </a:lnTo>
                <a:lnTo>
                  <a:pt x="3441" y="3319"/>
                </a:lnTo>
                <a:lnTo>
                  <a:pt x="3361" y="3405"/>
                </a:lnTo>
                <a:lnTo>
                  <a:pt x="3276" y="3486"/>
                </a:lnTo>
                <a:lnTo>
                  <a:pt x="3187" y="3561"/>
                </a:lnTo>
                <a:lnTo>
                  <a:pt x="3093" y="3632"/>
                </a:lnTo>
                <a:lnTo>
                  <a:pt x="2996" y="3697"/>
                </a:lnTo>
                <a:lnTo>
                  <a:pt x="2894" y="3756"/>
                </a:lnTo>
                <a:lnTo>
                  <a:pt x="2789" y="3808"/>
                </a:lnTo>
                <a:lnTo>
                  <a:pt x="2680" y="3856"/>
                </a:lnTo>
                <a:lnTo>
                  <a:pt x="2568" y="3895"/>
                </a:lnTo>
                <a:lnTo>
                  <a:pt x="2454" y="3928"/>
                </a:lnTo>
                <a:lnTo>
                  <a:pt x="2335" y="3954"/>
                </a:lnTo>
                <a:lnTo>
                  <a:pt x="2216" y="3974"/>
                </a:lnTo>
                <a:lnTo>
                  <a:pt x="2094" y="3985"/>
                </a:lnTo>
                <a:lnTo>
                  <a:pt x="1969" y="3989"/>
                </a:lnTo>
                <a:lnTo>
                  <a:pt x="1845" y="3985"/>
                </a:lnTo>
                <a:lnTo>
                  <a:pt x="1723" y="3974"/>
                </a:lnTo>
                <a:lnTo>
                  <a:pt x="1602" y="3954"/>
                </a:lnTo>
                <a:lnTo>
                  <a:pt x="1485" y="3928"/>
                </a:lnTo>
                <a:lnTo>
                  <a:pt x="1370" y="3895"/>
                </a:lnTo>
                <a:lnTo>
                  <a:pt x="1258" y="3856"/>
                </a:lnTo>
                <a:lnTo>
                  <a:pt x="1150" y="3808"/>
                </a:lnTo>
                <a:lnTo>
                  <a:pt x="1044" y="3756"/>
                </a:lnTo>
                <a:lnTo>
                  <a:pt x="943" y="3697"/>
                </a:lnTo>
                <a:lnTo>
                  <a:pt x="845" y="3632"/>
                </a:lnTo>
                <a:lnTo>
                  <a:pt x="752" y="3561"/>
                </a:lnTo>
                <a:lnTo>
                  <a:pt x="662" y="3486"/>
                </a:lnTo>
                <a:lnTo>
                  <a:pt x="578" y="3405"/>
                </a:lnTo>
                <a:lnTo>
                  <a:pt x="498" y="3319"/>
                </a:lnTo>
                <a:lnTo>
                  <a:pt x="423" y="3229"/>
                </a:lnTo>
                <a:lnTo>
                  <a:pt x="353" y="3134"/>
                </a:lnTo>
                <a:lnTo>
                  <a:pt x="289" y="3035"/>
                </a:lnTo>
                <a:lnTo>
                  <a:pt x="231" y="2932"/>
                </a:lnTo>
                <a:lnTo>
                  <a:pt x="178" y="2826"/>
                </a:lnTo>
                <a:lnTo>
                  <a:pt x="133" y="2716"/>
                </a:lnTo>
                <a:lnTo>
                  <a:pt x="93" y="2602"/>
                </a:lnTo>
                <a:lnTo>
                  <a:pt x="60" y="2486"/>
                </a:lnTo>
                <a:lnTo>
                  <a:pt x="34" y="2366"/>
                </a:lnTo>
                <a:lnTo>
                  <a:pt x="16" y="2245"/>
                </a:lnTo>
                <a:lnTo>
                  <a:pt x="5" y="2121"/>
                </a:lnTo>
                <a:lnTo>
                  <a:pt x="0" y="1995"/>
                </a:lnTo>
                <a:lnTo>
                  <a:pt x="5" y="1869"/>
                </a:lnTo>
                <a:lnTo>
                  <a:pt x="16" y="1746"/>
                </a:lnTo>
                <a:lnTo>
                  <a:pt x="34" y="1623"/>
                </a:lnTo>
                <a:lnTo>
                  <a:pt x="60" y="1505"/>
                </a:lnTo>
                <a:lnTo>
                  <a:pt x="93" y="1389"/>
                </a:lnTo>
                <a:lnTo>
                  <a:pt x="133" y="1275"/>
                </a:lnTo>
                <a:lnTo>
                  <a:pt x="180" y="1165"/>
                </a:lnTo>
                <a:lnTo>
                  <a:pt x="231" y="1058"/>
                </a:lnTo>
                <a:lnTo>
                  <a:pt x="289" y="955"/>
                </a:lnTo>
                <a:lnTo>
                  <a:pt x="353" y="857"/>
                </a:lnTo>
                <a:lnTo>
                  <a:pt x="423" y="762"/>
                </a:lnTo>
                <a:lnTo>
                  <a:pt x="498" y="671"/>
                </a:lnTo>
                <a:lnTo>
                  <a:pt x="578" y="586"/>
                </a:lnTo>
                <a:lnTo>
                  <a:pt x="663" y="505"/>
                </a:lnTo>
                <a:lnTo>
                  <a:pt x="752" y="428"/>
                </a:lnTo>
                <a:lnTo>
                  <a:pt x="845" y="359"/>
                </a:lnTo>
                <a:lnTo>
                  <a:pt x="943" y="294"/>
                </a:lnTo>
                <a:lnTo>
                  <a:pt x="1045" y="235"/>
                </a:lnTo>
                <a:lnTo>
                  <a:pt x="1150" y="181"/>
                </a:lnTo>
                <a:lnTo>
                  <a:pt x="1258" y="135"/>
                </a:lnTo>
                <a:lnTo>
                  <a:pt x="1370" y="95"/>
                </a:lnTo>
                <a:lnTo>
                  <a:pt x="1485" y="61"/>
                </a:lnTo>
                <a:lnTo>
                  <a:pt x="1602" y="35"/>
                </a:lnTo>
                <a:lnTo>
                  <a:pt x="1723" y="16"/>
                </a:lnTo>
                <a:lnTo>
                  <a:pt x="1845" y="5"/>
                </a:lnTo>
                <a:lnTo>
                  <a:pt x="196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48" name="그룹 47"/>
          <p:cNvGrpSpPr/>
          <p:nvPr/>
        </p:nvGrpSpPr>
        <p:grpSpPr>
          <a:xfrm>
            <a:off x="4556297" y="3872630"/>
            <a:ext cx="1597152" cy="400110"/>
            <a:chOff x="4556297" y="3872630"/>
            <a:chExt cx="1597152" cy="400110"/>
          </a:xfrm>
        </p:grpSpPr>
        <p:cxnSp>
          <p:nvCxnSpPr>
            <p:cNvPr id="59" name="직선 연결선 58"/>
            <p:cNvCxnSpPr/>
            <p:nvPr/>
          </p:nvCxnSpPr>
          <p:spPr>
            <a:xfrm>
              <a:off x="4556297" y="3872630"/>
              <a:ext cx="1597152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/>
            <p:cNvSpPr/>
            <p:nvPr/>
          </p:nvSpPr>
          <p:spPr>
            <a:xfrm>
              <a:off x="4663148" y="3872630"/>
              <a:ext cx="138344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dirty="0">
                  <a:solidFill>
                    <a:srgbClr val="000000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= 10,000</a:t>
              </a:r>
              <a:endPara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</p:grpSp>
      <p:sp>
        <p:nvSpPr>
          <p:cNvPr id="60" name="직사각형 59"/>
          <p:cNvSpPr/>
          <p:nvPr/>
        </p:nvSpPr>
        <p:spPr>
          <a:xfrm>
            <a:off x="804085" y="4373401"/>
            <a:ext cx="1094293" cy="399204"/>
          </a:xfrm>
          <a:prstGeom prst="rect">
            <a:avLst/>
          </a:prstGeom>
          <a:solidFill>
            <a:srgbClr val="FFE6C1"/>
          </a:solidFill>
          <a:ln w="38100">
            <a:solidFill>
              <a:srgbClr val="FFE6C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한계점</a:t>
            </a:r>
            <a:endParaRPr lang="ko-KR" altLang="en-US" dirty="0">
              <a:solidFill>
                <a:schemeClr val="tx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88649" y="4957566"/>
            <a:ext cx="100485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예측값인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‘</a:t>
            </a:r>
            <a:r>
              <a:rPr lang="ko-KR" altLang="en-US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취급액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’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을 사용하여 비율을 구하였기 때문에 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random forest 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분류기에 의존 해야 함</a:t>
            </a:r>
            <a:endParaRPr lang="en-US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04085" y="5545658"/>
            <a:ext cx="94539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Symbol" pitchFamily="18" charset="2"/>
              <a:buChar char="Þ"/>
            </a:pP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다른 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feature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를 추가해서 분류에 좀 더 도움을 줄 수 있는 방법은 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?</a:t>
            </a: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xmlns="" id="{FF57D30A-4946-454A-B2FC-76A63ED865F7}"/>
              </a:ext>
            </a:extLst>
          </p:cNvPr>
          <p:cNvGrpSpPr>
            <a:grpSpLocks noChangeAspect="1"/>
          </p:cNvGrpSpPr>
          <p:nvPr/>
        </p:nvGrpSpPr>
        <p:grpSpPr>
          <a:xfrm>
            <a:off x="9068400" y="550800"/>
            <a:ext cx="2357746" cy="804783"/>
            <a:chOff x="9069970" y="357396"/>
            <a:chExt cx="2357746" cy="804783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xmlns="" id="{03C3829B-1887-4F6F-9E91-A316DAD2D043}"/>
                </a:ext>
              </a:extLst>
            </p:cNvPr>
            <p:cNvGrpSpPr/>
            <p:nvPr/>
          </p:nvGrpSpPr>
          <p:grpSpPr>
            <a:xfrm>
              <a:off x="9136710" y="357396"/>
              <a:ext cx="2246400" cy="385200"/>
              <a:chOff x="2358175" y="5338576"/>
              <a:chExt cx="5590003" cy="956678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xmlns="" id="{03823DFF-B9B9-4D04-B400-FD122C4AC24D}"/>
                  </a:ext>
                </a:extLst>
              </p:cNvPr>
              <p:cNvSpPr/>
              <p:nvPr/>
            </p:nvSpPr>
            <p:spPr>
              <a:xfrm>
                <a:off x="2358175" y="5338576"/>
                <a:ext cx="960782" cy="956678"/>
              </a:xfrm>
              <a:prstGeom prst="rect">
                <a:avLst/>
              </a:prstGeom>
              <a:solidFill>
                <a:srgbClr val="FF565A"/>
              </a:solidFill>
              <a:ln>
                <a:solidFill>
                  <a:srgbClr val="FF565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xmlns="" id="{4C126346-2208-435F-9C8B-931F9BFC7016}"/>
                  </a:ext>
                </a:extLst>
              </p:cNvPr>
              <p:cNvSpPr/>
              <p:nvPr/>
            </p:nvSpPr>
            <p:spPr>
              <a:xfrm>
                <a:off x="3515480" y="5338576"/>
                <a:ext cx="960782" cy="956678"/>
              </a:xfrm>
              <a:prstGeom prst="rect">
                <a:avLst/>
              </a:prstGeom>
              <a:solidFill>
                <a:srgbClr val="FF8878"/>
              </a:solidFill>
              <a:ln>
                <a:solidFill>
                  <a:srgbClr val="FF88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xmlns="" id="{888CBC74-2776-49D8-A8A1-E94559D74706}"/>
                  </a:ext>
                </a:extLst>
              </p:cNvPr>
              <p:cNvSpPr/>
              <p:nvPr/>
            </p:nvSpPr>
            <p:spPr>
              <a:xfrm>
                <a:off x="4672786" y="5338576"/>
                <a:ext cx="960782" cy="956678"/>
              </a:xfrm>
              <a:prstGeom prst="rect">
                <a:avLst/>
              </a:prstGeom>
              <a:solidFill>
                <a:srgbClr val="FFB89B"/>
              </a:solidFill>
              <a:ln>
                <a:solidFill>
                  <a:srgbClr val="FFB89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xmlns="" id="{7A1B6AD4-0BA5-4408-9F2D-44170E541DEA}"/>
                  </a:ext>
                </a:extLst>
              </p:cNvPr>
              <p:cNvSpPr/>
              <p:nvPr/>
            </p:nvSpPr>
            <p:spPr>
              <a:xfrm>
                <a:off x="6987396" y="5338576"/>
                <a:ext cx="960782" cy="956678"/>
              </a:xfrm>
              <a:prstGeom prst="rect">
                <a:avLst/>
              </a:prstGeom>
              <a:solidFill>
                <a:srgbClr val="84CDC2"/>
              </a:solidFill>
              <a:ln>
                <a:solidFill>
                  <a:srgbClr val="84CD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Freeform 6">
                <a:extLst>
                  <a:ext uri="{FF2B5EF4-FFF2-40B4-BE49-F238E27FC236}">
                    <a16:creationId xmlns:a16="http://schemas.microsoft.com/office/drawing/2014/main" xmlns="" id="{94682A7D-9BB3-465A-B819-4DF7092431D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94452" y="5469396"/>
                <a:ext cx="688227" cy="695038"/>
              </a:xfrm>
              <a:custGeom>
                <a:avLst/>
                <a:gdLst>
                  <a:gd name="T0" fmla="*/ 651 w 3938"/>
                  <a:gd name="T1" fmla="*/ 2980 h 3989"/>
                  <a:gd name="T2" fmla="*/ 1140 w 3938"/>
                  <a:gd name="T3" fmla="*/ 3510 h 3989"/>
                  <a:gd name="T4" fmla="*/ 1628 w 3938"/>
                  <a:gd name="T5" fmla="*/ 3561 h 3989"/>
                  <a:gd name="T6" fmla="*/ 1174 w 3938"/>
                  <a:gd name="T7" fmla="*/ 2873 h 3989"/>
                  <a:gd name="T8" fmla="*/ 2354 w 3938"/>
                  <a:gd name="T9" fmla="*/ 3497 h 3989"/>
                  <a:gd name="T10" fmla="*/ 2700 w 3938"/>
                  <a:gd name="T11" fmla="*/ 3562 h 3989"/>
                  <a:gd name="T12" fmla="*/ 3330 w 3938"/>
                  <a:gd name="T13" fmla="*/ 2984 h 3989"/>
                  <a:gd name="T14" fmla="*/ 2763 w 3938"/>
                  <a:gd name="T15" fmla="*/ 2859 h 3989"/>
                  <a:gd name="T16" fmla="*/ 1358 w 3938"/>
                  <a:gd name="T17" fmla="*/ 3027 h 3989"/>
                  <a:gd name="T18" fmla="*/ 1783 w 3938"/>
                  <a:gd name="T19" fmla="*/ 3606 h 3989"/>
                  <a:gd name="T20" fmla="*/ 2036 w 3938"/>
                  <a:gd name="T21" fmla="*/ 3726 h 3989"/>
                  <a:gd name="T22" fmla="*/ 2433 w 3938"/>
                  <a:gd name="T23" fmla="*/ 3245 h 3989"/>
                  <a:gd name="T24" fmla="*/ 2259 w 3938"/>
                  <a:gd name="T25" fmla="*/ 2828 h 3989"/>
                  <a:gd name="T26" fmla="*/ 2801 w 3938"/>
                  <a:gd name="T27" fmla="*/ 2777 h 3989"/>
                  <a:gd name="T28" fmla="*/ 3377 w 3938"/>
                  <a:gd name="T29" fmla="*/ 2910 h 3989"/>
                  <a:gd name="T30" fmla="*/ 3673 w 3938"/>
                  <a:gd name="T31" fmla="*/ 2146 h 3989"/>
                  <a:gd name="T32" fmla="*/ 2537 w 3938"/>
                  <a:gd name="T33" fmla="*/ 2752 h 3989"/>
                  <a:gd name="T34" fmla="*/ 2892 w 3938"/>
                  <a:gd name="T35" fmla="*/ 2038 h 3989"/>
                  <a:gd name="T36" fmla="*/ 1229 w 3938"/>
                  <a:gd name="T37" fmla="*/ 2779 h 3989"/>
                  <a:gd name="T38" fmla="*/ 1039 w 3938"/>
                  <a:gd name="T39" fmla="*/ 2038 h 3989"/>
                  <a:gd name="T40" fmla="*/ 479 w 3938"/>
                  <a:gd name="T41" fmla="*/ 2844 h 3989"/>
                  <a:gd name="T42" fmla="*/ 959 w 3938"/>
                  <a:gd name="T43" fmla="*/ 2816 h 3989"/>
                  <a:gd name="T44" fmla="*/ 952 w 3938"/>
                  <a:gd name="T45" fmla="*/ 2038 h 3989"/>
                  <a:gd name="T46" fmla="*/ 2011 w 3938"/>
                  <a:gd name="T47" fmla="*/ 1260 h 3989"/>
                  <a:gd name="T48" fmla="*/ 2712 w 3938"/>
                  <a:gd name="T49" fmla="*/ 1232 h 3989"/>
                  <a:gd name="T50" fmla="*/ 1926 w 3938"/>
                  <a:gd name="T51" fmla="*/ 1952 h 3989"/>
                  <a:gd name="T52" fmla="*/ 3415 w 3938"/>
                  <a:gd name="T53" fmla="*/ 1071 h 3989"/>
                  <a:gd name="T54" fmla="*/ 2897 w 3938"/>
                  <a:gd name="T55" fmla="*/ 1210 h 3989"/>
                  <a:gd name="T56" fmla="*/ 3679 w 3938"/>
                  <a:gd name="T57" fmla="*/ 1952 h 3989"/>
                  <a:gd name="T58" fmla="*/ 3415 w 3938"/>
                  <a:gd name="T59" fmla="*/ 1071 h 3989"/>
                  <a:gd name="T60" fmla="*/ 266 w 3938"/>
                  <a:gd name="T61" fmla="*/ 1844 h 3989"/>
                  <a:gd name="T62" fmla="*/ 1131 w 3938"/>
                  <a:gd name="T63" fmla="*/ 1209 h 3989"/>
                  <a:gd name="T64" fmla="*/ 559 w 3938"/>
                  <a:gd name="T65" fmla="*/ 1079 h 3989"/>
                  <a:gd name="T66" fmla="*/ 1044 w 3938"/>
                  <a:gd name="T67" fmla="*/ 538 h 3989"/>
                  <a:gd name="T68" fmla="*/ 686 w 3938"/>
                  <a:gd name="T69" fmla="*/ 1030 h 3989"/>
                  <a:gd name="T70" fmla="*/ 1264 w 3938"/>
                  <a:gd name="T71" fmla="*/ 947 h 3989"/>
                  <a:gd name="T72" fmla="*/ 1722 w 3938"/>
                  <a:gd name="T73" fmla="*/ 321 h 3989"/>
                  <a:gd name="T74" fmla="*/ 2515 w 3938"/>
                  <a:gd name="T75" fmla="*/ 708 h 3989"/>
                  <a:gd name="T76" fmla="*/ 3090 w 3938"/>
                  <a:gd name="T77" fmla="*/ 1088 h 3989"/>
                  <a:gd name="T78" fmla="*/ 3170 w 3938"/>
                  <a:gd name="T79" fmla="*/ 763 h 3989"/>
                  <a:gd name="T80" fmla="*/ 2374 w 3938"/>
                  <a:gd name="T81" fmla="*/ 311 h 3989"/>
                  <a:gd name="T82" fmla="*/ 2581 w 3938"/>
                  <a:gd name="T83" fmla="*/ 1158 h 3989"/>
                  <a:gd name="T84" fmla="*/ 2287 w 3938"/>
                  <a:gd name="T85" fmla="*/ 551 h 3989"/>
                  <a:gd name="T86" fmla="*/ 1894 w 3938"/>
                  <a:gd name="T87" fmla="*/ 265 h 3989"/>
                  <a:gd name="T88" fmla="*/ 1498 w 3938"/>
                  <a:gd name="T89" fmla="*/ 743 h 3989"/>
                  <a:gd name="T90" fmla="*/ 1676 w 3938"/>
                  <a:gd name="T91" fmla="*/ 1165 h 3989"/>
                  <a:gd name="T92" fmla="*/ 2454 w 3938"/>
                  <a:gd name="T93" fmla="*/ 61 h 3989"/>
                  <a:gd name="T94" fmla="*/ 3361 w 3938"/>
                  <a:gd name="T95" fmla="*/ 586 h 3989"/>
                  <a:gd name="T96" fmla="*/ 3877 w 3938"/>
                  <a:gd name="T97" fmla="*/ 1505 h 3989"/>
                  <a:gd name="T98" fmla="*/ 3845 w 3938"/>
                  <a:gd name="T99" fmla="*/ 2602 h 3989"/>
                  <a:gd name="T100" fmla="*/ 3276 w 3938"/>
                  <a:gd name="T101" fmla="*/ 3486 h 3989"/>
                  <a:gd name="T102" fmla="*/ 2335 w 3938"/>
                  <a:gd name="T103" fmla="*/ 3954 h 3989"/>
                  <a:gd name="T104" fmla="*/ 1258 w 3938"/>
                  <a:gd name="T105" fmla="*/ 3856 h 3989"/>
                  <a:gd name="T106" fmla="*/ 423 w 3938"/>
                  <a:gd name="T107" fmla="*/ 3229 h 3989"/>
                  <a:gd name="T108" fmla="*/ 16 w 3938"/>
                  <a:gd name="T109" fmla="*/ 2245 h 3989"/>
                  <a:gd name="T110" fmla="*/ 180 w 3938"/>
                  <a:gd name="T111" fmla="*/ 1165 h 3989"/>
                  <a:gd name="T112" fmla="*/ 845 w 3938"/>
                  <a:gd name="T113" fmla="*/ 359 h 3989"/>
                  <a:gd name="T114" fmla="*/ 1845 w 3938"/>
                  <a:gd name="T115" fmla="*/ 5 h 39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938" h="3989">
                    <a:moveTo>
                      <a:pt x="1174" y="2873"/>
                    </a:moveTo>
                    <a:lnTo>
                      <a:pt x="1083" y="2885"/>
                    </a:lnTo>
                    <a:lnTo>
                      <a:pt x="1001" y="2898"/>
                    </a:lnTo>
                    <a:lnTo>
                      <a:pt x="925" y="2912"/>
                    </a:lnTo>
                    <a:lnTo>
                      <a:pt x="858" y="2925"/>
                    </a:lnTo>
                    <a:lnTo>
                      <a:pt x="796" y="2939"/>
                    </a:lnTo>
                    <a:lnTo>
                      <a:pt x="742" y="2953"/>
                    </a:lnTo>
                    <a:lnTo>
                      <a:pt x="692" y="2967"/>
                    </a:lnTo>
                    <a:lnTo>
                      <a:pt x="651" y="2980"/>
                    </a:lnTo>
                    <a:lnTo>
                      <a:pt x="614" y="2994"/>
                    </a:lnTo>
                    <a:lnTo>
                      <a:pt x="582" y="3007"/>
                    </a:lnTo>
                    <a:lnTo>
                      <a:pt x="647" y="3093"/>
                    </a:lnTo>
                    <a:lnTo>
                      <a:pt x="718" y="3175"/>
                    </a:lnTo>
                    <a:lnTo>
                      <a:pt x="793" y="3253"/>
                    </a:lnTo>
                    <a:lnTo>
                      <a:pt x="874" y="3325"/>
                    </a:lnTo>
                    <a:lnTo>
                      <a:pt x="959" y="3392"/>
                    </a:lnTo>
                    <a:lnTo>
                      <a:pt x="1047" y="3454"/>
                    </a:lnTo>
                    <a:lnTo>
                      <a:pt x="1140" y="3510"/>
                    </a:lnTo>
                    <a:lnTo>
                      <a:pt x="1236" y="3561"/>
                    </a:lnTo>
                    <a:lnTo>
                      <a:pt x="1336" y="3605"/>
                    </a:lnTo>
                    <a:lnTo>
                      <a:pt x="1439" y="3642"/>
                    </a:lnTo>
                    <a:lnTo>
                      <a:pt x="1544" y="3673"/>
                    </a:lnTo>
                    <a:lnTo>
                      <a:pt x="1653" y="3698"/>
                    </a:lnTo>
                    <a:lnTo>
                      <a:pt x="1765" y="3716"/>
                    </a:lnTo>
                    <a:lnTo>
                      <a:pt x="1722" y="3668"/>
                    </a:lnTo>
                    <a:lnTo>
                      <a:pt x="1676" y="3617"/>
                    </a:lnTo>
                    <a:lnTo>
                      <a:pt x="1628" y="3561"/>
                    </a:lnTo>
                    <a:lnTo>
                      <a:pt x="1577" y="3500"/>
                    </a:lnTo>
                    <a:lnTo>
                      <a:pt x="1527" y="3435"/>
                    </a:lnTo>
                    <a:lnTo>
                      <a:pt x="1474" y="3365"/>
                    </a:lnTo>
                    <a:lnTo>
                      <a:pt x="1422" y="3291"/>
                    </a:lnTo>
                    <a:lnTo>
                      <a:pt x="1370" y="3215"/>
                    </a:lnTo>
                    <a:lnTo>
                      <a:pt x="1319" y="3134"/>
                    </a:lnTo>
                    <a:lnTo>
                      <a:pt x="1268" y="3050"/>
                    </a:lnTo>
                    <a:lnTo>
                      <a:pt x="1220" y="2963"/>
                    </a:lnTo>
                    <a:lnTo>
                      <a:pt x="1174" y="2873"/>
                    </a:lnTo>
                    <a:close/>
                    <a:moveTo>
                      <a:pt x="2763" y="2859"/>
                    </a:moveTo>
                    <a:lnTo>
                      <a:pt x="2716" y="2952"/>
                    </a:lnTo>
                    <a:lnTo>
                      <a:pt x="2668" y="3040"/>
                    </a:lnTo>
                    <a:lnTo>
                      <a:pt x="2618" y="3125"/>
                    </a:lnTo>
                    <a:lnTo>
                      <a:pt x="2565" y="3208"/>
                    </a:lnTo>
                    <a:lnTo>
                      <a:pt x="2512" y="3286"/>
                    </a:lnTo>
                    <a:lnTo>
                      <a:pt x="2459" y="3361"/>
                    </a:lnTo>
                    <a:lnTo>
                      <a:pt x="2406" y="3431"/>
                    </a:lnTo>
                    <a:lnTo>
                      <a:pt x="2354" y="3497"/>
                    </a:lnTo>
                    <a:lnTo>
                      <a:pt x="2303" y="3560"/>
                    </a:lnTo>
                    <a:lnTo>
                      <a:pt x="2254" y="3617"/>
                    </a:lnTo>
                    <a:lnTo>
                      <a:pt x="2208" y="3670"/>
                    </a:lnTo>
                    <a:lnTo>
                      <a:pt x="2164" y="3717"/>
                    </a:lnTo>
                    <a:lnTo>
                      <a:pt x="2277" y="3701"/>
                    </a:lnTo>
                    <a:lnTo>
                      <a:pt x="2387" y="3676"/>
                    </a:lnTo>
                    <a:lnTo>
                      <a:pt x="2494" y="3645"/>
                    </a:lnTo>
                    <a:lnTo>
                      <a:pt x="2599" y="3606"/>
                    </a:lnTo>
                    <a:lnTo>
                      <a:pt x="2700" y="3562"/>
                    </a:lnTo>
                    <a:lnTo>
                      <a:pt x="2798" y="3511"/>
                    </a:lnTo>
                    <a:lnTo>
                      <a:pt x="2892" y="3454"/>
                    </a:lnTo>
                    <a:lnTo>
                      <a:pt x="2982" y="3391"/>
                    </a:lnTo>
                    <a:lnTo>
                      <a:pt x="3067" y="3322"/>
                    </a:lnTo>
                    <a:lnTo>
                      <a:pt x="3149" y="3249"/>
                    </a:lnTo>
                    <a:lnTo>
                      <a:pt x="3225" y="3170"/>
                    </a:lnTo>
                    <a:lnTo>
                      <a:pt x="3297" y="3086"/>
                    </a:lnTo>
                    <a:lnTo>
                      <a:pt x="3362" y="2998"/>
                    </a:lnTo>
                    <a:lnTo>
                      <a:pt x="3330" y="2984"/>
                    </a:lnTo>
                    <a:lnTo>
                      <a:pt x="3293" y="2970"/>
                    </a:lnTo>
                    <a:lnTo>
                      <a:pt x="3250" y="2955"/>
                    </a:lnTo>
                    <a:lnTo>
                      <a:pt x="3201" y="2940"/>
                    </a:lnTo>
                    <a:lnTo>
                      <a:pt x="3145" y="2925"/>
                    </a:lnTo>
                    <a:lnTo>
                      <a:pt x="3083" y="2910"/>
                    </a:lnTo>
                    <a:lnTo>
                      <a:pt x="3014" y="2897"/>
                    </a:lnTo>
                    <a:lnTo>
                      <a:pt x="2938" y="2883"/>
                    </a:lnTo>
                    <a:lnTo>
                      <a:pt x="2854" y="2870"/>
                    </a:lnTo>
                    <a:lnTo>
                      <a:pt x="2763" y="2859"/>
                    </a:lnTo>
                    <a:close/>
                    <a:moveTo>
                      <a:pt x="1926" y="2827"/>
                    </a:moveTo>
                    <a:lnTo>
                      <a:pt x="1799" y="2829"/>
                    </a:lnTo>
                    <a:lnTo>
                      <a:pt x="1678" y="2834"/>
                    </a:lnTo>
                    <a:lnTo>
                      <a:pt x="1565" y="2839"/>
                    </a:lnTo>
                    <a:lnTo>
                      <a:pt x="1459" y="2847"/>
                    </a:lnTo>
                    <a:lnTo>
                      <a:pt x="1360" y="2854"/>
                    </a:lnTo>
                    <a:lnTo>
                      <a:pt x="1268" y="2863"/>
                    </a:lnTo>
                    <a:lnTo>
                      <a:pt x="1312" y="2947"/>
                    </a:lnTo>
                    <a:lnTo>
                      <a:pt x="1358" y="3027"/>
                    </a:lnTo>
                    <a:lnTo>
                      <a:pt x="1405" y="3105"/>
                    </a:lnTo>
                    <a:lnTo>
                      <a:pt x="1453" y="3180"/>
                    </a:lnTo>
                    <a:lnTo>
                      <a:pt x="1502" y="3251"/>
                    </a:lnTo>
                    <a:lnTo>
                      <a:pt x="1551" y="3320"/>
                    </a:lnTo>
                    <a:lnTo>
                      <a:pt x="1600" y="3385"/>
                    </a:lnTo>
                    <a:lnTo>
                      <a:pt x="1648" y="3446"/>
                    </a:lnTo>
                    <a:lnTo>
                      <a:pt x="1694" y="3503"/>
                    </a:lnTo>
                    <a:lnTo>
                      <a:pt x="1740" y="3556"/>
                    </a:lnTo>
                    <a:lnTo>
                      <a:pt x="1783" y="3606"/>
                    </a:lnTo>
                    <a:lnTo>
                      <a:pt x="1823" y="3650"/>
                    </a:lnTo>
                    <a:lnTo>
                      <a:pt x="1861" y="3689"/>
                    </a:lnTo>
                    <a:lnTo>
                      <a:pt x="1894" y="3726"/>
                    </a:lnTo>
                    <a:lnTo>
                      <a:pt x="1926" y="3727"/>
                    </a:lnTo>
                    <a:lnTo>
                      <a:pt x="1926" y="2827"/>
                    </a:lnTo>
                    <a:close/>
                    <a:moveTo>
                      <a:pt x="2139" y="2826"/>
                    </a:moveTo>
                    <a:lnTo>
                      <a:pt x="2011" y="2826"/>
                    </a:lnTo>
                    <a:lnTo>
                      <a:pt x="2011" y="3727"/>
                    </a:lnTo>
                    <a:lnTo>
                      <a:pt x="2036" y="3726"/>
                    </a:lnTo>
                    <a:lnTo>
                      <a:pt x="2069" y="3689"/>
                    </a:lnTo>
                    <a:lnTo>
                      <a:pt x="2107" y="3650"/>
                    </a:lnTo>
                    <a:lnTo>
                      <a:pt x="2148" y="3605"/>
                    </a:lnTo>
                    <a:lnTo>
                      <a:pt x="2192" y="3555"/>
                    </a:lnTo>
                    <a:lnTo>
                      <a:pt x="2238" y="3501"/>
                    </a:lnTo>
                    <a:lnTo>
                      <a:pt x="2285" y="3442"/>
                    </a:lnTo>
                    <a:lnTo>
                      <a:pt x="2334" y="3380"/>
                    </a:lnTo>
                    <a:lnTo>
                      <a:pt x="2383" y="3314"/>
                    </a:lnTo>
                    <a:lnTo>
                      <a:pt x="2433" y="3245"/>
                    </a:lnTo>
                    <a:lnTo>
                      <a:pt x="2482" y="3171"/>
                    </a:lnTo>
                    <a:lnTo>
                      <a:pt x="2531" y="3095"/>
                    </a:lnTo>
                    <a:lnTo>
                      <a:pt x="2579" y="3017"/>
                    </a:lnTo>
                    <a:lnTo>
                      <a:pt x="2625" y="2934"/>
                    </a:lnTo>
                    <a:lnTo>
                      <a:pt x="2669" y="2849"/>
                    </a:lnTo>
                    <a:lnTo>
                      <a:pt x="2577" y="2842"/>
                    </a:lnTo>
                    <a:lnTo>
                      <a:pt x="2477" y="2836"/>
                    </a:lnTo>
                    <a:lnTo>
                      <a:pt x="2372" y="2831"/>
                    </a:lnTo>
                    <a:lnTo>
                      <a:pt x="2259" y="2828"/>
                    </a:lnTo>
                    <a:lnTo>
                      <a:pt x="2139" y="2826"/>
                    </a:lnTo>
                    <a:close/>
                    <a:moveTo>
                      <a:pt x="2977" y="2038"/>
                    </a:moveTo>
                    <a:lnTo>
                      <a:pt x="2970" y="2149"/>
                    </a:lnTo>
                    <a:lnTo>
                      <a:pt x="2957" y="2259"/>
                    </a:lnTo>
                    <a:lnTo>
                      <a:pt x="2936" y="2366"/>
                    </a:lnTo>
                    <a:lnTo>
                      <a:pt x="2910" y="2472"/>
                    </a:lnTo>
                    <a:lnTo>
                      <a:pt x="2878" y="2576"/>
                    </a:lnTo>
                    <a:lnTo>
                      <a:pt x="2842" y="2677"/>
                    </a:lnTo>
                    <a:lnTo>
                      <a:pt x="2801" y="2777"/>
                    </a:lnTo>
                    <a:lnTo>
                      <a:pt x="2892" y="2788"/>
                    </a:lnTo>
                    <a:lnTo>
                      <a:pt x="2976" y="2802"/>
                    </a:lnTo>
                    <a:lnTo>
                      <a:pt x="3054" y="2816"/>
                    </a:lnTo>
                    <a:lnTo>
                      <a:pt x="3123" y="2832"/>
                    </a:lnTo>
                    <a:lnTo>
                      <a:pt x="3187" y="2847"/>
                    </a:lnTo>
                    <a:lnTo>
                      <a:pt x="3244" y="2863"/>
                    </a:lnTo>
                    <a:lnTo>
                      <a:pt x="3293" y="2879"/>
                    </a:lnTo>
                    <a:lnTo>
                      <a:pt x="3339" y="2894"/>
                    </a:lnTo>
                    <a:lnTo>
                      <a:pt x="3377" y="2910"/>
                    </a:lnTo>
                    <a:lnTo>
                      <a:pt x="3411" y="2925"/>
                    </a:lnTo>
                    <a:lnTo>
                      <a:pt x="3463" y="2838"/>
                    </a:lnTo>
                    <a:lnTo>
                      <a:pt x="3510" y="2747"/>
                    </a:lnTo>
                    <a:lnTo>
                      <a:pt x="3551" y="2653"/>
                    </a:lnTo>
                    <a:lnTo>
                      <a:pt x="3588" y="2557"/>
                    </a:lnTo>
                    <a:lnTo>
                      <a:pt x="3617" y="2457"/>
                    </a:lnTo>
                    <a:lnTo>
                      <a:pt x="3642" y="2356"/>
                    </a:lnTo>
                    <a:lnTo>
                      <a:pt x="3660" y="2252"/>
                    </a:lnTo>
                    <a:lnTo>
                      <a:pt x="3673" y="2146"/>
                    </a:lnTo>
                    <a:lnTo>
                      <a:pt x="3679" y="2038"/>
                    </a:lnTo>
                    <a:lnTo>
                      <a:pt x="2977" y="2038"/>
                    </a:lnTo>
                    <a:close/>
                    <a:moveTo>
                      <a:pt x="2011" y="2038"/>
                    </a:moveTo>
                    <a:lnTo>
                      <a:pt x="2011" y="2739"/>
                    </a:lnTo>
                    <a:lnTo>
                      <a:pt x="2128" y="2739"/>
                    </a:lnTo>
                    <a:lnTo>
                      <a:pt x="2239" y="2741"/>
                    </a:lnTo>
                    <a:lnTo>
                      <a:pt x="2344" y="2743"/>
                    </a:lnTo>
                    <a:lnTo>
                      <a:pt x="2444" y="2747"/>
                    </a:lnTo>
                    <a:lnTo>
                      <a:pt x="2537" y="2752"/>
                    </a:lnTo>
                    <a:lnTo>
                      <a:pt x="2626" y="2759"/>
                    </a:lnTo>
                    <a:lnTo>
                      <a:pt x="2709" y="2767"/>
                    </a:lnTo>
                    <a:lnTo>
                      <a:pt x="2751" y="2668"/>
                    </a:lnTo>
                    <a:lnTo>
                      <a:pt x="2789" y="2568"/>
                    </a:lnTo>
                    <a:lnTo>
                      <a:pt x="2822" y="2466"/>
                    </a:lnTo>
                    <a:lnTo>
                      <a:pt x="2849" y="2361"/>
                    </a:lnTo>
                    <a:lnTo>
                      <a:pt x="2870" y="2255"/>
                    </a:lnTo>
                    <a:lnTo>
                      <a:pt x="2885" y="2148"/>
                    </a:lnTo>
                    <a:lnTo>
                      <a:pt x="2892" y="2038"/>
                    </a:lnTo>
                    <a:lnTo>
                      <a:pt x="2011" y="2038"/>
                    </a:lnTo>
                    <a:close/>
                    <a:moveTo>
                      <a:pt x="1039" y="2038"/>
                    </a:moveTo>
                    <a:lnTo>
                      <a:pt x="1046" y="2149"/>
                    </a:lnTo>
                    <a:lnTo>
                      <a:pt x="1062" y="2259"/>
                    </a:lnTo>
                    <a:lnTo>
                      <a:pt x="1083" y="2367"/>
                    </a:lnTo>
                    <a:lnTo>
                      <a:pt x="1111" y="2473"/>
                    </a:lnTo>
                    <a:lnTo>
                      <a:pt x="1146" y="2577"/>
                    </a:lnTo>
                    <a:lnTo>
                      <a:pt x="1184" y="2679"/>
                    </a:lnTo>
                    <a:lnTo>
                      <a:pt x="1229" y="2779"/>
                    </a:lnTo>
                    <a:lnTo>
                      <a:pt x="1311" y="2771"/>
                    </a:lnTo>
                    <a:lnTo>
                      <a:pt x="1400" y="2763"/>
                    </a:lnTo>
                    <a:lnTo>
                      <a:pt x="1494" y="2757"/>
                    </a:lnTo>
                    <a:lnTo>
                      <a:pt x="1592" y="2751"/>
                    </a:lnTo>
                    <a:lnTo>
                      <a:pt x="1698" y="2747"/>
                    </a:lnTo>
                    <a:lnTo>
                      <a:pt x="1809" y="2743"/>
                    </a:lnTo>
                    <a:lnTo>
                      <a:pt x="1926" y="2741"/>
                    </a:lnTo>
                    <a:lnTo>
                      <a:pt x="1926" y="2038"/>
                    </a:lnTo>
                    <a:lnTo>
                      <a:pt x="1039" y="2038"/>
                    </a:lnTo>
                    <a:close/>
                    <a:moveTo>
                      <a:pt x="260" y="2038"/>
                    </a:moveTo>
                    <a:lnTo>
                      <a:pt x="266" y="2148"/>
                    </a:lnTo>
                    <a:lnTo>
                      <a:pt x="278" y="2254"/>
                    </a:lnTo>
                    <a:lnTo>
                      <a:pt x="297" y="2359"/>
                    </a:lnTo>
                    <a:lnTo>
                      <a:pt x="321" y="2461"/>
                    </a:lnTo>
                    <a:lnTo>
                      <a:pt x="352" y="2561"/>
                    </a:lnTo>
                    <a:lnTo>
                      <a:pt x="389" y="2658"/>
                    </a:lnTo>
                    <a:lnTo>
                      <a:pt x="431" y="2753"/>
                    </a:lnTo>
                    <a:lnTo>
                      <a:pt x="479" y="2844"/>
                    </a:lnTo>
                    <a:lnTo>
                      <a:pt x="531" y="2933"/>
                    </a:lnTo>
                    <a:lnTo>
                      <a:pt x="564" y="2918"/>
                    </a:lnTo>
                    <a:lnTo>
                      <a:pt x="602" y="2904"/>
                    </a:lnTo>
                    <a:lnTo>
                      <a:pt x="646" y="2889"/>
                    </a:lnTo>
                    <a:lnTo>
                      <a:pt x="695" y="2874"/>
                    </a:lnTo>
                    <a:lnTo>
                      <a:pt x="752" y="2859"/>
                    </a:lnTo>
                    <a:lnTo>
                      <a:pt x="813" y="2844"/>
                    </a:lnTo>
                    <a:lnTo>
                      <a:pt x="882" y="2829"/>
                    </a:lnTo>
                    <a:lnTo>
                      <a:pt x="959" y="2816"/>
                    </a:lnTo>
                    <a:lnTo>
                      <a:pt x="1044" y="2803"/>
                    </a:lnTo>
                    <a:lnTo>
                      <a:pt x="1135" y="2791"/>
                    </a:lnTo>
                    <a:lnTo>
                      <a:pt x="1093" y="2689"/>
                    </a:lnTo>
                    <a:lnTo>
                      <a:pt x="1055" y="2586"/>
                    </a:lnTo>
                    <a:lnTo>
                      <a:pt x="1023" y="2481"/>
                    </a:lnTo>
                    <a:lnTo>
                      <a:pt x="996" y="2372"/>
                    </a:lnTo>
                    <a:lnTo>
                      <a:pt x="973" y="2262"/>
                    </a:lnTo>
                    <a:lnTo>
                      <a:pt x="960" y="2151"/>
                    </a:lnTo>
                    <a:lnTo>
                      <a:pt x="952" y="2038"/>
                    </a:lnTo>
                    <a:lnTo>
                      <a:pt x="260" y="2038"/>
                    </a:lnTo>
                    <a:close/>
                    <a:moveTo>
                      <a:pt x="2712" y="1232"/>
                    </a:moveTo>
                    <a:lnTo>
                      <a:pt x="2623" y="1240"/>
                    </a:lnTo>
                    <a:lnTo>
                      <a:pt x="2528" y="1247"/>
                    </a:lnTo>
                    <a:lnTo>
                      <a:pt x="2425" y="1252"/>
                    </a:lnTo>
                    <a:lnTo>
                      <a:pt x="2318" y="1256"/>
                    </a:lnTo>
                    <a:lnTo>
                      <a:pt x="2202" y="1260"/>
                    </a:lnTo>
                    <a:lnTo>
                      <a:pt x="2081" y="1260"/>
                    </a:lnTo>
                    <a:lnTo>
                      <a:pt x="2011" y="1260"/>
                    </a:lnTo>
                    <a:lnTo>
                      <a:pt x="2011" y="1952"/>
                    </a:lnTo>
                    <a:lnTo>
                      <a:pt x="2891" y="1952"/>
                    </a:lnTo>
                    <a:lnTo>
                      <a:pt x="2885" y="1844"/>
                    </a:lnTo>
                    <a:lnTo>
                      <a:pt x="2870" y="1738"/>
                    </a:lnTo>
                    <a:lnTo>
                      <a:pt x="2849" y="1633"/>
                    </a:lnTo>
                    <a:lnTo>
                      <a:pt x="2823" y="1530"/>
                    </a:lnTo>
                    <a:lnTo>
                      <a:pt x="2791" y="1428"/>
                    </a:lnTo>
                    <a:lnTo>
                      <a:pt x="2753" y="1329"/>
                    </a:lnTo>
                    <a:lnTo>
                      <a:pt x="2712" y="1232"/>
                    </a:lnTo>
                    <a:close/>
                    <a:moveTo>
                      <a:pt x="1224" y="1219"/>
                    </a:moveTo>
                    <a:lnTo>
                      <a:pt x="1182" y="1317"/>
                    </a:lnTo>
                    <a:lnTo>
                      <a:pt x="1144" y="1419"/>
                    </a:lnTo>
                    <a:lnTo>
                      <a:pt x="1110" y="1522"/>
                    </a:lnTo>
                    <a:lnTo>
                      <a:pt x="1082" y="1627"/>
                    </a:lnTo>
                    <a:lnTo>
                      <a:pt x="1061" y="1733"/>
                    </a:lnTo>
                    <a:lnTo>
                      <a:pt x="1046" y="1842"/>
                    </a:lnTo>
                    <a:lnTo>
                      <a:pt x="1039" y="1952"/>
                    </a:lnTo>
                    <a:lnTo>
                      <a:pt x="1926" y="1952"/>
                    </a:lnTo>
                    <a:lnTo>
                      <a:pt x="1926" y="1259"/>
                    </a:lnTo>
                    <a:lnTo>
                      <a:pt x="1808" y="1256"/>
                    </a:lnTo>
                    <a:lnTo>
                      <a:pt x="1697" y="1252"/>
                    </a:lnTo>
                    <a:lnTo>
                      <a:pt x="1591" y="1247"/>
                    </a:lnTo>
                    <a:lnTo>
                      <a:pt x="1491" y="1242"/>
                    </a:lnTo>
                    <a:lnTo>
                      <a:pt x="1396" y="1235"/>
                    </a:lnTo>
                    <a:lnTo>
                      <a:pt x="1307" y="1227"/>
                    </a:lnTo>
                    <a:lnTo>
                      <a:pt x="1224" y="1219"/>
                    </a:lnTo>
                    <a:close/>
                    <a:moveTo>
                      <a:pt x="3415" y="1071"/>
                    </a:moveTo>
                    <a:lnTo>
                      <a:pt x="3382" y="1086"/>
                    </a:lnTo>
                    <a:lnTo>
                      <a:pt x="3342" y="1103"/>
                    </a:lnTo>
                    <a:lnTo>
                      <a:pt x="3298" y="1118"/>
                    </a:lnTo>
                    <a:lnTo>
                      <a:pt x="3249" y="1134"/>
                    </a:lnTo>
                    <a:lnTo>
                      <a:pt x="3192" y="1150"/>
                    </a:lnTo>
                    <a:lnTo>
                      <a:pt x="3129" y="1166"/>
                    </a:lnTo>
                    <a:lnTo>
                      <a:pt x="3059" y="1181"/>
                    </a:lnTo>
                    <a:lnTo>
                      <a:pt x="2981" y="1196"/>
                    </a:lnTo>
                    <a:lnTo>
                      <a:pt x="2897" y="1210"/>
                    </a:lnTo>
                    <a:lnTo>
                      <a:pt x="2805" y="1222"/>
                    </a:lnTo>
                    <a:lnTo>
                      <a:pt x="2844" y="1320"/>
                    </a:lnTo>
                    <a:lnTo>
                      <a:pt x="2880" y="1420"/>
                    </a:lnTo>
                    <a:lnTo>
                      <a:pt x="2911" y="1523"/>
                    </a:lnTo>
                    <a:lnTo>
                      <a:pt x="2937" y="1627"/>
                    </a:lnTo>
                    <a:lnTo>
                      <a:pt x="2957" y="1734"/>
                    </a:lnTo>
                    <a:lnTo>
                      <a:pt x="2970" y="1842"/>
                    </a:lnTo>
                    <a:lnTo>
                      <a:pt x="2977" y="1952"/>
                    </a:lnTo>
                    <a:lnTo>
                      <a:pt x="3679" y="1952"/>
                    </a:lnTo>
                    <a:lnTo>
                      <a:pt x="3673" y="1844"/>
                    </a:lnTo>
                    <a:lnTo>
                      <a:pt x="3660" y="1739"/>
                    </a:lnTo>
                    <a:lnTo>
                      <a:pt x="3643" y="1637"/>
                    </a:lnTo>
                    <a:lnTo>
                      <a:pt x="3618" y="1536"/>
                    </a:lnTo>
                    <a:lnTo>
                      <a:pt x="3589" y="1437"/>
                    </a:lnTo>
                    <a:lnTo>
                      <a:pt x="3553" y="1341"/>
                    </a:lnTo>
                    <a:lnTo>
                      <a:pt x="3512" y="1249"/>
                    </a:lnTo>
                    <a:lnTo>
                      <a:pt x="3467" y="1158"/>
                    </a:lnTo>
                    <a:lnTo>
                      <a:pt x="3415" y="1071"/>
                    </a:lnTo>
                    <a:close/>
                    <a:moveTo>
                      <a:pt x="527" y="1065"/>
                    </a:moveTo>
                    <a:lnTo>
                      <a:pt x="476" y="1153"/>
                    </a:lnTo>
                    <a:lnTo>
                      <a:pt x="429" y="1242"/>
                    </a:lnTo>
                    <a:lnTo>
                      <a:pt x="387" y="1337"/>
                    </a:lnTo>
                    <a:lnTo>
                      <a:pt x="351" y="1433"/>
                    </a:lnTo>
                    <a:lnTo>
                      <a:pt x="320" y="1532"/>
                    </a:lnTo>
                    <a:lnTo>
                      <a:pt x="296" y="1634"/>
                    </a:lnTo>
                    <a:lnTo>
                      <a:pt x="277" y="1738"/>
                    </a:lnTo>
                    <a:lnTo>
                      <a:pt x="266" y="1844"/>
                    </a:lnTo>
                    <a:lnTo>
                      <a:pt x="260" y="1952"/>
                    </a:lnTo>
                    <a:lnTo>
                      <a:pt x="952" y="1952"/>
                    </a:lnTo>
                    <a:lnTo>
                      <a:pt x="960" y="1839"/>
                    </a:lnTo>
                    <a:lnTo>
                      <a:pt x="973" y="1729"/>
                    </a:lnTo>
                    <a:lnTo>
                      <a:pt x="994" y="1621"/>
                    </a:lnTo>
                    <a:lnTo>
                      <a:pt x="1022" y="1515"/>
                    </a:lnTo>
                    <a:lnTo>
                      <a:pt x="1054" y="1410"/>
                    </a:lnTo>
                    <a:lnTo>
                      <a:pt x="1091" y="1309"/>
                    </a:lnTo>
                    <a:lnTo>
                      <a:pt x="1131" y="1209"/>
                    </a:lnTo>
                    <a:lnTo>
                      <a:pt x="1039" y="1196"/>
                    </a:lnTo>
                    <a:lnTo>
                      <a:pt x="955" y="1183"/>
                    </a:lnTo>
                    <a:lnTo>
                      <a:pt x="877" y="1169"/>
                    </a:lnTo>
                    <a:lnTo>
                      <a:pt x="808" y="1154"/>
                    </a:lnTo>
                    <a:lnTo>
                      <a:pt x="745" y="1139"/>
                    </a:lnTo>
                    <a:lnTo>
                      <a:pt x="690" y="1124"/>
                    </a:lnTo>
                    <a:lnTo>
                      <a:pt x="641" y="1108"/>
                    </a:lnTo>
                    <a:lnTo>
                      <a:pt x="598" y="1093"/>
                    </a:lnTo>
                    <a:lnTo>
                      <a:pt x="559" y="1079"/>
                    </a:lnTo>
                    <a:lnTo>
                      <a:pt x="527" y="1065"/>
                    </a:lnTo>
                    <a:close/>
                    <a:moveTo>
                      <a:pt x="1765" y="275"/>
                    </a:moveTo>
                    <a:lnTo>
                      <a:pt x="1653" y="291"/>
                    </a:lnTo>
                    <a:lnTo>
                      <a:pt x="1543" y="316"/>
                    </a:lnTo>
                    <a:lnTo>
                      <a:pt x="1437" y="349"/>
                    </a:lnTo>
                    <a:lnTo>
                      <a:pt x="1333" y="386"/>
                    </a:lnTo>
                    <a:lnTo>
                      <a:pt x="1233" y="431"/>
                    </a:lnTo>
                    <a:lnTo>
                      <a:pt x="1136" y="482"/>
                    </a:lnTo>
                    <a:lnTo>
                      <a:pt x="1044" y="538"/>
                    </a:lnTo>
                    <a:lnTo>
                      <a:pt x="954" y="601"/>
                    </a:lnTo>
                    <a:lnTo>
                      <a:pt x="869" y="669"/>
                    </a:lnTo>
                    <a:lnTo>
                      <a:pt x="789" y="742"/>
                    </a:lnTo>
                    <a:lnTo>
                      <a:pt x="713" y="820"/>
                    </a:lnTo>
                    <a:lnTo>
                      <a:pt x="642" y="903"/>
                    </a:lnTo>
                    <a:lnTo>
                      <a:pt x="577" y="990"/>
                    </a:lnTo>
                    <a:lnTo>
                      <a:pt x="607" y="1003"/>
                    </a:lnTo>
                    <a:lnTo>
                      <a:pt x="644" y="1016"/>
                    </a:lnTo>
                    <a:lnTo>
                      <a:pt x="686" y="1030"/>
                    </a:lnTo>
                    <a:lnTo>
                      <a:pt x="736" y="1044"/>
                    </a:lnTo>
                    <a:lnTo>
                      <a:pt x="790" y="1059"/>
                    </a:lnTo>
                    <a:lnTo>
                      <a:pt x="851" y="1073"/>
                    </a:lnTo>
                    <a:lnTo>
                      <a:pt x="919" y="1086"/>
                    </a:lnTo>
                    <a:lnTo>
                      <a:pt x="996" y="1100"/>
                    </a:lnTo>
                    <a:lnTo>
                      <a:pt x="1078" y="1113"/>
                    </a:lnTo>
                    <a:lnTo>
                      <a:pt x="1171" y="1125"/>
                    </a:lnTo>
                    <a:lnTo>
                      <a:pt x="1216" y="1034"/>
                    </a:lnTo>
                    <a:lnTo>
                      <a:pt x="1264" y="947"/>
                    </a:lnTo>
                    <a:lnTo>
                      <a:pt x="1315" y="862"/>
                    </a:lnTo>
                    <a:lnTo>
                      <a:pt x="1367" y="781"/>
                    </a:lnTo>
                    <a:lnTo>
                      <a:pt x="1420" y="702"/>
                    </a:lnTo>
                    <a:lnTo>
                      <a:pt x="1471" y="628"/>
                    </a:lnTo>
                    <a:lnTo>
                      <a:pt x="1524" y="558"/>
                    </a:lnTo>
                    <a:lnTo>
                      <a:pt x="1576" y="492"/>
                    </a:lnTo>
                    <a:lnTo>
                      <a:pt x="1627" y="431"/>
                    </a:lnTo>
                    <a:lnTo>
                      <a:pt x="1675" y="374"/>
                    </a:lnTo>
                    <a:lnTo>
                      <a:pt x="1722" y="321"/>
                    </a:lnTo>
                    <a:lnTo>
                      <a:pt x="1765" y="275"/>
                    </a:lnTo>
                    <a:close/>
                    <a:moveTo>
                      <a:pt x="2164" y="274"/>
                    </a:moveTo>
                    <a:lnTo>
                      <a:pt x="2208" y="321"/>
                    </a:lnTo>
                    <a:lnTo>
                      <a:pt x="2255" y="374"/>
                    </a:lnTo>
                    <a:lnTo>
                      <a:pt x="2305" y="432"/>
                    </a:lnTo>
                    <a:lnTo>
                      <a:pt x="2355" y="495"/>
                    </a:lnTo>
                    <a:lnTo>
                      <a:pt x="2408" y="562"/>
                    </a:lnTo>
                    <a:lnTo>
                      <a:pt x="2461" y="633"/>
                    </a:lnTo>
                    <a:lnTo>
                      <a:pt x="2515" y="708"/>
                    </a:lnTo>
                    <a:lnTo>
                      <a:pt x="2568" y="788"/>
                    </a:lnTo>
                    <a:lnTo>
                      <a:pt x="2620" y="870"/>
                    </a:lnTo>
                    <a:lnTo>
                      <a:pt x="2672" y="958"/>
                    </a:lnTo>
                    <a:lnTo>
                      <a:pt x="2720" y="1046"/>
                    </a:lnTo>
                    <a:lnTo>
                      <a:pt x="2767" y="1140"/>
                    </a:lnTo>
                    <a:lnTo>
                      <a:pt x="2859" y="1128"/>
                    </a:lnTo>
                    <a:lnTo>
                      <a:pt x="2944" y="1115"/>
                    </a:lnTo>
                    <a:lnTo>
                      <a:pt x="3021" y="1101"/>
                    </a:lnTo>
                    <a:lnTo>
                      <a:pt x="3090" y="1088"/>
                    </a:lnTo>
                    <a:lnTo>
                      <a:pt x="3151" y="1073"/>
                    </a:lnTo>
                    <a:lnTo>
                      <a:pt x="3207" y="1058"/>
                    </a:lnTo>
                    <a:lnTo>
                      <a:pt x="3256" y="1041"/>
                    </a:lnTo>
                    <a:lnTo>
                      <a:pt x="3299" y="1026"/>
                    </a:lnTo>
                    <a:lnTo>
                      <a:pt x="3336" y="1013"/>
                    </a:lnTo>
                    <a:lnTo>
                      <a:pt x="3368" y="999"/>
                    </a:lnTo>
                    <a:lnTo>
                      <a:pt x="3307" y="915"/>
                    </a:lnTo>
                    <a:lnTo>
                      <a:pt x="3240" y="837"/>
                    </a:lnTo>
                    <a:lnTo>
                      <a:pt x="3170" y="763"/>
                    </a:lnTo>
                    <a:lnTo>
                      <a:pt x="3096" y="692"/>
                    </a:lnTo>
                    <a:lnTo>
                      <a:pt x="3017" y="627"/>
                    </a:lnTo>
                    <a:lnTo>
                      <a:pt x="2936" y="566"/>
                    </a:lnTo>
                    <a:lnTo>
                      <a:pt x="2849" y="510"/>
                    </a:lnTo>
                    <a:lnTo>
                      <a:pt x="2761" y="458"/>
                    </a:lnTo>
                    <a:lnTo>
                      <a:pt x="2668" y="413"/>
                    </a:lnTo>
                    <a:lnTo>
                      <a:pt x="2572" y="374"/>
                    </a:lnTo>
                    <a:lnTo>
                      <a:pt x="2473" y="339"/>
                    </a:lnTo>
                    <a:lnTo>
                      <a:pt x="2374" y="311"/>
                    </a:lnTo>
                    <a:lnTo>
                      <a:pt x="2270" y="289"/>
                    </a:lnTo>
                    <a:lnTo>
                      <a:pt x="2164" y="274"/>
                    </a:lnTo>
                    <a:close/>
                    <a:moveTo>
                      <a:pt x="2011" y="264"/>
                    </a:moveTo>
                    <a:lnTo>
                      <a:pt x="2011" y="1173"/>
                    </a:lnTo>
                    <a:lnTo>
                      <a:pt x="2141" y="1174"/>
                    </a:lnTo>
                    <a:lnTo>
                      <a:pt x="2261" y="1171"/>
                    </a:lnTo>
                    <a:lnTo>
                      <a:pt x="2375" y="1168"/>
                    </a:lnTo>
                    <a:lnTo>
                      <a:pt x="2481" y="1164"/>
                    </a:lnTo>
                    <a:lnTo>
                      <a:pt x="2581" y="1158"/>
                    </a:lnTo>
                    <a:lnTo>
                      <a:pt x="2673" y="1149"/>
                    </a:lnTo>
                    <a:lnTo>
                      <a:pt x="2630" y="1064"/>
                    </a:lnTo>
                    <a:lnTo>
                      <a:pt x="2583" y="982"/>
                    </a:lnTo>
                    <a:lnTo>
                      <a:pt x="2535" y="902"/>
                    </a:lnTo>
                    <a:lnTo>
                      <a:pt x="2486" y="824"/>
                    </a:lnTo>
                    <a:lnTo>
                      <a:pt x="2436" y="751"/>
                    </a:lnTo>
                    <a:lnTo>
                      <a:pt x="2386" y="681"/>
                    </a:lnTo>
                    <a:lnTo>
                      <a:pt x="2337" y="613"/>
                    </a:lnTo>
                    <a:lnTo>
                      <a:pt x="2287" y="551"/>
                    </a:lnTo>
                    <a:lnTo>
                      <a:pt x="2239" y="492"/>
                    </a:lnTo>
                    <a:lnTo>
                      <a:pt x="2194" y="437"/>
                    </a:lnTo>
                    <a:lnTo>
                      <a:pt x="2149" y="387"/>
                    </a:lnTo>
                    <a:lnTo>
                      <a:pt x="2109" y="341"/>
                    </a:lnTo>
                    <a:lnTo>
                      <a:pt x="2070" y="300"/>
                    </a:lnTo>
                    <a:lnTo>
                      <a:pt x="2036" y="264"/>
                    </a:lnTo>
                    <a:lnTo>
                      <a:pt x="2011" y="264"/>
                    </a:lnTo>
                    <a:close/>
                    <a:moveTo>
                      <a:pt x="1926" y="264"/>
                    </a:moveTo>
                    <a:lnTo>
                      <a:pt x="1894" y="265"/>
                    </a:lnTo>
                    <a:lnTo>
                      <a:pt x="1861" y="300"/>
                    </a:lnTo>
                    <a:lnTo>
                      <a:pt x="1823" y="341"/>
                    </a:lnTo>
                    <a:lnTo>
                      <a:pt x="1782" y="386"/>
                    </a:lnTo>
                    <a:lnTo>
                      <a:pt x="1739" y="435"/>
                    </a:lnTo>
                    <a:lnTo>
                      <a:pt x="1693" y="488"/>
                    </a:lnTo>
                    <a:lnTo>
                      <a:pt x="1646" y="547"/>
                    </a:lnTo>
                    <a:lnTo>
                      <a:pt x="1597" y="608"/>
                    </a:lnTo>
                    <a:lnTo>
                      <a:pt x="1549" y="674"/>
                    </a:lnTo>
                    <a:lnTo>
                      <a:pt x="1498" y="743"/>
                    </a:lnTo>
                    <a:lnTo>
                      <a:pt x="1449" y="815"/>
                    </a:lnTo>
                    <a:lnTo>
                      <a:pt x="1401" y="892"/>
                    </a:lnTo>
                    <a:lnTo>
                      <a:pt x="1353" y="970"/>
                    </a:lnTo>
                    <a:lnTo>
                      <a:pt x="1307" y="1051"/>
                    </a:lnTo>
                    <a:lnTo>
                      <a:pt x="1263" y="1136"/>
                    </a:lnTo>
                    <a:lnTo>
                      <a:pt x="1357" y="1145"/>
                    </a:lnTo>
                    <a:lnTo>
                      <a:pt x="1457" y="1153"/>
                    </a:lnTo>
                    <a:lnTo>
                      <a:pt x="1563" y="1159"/>
                    </a:lnTo>
                    <a:lnTo>
                      <a:pt x="1676" y="1165"/>
                    </a:lnTo>
                    <a:lnTo>
                      <a:pt x="1798" y="1169"/>
                    </a:lnTo>
                    <a:lnTo>
                      <a:pt x="1926" y="1173"/>
                    </a:lnTo>
                    <a:lnTo>
                      <a:pt x="1926" y="264"/>
                    </a:lnTo>
                    <a:close/>
                    <a:moveTo>
                      <a:pt x="1969" y="0"/>
                    </a:moveTo>
                    <a:lnTo>
                      <a:pt x="1969" y="0"/>
                    </a:lnTo>
                    <a:lnTo>
                      <a:pt x="2094" y="5"/>
                    </a:lnTo>
                    <a:lnTo>
                      <a:pt x="2216" y="16"/>
                    </a:lnTo>
                    <a:lnTo>
                      <a:pt x="2335" y="35"/>
                    </a:lnTo>
                    <a:lnTo>
                      <a:pt x="2454" y="61"/>
                    </a:lnTo>
                    <a:lnTo>
                      <a:pt x="2568" y="95"/>
                    </a:lnTo>
                    <a:lnTo>
                      <a:pt x="2680" y="135"/>
                    </a:lnTo>
                    <a:lnTo>
                      <a:pt x="2789" y="181"/>
                    </a:lnTo>
                    <a:lnTo>
                      <a:pt x="2894" y="235"/>
                    </a:lnTo>
                    <a:lnTo>
                      <a:pt x="2996" y="294"/>
                    </a:lnTo>
                    <a:lnTo>
                      <a:pt x="3093" y="359"/>
                    </a:lnTo>
                    <a:lnTo>
                      <a:pt x="3187" y="428"/>
                    </a:lnTo>
                    <a:lnTo>
                      <a:pt x="3276" y="505"/>
                    </a:lnTo>
                    <a:lnTo>
                      <a:pt x="3361" y="586"/>
                    </a:lnTo>
                    <a:lnTo>
                      <a:pt x="3441" y="671"/>
                    </a:lnTo>
                    <a:lnTo>
                      <a:pt x="3515" y="762"/>
                    </a:lnTo>
                    <a:lnTo>
                      <a:pt x="3585" y="857"/>
                    </a:lnTo>
                    <a:lnTo>
                      <a:pt x="3649" y="955"/>
                    </a:lnTo>
                    <a:lnTo>
                      <a:pt x="3707" y="1058"/>
                    </a:lnTo>
                    <a:lnTo>
                      <a:pt x="3759" y="1165"/>
                    </a:lnTo>
                    <a:lnTo>
                      <a:pt x="3806" y="1275"/>
                    </a:lnTo>
                    <a:lnTo>
                      <a:pt x="3845" y="1389"/>
                    </a:lnTo>
                    <a:lnTo>
                      <a:pt x="3877" y="1505"/>
                    </a:lnTo>
                    <a:lnTo>
                      <a:pt x="3903" y="1623"/>
                    </a:lnTo>
                    <a:lnTo>
                      <a:pt x="3923" y="1746"/>
                    </a:lnTo>
                    <a:lnTo>
                      <a:pt x="3934" y="1869"/>
                    </a:lnTo>
                    <a:lnTo>
                      <a:pt x="3938" y="1995"/>
                    </a:lnTo>
                    <a:lnTo>
                      <a:pt x="3934" y="2121"/>
                    </a:lnTo>
                    <a:lnTo>
                      <a:pt x="3923" y="2245"/>
                    </a:lnTo>
                    <a:lnTo>
                      <a:pt x="3903" y="2366"/>
                    </a:lnTo>
                    <a:lnTo>
                      <a:pt x="3877" y="2486"/>
                    </a:lnTo>
                    <a:lnTo>
                      <a:pt x="3845" y="2602"/>
                    </a:lnTo>
                    <a:lnTo>
                      <a:pt x="3806" y="2716"/>
                    </a:lnTo>
                    <a:lnTo>
                      <a:pt x="3759" y="2826"/>
                    </a:lnTo>
                    <a:lnTo>
                      <a:pt x="3707" y="2932"/>
                    </a:lnTo>
                    <a:lnTo>
                      <a:pt x="3649" y="3035"/>
                    </a:lnTo>
                    <a:lnTo>
                      <a:pt x="3585" y="3134"/>
                    </a:lnTo>
                    <a:lnTo>
                      <a:pt x="3515" y="3229"/>
                    </a:lnTo>
                    <a:lnTo>
                      <a:pt x="3441" y="3319"/>
                    </a:lnTo>
                    <a:lnTo>
                      <a:pt x="3361" y="3405"/>
                    </a:lnTo>
                    <a:lnTo>
                      <a:pt x="3276" y="3486"/>
                    </a:lnTo>
                    <a:lnTo>
                      <a:pt x="3187" y="3561"/>
                    </a:lnTo>
                    <a:lnTo>
                      <a:pt x="3093" y="3632"/>
                    </a:lnTo>
                    <a:lnTo>
                      <a:pt x="2996" y="3697"/>
                    </a:lnTo>
                    <a:lnTo>
                      <a:pt x="2894" y="3756"/>
                    </a:lnTo>
                    <a:lnTo>
                      <a:pt x="2789" y="3808"/>
                    </a:lnTo>
                    <a:lnTo>
                      <a:pt x="2680" y="3856"/>
                    </a:lnTo>
                    <a:lnTo>
                      <a:pt x="2568" y="3895"/>
                    </a:lnTo>
                    <a:lnTo>
                      <a:pt x="2454" y="3928"/>
                    </a:lnTo>
                    <a:lnTo>
                      <a:pt x="2335" y="3954"/>
                    </a:lnTo>
                    <a:lnTo>
                      <a:pt x="2216" y="3974"/>
                    </a:lnTo>
                    <a:lnTo>
                      <a:pt x="2094" y="3985"/>
                    </a:lnTo>
                    <a:lnTo>
                      <a:pt x="1969" y="3989"/>
                    </a:lnTo>
                    <a:lnTo>
                      <a:pt x="1845" y="3985"/>
                    </a:lnTo>
                    <a:lnTo>
                      <a:pt x="1723" y="3974"/>
                    </a:lnTo>
                    <a:lnTo>
                      <a:pt x="1602" y="3954"/>
                    </a:lnTo>
                    <a:lnTo>
                      <a:pt x="1485" y="3928"/>
                    </a:lnTo>
                    <a:lnTo>
                      <a:pt x="1370" y="3895"/>
                    </a:lnTo>
                    <a:lnTo>
                      <a:pt x="1258" y="3856"/>
                    </a:lnTo>
                    <a:lnTo>
                      <a:pt x="1150" y="3808"/>
                    </a:lnTo>
                    <a:lnTo>
                      <a:pt x="1044" y="3756"/>
                    </a:lnTo>
                    <a:lnTo>
                      <a:pt x="943" y="3697"/>
                    </a:lnTo>
                    <a:lnTo>
                      <a:pt x="845" y="3632"/>
                    </a:lnTo>
                    <a:lnTo>
                      <a:pt x="752" y="3561"/>
                    </a:lnTo>
                    <a:lnTo>
                      <a:pt x="662" y="3486"/>
                    </a:lnTo>
                    <a:lnTo>
                      <a:pt x="578" y="3405"/>
                    </a:lnTo>
                    <a:lnTo>
                      <a:pt x="498" y="3319"/>
                    </a:lnTo>
                    <a:lnTo>
                      <a:pt x="423" y="3229"/>
                    </a:lnTo>
                    <a:lnTo>
                      <a:pt x="353" y="3134"/>
                    </a:lnTo>
                    <a:lnTo>
                      <a:pt x="289" y="3035"/>
                    </a:lnTo>
                    <a:lnTo>
                      <a:pt x="231" y="2932"/>
                    </a:lnTo>
                    <a:lnTo>
                      <a:pt x="178" y="2826"/>
                    </a:lnTo>
                    <a:lnTo>
                      <a:pt x="133" y="2716"/>
                    </a:lnTo>
                    <a:lnTo>
                      <a:pt x="93" y="2602"/>
                    </a:lnTo>
                    <a:lnTo>
                      <a:pt x="60" y="2486"/>
                    </a:lnTo>
                    <a:lnTo>
                      <a:pt x="34" y="2366"/>
                    </a:lnTo>
                    <a:lnTo>
                      <a:pt x="16" y="2245"/>
                    </a:lnTo>
                    <a:lnTo>
                      <a:pt x="5" y="2121"/>
                    </a:lnTo>
                    <a:lnTo>
                      <a:pt x="0" y="1995"/>
                    </a:lnTo>
                    <a:lnTo>
                      <a:pt x="5" y="1869"/>
                    </a:lnTo>
                    <a:lnTo>
                      <a:pt x="16" y="1746"/>
                    </a:lnTo>
                    <a:lnTo>
                      <a:pt x="34" y="1623"/>
                    </a:lnTo>
                    <a:lnTo>
                      <a:pt x="60" y="1505"/>
                    </a:lnTo>
                    <a:lnTo>
                      <a:pt x="93" y="1389"/>
                    </a:lnTo>
                    <a:lnTo>
                      <a:pt x="133" y="1275"/>
                    </a:lnTo>
                    <a:lnTo>
                      <a:pt x="180" y="1165"/>
                    </a:lnTo>
                    <a:lnTo>
                      <a:pt x="231" y="1058"/>
                    </a:lnTo>
                    <a:lnTo>
                      <a:pt x="289" y="955"/>
                    </a:lnTo>
                    <a:lnTo>
                      <a:pt x="353" y="857"/>
                    </a:lnTo>
                    <a:lnTo>
                      <a:pt x="423" y="762"/>
                    </a:lnTo>
                    <a:lnTo>
                      <a:pt x="498" y="671"/>
                    </a:lnTo>
                    <a:lnTo>
                      <a:pt x="578" y="586"/>
                    </a:lnTo>
                    <a:lnTo>
                      <a:pt x="663" y="505"/>
                    </a:lnTo>
                    <a:lnTo>
                      <a:pt x="752" y="428"/>
                    </a:lnTo>
                    <a:lnTo>
                      <a:pt x="845" y="359"/>
                    </a:lnTo>
                    <a:lnTo>
                      <a:pt x="943" y="294"/>
                    </a:lnTo>
                    <a:lnTo>
                      <a:pt x="1045" y="235"/>
                    </a:lnTo>
                    <a:lnTo>
                      <a:pt x="1150" y="181"/>
                    </a:lnTo>
                    <a:lnTo>
                      <a:pt x="1258" y="135"/>
                    </a:lnTo>
                    <a:lnTo>
                      <a:pt x="1370" y="95"/>
                    </a:lnTo>
                    <a:lnTo>
                      <a:pt x="1485" y="61"/>
                    </a:lnTo>
                    <a:lnTo>
                      <a:pt x="1602" y="35"/>
                    </a:lnTo>
                    <a:lnTo>
                      <a:pt x="1723" y="16"/>
                    </a:lnTo>
                    <a:lnTo>
                      <a:pt x="1845" y="5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8" name="Freeform 11">
                <a:extLst>
                  <a:ext uri="{FF2B5EF4-FFF2-40B4-BE49-F238E27FC236}">
                    <a16:creationId xmlns:a16="http://schemas.microsoft.com/office/drawing/2014/main" xmlns="" id="{5082BAA1-850B-4673-9A05-224B5FD6557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20705" y="5490883"/>
                <a:ext cx="686934" cy="694800"/>
              </a:xfrm>
              <a:custGeom>
                <a:avLst/>
                <a:gdLst>
                  <a:gd name="T0" fmla="*/ 2319 w 3259"/>
                  <a:gd name="T1" fmla="*/ 2118 h 3338"/>
                  <a:gd name="T2" fmla="*/ 1028 w 3259"/>
                  <a:gd name="T3" fmla="*/ 809 h 3338"/>
                  <a:gd name="T4" fmla="*/ 1285 w 3259"/>
                  <a:gd name="T5" fmla="*/ 1018 h 3338"/>
                  <a:gd name="T6" fmla="*/ 1336 w 3259"/>
                  <a:gd name="T7" fmla="*/ 1045 h 3338"/>
                  <a:gd name="T8" fmla="*/ 1535 w 3259"/>
                  <a:gd name="T9" fmla="*/ 1237 h 3338"/>
                  <a:gd name="T10" fmla="*/ 1580 w 3259"/>
                  <a:gd name="T11" fmla="*/ 1267 h 3338"/>
                  <a:gd name="T12" fmla="*/ 1642 w 3259"/>
                  <a:gd name="T13" fmla="*/ 1450 h 3338"/>
                  <a:gd name="T14" fmla="*/ 2013 w 3259"/>
                  <a:gd name="T15" fmla="*/ 1446 h 3338"/>
                  <a:gd name="T16" fmla="*/ 2036 w 3259"/>
                  <a:gd name="T17" fmla="*/ 1497 h 3338"/>
                  <a:gd name="T18" fmla="*/ 1619 w 3259"/>
                  <a:gd name="T19" fmla="*/ 1527 h 3338"/>
                  <a:gd name="T20" fmla="*/ 1535 w 3259"/>
                  <a:gd name="T21" fmla="*/ 1376 h 3338"/>
                  <a:gd name="T22" fmla="*/ 1428 w 3259"/>
                  <a:gd name="T23" fmla="*/ 1521 h 3338"/>
                  <a:gd name="T24" fmla="*/ 1293 w 3259"/>
                  <a:gd name="T25" fmla="*/ 1178 h 3338"/>
                  <a:gd name="T26" fmla="*/ 1138 w 3259"/>
                  <a:gd name="T27" fmla="*/ 1525 h 3338"/>
                  <a:gd name="T28" fmla="*/ 1094 w 3259"/>
                  <a:gd name="T29" fmla="*/ 1496 h 3338"/>
                  <a:gd name="T30" fmla="*/ 834 w 3259"/>
                  <a:gd name="T31" fmla="*/ 1516 h 3338"/>
                  <a:gd name="T32" fmla="*/ 784 w 3259"/>
                  <a:gd name="T33" fmla="*/ 1499 h 3338"/>
                  <a:gd name="T34" fmla="*/ 600 w 3259"/>
                  <a:gd name="T35" fmla="*/ 1524 h 3338"/>
                  <a:gd name="T36" fmla="*/ 407 w 3259"/>
                  <a:gd name="T37" fmla="*/ 1509 h 3338"/>
                  <a:gd name="T38" fmla="*/ 414 w 3259"/>
                  <a:gd name="T39" fmla="*/ 1453 h 3338"/>
                  <a:gd name="T40" fmla="*/ 566 w 3259"/>
                  <a:gd name="T41" fmla="*/ 1428 h 3338"/>
                  <a:gd name="T42" fmla="*/ 676 w 3259"/>
                  <a:gd name="T43" fmla="*/ 1179 h 3338"/>
                  <a:gd name="T44" fmla="*/ 726 w 3259"/>
                  <a:gd name="T45" fmla="*/ 1195 h 3338"/>
                  <a:gd name="T46" fmla="*/ 972 w 3259"/>
                  <a:gd name="T47" fmla="*/ 782 h 3338"/>
                  <a:gd name="T48" fmla="*/ 1075 w 3259"/>
                  <a:gd name="T49" fmla="*/ 322 h 3338"/>
                  <a:gd name="T50" fmla="*/ 741 w 3259"/>
                  <a:gd name="T51" fmla="*/ 448 h 3338"/>
                  <a:gd name="T52" fmla="*/ 484 w 3259"/>
                  <a:gd name="T53" fmla="*/ 688 h 3338"/>
                  <a:gd name="T54" fmla="*/ 333 w 3259"/>
                  <a:gd name="T55" fmla="*/ 1011 h 3338"/>
                  <a:gd name="T56" fmla="*/ 319 w 3259"/>
                  <a:gd name="T57" fmla="*/ 1383 h 3338"/>
                  <a:gd name="T58" fmla="*/ 444 w 3259"/>
                  <a:gd name="T59" fmla="*/ 1720 h 3338"/>
                  <a:gd name="T60" fmla="*/ 682 w 3259"/>
                  <a:gd name="T61" fmla="*/ 1979 h 3338"/>
                  <a:gd name="T62" fmla="*/ 1004 w 3259"/>
                  <a:gd name="T63" fmla="*/ 2131 h 3338"/>
                  <a:gd name="T64" fmla="*/ 1372 w 3259"/>
                  <a:gd name="T65" fmla="*/ 2146 h 3338"/>
                  <a:gd name="T66" fmla="*/ 1706 w 3259"/>
                  <a:gd name="T67" fmla="*/ 2019 h 3338"/>
                  <a:gd name="T68" fmla="*/ 1963 w 3259"/>
                  <a:gd name="T69" fmla="*/ 1779 h 3338"/>
                  <a:gd name="T70" fmla="*/ 2113 w 3259"/>
                  <a:gd name="T71" fmla="*/ 1455 h 3338"/>
                  <a:gd name="T72" fmla="*/ 2128 w 3259"/>
                  <a:gd name="T73" fmla="*/ 1084 h 3338"/>
                  <a:gd name="T74" fmla="*/ 2002 w 3259"/>
                  <a:gd name="T75" fmla="*/ 747 h 3338"/>
                  <a:gd name="T76" fmla="*/ 1765 w 3259"/>
                  <a:gd name="T77" fmla="*/ 489 h 3338"/>
                  <a:gd name="T78" fmla="*/ 1444 w 3259"/>
                  <a:gd name="T79" fmla="*/ 337 h 3338"/>
                  <a:gd name="T80" fmla="*/ 1224 w 3259"/>
                  <a:gd name="T81" fmla="*/ 0 h 3338"/>
                  <a:gd name="T82" fmla="*/ 1660 w 3259"/>
                  <a:gd name="T83" fmla="*/ 81 h 3338"/>
                  <a:gd name="T84" fmla="*/ 2026 w 3259"/>
                  <a:gd name="T85" fmla="*/ 303 h 3338"/>
                  <a:gd name="T86" fmla="*/ 2295 w 3259"/>
                  <a:gd name="T87" fmla="*/ 636 h 3338"/>
                  <a:gd name="T88" fmla="*/ 2434 w 3259"/>
                  <a:gd name="T89" fmla="*/ 1051 h 3338"/>
                  <a:gd name="T90" fmla="*/ 2418 w 3259"/>
                  <a:gd name="T91" fmla="*/ 1503 h 3338"/>
                  <a:gd name="T92" fmla="*/ 2250 w 3259"/>
                  <a:gd name="T93" fmla="*/ 1905 h 3338"/>
                  <a:gd name="T94" fmla="*/ 1959 w 3259"/>
                  <a:gd name="T95" fmla="*/ 2218 h 3338"/>
                  <a:gd name="T96" fmla="*/ 1577 w 3259"/>
                  <a:gd name="T97" fmla="*/ 2415 h 3338"/>
                  <a:gd name="T98" fmla="*/ 1133 w 3259"/>
                  <a:gd name="T99" fmla="*/ 2463 h 3338"/>
                  <a:gd name="T100" fmla="*/ 708 w 3259"/>
                  <a:gd name="T101" fmla="*/ 2353 h 3338"/>
                  <a:gd name="T102" fmla="*/ 358 w 3259"/>
                  <a:gd name="T103" fmla="*/ 2105 h 3338"/>
                  <a:gd name="T104" fmla="*/ 113 w 3259"/>
                  <a:gd name="T105" fmla="*/ 1753 h 3338"/>
                  <a:gd name="T106" fmla="*/ 3 w 3259"/>
                  <a:gd name="T107" fmla="*/ 1325 h 3338"/>
                  <a:gd name="T108" fmla="*/ 51 w 3259"/>
                  <a:gd name="T109" fmla="*/ 877 h 3338"/>
                  <a:gd name="T110" fmla="*/ 246 w 3259"/>
                  <a:gd name="T111" fmla="*/ 492 h 3338"/>
                  <a:gd name="T112" fmla="*/ 557 w 3259"/>
                  <a:gd name="T113" fmla="*/ 199 h 3338"/>
                  <a:gd name="T114" fmla="*/ 956 w 3259"/>
                  <a:gd name="T115" fmla="*/ 30 h 3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259" h="3338">
                    <a:moveTo>
                      <a:pt x="2319" y="2118"/>
                    </a:moveTo>
                    <a:lnTo>
                      <a:pt x="3259" y="3065"/>
                    </a:lnTo>
                    <a:lnTo>
                      <a:pt x="2988" y="3338"/>
                    </a:lnTo>
                    <a:lnTo>
                      <a:pt x="2047" y="2391"/>
                    </a:lnTo>
                    <a:lnTo>
                      <a:pt x="2319" y="2118"/>
                    </a:lnTo>
                    <a:close/>
                    <a:moveTo>
                      <a:pt x="995" y="779"/>
                    </a:moveTo>
                    <a:lnTo>
                      <a:pt x="1006" y="782"/>
                    </a:lnTo>
                    <a:lnTo>
                      <a:pt x="1015" y="787"/>
                    </a:lnTo>
                    <a:lnTo>
                      <a:pt x="1023" y="796"/>
                    </a:lnTo>
                    <a:lnTo>
                      <a:pt x="1028" y="809"/>
                    </a:lnTo>
                    <a:lnTo>
                      <a:pt x="1144" y="1344"/>
                    </a:lnTo>
                    <a:lnTo>
                      <a:pt x="1257" y="1045"/>
                    </a:lnTo>
                    <a:lnTo>
                      <a:pt x="1265" y="1032"/>
                    </a:lnTo>
                    <a:lnTo>
                      <a:pt x="1274" y="1024"/>
                    </a:lnTo>
                    <a:lnTo>
                      <a:pt x="1285" y="1018"/>
                    </a:lnTo>
                    <a:lnTo>
                      <a:pt x="1297" y="1016"/>
                    </a:lnTo>
                    <a:lnTo>
                      <a:pt x="1309" y="1018"/>
                    </a:lnTo>
                    <a:lnTo>
                      <a:pt x="1320" y="1023"/>
                    </a:lnTo>
                    <a:lnTo>
                      <a:pt x="1329" y="1032"/>
                    </a:lnTo>
                    <a:lnTo>
                      <a:pt x="1336" y="1045"/>
                    </a:lnTo>
                    <a:lnTo>
                      <a:pt x="1442" y="1378"/>
                    </a:lnTo>
                    <a:lnTo>
                      <a:pt x="1507" y="1257"/>
                    </a:lnTo>
                    <a:lnTo>
                      <a:pt x="1514" y="1247"/>
                    </a:lnTo>
                    <a:lnTo>
                      <a:pt x="1524" y="1241"/>
                    </a:lnTo>
                    <a:lnTo>
                      <a:pt x="1535" y="1237"/>
                    </a:lnTo>
                    <a:lnTo>
                      <a:pt x="1546" y="1237"/>
                    </a:lnTo>
                    <a:lnTo>
                      <a:pt x="1557" y="1242"/>
                    </a:lnTo>
                    <a:lnTo>
                      <a:pt x="1566" y="1248"/>
                    </a:lnTo>
                    <a:lnTo>
                      <a:pt x="1575" y="1256"/>
                    </a:lnTo>
                    <a:lnTo>
                      <a:pt x="1580" y="1267"/>
                    </a:lnTo>
                    <a:lnTo>
                      <a:pt x="1634" y="1409"/>
                    </a:lnTo>
                    <a:lnTo>
                      <a:pt x="1638" y="1423"/>
                    </a:lnTo>
                    <a:lnTo>
                      <a:pt x="1641" y="1434"/>
                    </a:lnTo>
                    <a:lnTo>
                      <a:pt x="1642" y="1443"/>
                    </a:lnTo>
                    <a:lnTo>
                      <a:pt x="1642" y="1450"/>
                    </a:lnTo>
                    <a:lnTo>
                      <a:pt x="1648" y="1446"/>
                    </a:lnTo>
                    <a:lnTo>
                      <a:pt x="1658" y="1445"/>
                    </a:lnTo>
                    <a:lnTo>
                      <a:pt x="1670" y="1444"/>
                    </a:lnTo>
                    <a:lnTo>
                      <a:pt x="1998" y="1444"/>
                    </a:lnTo>
                    <a:lnTo>
                      <a:pt x="2013" y="1446"/>
                    </a:lnTo>
                    <a:lnTo>
                      <a:pt x="2023" y="1453"/>
                    </a:lnTo>
                    <a:lnTo>
                      <a:pt x="2032" y="1462"/>
                    </a:lnTo>
                    <a:lnTo>
                      <a:pt x="2036" y="1473"/>
                    </a:lnTo>
                    <a:lnTo>
                      <a:pt x="2038" y="1486"/>
                    </a:lnTo>
                    <a:lnTo>
                      <a:pt x="2036" y="1497"/>
                    </a:lnTo>
                    <a:lnTo>
                      <a:pt x="2032" y="1509"/>
                    </a:lnTo>
                    <a:lnTo>
                      <a:pt x="2023" y="1517"/>
                    </a:lnTo>
                    <a:lnTo>
                      <a:pt x="2013" y="1524"/>
                    </a:lnTo>
                    <a:lnTo>
                      <a:pt x="1998" y="1527"/>
                    </a:lnTo>
                    <a:lnTo>
                      <a:pt x="1619" y="1527"/>
                    </a:lnTo>
                    <a:lnTo>
                      <a:pt x="1605" y="1524"/>
                    </a:lnTo>
                    <a:lnTo>
                      <a:pt x="1595" y="1517"/>
                    </a:lnTo>
                    <a:lnTo>
                      <a:pt x="1585" y="1508"/>
                    </a:lnTo>
                    <a:lnTo>
                      <a:pt x="1579" y="1496"/>
                    </a:lnTo>
                    <a:lnTo>
                      <a:pt x="1535" y="1376"/>
                    </a:lnTo>
                    <a:lnTo>
                      <a:pt x="1467" y="1502"/>
                    </a:lnTo>
                    <a:lnTo>
                      <a:pt x="1460" y="1512"/>
                    </a:lnTo>
                    <a:lnTo>
                      <a:pt x="1450" y="1518"/>
                    </a:lnTo>
                    <a:lnTo>
                      <a:pt x="1440" y="1521"/>
                    </a:lnTo>
                    <a:lnTo>
                      <a:pt x="1428" y="1521"/>
                    </a:lnTo>
                    <a:lnTo>
                      <a:pt x="1417" y="1518"/>
                    </a:lnTo>
                    <a:lnTo>
                      <a:pt x="1407" y="1512"/>
                    </a:lnTo>
                    <a:lnTo>
                      <a:pt x="1399" y="1503"/>
                    </a:lnTo>
                    <a:lnTo>
                      <a:pt x="1394" y="1492"/>
                    </a:lnTo>
                    <a:lnTo>
                      <a:pt x="1293" y="1178"/>
                    </a:lnTo>
                    <a:lnTo>
                      <a:pt x="1173" y="1496"/>
                    </a:lnTo>
                    <a:lnTo>
                      <a:pt x="1166" y="1507"/>
                    </a:lnTo>
                    <a:lnTo>
                      <a:pt x="1159" y="1515"/>
                    </a:lnTo>
                    <a:lnTo>
                      <a:pt x="1148" y="1521"/>
                    </a:lnTo>
                    <a:lnTo>
                      <a:pt x="1138" y="1525"/>
                    </a:lnTo>
                    <a:lnTo>
                      <a:pt x="1126" y="1526"/>
                    </a:lnTo>
                    <a:lnTo>
                      <a:pt x="1116" y="1522"/>
                    </a:lnTo>
                    <a:lnTo>
                      <a:pt x="1106" y="1517"/>
                    </a:lnTo>
                    <a:lnTo>
                      <a:pt x="1099" y="1509"/>
                    </a:lnTo>
                    <a:lnTo>
                      <a:pt x="1094" y="1496"/>
                    </a:lnTo>
                    <a:lnTo>
                      <a:pt x="986" y="993"/>
                    </a:lnTo>
                    <a:lnTo>
                      <a:pt x="857" y="1490"/>
                    </a:lnTo>
                    <a:lnTo>
                      <a:pt x="853" y="1501"/>
                    </a:lnTo>
                    <a:lnTo>
                      <a:pt x="845" y="1510"/>
                    </a:lnTo>
                    <a:lnTo>
                      <a:pt x="834" y="1516"/>
                    </a:lnTo>
                    <a:lnTo>
                      <a:pt x="824" y="1519"/>
                    </a:lnTo>
                    <a:lnTo>
                      <a:pt x="812" y="1519"/>
                    </a:lnTo>
                    <a:lnTo>
                      <a:pt x="801" y="1516"/>
                    </a:lnTo>
                    <a:lnTo>
                      <a:pt x="791" y="1510"/>
                    </a:lnTo>
                    <a:lnTo>
                      <a:pt x="784" y="1499"/>
                    </a:lnTo>
                    <a:lnTo>
                      <a:pt x="696" y="1317"/>
                    </a:lnTo>
                    <a:lnTo>
                      <a:pt x="627" y="1496"/>
                    </a:lnTo>
                    <a:lnTo>
                      <a:pt x="620" y="1508"/>
                    </a:lnTo>
                    <a:lnTo>
                      <a:pt x="611" y="1517"/>
                    </a:lnTo>
                    <a:lnTo>
                      <a:pt x="600" y="1524"/>
                    </a:lnTo>
                    <a:lnTo>
                      <a:pt x="587" y="1527"/>
                    </a:lnTo>
                    <a:lnTo>
                      <a:pt x="439" y="1527"/>
                    </a:lnTo>
                    <a:lnTo>
                      <a:pt x="425" y="1524"/>
                    </a:lnTo>
                    <a:lnTo>
                      <a:pt x="414" y="1517"/>
                    </a:lnTo>
                    <a:lnTo>
                      <a:pt x="407" y="1509"/>
                    </a:lnTo>
                    <a:lnTo>
                      <a:pt x="401" y="1497"/>
                    </a:lnTo>
                    <a:lnTo>
                      <a:pt x="400" y="1486"/>
                    </a:lnTo>
                    <a:lnTo>
                      <a:pt x="401" y="1473"/>
                    </a:lnTo>
                    <a:lnTo>
                      <a:pt x="407" y="1462"/>
                    </a:lnTo>
                    <a:lnTo>
                      <a:pt x="414" y="1453"/>
                    </a:lnTo>
                    <a:lnTo>
                      <a:pt x="425" y="1446"/>
                    </a:lnTo>
                    <a:lnTo>
                      <a:pt x="439" y="1444"/>
                    </a:lnTo>
                    <a:lnTo>
                      <a:pt x="558" y="1444"/>
                    </a:lnTo>
                    <a:lnTo>
                      <a:pt x="562" y="1438"/>
                    </a:lnTo>
                    <a:lnTo>
                      <a:pt x="566" y="1428"/>
                    </a:lnTo>
                    <a:lnTo>
                      <a:pt x="570" y="1416"/>
                    </a:lnTo>
                    <a:lnTo>
                      <a:pt x="652" y="1205"/>
                    </a:lnTo>
                    <a:lnTo>
                      <a:pt x="658" y="1194"/>
                    </a:lnTo>
                    <a:lnTo>
                      <a:pt x="666" y="1186"/>
                    </a:lnTo>
                    <a:lnTo>
                      <a:pt x="676" y="1179"/>
                    </a:lnTo>
                    <a:lnTo>
                      <a:pt x="687" y="1176"/>
                    </a:lnTo>
                    <a:lnTo>
                      <a:pt x="698" y="1175"/>
                    </a:lnTo>
                    <a:lnTo>
                      <a:pt x="709" y="1177"/>
                    </a:lnTo>
                    <a:lnTo>
                      <a:pt x="719" y="1185"/>
                    </a:lnTo>
                    <a:lnTo>
                      <a:pt x="726" y="1195"/>
                    </a:lnTo>
                    <a:lnTo>
                      <a:pt x="807" y="1362"/>
                    </a:lnTo>
                    <a:lnTo>
                      <a:pt x="949" y="809"/>
                    </a:lnTo>
                    <a:lnTo>
                      <a:pt x="955" y="797"/>
                    </a:lnTo>
                    <a:lnTo>
                      <a:pt x="963" y="789"/>
                    </a:lnTo>
                    <a:lnTo>
                      <a:pt x="972" y="782"/>
                    </a:lnTo>
                    <a:lnTo>
                      <a:pt x="984" y="779"/>
                    </a:lnTo>
                    <a:lnTo>
                      <a:pt x="995" y="779"/>
                    </a:lnTo>
                    <a:close/>
                    <a:moveTo>
                      <a:pt x="1224" y="310"/>
                    </a:moveTo>
                    <a:lnTo>
                      <a:pt x="1148" y="312"/>
                    </a:lnTo>
                    <a:lnTo>
                      <a:pt x="1075" y="322"/>
                    </a:lnTo>
                    <a:lnTo>
                      <a:pt x="1004" y="337"/>
                    </a:lnTo>
                    <a:lnTo>
                      <a:pt x="934" y="357"/>
                    </a:lnTo>
                    <a:lnTo>
                      <a:pt x="868" y="382"/>
                    </a:lnTo>
                    <a:lnTo>
                      <a:pt x="803" y="413"/>
                    </a:lnTo>
                    <a:lnTo>
                      <a:pt x="741" y="448"/>
                    </a:lnTo>
                    <a:lnTo>
                      <a:pt x="682" y="489"/>
                    </a:lnTo>
                    <a:lnTo>
                      <a:pt x="628" y="532"/>
                    </a:lnTo>
                    <a:lnTo>
                      <a:pt x="575" y="580"/>
                    </a:lnTo>
                    <a:lnTo>
                      <a:pt x="528" y="632"/>
                    </a:lnTo>
                    <a:lnTo>
                      <a:pt x="484" y="688"/>
                    </a:lnTo>
                    <a:lnTo>
                      <a:pt x="444" y="747"/>
                    </a:lnTo>
                    <a:lnTo>
                      <a:pt x="410" y="810"/>
                    </a:lnTo>
                    <a:lnTo>
                      <a:pt x="379" y="874"/>
                    </a:lnTo>
                    <a:lnTo>
                      <a:pt x="354" y="942"/>
                    </a:lnTo>
                    <a:lnTo>
                      <a:pt x="333" y="1011"/>
                    </a:lnTo>
                    <a:lnTo>
                      <a:pt x="319" y="1084"/>
                    </a:lnTo>
                    <a:lnTo>
                      <a:pt x="310" y="1158"/>
                    </a:lnTo>
                    <a:lnTo>
                      <a:pt x="307" y="1233"/>
                    </a:lnTo>
                    <a:lnTo>
                      <a:pt x="310" y="1309"/>
                    </a:lnTo>
                    <a:lnTo>
                      <a:pt x="319" y="1383"/>
                    </a:lnTo>
                    <a:lnTo>
                      <a:pt x="333" y="1455"/>
                    </a:lnTo>
                    <a:lnTo>
                      <a:pt x="354" y="1526"/>
                    </a:lnTo>
                    <a:lnTo>
                      <a:pt x="379" y="1592"/>
                    </a:lnTo>
                    <a:lnTo>
                      <a:pt x="410" y="1658"/>
                    </a:lnTo>
                    <a:lnTo>
                      <a:pt x="444" y="1720"/>
                    </a:lnTo>
                    <a:lnTo>
                      <a:pt x="484" y="1779"/>
                    </a:lnTo>
                    <a:lnTo>
                      <a:pt x="528" y="1834"/>
                    </a:lnTo>
                    <a:lnTo>
                      <a:pt x="575" y="1887"/>
                    </a:lnTo>
                    <a:lnTo>
                      <a:pt x="628" y="1934"/>
                    </a:lnTo>
                    <a:lnTo>
                      <a:pt x="682" y="1979"/>
                    </a:lnTo>
                    <a:lnTo>
                      <a:pt x="741" y="2019"/>
                    </a:lnTo>
                    <a:lnTo>
                      <a:pt x="803" y="2054"/>
                    </a:lnTo>
                    <a:lnTo>
                      <a:pt x="868" y="2084"/>
                    </a:lnTo>
                    <a:lnTo>
                      <a:pt x="934" y="2110"/>
                    </a:lnTo>
                    <a:lnTo>
                      <a:pt x="1004" y="2131"/>
                    </a:lnTo>
                    <a:lnTo>
                      <a:pt x="1075" y="2146"/>
                    </a:lnTo>
                    <a:lnTo>
                      <a:pt x="1148" y="2154"/>
                    </a:lnTo>
                    <a:lnTo>
                      <a:pt x="1224" y="2157"/>
                    </a:lnTo>
                    <a:lnTo>
                      <a:pt x="1298" y="2154"/>
                    </a:lnTo>
                    <a:lnTo>
                      <a:pt x="1372" y="2146"/>
                    </a:lnTo>
                    <a:lnTo>
                      <a:pt x="1444" y="2131"/>
                    </a:lnTo>
                    <a:lnTo>
                      <a:pt x="1513" y="2110"/>
                    </a:lnTo>
                    <a:lnTo>
                      <a:pt x="1580" y="2084"/>
                    </a:lnTo>
                    <a:lnTo>
                      <a:pt x="1644" y="2054"/>
                    </a:lnTo>
                    <a:lnTo>
                      <a:pt x="1706" y="2019"/>
                    </a:lnTo>
                    <a:lnTo>
                      <a:pt x="1765" y="1979"/>
                    </a:lnTo>
                    <a:lnTo>
                      <a:pt x="1820" y="1934"/>
                    </a:lnTo>
                    <a:lnTo>
                      <a:pt x="1871" y="1887"/>
                    </a:lnTo>
                    <a:lnTo>
                      <a:pt x="1920" y="1834"/>
                    </a:lnTo>
                    <a:lnTo>
                      <a:pt x="1963" y="1779"/>
                    </a:lnTo>
                    <a:lnTo>
                      <a:pt x="2002" y="1720"/>
                    </a:lnTo>
                    <a:lnTo>
                      <a:pt x="2038" y="1658"/>
                    </a:lnTo>
                    <a:lnTo>
                      <a:pt x="2068" y="1592"/>
                    </a:lnTo>
                    <a:lnTo>
                      <a:pt x="2094" y="1526"/>
                    </a:lnTo>
                    <a:lnTo>
                      <a:pt x="2113" y="1455"/>
                    </a:lnTo>
                    <a:lnTo>
                      <a:pt x="2128" y="1383"/>
                    </a:lnTo>
                    <a:lnTo>
                      <a:pt x="2138" y="1309"/>
                    </a:lnTo>
                    <a:lnTo>
                      <a:pt x="2140" y="1233"/>
                    </a:lnTo>
                    <a:lnTo>
                      <a:pt x="2138" y="1158"/>
                    </a:lnTo>
                    <a:lnTo>
                      <a:pt x="2128" y="1084"/>
                    </a:lnTo>
                    <a:lnTo>
                      <a:pt x="2113" y="1011"/>
                    </a:lnTo>
                    <a:lnTo>
                      <a:pt x="2094" y="942"/>
                    </a:lnTo>
                    <a:lnTo>
                      <a:pt x="2068" y="874"/>
                    </a:lnTo>
                    <a:lnTo>
                      <a:pt x="2038" y="810"/>
                    </a:lnTo>
                    <a:lnTo>
                      <a:pt x="2002" y="747"/>
                    </a:lnTo>
                    <a:lnTo>
                      <a:pt x="1963" y="688"/>
                    </a:lnTo>
                    <a:lnTo>
                      <a:pt x="1920" y="632"/>
                    </a:lnTo>
                    <a:lnTo>
                      <a:pt x="1871" y="580"/>
                    </a:lnTo>
                    <a:lnTo>
                      <a:pt x="1820" y="532"/>
                    </a:lnTo>
                    <a:lnTo>
                      <a:pt x="1765" y="489"/>
                    </a:lnTo>
                    <a:lnTo>
                      <a:pt x="1706" y="448"/>
                    </a:lnTo>
                    <a:lnTo>
                      <a:pt x="1644" y="413"/>
                    </a:lnTo>
                    <a:lnTo>
                      <a:pt x="1580" y="382"/>
                    </a:lnTo>
                    <a:lnTo>
                      <a:pt x="1513" y="357"/>
                    </a:lnTo>
                    <a:lnTo>
                      <a:pt x="1444" y="337"/>
                    </a:lnTo>
                    <a:lnTo>
                      <a:pt x="1372" y="322"/>
                    </a:lnTo>
                    <a:lnTo>
                      <a:pt x="1298" y="312"/>
                    </a:lnTo>
                    <a:lnTo>
                      <a:pt x="1224" y="310"/>
                    </a:lnTo>
                    <a:close/>
                    <a:moveTo>
                      <a:pt x="1224" y="0"/>
                    </a:moveTo>
                    <a:lnTo>
                      <a:pt x="1224" y="0"/>
                    </a:lnTo>
                    <a:lnTo>
                      <a:pt x="1315" y="4"/>
                    </a:lnTo>
                    <a:lnTo>
                      <a:pt x="1404" y="13"/>
                    </a:lnTo>
                    <a:lnTo>
                      <a:pt x="1491" y="30"/>
                    </a:lnTo>
                    <a:lnTo>
                      <a:pt x="1577" y="52"/>
                    </a:lnTo>
                    <a:lnTo>
                      <a:pt x="1660" y="81"/>
                    </a:lnTo>
                    <a:lnTo>
                      <a:pt x="1739" y="115"/>
                    </a:lnTo>
                    <a:lnTo>
                      <a:pt x="1816" y="154"/>
                    </a:lnTo>
                    <a:lnTo>
                      <a:pt x="1889" y="199"/>
                    </a:lnTo>
                    <a:lnTo>
                      <a:pt x="1959" y="249"/>
                    </a:lnTo>
                    <a:lnTo>
                      <a:pt x="2026" y="303"/>
                    </a:lnTo>
                    <a:lnTo>
                      <a:pt x="2088" y="362"/>
                    </a:lnTo>
                    <a:lnTo>
                      <a:pt x="2147" y="424"/>
                    </a:lnTo>
                    <a:lnTo>
                      <a:pt x="2200" y="492"/>
                    </a:lnTo>
                    <a:lnTo>
                      <a:pt x="2250" y="563"/>
                    </a:lnTo>
                    <a:lnTo>
                      <a:pt x="2295" y="636"/>
                    </a:lnTo>
                    <a:lnTo>
                      <a:pt x="2333" y="714"/>
                    </a:lnTo>
                    <a:lnTo>
                      <a:pt x="2367" y="795"/>
                    </a:lnTo>
                    <a:lnTo>
                      <a:pt x="2395" y="877"/>
                    </a:lnTo>
                    <a:lnTo>
                      <a:pt x="2418" y="964"/>
                    </a:lnTo>
                    <a:lnTo>
                      <a:pt x="2434" y="1051"/>
                    </a:lnTo>
                    <a:lnTo>
                      <a:pt x="2444" y="1141"/>
                    </a:lnTo>
                    <a:lnTo>
                      <a:pt x="2448" y="1233"/>
                    </a:lnTo>
                    <a:lnTo>
                      <a:pt x="2444" y="1325"/>
                    </a:lnTo>
                    <a:lnTo>
                      <a:pt x="2434" y="1416"/>
                    </a:lnTo>
                    <a:lnTo>
                      <a:pt x="2418" y="1503"/>
                    </a:lnTo>
                    <a:lnTo>
                      <a:pt x="2395" y="1589"/>
                    </a:lnTo>
                    <a:lnTo>
                      <a:pt x="2367" y="1672"/>
                    </a:lnTo>
                    <a:lnTo>
                      <a:pt x="2333" y="1753"/>
                    </a:lnTo>
                    <a:lnTo>
                      <a:pt x="2295" y="1831"/>
                    </a:lnTo>
                    <a:lnTo>
                      <a:pt x="2250" y="1905"/>
                    </a:lnTo>
                    <a:lnTo>
                      <a:pt x="2200" y="1976"/>
                    </a:lnTo>
                    <a:lnTo>
                      <a:pt x="2147" y="2042"/>
                    </a:lnTo>
                    <a:lnTo>
                      <a:pt x="2088" y="2105"/>
                    </a:lnTo>
                    <a:lnTo>
                      <a:pt x="2026" y="2165"/>
                    </a:lnTo>
                    <a:lnTo>
                      <a:pt x="1959" y="2218"/>
                    </a:lnTo>
                    <a:lnTo>
                      <a:pt x="1889" y="2268"/>
                    </a:lnTo>
                    <a:lnTo>
                      <a:pt x="1816" y="2312"/>
                    </a:lnTo>
                    <a:lnTo>
                      <a:pt x="1739" y="2353"/>
                    </a:lnTo>
                    <a:lnTo>
                      <a:pt x="1660" y="2386"/>
                    </a:lnTo>
                    <a:lnTo>
                      <a:pt x="1577" y="2415"/>
                    </a:lnTo>
                    <a:lnTo>
                      <a:pt x="1491" y="2437"/>
                    </a:lnTo>
                    <a:lnTo>
                      <a:pt x="1404" y="2454"/>
                    </a:lnTo>
                    <a:lnTo>
                      <a:pt x="1315" y="2463"/>
                    </a:lnTo>
                    <a:lnTo>
                      <a:pt x="1224" y="2467"/>
                    </a:lnTo>
                    <a:lnTo>
                      <a:pt x="1133" y="2463"/>
                    </a:lnTo>
                    <a:lnTo>
                      <a:pt x="1043" y="2454"/>
                    </a:lnTo>
                    <a:lnTo>
                      <a:pt x="956" y="2437"/>
                    </a:lnTo>
                    <a:lnTo>
                      <a:pt x="871" y="2415"/>
                    </a:lnTo>
                    <a:lnTo>
                      <a:pt x="788" y="2386"/>
                    </a:lnTo>
                    <a:lnTo>
                      <a:pt x="708" y="2353"/>
                    </a:lnTo>
                    <a:lnTo>
                      <a:pt x="632" y="2312"/>
                    </a:lnTo>
                    <a:lnTo>
                      <a:pt x="557" y="2268"/>
                    </a:lnTo>
                    <a:lnTo>
                      <a:pt x="487" y="2218"/>
                    </a:lnTo>
                    <a:lnTo>
                      <a:pt x="421" y="2165"/>
                    </a:lnTo>
                    <a:lnTo>
                      <a:pt x="358" y="2105"/>
                    </a:lnTo>
                    <a:lnTo>
                      <a:pt x="301" y="2042"/>
                    </a:lnTo>
                    <a:lnTo>
                      <a:pt x="246" y="1976"/>
                    </a:lnTo>
                    <a:lnTo>
                      <a:pt x="197" y="1905"/>
                    </a:lnTo>
                    <a:lnTo>
                      <a:pt x="153" y="1831"/>
                    </a:lnTo>
                    <a:lnTo>
                      <a:pt x="113" y="1753"/>
                    </a:lnTo>
                    <a:lnTo>
                      <a:pt x="80" y="1672"/>
                    </a:lnTo>
                    <a:lnTo>
                      <a:pt x="51" y="1589"/>
                    </a:lnTo>
                    <a:lnTo>
                      <a:pt x="29" y="1503"/>
                    </a:lnTo>
                    <a:lnTo>
                      <a:pt x="13" y="1416"/>
                    </a:lnTo>
                    <a:lnTo>
                      <a:pt x="3" y="1325"/>
                    </a:lnTo>
                    <a:lnTo>
                      <a:pt x="0" y="1233"/>
                    </a:lnTo>
                    <a:lnTo>
                      <a:pt x="3" y="1141"/>
                    </a:lnTo>
                    <a:lnTo>
                      <a:pt x="13" y="1051"/>
                    </a:lnTo>
                    <a:lnTo>
                      <a:pt x="29" y="964"/>
                    </a:lnTo>
                    <a:lnTo>
                      <a:pt x="51" y="877"/>
                    </a:lnTo>
                    <a:lnTo>
                      <a:pt x="80" y="795"/>
                    </a:lnTo>
                    <a:lnTo>
                      <a:pt x="113" y="714"/>
                    </a:lnTo>
                    <a:lnTo>
                      <a:pt x="153" y="636"/>
                    </a:lnTo>
                    <a:lnTo>
                      <a:pt x="197" y="563"/>
                    </a:lnTo>
                    <a:lnTo>
                      <a:pt x="246" y="492"/>
                    </a:lnTo>
                    <a:lnTo>
                      <a:pt x="301" y="424"/>
                    </a:lnTo>
                    <a:lnTo>
                      <a:pt x="358" y="362"/>
                    </a:lnTo>
                    <a:lnTo>
                      <a:pt x="421" y="303"/>
                    </a:lnTo>
                    <a:lnTo>
                      <a:pt x="487" y="249"/>
                    </a:lnTo>
                    <a:lnTo>
                      <a:pt x="557" y="199"/>
                    </a:lnTo>
                    <a:lnTo>
                      <a:pt x="632" y="154"/>
                    </a:lnTo>
                    <a:lnTo>
                      <a:pt x="708" y="115"/>
                    </a:lnTo>
                    <a:lnTo>
                      <a:pt x="788" y="81"/>
                    </a:lnTo>
                    <a:lnTo>
                      <a:pt x="871" y="52"/>
                    </a:lnTo>
                    <a:lnTo>
                      <a:pt x="956" y="30"/>
                    </a:lnTo>
                    <a:lnTo>
                      <a:pt x="1043" y="13"/>
                    </a:lnTo>
                    <a:lnTo>
                      <a:pt x="1133" y="4"/>
                    </a:lnTo>
                    <a:lnTo>
                      <a:pt x="122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grpSp>
            <p:nvGrpSpPr>
              <p:cNvPr id="69" name="그룹 68">
                <a:extLst>
                  <a:ext uri="{FF2B5EF4-FFF2-40B4-BE49-F238E27FC236}">
                    <a16:creationId xmlns:a16="http://schemas.microsoft.com/office/drawing/2014/main" xmlns="" id="{1AA53832-DAB3-4ED9-8E0A-A91A2D02303A}"/>
                  </a:ext>
                </a:extLst>
              </p:cNvPr>
              <p:cNvGrpSpPr/>
              <p:nvPr/>
            </p:nvGrpSpPr>
            <p:grpSpPr>
              <a:xfrm>
                <a:off x="5830091" y="5338576"/>
                <a:ext cx="960782" cy="956678"/>
                <a:chOff x="6784954" y="3032825"/>
                <a:chExt cx="960782" cy="956678"/>
              </a:xfrm>
            </p:grpSpPr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xmlns="" id="{BD03EEED-D21E-43D7-9265-0262C0AFCE37}"/>
                    </a:ext>
                  </a:extLst>
                </p:cNvPr>
                <p:cNvSpPr/>
                <p:nvPr/>
              </p:nvSpPr>
              <p:spPr>
                <a:xfrm>
                  <a:off x="6784954" y="3032825"/>
                  <a:ext cx="960782" cy="956678"/>
                </a:xfrm>
                <a:prstGeom prst="rect">
                  <a:avLst/>
                </a:prstGeom>
                <a:solidFill>
                  <a:srgbClr val="FFE6C1"/>
                </a:solidFill>
                <a:ln>
                  <a:solidFill>
                    <a:srgbClr val="FFE6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79" name="그룹 78">
                  <a:extLst>
                    <a:ext uri="{FF2B5EF4-FFF2-40B4-BE49-F238E27FC236}">
                      <a16:creationId xmlns:a16="http://schemas.microsoft.com/office/drawing/2014/main" xmlns="" id="{83BFD6D5-28C3-4DE9-B84F-633D4E5DB783}"/>
                    </a:ext>
                  </a:extLst>
                </p:cNvPr>
                <p:cNvGrpSpPr/>
                <p:nvPr/>
              </p:nvGrpSpPr>
              <p:grpSpPr>
                <a:xfrm>
                  <a:off x="6921877" y="3182368"/>
                  <a:ext cx="686934" cy="676315"/>
                  <a:chOff x="6921877" y="3182368"/>
                  <a:chExt cx="686934" cy="676315"/>
                </a:xfrm>
              </p:grpSpPr>
              <p:sp>
                <p:nvSpPr>
                  <p:cNvPr id="80" name="Rectangle 16">
                    <a:extLst>
                      <a:ext uri="{FF2B5EF4-FFF2-40B4-BE49-F238E27FC236}">
                        <a16:creationId xmlns:a16="http://schemas.microsoft.com/office/drawing/2014/main" xmlns="" id="{49A4A2F7-920C-4087-9AE0-4AAB3CB25C9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161146" y="3495932"/>
                    <a:ext cx="265512" cy="52261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81" name="Freeform 17">
                    <a:extLst>
                      <a:ext uri="{FF2B5EF4-FFF2-40B4-BE49-F238E27FC236}">
                        <a16:creationId xmlns:a16="http://schemas.microsoft.com/office/drawing/2014/main" xmlns="" id="{B93DF8CF-C5B7-4005-AE3F-5427EA06BDC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921877" y="3182368"/>
                    <a:ext cx="637536" cy="627128"/>
                  </a:xfrm>
                  <a:custGeom>
                    <a:avLst/>
                    <a:gdLst>
                      <a:gd name="T0" fmla="*/ 413 w 3302"/>
                      <a:gd name="T1" fmla="*/ 0 h 3264"/>
                      <a:gd name="T2" fmla="*/ 2890 w 3302"/>
                      <a:gd name="T3" fmla="*/ 0 h 3264"/>
                      <a:gd name="T4" fmla="*/ 2941 w 3302"/>
                      <a:gd name="T5" fmla="*/ 3 h 3264"/>
                      <a:gd name="T6" fmla="*/ 2992 w 3302"/>
                      <a:gd name="T7" fmla="*/ 12 h 3264"/>
                      <a:gd name="T8" fmla="*/ 3039 w 3302"/>
                      <a:gd name="T9" fmla="*/ 27 h 3264"/>
                      <a:gd name="T10" fmla="*/ 3083 w 3302"/>
                      <a:gd name="T11" fmla="*/ 48 h 3264"/>
                      <a:gd name="T12" fmla="*/ 3126 w 3302"/>
                      <a:gd name="T13" fmla="*/ 73 h 3264"/>
                      <a:gd name="T14" fmla="*/ 3164 w 3302"/>
                      <a:gd name="T15" fmla="*/ 103 h 3264"/>
                      <a:gd name="T16" fmla="*/ 3198 w 3302"/>
                      <a:gd name="T17" fmla="*/ 137 h 3264"/>
                      <a:gd name="T18" fmla="*/ 3228 w 3302"/>
                      <a:gd name="T19" fmla="*/ 175 h 3264"/>
                      <a:gd name="T20" fmla="*/ 3254 w 3302"/>
                      <a:gd name="T21" fmla="*/ 216 h 3264"/>
                      <a:gd name="T22" fmla="*/ 3275 w 3302"/>
                      <a:gd name="T23" fmla="*/ 261 h 3264"/>
                      <a:gd name="T24" fmla="*/ 3290 w 3302"/>
                      <a:gd name="T25" fmla="*/ 307 h 3264"/>
                      <a:gd name="T26" fmla="*/ 3299 w 3302"/>
                      <a:gd name="T27" fmla="*/ 357 h 3264"/>
                      <a:gd name="T28" fmla="*/ 3302 w 3302"/>
                      <a:gd name="T29" fmla="*/ 408 h 3264"/>
                      <a:gd name="T30" fmla="*/ 3302 w 3302"/>
                      <a:gd name="T31" fmla="*/ 1658 h 3264"/>
                      <a:gd name="T32" fmla="*/ 3258 w 3302"/>
                      <a:gd name="T33" fmla="*/ 1650 h 3264"/>
                      <a:gd name="T34" fmla="*/ 3212 w 3302"/>
                      <a:gd name="T35" fmla="*/ 1648 h 3264"/>
                      <a:gd name="T36" fmla="*/ 3164 w 3302"/>
                      <a:gd name="T37" fmla="*/ 1650 h 3264"/>
                      <a:gd name="T38" fmla="*/ 3117 w 3302"/>
                      <a:gd name="T39" fmla="*/ 1659 h 3264"/>
                      <a:gd name="T40" fmla="*/ 3071 w 3302"/>
                      <a:gd name="T41" fmla="*/ 1673 h 3264"/>
                      <a:gd name="T42" fmla="*/ 3027 w 3302"/>
                      <a:gd name="T43" fmla="*/ 1691 h 3264"/>
                      <a:gd name="T44" fmla="*/ 3027 w 3302"/>
                      <a:gd name="T45" fmla="*/ 544 h 3264"/>
                      <a:gd name="T46" fmla="*/ 275 w 3302"/>
                      <a:gd name="T47" fmla="*/ 544 h 3264"/>
                      <a:gd name="T48" fmla="*/ 275 w 3302"/>
                      <a:gd name="T49" fmla="*/ 2856 h 3264"/>
                      <a:gd name="T50" fmla="*/ 279 w 3302"/>
                      <a:gd name="T51" fmla="*/ 2883 h 3264"/>
                      <a:gd name="T52" fmla="*/ 287 w 3302"/>
                      <a:gd name="T53" fmla="*/ 2909 h 3264"/>
                      <a:gd name="T54" fmla="*/ 299 w 3302"/>
                      <a:gd name="T55" fmla="*/ 2932 h 3264"/>
                      <a:gd name="T56" fmla="*/ 315 w 3302"/>
                      <a:gd name="T57" fmla="*/ 2952 h 3264"/>
                      <a:gd name="T58" fmla="*/ 336 w 3302"/>
                      <a:gd name="T59" fmla="*/ 2969 h 3264"/>
                      <a:gd name="T60" fmla="*/ 359 w 3302"/>
                      <a:gd name="T61" fmla="*/ 2982 h 3264"/>
                      <a:gd name="T62" fmla="*/ 385 w 3302"/>
                      <a:gd name="T63" fmla="*/ 2990 h 3264"/>
                      <a:gd name="T64" fmla="*/ 413 w 3302"/>
                      <a:gd name="T65" fmla="*/ 2992 h 3264"/>
                      <a:gd name="T66" fmla="*/ 1790 w 3302"/>
                      <a:gd name="T67" fmla="*/ 2992 h 3264"/>
                      <a:gd name="T68" fmla="*/ 1710 w 3302"/>
                      <a:gd name="T69" fmla="*/ 3264 h 3264"/>
                      <a:gd name="T70" fmla="*/ 413 w 3302"/>
                      <a:gd name="T71" fmla="*/ 3264 h 3264"/>
                      <a:gd name="T72" fmla="*/ 361 w 3302"/>
                      <a:gd name="T73" fmla="*/ 3261 h 3264"/>
                      <a:gd name="T74" fmla="*/ 311 w 3302"/>
                      <a:gd name="T75" fmla="*/ 3252 h 3264"/>
                      <a:gd name="T76" fmla="*/ 264 w 3302"/>
                      <a:gd name="T77" fmla="*/ 3237 h 3264"/>
                      <a:gd name="T78" fmla="*/ 219 w 3302"/>
                      <a:gd name="T79" fmla="*/ 3216 h 3264"/>
                      <a:gd name="T80" fmla="*/ 177 w 3302"/>
                      <a:gd name="T81" fmla="*/ 3190 h 3264"/>
                      <a:gd name="T82" fmla="*/ 139 w 3302"/>
                      <a:gd name="T83" fmla="*/ 3161 h 3264"/>
                      <a:gd name="T84" fmla="*/ 104 w 3302"/>
                      <a:gd name="T85" fmla="*/ 3127 h 3264"/>
                      <a:gd name="T86" fmla="*/ 73 w 3302"/>
                      <a:gd name="T87" fmla="*/ 3089 h 3264"/>
                      <a:gd name="T88" fmla="*/ 48 w 3302"/>
                      <a:gd name="T89" fmla="*/ 3048 h 3264"/>
                      <a:gd name="T90" fmla="*/ 28 w 3302"/>
                      <a:gd name="T91" fmla="*/ 3003 h 3264"/>
                      <a:gd name="T92" fmla="*/ 13 w 3302"/>
                      <a:gd name="T93" fmla="*/ 2957 h 3264"/>
                      <a:gd name="T94" fmla="*/ 3 w 3302"/>
                      <a:gd name="T95" fmla="*/ 2907 h 3264"/>
                      <a:gd name="T96" fmla="*/ 0 w 3302"/>
                      <a:gd name="T97" fmla="*/ 2856 h 3264"/>
                      <a:gd name="T98" fmla="*/ 0 w 3302"/>
                      <a:gd name="T99" fmla="*/ 408 h 3264"/>
                      <a:gd name="T100" fmla="*/ 3 w 3302"/>
                      <a:gd name="T101" fmla="*/ 357 h 3264"/>
                      <a:gd name="T102" fmla="*/ 13 w 3302"/>
                      <a:gd name="T103" fmla="*/ 307 h 3264"/>
                      <a:gd name="T104" fmla="*/ 28 w 3302"/>
                      <a:gd name="T105" fmla="*/ 261 h 3264"/>
                      <a:gd name="T106" fmla="*/ 48 w 3302"/>
                      <a:gd name="T107" fmla="*/ 216 h 3264"/>
                      <a:gd name="T108" fmla="*/ 73 w 3302"/>
                      <a:gd name="T109" fmla="*/ 175 h 3264"/>
                      <a:gd name="T110" fmla="*/ 104 w 3302"/>
                      <a:gd name="T111" fmla="*/ 137 h 3264"/>
                      <a:gd name="T112" fmla="*/ 139 w 3302"/>
                      <a:gd name="T113" fmla="*/ 103 h 3264"/>
                      <a:gd name="T114" fmla="*/ 177 w 3302"/>
                      <a:gd name="T115" fmla="*/ 73 h 3264"/>
                      <a:gd name="T116" fmla="*/ 219 w 3302"/>
                      <a:gd name="T117" fmla="*/ 48 h 3264"/>
                      <a:gd name="T118" fmla="*/ 264 w 3302"/>
                      <a:gd name="T119" fmla="*/ 27 h 3264"/>
                      <a:gd name="T120" fmla="*/ 311 w 3302"/>
                      <a:gd name="T121" fmla="*/ 12 h 3264"/>
                      <a:gd name="T122" fmla="*/ 361 w 3302"/>
                      <a:gd name="T123" fmla="*/ 3 h 3264"/>
                      <a:gd name="T124" fmla="*/ 413 w 3302"/>
                      <a:gd name="T125" fmla="*/ 0 h 32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302" h="3264">
                        <a:moveTo>
                          <a:pt x="413" y="0"/>
                        </a:moveTo>
                        <a:lnTo>
                          <a:pt x="2890" y="0"/>
                        </a:lnTo>
                        <a:lnTo>
                          <a:pt x="2941" y="3"/>
                        </a:lnTo>
                        <a:lnTo>
                          <a:pt x="2992" y="12"/>
                        </a:lnTo>
                        <a:lnTo>
                          <a:pt x="3039" y="27"/>
                        </a:lnTo>
                        <a:lnTo>
                          <a:pt x="3083" y="48"/>
                        </a:lnTo>
                        <a:lnTo>
                          <a:pt x="3126" y="73"/>
                        </a:lnTo>
                        <a:lnTo>
                          <a:pt x="3164" y="103"/>
                        </a:lnTo>
                        <a:lnTo>
                          <a:pt x="3198" y="137"/>
                        </a:lnTo>
                        <a:lnTo>
                          <a:pt x="3228" y="175"/>
                        </a:lnTo>
                        <a:lnTo>
                          <a:pt x="3254" y="216"/>
                        </a:lnTo>
                        <a:lnTo>
                          <a:pt x="3275" y="261"/>
                        </a:lnTo>
                        <a:lnTo>
                          <a:pt x="3290" y="307"/>
                        </a:lnTo>
                        <a:lnTo>
                          <a:pt x="3299" y="357"/>
                        </a:lnTo>
                        <a:lnTo>
                          <a:pt x="3302" y="408"/>
                        </a:lnTo>
                        <a:lnTo>
                          <a:pt x="3302" y="1658"/>
                        </a:lnTo>
                        <a:lnTo>
                          <a:pt x="3258" y="1650"/>
                        </a:lnTo>
                        <a:lnTo>
                          <a:pt x="3212" y="1648"/>
                        </a:lnTo>
                        <a:lnTo>
                          <a:pt x="3164" y="1650"/>
                        </a:lnTo>
                        <a:lnTo>
                          <a:pt x="3117" y="1659"/>
                        </a:lnTo>
                        <a:lnTo>
                          <a:pt x="3071" y="1673"/>
                        </a:lnTo>
                        <a:lnTo>
                          <a:pt x="3027" y="1691"/>
                        </a:lnTo>
                        <a:lnTo>
                          <a:pt x="3027" y="544"/>
                        </a:lnTo>
                        <a:lnTo>
                          <a:pt x="275" y="544"/>
                        </a:lnTo>
                        <a:lnTo>
                          <a:pt x="275" y="2856"/>
                        </a:lnTo>
                        <a:lnTo>
                          <a:pt x="279" y="2883"/>
                        </a:lnTo>
                        <a:lnTo>
                          <a:pt x="287" y="2909"/>
                        </a:lnTo>
                        <a:lnTo>
                          <a:pt x="299" y="2932"/>
                        </a:lnTo>
                        <a:lnTo>
                          <a:pt x="315" y="2952"/>
                        </a:lnTo>
                        <a:lnTo>
                          <a:pt x="336" y="2969"/>
                        </a:lnTo>
                        <a:lnTo>
                          <a:pt x="359" y="2982"/>
                        </a:lnTo>
                        <a:lnTo>
                          <a:pt x="385" y="2990"/>
                        </a:lnTo>
                        <a:lnTo>
                          <a:pt x="413" y="2992"/>
                        </a:lnTo>
                        <a:lnTo>
                          <a:pt x="1790" y="2992"/>
                        </a:lnTo>
                        <a:lnTo>
                          <a:pt x="1710" y="3264"/>
                        </a:lnTo>
                        <a:lnTo>
                          <a:pt x="413" y="3264"/>
                        </a:lnTo>
                        <a:lnTo>
                          <a:pt x="361" y="3261"/>
                        </a:lnTo>
                        <a:lnTo>
                          <a:pt x="311" y="3252"/>
                        </a:lnTo>
                        <a:lnTo>
                          <a:pt x="264" y="3237"/>
                        </a:lnTo>
                        <a:lnTo>
                          <a:pt x="219" y="3216"/>
                        </a:lnTo>
                        <a:lnTo>
                          <a:pt x="177" y="3190"/>
                        </a:lnTo>
                        <a:lnTo>
                          <a:pt x="139" y="3161"/>
                        </a:lnTo>
                        <a:lnTo>
                          <a:pt x="104" y="3127"/>
                        </a:lnTo>
                        <a:lnTo>
                          <a:pt x="73" y="3089"/>
                        </a:lnTo>
                        <a:lnTo>
                          <a:pt x="48" y="3048"/>
                        </a:lnTo>
                        <a:lnTo>
                          <a:pt x="28" y="3003"/>
                        </a:lnTo>
                        <a:lnTo>
                          <a:pt x="13" y="2957"/>
                        </a:lnTo>
                        <a:lnTo>
                          <a:pt x="3" y="2907"/>
                        </a:lnTo>
                        <a:lnTo>
                          <a:pt x="0" y="2856"/>
                        </a:lnTo>
                        <a:lnTo>
                          <a:pt x="0" y="408"/>
                        </a:lnTo>
                        <a:lnTo>
                          <a:pt x="3" y="357"/>
                        </a:lnTo>
                        <a:lnTo>
                          <a:pt x="13" y="307"/>
                        </a:lnTo>
                        <a:lnTo>
                          <a:pt x="28" y="261"/>
                        </a:lnTo>
                        <a:lnTo>
                          <a:pt x="48" y="216"/>
                        </a:lnTo>
                        <a:lnTo>
                          <a:pt x="73" y="175"/>
                        </a:lnTo>
                        <a:lnTo>
                          <a:pt x="104" y="137"/>
                        </a:lnTo>
                        <a:lnTo>
                          <a:pt x="139" y="103"/>
                        </a:lnTo>
                        <a:lnTo>
                          <a:pt x="177" y="73"/>
                        </a:lnTo>
                        <a:lnTo>
                          <a:pt x="219" y="48"/>
                        </a:lnTo>
                        <a:lnTo>
                          <a:pt x="264" y="27"/>
                        </a:lnTo>
                        <a:lnTo>
                          <a:pt x="311" y="12"/>
                        </a:lnTo>
                        <a:lnTo>
                          <a:pt x="361" y="3"/>
                        </a:lnTo>
                        <a:lnTo>
                          <a:pt x="413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82" name="Rectangle 18">
                    <a:extLst>
                      <a:ext uri="{FF2B5EF4-FFF2-40B4-BE49-F238E27FC236}">
                        <a16:creationId xmlns:a16="http://schemas.microsoft.com/office/drawing/2014/main" xmlns="" id="{04C1B663-5BD5-4496-8A92-5F229C45BA0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161146" y="3391411"/>
                    <a:ext cx="265512" cy="52261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83" name="Freeform 19">
                    <a:extLst>
                      <a:ext uri="{FF2B5EF4-FFF2-40B4-BE49-F238E27FC236}">
                        <a16:creationId xmlns:a16="http://schemas.microsoft.com/office/drawing/2014/main" xmlns="" id="{B84C5507-1783-43AF-BBE4-B0DC056A255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161146" y="3600454"/>
                    <a:ext cx="241585" cy="52261"/>
                  </a:xfrm>
                  <a:custGeom>
                    <a:avLst/>
                    <a:gdLst>
                      <a:gd name="T0" fmla="*/ 0 w 1254"/>
                      <a:gd name="T1" fmla="*/ 0 h 272"/>
                      <a:gd name="T2" fmla="*/ 1254 w 1254"/>
                      <a:gd name="T3" fmla="*/ 0 h 272"/>
                      <a:gd name="T4" fmla="*/ 976 w 1254"/>
                      <a:gd name="T5" fmla="*/ 272 h 272"/>
                      <a:gd name="T6" fmla="*/ 0 w 1254"/>
                      <a:gd name="T7" fmla="*/ 272 h 272"/>
                      <a:gd name="T8" fmla="*/ 0 w 1254"/>
                      <a:gd name="T9" fmla="*/ 0 h 2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54" h="272">
                        <a:moveTo>
                          <a:pt x="0" y="0"/>
                        </a:moveTo>
                        <a:lnTo>
                          <a:pt x="1254" y="0"/>
                        </a:lnTo>
                        <a:lnTo>
                          <a:pt x="976" y="272"/>
                        </a:lnTo>
                        <a:lnTo>
                          <a:pt x="0" y="27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84" name="Rectangle 20">
                    <a:extLst>
                      <a:ext uri="{FF2B5EF4-FFF2-40B4-BE49-F238E27FC236}">
                        <a16:creationId xmlns:a16="http://schemas.microsoft.com/office/drawing/2014/main" xmlns="" id="{D40C8707-F4AB-4ECA-BF45-092E427B491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054633" y="3495932"/>
                    <a:ext cx="53257" cy="52261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85" name="Rectangle 21">
                    <a:extLst>
                      <a:ext uri="{FF2B5EF4-FFF2-40B4-BE49-F238E27FC236}">
                        <a16:creationId xmlns:a16="http://schemas.microsoft.com/office/drawing/2014/main" xmlns="" id="{BBE6C115-C00D-4FB8-96E8-6F171353BFB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054633" y="3391411"/>
                    <a:ext cx="53257" cy="52261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86" name="Rectangle 22">
                    <a:extLst>
                      <a:ext uri="{FF2B5EF4-FFF2-40B4-BE49-F238E27FC236}">
                        <a16:creationId xmlns:a16="http://schemas.microsoft.com/office/drawing/2014/main" xmlns="" id="{47E5A11C-DBD9-46E6-AAA6-610354AE41F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054633" y="3600454"/>
                    <a:ext cx="53257" cy="52261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87" name="Freeform 23">
                    <a:extLst>
                      <a:ext uri="{FF2B5EF4-FFF2-40B4-BE49-F238E27FC236}">
                        <a16:creationId xmlns:a16="http://schemas.microsoft.com/office/drawing/2014/main" xmlns="" id="{7C0C76B7-C511-44FF-8456-6579D6EA6CD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87633" y="3550499"/>
                    <a:ext cx="121178" cy="119124"/>
                  </a:xfrm>
                  <a:custGeom>
                    <a:avLst/>
                    <a:gdLst>
                      <a:gd name="T0" fmla="*/ 272 w 629"/>
                      <a:gd name="T1" fmla="*/ 0 h 624"/>
                      <a:gd name="T2" fmla="*/ 299 w 629"/>
                      <a:gd name="T3" fmla="*/ 4 h 624"/>
                      <a:gd name="T4" fmla="*/ 327 w 629"/>
                      <a:gd name="T5" fmla="*/ 12 h 624"/>
                      <a:gd name="T6" fmla="*/ 352 w 629"/>
                      <a:gd name="T7" fmla="*/ 25 h 624"/>
                      <a:gd name="T8" fmla="*/ 376 w 629"/>
                      <a:gd name="T9" fmla="*/ 45 h 624"/>
                      <a:gd name="T10" fmla="*/ 585 w 629"/>
                      <a:gd name="T11" fmla="*/ 251 h 624"/>
                      <a:gd name="T12" fmla="*/ 603 w 629"/>
                      <a:gd name="T13" fmla="*/ 274 h 624"/>
                      <a:gd name="T14" fmla="*/ 617 w 629"/>
                      <a:gd name="T15" fmla="*/ 300 h 624"/>
                      <a:gd name="T16" fmla="*/ 625 w 629"/>
                      <a:gd name="T17" fmla="*/ 326 h 624"/>
                      <a:gd name="T18" fmla="*/ 629 w 629"/>
                      <a:gd name="T19" fmla="*/ 354 h 624"/>
                      <a:gd name="T20" fmla="*/ 625 w 629"/>
                      <a:gd name="T21" fmla="*/ 381 h 624"/>
                      <a:gd name="T22" fmla="*/ 617 w 629"/>
                      <a:gd name="T23" fmla="*/ 408 h 624"/>
                      <a:gd name="T24" fmla="*/ 604 w 629"/>
                      <a:gd name="T25" fmla="*/ 435 h 624"/>
                      <a:gd name="T26" fmla="*/ 586 w 629"/>
                      <a:gd name="T27" fmla="*/ 457 h 624"/>
                      <a:gd name="T28" fmla="*/ 418 w 629"/>
                      <a:gd name="T29" fmla="*/ 624 h 624"/>
                      <a:gd name="T30" fmla="*/ 0 w 629"/>
                      <a:gd name="T31" fmla="*/ 210 h 624"/>
                      <a:gd name="T32" fmla="*/ 169 w 629"/>
                      <a:gd name="T33" fmla="*/ 42 h 624"/>
                      <a:gd name="T34" fmla="*/ 192 w 629"/>
                      <a:gd name="T35" fmla="*/ 24 h 624"/>
                      <a:gd name="T36" fmla="*/ 217 w 629"/>
                      <a:gd name="T37" fmla="*/ 12 h 624"/>
                      <a:gd name="T38" fmla="*/ 244 w 629"/>
                      <a:gd name="T39" fmla="*/ 4 h 624"/>
                      <a:gd name="T40" fmla="*/ 272 w 629"/>
                      <a:gd name="T41" fmla="*/ 0 h 6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629" h="624">
                        <a:moveTo>
                          <a:pt x="272" y="0"/>
                        </a:moveTo>
                        <a:lnTo>
                          <a:pt x="299" y="4"/>
                        </a:lnTo>
                        <a:lnTo>
                          <a:pt x="327" y="12"/>
                        </a:lnTo>
                        <a:lnTo>
                          <a:pt x="352" y="25"/>
                        </a:lnTo>
                        <a:lnTo>
                          <a:pt x="376" y="45"/>
                        </a:lnTo>
                        <a:lnTo>
                          <a:pt x="585" y="251"/>
                        </a:lnTo>
                        <a:lnTo>
                          <a:pt x="603" y="274"/>
                        </a:lnTo>
                        <a:lnTo>
                          <a:pt x="617" y="300"/>
                        </a:lnTo>
                        <a:lnTo>
                          <a:pt x="625" y="326"/>
                        </a:lnTo>
                        <a:lnTo>
                          <a:pt x="629" y="354"/>
                        </a:lnTo>
                        <a:lnTo>
                          <a:pt x="625" y="381"/>
                        </a:lnTo>
                        <a:lnTo>
                          <a:pt x="617" y="408"/>
                        </a:lnTo>
                        <a:lnTo>
                          <a:pt x="604" y="435"/>
                        </a:lnTo>
                        <a:lnTo>
                          <a:pt x="586" y="457"/>
                        </a:lnTo>
                        <a:lnTo>
                          <a:pt x="418" y="624"/>
                        </a:lnTo>
                        <a:lnTo>
                          <a:pt x="0" y="210"/>
                        </a:lnTo>
                        <a:lnTo>
                          <a:pt x="169" y="42"/>
                        </a:lnTo>
                        <a:lnTo>
                          <a:pt x="192" y="24"/>
                        </a:lnTo>
                        <a:lnTo>
                          <a:pt x="217" y="12"/>
                        </a:lnTo>
                        <a:lnTo>
                          <a:pt x="244" y="4"/>
                        </a:lnTo>
                        <a:lnTo>
                          <a:pt x="272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88" name="Freeform 24">
                    <a:extLst>
                      <a:ext uri="{FF2B5EF4-FFF2-40B4-BE49-F238E27FC236}">
                        <a16:creationId xmlns:a16="http://schemas.microsoft.com/office/drawing/2014/main" xmlns="" id="{9F706B27-E0CE-4FD6-B950-E2DAE26D7A68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7296989" y="3615824"/>
                    <a:ext cx="246988" cy="242859"/>
                  </a:xfrm>
                  <a:custGeom>
                    <a:avLst/>
                    <a:gdLst>
                      <a:gd name="T0" fmla="*/ 260 w 1284"/>
                      <a:gd name="T1" fmla="*/ 754 h 1264"/>
                      <a:gd name="T2" fmla="*/ 177 w 1284"/>
                      <a:gd name="T3" fmla="*/ 1032 h 1264"/>
                      <a:gd name="T4" fmla="*/ 236 w 1284"/>
                      <a:gd name="T5" fmla="*/ 1090 h 1264"/>
                      <a:gd name="T6" fmla="*/ 513 w 1284"/>
                      <a:gd name="T7" fmla="*/ 1009 h 1264"/>
                      <a:gd name="T8" fmla="*/ 471 w 1284"/>
                      <a:gd name="T9" fmla="*/ 796 h 1264"/>
                      <a:gd name="T10" fmla="*/ 260 w 1284"/>
                      <a:gd name="T11" fmla="*/ 754 h 1264"/>
                      <a:gd name="T12" fmla="*/ 848 w 1284"/>
                      <a:gd name="T13" fmla="*/ 0 h 1264"/>
                      <a:gd name="T14" fmla="*/ 1284 w 1284"/>
                      <a:gd name="T15" fmla="*/ 430 h 1264"/>
                      <a:gd name="T16" fmla="*/ 604 w 1284"/>
                      <a:gd name="T17" fmla="*/ 1099 h 1264"/>
                      <a:gd name="T18" fmla="*/ 596 w 1284"/>
                      <a:gd name="T19" fmla="*/ 1107 h 1264"/>
                      <a:gd name="T20" fmla="*/ 586 w 1284"/>
                      <a:gd name="T21" fmla="*/ 1114 h 1264"/>
                      <a:gd name="T22" fmla="*/ 576 w 1284"/>
                      <a:gd name="T23" fmla="*/ 1118 h 1264"/>
                      <a:gd name="T24" fmla="*/ 80 w 1284"/>
                      <a:gd name="T25" fmla="*/ 1262 h 1264"/>
                      <a:gd name="T26" fmla="*/ 74 w 1284"/>
                      <a:gd name="T27" fmla="*/ 1263 h 1264"/>
                      <a:gd name="T28" fmla="*/ 68 w 1284"/>
                      <a:gd name="T29" fmla="*/ 1264 h 1264"/>
                      <a:gd name="T30" fmla="*/ 62 w 1284"/>
                      <a:gd name="T31" fmla="*/ 1264 h 1264"/>
                      <a:gd name="T32" fmla="*/ 46 w 1284"/>
                      <a:gd name="T33" fmla="*/ 1263 h 1264"/>
                      <a:gd name="T34" fmla="*/ 31 w 1284"/>
                      <a:gd name="T35" fmla="*/ 1256 h 1264"/>
                      <a:gd name="T36" fmla="*/ 19 w 1284"/>
                      <a:gd name="T37" fmla="*/ 1247 h 1264"/>
                      <a:gd name="T38" fmla="*/ 8 w 1284"/>
                      <a:gd name="T39" fmla="*/ 1234 h 1264"/>
                      <a:gd name="T40" fmla="*/ 3 w 1284"/>
                      <a:gd name="T41" fmla="*/ 1219 h 1264"/>
                      <a:gd name="T42" fmla="*/ 0 w 1284"/>
                      <a:gd name="T43" fmla="*/ 1203 h 1264"/>
                      <a:gd name="T44" fmla="*/ 3 w 1284"/>
                      <a:gd name="T45" fmla="*/ 1187 h 1264"/>
                      <a:gd name="T46" fmla="*/ 148 w 1284"/>
                      <a:gd name="T47" fmla="*/ 695 h 1264"/>
                      <a:gd name="T48" fmla="*/ 154 w 1284"/>
                      <a:gd name="T49" fmla="*/ 684 h 1264"/>
                      <a:gd name="T50" fmla="*/ 161 w 1284"/>
                      <a:gd name="T51" fmla="*/ 675 h 1264"/>
                      <a:gd name="T52" fmla="*/ 170 w 1284"/>
                      <a:gd name="T53" fmla="*/ 666 h 1264"/>
                      <a:gd name="T54" fmla="*/ 848 w 1284"/>
                      <a:gd name="T55" fmla="*/ 0 h 12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1284" h="1264">
                        <a:moveTo>
                          <a:pt x="260" y="754"/>
                        </a:moveTo>
                        <a:lnTo>
                          <a:pt x="177" y="1032"/>
                        </a:lnTo>
                        <a:lnTo>
                          <a:pt x="236" y="1090"/>
                        </a:lnTo>
                        <a:lnTo>
                          <a:pt x="513" y="1009"/>
                        </a:lnTo>
                        <a:lnTo>
                          <a:pt x="471" y="796"/>
                        </a:lnTo>
                        <a:lnTo>
                          <a:pt x="260" y="754"/>
                        </a:lnTo>
                        <a:close/>
                        <a:moveTo>
                          <a:pt x="848" y="0"/>
                        </a:moveTo>
                        <a:lnTo>
                          <a:pt x="1284" y="430"/>
                        </a:lnTo>
                        <a:lnTo>
                          <a:pt x="604" y="1099"/>
                        </a:lnTo>
                        <a:lnTo>
                          <a:pt x="596" y="1107"/>
                        </a:lnTo>
                        <a:lnTo>
                          <a:pt x="586" y="1114"/>
                        </a:lnTo>
                        <a:lnTo>
                          <a:pt x="576" y="1118"/>
                        </a:lnTo>
                        <a:lnTo>
                          <a:pt x="80" y="1262"/>
                        </a:lnTo>
                        <a:lnTo>
                          <a:pt x="74" y="1263"/>
                        </a:lnTo>
                        <a:lnTo>
                          <a:pt x="68" y="1264"/>
                        </a:lnTo>
                        <a:lnTo>
                          <a:pt x="62" y="1264"/>
                        </a:lnTo>
                        <a:lnTo>
                          <a:pt x="46" y="1263"/>
                        </a:lnTo>
                        <a:lnTo>
                          <a:pt x="31" y="1256"/>
                        </a:lnTo>
                        <a:lnTo>
                          <a:pt x="19" y="1247"/>
                        </a:lnTo>
                        <a:lnTo>
                          <a:pt x="8" y="1234"/>
                        </a:lnTo>
                        <a:lnTo>
                          <a:pt x="3" y="1219"/>
                        </a:lnTo>
                        <a:lnTo>
                          <a:pt x="0" y="1203"/>
                        </a:lnTo>
                        <a:lnTo>
                          <a:pt x="3" y="1187"/>
                        </a:lnTo>
                        <a:lnTo>
                          <a:pt x="148" y="695"/>
                        </a:lnTo>
                        <a:lnTo>
                          <a:pt x="154" y="684"/>
                        </a:lnTo>
                        <a:lnTo>
                          <a:pt x="161" y="675"/>
                        </a:lnTo>
                        <a:lnTo>
                          <a:pt x="170" y="666"/>
                        </a:lnTo>
                        <a:lnTo>
                          <a:pt x="848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</p:grpSp>
          <p:sp>
            <p:nvSpPr>
              <p:cNvPr id="70" name="Freeform 29">
                <a:extLst>
                  <a:ext uri="{FF2B5EF4-FFF2-40B4-BE49-F238E27FC236}">
                    <a16:creationId xmlns:a16="http://schemas.microsoft.com/office/drawing/2014/main" xmlns="" id="{C1141852-5779-48A7-A00B-21AE986269F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13382" y="5480413"/>
                <a:ext cx="717543" cy="694800"/>
              </a:xfrm>
              <a:custGeom>
                <a:avLst/>
                <a:gdLst>
                  <a:gd name="T0" fmla="*/ 2522 w 3590"/>
                  <a:gd name="T1" fmla="*/ 2926 h 3380"/>
                  <a:gd name="T2" fmla="*/ 2480 w 3590"/>
                  <a:gd name="T3" fmla="*/ 3066 h 3380"/>
                  <a:gd name="T4" fmla="*/ 2570 w 3590"/>
                  <a:gd name="T5" fmla="*/ 3176 h 3380"/>
                  <a:gd name="T6" fmla="*/ 2716 w 3590"/>
                  <a:gd name="T7" fmla="*/ 3162 h 3380"/>
                  <a:gd name="T8" fmla="*/ 2784 w 3590"/>
                  <a:gd name="T9" fmla="*/ 3034 h 3380"/>
                  <a:gd name="T10" fmla="*/ 2716 w 3590"/>
                  <a:gd name="T11" fmla="*/ 2907 h 3380"/>
                  <a:gd name="T12" fmla="*/ 1332 w 3590"/>
                  <a:gd name="T13" fmla="*/ 2884 h 3380"/>
                  <a:gd name="T14" fmla="*/ 1222 w 3590"/>
                  <a:gd name="T15" fmla="*/ 2974 h 3380"/>
                  <a:gd name="T16" fmla="*/ 1236 w 3590"/>
                  <a:gd name="T17" fmla="*/ 3120 h 3380"/>
                  <a:gd name="T18" fmla="*/ 1364 w 3590"/>
                  <a:gd name="T19" fmla="*/ 3188 h 3380"/>
                  <a:gd name="T20" fmla="*/ 1490 w 3590"/>
                  <a:gd name="T21" fmla="*/ 3120 h 3380"/>
                  <a:gd name="T22" fmla="*/ 1504 w 3590"/>
                  <a:gd name="T23" fmla="*/ 2974 h 3380"/>
                  <a:gd name="T24" fmla="*/ 1394 w 3590"/>
                  <a:gd name="T25" fmla="*/ 2884 h 3380"/>
                  <a:gd name="T26" fmla="*/ 2991 w 3590"/>
                  <a:gd name="T27" fmla="*/ 1844 h 3380"/>
                  <a:gd name="T28" fmla="*/ 2416 w 3590"/>
                  <a:gd name="T29" fmla="*/ 1844 h 3380"/>
                  <a:gd name="T30" fmla="*/ 1654 w 3590"/>
                  <a:gd name="T31" fmla="*/ 1844 h 3380"/>
                  <a:gd name="T32" fmla="*/ 3160 w 3590"/>
                  <a:gd name="T33" fmla="*/ 1316 h 3380"/>
                  <a:gd name="T34" fmla="*/ 2416 w 3590"/>
                  <a:gd name="T35" fmla="*/ 1316 h 3380"/>
                  <a:gd name="T36" fmla="*/ 1654 w 3590"/>
                  <a:gd name="T37" fmla="*/ 1316 h 3380"/>
                  <a:gd name="T38" fmla="*/ 3317 w 3590"/>
                  <a:gd name="T39" fmla="*/ 826 h 3380"/>
                  <a:gd name="T40" fmla="*/ 2416 w 3590"/>
                  <a:gd name="T41" fmla="*/ 826 h 3380"/>
                  <a:gd name="T42" fmla="*/ 1654 w 3590"/>
                  <a:gd name="T43" fmla="*/ 826 h 3380"/>
                  <a:gd name="T44" fmla="*/ 695 w 3590"/>
                  <a:gd name="T45" fmla="*/ 220 h 3380"/>
                  <a:gd name="T46" fmla="*/ 868 w 3590"/>
                  <a:gd name="T47" fmla="*/ 597 h 3380"/>
                  <a:gd name="T48" fmla="*/ 3517 w 3590"/>
                  <a:gd name="T49" fmla="*/ 604 h 3380"/>
                  <a:gd name="T50" fmla="*/ 3587 w 3590"/>
                  <a:gd name="T51" fmla="*/ 682 h 3380"/>
                  <a:gd name="T52" fmla="*/ 3095 w 3590"/>
                  <a:gd name="T53" fmla="*/ 2266 h 3380"/>
                  <a:gd name="T54" fmla="*/ 2996 w 3590"/>
                  <a:gd name="T55" fmla="*/ 2324 h 3380"/>
                  <a:gd name="T56" fmla="*/ 2996 w 3590"/>
                  <a:gd name="T57" fmla="*/ 2612 h 3380"/>
                  <a:gd name="T58" fmla="*/ 3082 w 3590"/>
                  <a:gd name="T59" fmla="*/ 2665 h 3380"/>
                  <a:gd name="T60" fmla="*/ 3070 w 3590"/>
                  <a:gd name="T61" fmla="*/ 2768 h 3380"/>
                  <a:gd name="T62" fmla="*/ 2888 w 3590"/>
                  <a:gd name="T63" fmla="*/ 2804 h 3380"/>
                  <a:gd name="T64" fmla="*/ 2973 w 3590"/>
                  <a:gd name="T65" fmla="*/ 2991 h 3380"/>
                  <a:gd name="T66" fmla="*/ 2929 w 3590"/>
                  <a:gd name="T67" fmla="*/ 3209 h 3380"/>
                  <a:gd name="T68" fmla="*/ 2764 w 3590"/>
                  <a:gd name="T69" fmla="*/ 3353 h 3380"/>
                  <a:gd name="T70" fmla="*/ 2539 w 3590"/>
                  <a:gd name="T71" fmla="*/ 3368 h 3380"/>
                  <a:gd name="T72" fmla="*/ 2357 w 3590"/>
                  <a:gd name="T73" fmla="*/ 3246 h 3380"/>
                  <a:gd name="T74" fmla="*/ 2284 w 3590"/>
                  <a:gd name="T75" fmla="*/ 3034 h 3380"/>
                  <a:gd name="T76" fmla="*/ 2348 w 3590"/>
                  <a:gd name="T77" fmla="*/ 2836 h 3380"/>
                  <a:gd name="T78" fmla="*/ 1685 w 3590"/>
                  <a:gd name="T79" fmla="*/ 2909 h 3380"/>
                  <a:gd name="T80" fmla="*/ 1696 w 3590"/>
                  <a:gd name="T81" fmla="*/ 3126 h 3380"/>
                  <a:gd name="T82" fmla="*/ 1574 w 3590"/>
                  <a:gd name="T83" fmla="*/ 3308 h 3380"/>
                  <a:gd name="T84" fmla="*/ 1364 w 3590"/>
                  <a:gd name="T85" fmla="*/ 3380 h 3380"/>
                  <a:gd name="T86" fmla="*/ 1152 w 3590"/>
                  <a:gd name="T87" fmla="*/ 3308 h 3380"/>
                  <a:gd name="T88" fmla="*/ 1030 w 3590"/>
                  <a:gd name="T89" fmla="*/ 3126 h 3380"/>
                  <a:gd name="T90" fmla="*/ 1042 w 3590"/>
                  <a:gd name="T91" fmla="*/ 2909 h 3380"/>
                  <a:gd name="T92" fmla="*/ 995 w 3590"/>
                  <a:gd name="T93" fmla="*/ 2801 h 3380"/>
                  <a:gd name="T94" fmla="*/ 923 w 3590"/>
                  <a:gd name="T95" fmla="*/ 2721 h 3380"/>
                  <a:gd name="T96" fmla="*/ 1124 w 3590"/>
                  <a:gd name="T97" fmla="*/ 2159 h 3380"/>
                  <a:gd name="T98" fmla="*/ 52 w 3590"/>
                  <a:gd name="T99" fmla="*/ 212 h 3380"/>
                  <a:gd name="T100" fmla="*/ 0 w 3590"/>
                  <a:gd name="T101" fmla="*/ 119 h 3380"/>
                  <a:gd name="T102" fmla="*/ 50 w 3590"/>
                  <a:gd name="T103" fmla="*/ 21 h 3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590" h="3380">
                    <a:moveTo>
                      <a:pt x="2630" y="2880"/>
                    </a:moveTo>
                    <a:lnTo>
                      <a:pt x="2600" y="2884"/>
                    </a:lnTo>
                    <a:lnTo>
                      <a:pt x="2570" y="2892"/>
                    </a:lnTo>
                    <a:lnTo>
                      <a:pt x="2545" y="2907"/>
                    </a:lnTo>
                    <a:lnTo>
                      <a:pt x="2522" y="2926"/>
                    </a:lnTo>
                    <a:lnTo>
                      <a:pt x="2504" y="2948"/>
                    </a:lnTo>
                    <a:lnTo>
                      <a:pt x="2489" y="2974"/>
                    </a:lnTo>
                    <a:lnTo>
                      <a:pt x="2480" y="3004"/>
                    </a:lnTo>
                    <a:lnTo>
                      <a:pt x="2476" y="3034"/>
                    </a:lnTo>
                    <a:lnTo>
                      <a:pt x="2480" y="3066"/>
                    </a:lnTo>
                    <a:lnTo>
                      <a:pt x="2489" y="3094"/>
                    </a:lnTo>
                    <a:lnTo>
                      <a:pt x="2504" y="3120"/>
                    </a:lnTo>
                    <a:lnTo>
                      <a:pt x="2522" y="3143"/>
                    </a:lnTo>
                    <a:lnTo>
                      <a:pt x="2545" y="3162"/>
                    </a:lnTo>
                    <a:lnTo>
                      <a:pt x="2570" y="3176"/>
                    </a:lnTo>
                    <a:lnTo>
                      <a:pt x="2600" y="3185"/>
                    </a:lnTo>
                    <a:lnTo>
                      <a:pt x="2630" y="3188"/>
                    </a:lnTo>
                    <a:lnTo>
                      <a:pt x="2662" y="3185"/>
                    </a:lnTo>
                    <a:lnTo>
                      <a:pt x="2690" y="3176"/>
                    </a:lnTo>
                    <a:lnTo>
                      <a:pt x="2716" y="3162"/>
                    </a:lnTo>
                    <a:lnTo>
                      <a:pt x="2739" y="3143"/>
                    </a:lnTo>
                    <a:lnTo>
                      <a:pt x="2758" y="3120"/>
                    </a:lnTo>
                    <a:lnTo>
                      <a:pt x="2772" y="3094"/>
                    </a:lnTo>
                    <a:lnTo>
                      <a:pt x="2781" y="3066"/>
                    </a:lnTo>
                    <a:lnTo>
                      <a:pt x="2784" y="3034"/>
                    </a:lnTo>
                    <a:lnTo>
                      <a:pt x="2781" y="3004"/>
                    </a:lnTo>
                    <a:lnTo>
                      <a:pt x="2772" y="2974"/>
                    </a:lnTo>
                    <a:lnTo>
                      <a:pt x="2758" y="2948"/>
                    </a:lnTo>
                    <a:lnTo>
                      <a:pt x="2739" y="2926"/>
                    </a:lnTo>
                    <a:lnTo>
                      <a:pt x="2716" y="2907"/>
                    </a:lnTo>
                    <a:lnTo>
                      <a:pt x="2690" y="2892"/>
                    </a:lnTo>
                    <a:lnTo>
                      <a:pt x="2662" y="2884"/>
                    </a:lnTo>
                    <a:lnTo>
                      <a:pt x="2630" y="2880"/>
                    </a:lnTo>
                    <a:close/>
                    <a:moveTo>
                      <a:pt x="1364" y="2880"/>
                    </a:moveTo>
                    <a:lnTo>
                      <a:pt x="1332" y="2884"/>
                    </a:lnTo>
                    <a:lnTo>
                      <a:pt x="1304" y="2892"/>
                    </a:lnTo>
                    <a:lnTo>
                      <a:pt x="1277" y="2907"/>
                    </a:lnTo>
                    <a:lnTo>
                      <a:pt x="1255" y="2926"/>
                    </a:lnTo>
                    <a:lnTo>
                      <a:pt x="1236" y="2948"/>
                    </a:lnTo>
                    <a:lnTo>
                      <a:pt x="1222" y="2974"/>
                    </a:lnTo>
                    <a:lnTo>
                      <a:pt x="1213" y="3004"/>
                    </a:lnTo>
                    <a:lnTo>
                      <a:pt x="1210" y="3034"/>
                    </a:lnTo>
                    <a:lnTo>
                      <a:pt x="1213" y="3066"/>
                    </a:lnTo>
                    <a:lnTo>
                      <a:pt x="1222" y="3094"/>
                    </a:lnTo>
                    <a:lnTo>
                      <a:pt x="1236" y="3120"/>
                    </a:lnTo>
                    <a:lnTo>
                      <a:pt x="1255" y="3143"/>
                    </a:lnTo>
                    <a:lnTo>
                      <a:pt x="1277" y="3162"/>
                    </a:lnTo>
                    <a:lnTo>
                      <a:pt x="1304" y="3176"/>
                    </a:lnTo>
                    <a:lnTo>
                      <a:pt x="1332" y="3185"/>
                    </a:lnTo>
                    <a:lnTo>
                      <a:pt x="1364" y="3188"/>
                    </a:lnTo>
                    <a:lnTo>
                      <a:pt x="1394" y="3185"/>
                    </a:lnTo>
                    <a:lnTo>
                      <a:pt x="1423" y="3176"/>
                    </a:lnTo>
                    <a:lnTo>
                      <a:pt x="1449" y="3162"/>
                    </a:lnTo>
                    <a:lnTo>
                      <a:pt x="1472" y="3143"/>
                    </a:lnTo>
                    <a:lnTo>
                      <a:pt x="1490" y="3120"/>
                    </a:lnTo>
                    <a:lnTo>
                      <a:pt x="1504" y="3094"/>
                    </a:lnTo>
                    <a:lnTo>
                      <a:pt x="1514" y="3066"/>
                    </a:lnTo>
                    <a:lnTo>
                      <a:pt x="1516" y="3034"/>
                    </a:lnTo>
                    <a:lnTo>
                      <a:pt x="1514" y="3004"/>
                    </a:lnTo>
                    <a:lnTo>
                      <a:pt x="1504" y="2974"/>
                    </a:lnTo>
                    <a:lnTo>
                      <a:pt x="1490" y="2948"/>
                    </a:lnTo>
                    <a:lnTo>
                      <a:pt x="1472" y="2926"/>
                    </a:lnTo>
                    <a:lnTo>
                      <a:pt x="1449" y="2907"/>
                    </a:lnTo>
                    <a:lnTo>
                      <a:pt x="1423" y="2892"/>
                    </a:lnTo>
                    <a:lnTo>
                      <a:pt x="1394" y="2884"/>
                    </a:lnTo>
                    <a:lnTo>
                      <a:pt x="1364" y="2880"/>
                    </a:lnTo>
                    <a:close/>
                    <a:moveTo>
                      <a:pt x="2647" y="1844"/>
                    </a:moveTo>
                    <a:lnTo>
                      <a:pt x="2647" y="2094"/>
                    </a:lnTo>
                    <a:lnTo>
                      <a:pt x="2912" y="2094"/>
                    </a:lnTo>
                    <a:lnTo>
                      <a:pt x="2991" y="1844"/>
                    </a:lnTo>
                    <a:lnTo>
                      <a:pt x="2647" y="1844"/>
                    </a:lnTo>
                    <a:close/>
                    <a:moveTo>
                      <a:pt x="1885" y="1844"/>
                    </a:moveTo>
                    <a:lnTo>
                      <a:pt x="1885" y="2094"/>
                    </a:lnTo>
                    <a:lnTo>
                      <a:pt x="2416" y="2094"/>
                    </a:lnTo>
                    <a:lnTo>
                      <a:pt x="2416" y="1844"/>
                    </a:lnTo>
                    <a:lnTo>
                      <a:pt x="1885" y="1844"/>
                    </a:lnTo>
                    <a:close/>
                    <a:moveTo>
                      <a:pt x="1301" y="1844"/>
                    </a:moveTo>
                    <a:lnTo>
                      <a:pt x="1388" y="2094"/>
                    </a:lnTo>
                    <a:lnTo>
                      <a:pt x="1654" y="2094"/>
                    </a:lnTo>
                    <a:lnTo>
                      <a:pt x="1654" y="1844"/>
                    </a:lnTo>
                    <a:lnTo>
                      <a:pt x="1301" y="1844"/>
                    </a:lnTo>
                    <a:close/>
                    <a:moveTo>
                      <a:pt x="2647" y="1316"/>
                    </a:moveTo>
                    <a:lnTo>
                      <a:pt x="2647" y="1614"/>
                    </a:lnTo>
                    <a:lnTo>
                      <a:pt x="3065" y="1614"/>
                    </a:lnTo>
                    <a:lnTo>
                      <a:pt x="3160" y="1316"/>
                    </a:lnTo>
                    <a:lnTo>
                      <a:pt x="2647" y="1316"/>
                    </a:lnTo>
                    <a:close/>
                    <a:moveTo>
                      <a:pt x="1885" y="1316"/>
                    </a:moveTo>
                    <a:lnTo>
                      <a:pt x="1885" y="1614"/>
                    </a:lnTo>
                    <a:lnTo>
                      <a:pt x="2416" y="1614"/>
                    </a:lnTo>
                    <a:lnTo>
                      <a:pt x="2416" y="1316"/>
                    </a:lnTo>
                    <a:lnTo>
                      <a:pt x="1885" y="1316"/>
                    </a:lnTo>
                    <a:close/>
                    <a:moveTo>
                      <a:pt x="1118" y="1316"/>
                    </a:moveTo>
                    <a:lnTo>
                      <a:pt x="1221" y="1614"/>
                    </a:lnTo>
                    <a:lnTo>
                      <a:pt x="1654" y="1614"/>
                    </a:lnTo>
                    <a:lnTo>
                      <a:pt x="1654" y="1316"/>
                    </a:lnTo>
                    <a:lnTo>
                      <a:pt x="1118" y="1316"/>
                    </a:lnTo>
                    <a:close/>
                    <a:moveTo>
                      <a:pt x="2647" y="826"/>
                    </a:moveTo>
                    <a:lnTo>
                      <a:pt x="2647" y="1086"/>
                    </a:lnTo>
                    <a:lnTo>
                      <a:pt x="3235" y="1086"/>
                    </a:lnTo>
                    <a:lnTo>
                      <a:pt x="3317" y="826"/>
                    </a:lnTo>
                    <a:lnTo>
                      <a:pt x="2647" y="826"/>
                    </a:lnTo>
                    <a:close/>
                    <a:moveTo>
                      <a:pt x="1885" y="826"/>
                    </a:moveTo>
                    <a:lnTo>
                      <a:pt x="1885" y="1086"/>
                    </a:lnTo>
                    <a:lnTo>
                      <a:pt x="2416" y="1086"/>
                    </a:lnTo>
                    <a:lnTo>
                      <a:pt x="2416" y="826"/>
                    </a:lnTo>
                    <a:lnTo>
                      <a:pt x="1885" y="826"/>
                    </a:lnTo>
                    <a:close/>
                    <a:moveTo>
                      <a:pt x="948" y="826"/>
                    </a:moveTo>
                    <a:lnTo>
                      <a:pt x="1037" y="1086"/>
                    </a:lnTo>
                    <a:lnTo>
                      <a:pt x="1654" y="1086"/>
                    </a:lnTo>
                    <a:lnTo>
                      <a:pt x="1654" y="826"/>
                    </a:lnTo>
                    <a:lnTo>
                      <a:pt x="948" y="826"/>
                    </a:lnTo>
                    <a:close/>
                    <a:moveTo>
                      <a:pt x="112" y="0"/>
                    </a:moveTo>
                    <a:lnTo>
                      <a:pt x="135" y="3"/>
                    </a:lnTo>
                    <a:lnTo>
                      <a:pt x="157" y="9"/>
                    </a:lnTo>
                    <a:lnTo>
                      <a:pt x="695" y="220"/>
                    </a:lnTo>
                    <a:lnTo>
                      <a:pt x="717" y="232"/>
                    </a:lnTo>
                    <a:lnTo>
                      <a:pt x="736" y="247"/>
                    </a:lnTo>
                    <a:lnTo>
                      <a:pt x="751" y="267"/>
                    </a:lnTo>
                    <a:lnTo>
                      <a:pt x="761" y="289"/>
                    </a:lnTo>
                    <a:lnTo>
                      <a:pt x="868" y="597"/>
                    </a:lnTo>
                    <a:lnTo>
                      <a:pt x="876" y="596"/>
                    </a:lnTo>
                    <a:lnTo>
                      <a:pt x="884" y="596"/>
                    </a:lnTo>
                    <a:lnTo>
                      <a:pt x="3476" y="596"/>
                    </a:lnTo>
                    <a:lnTo>
                      <a:pt x="3496" y="598"/>
                    </a:lnTo>
                    <a:lnTo>
                      <a:pt x="3517" y="604"/>
                    </a:lnTo>
                    <a:lnTo>
                      <a:pt x="3537" y="613"/>
                    </a:lnTo>
                    <a:lnTo>
                      <a:pt x="3554" y="627"/>
                    </a:lnTo>
                    <a:lnTo>
                      <a:pt x="3568" y="643"/>
                    </a:lnTo>
                    <a:lnTo>
                      <a:pt x="3579" y="663"/>
                    </a:lnTo>
                    <a:lnTo>
                      <a:pt x="3587" y="682"/>
                    </a:lnTo>
                    <a:lnTo>
                      <a:pt x="3590" y="704"/>
                    </a:lnTo>
                    <a:lnTo>
                      <a:pt x="3589" y="725"/>
                    </a:lnTo>
                    <a:lnTo>
                      <a:pt x="3585" y="747"/>
                    </a:lnTo>
                    <a:lnTo>
                      <a:pt x="3105" y="2244"/>
                    </a:lnTo>
                    <a:lnTo>
                      <a:pt x="3095" y="2266"/>
                    </a:lnTo>
                    <a:lnTo>
                      <a:pt x="3081" y="2286"/>
                    </a:lnTo>
                    <a:lnTo>
                      <a:pt x="3063" y="2302"/>
                    </a:lnTo>
                    <a:lnTo>
                      <a:pt x="3043" y="2314"/>
                    </a:lnTo>
                    <a:lnTo>
                      <a:pt x="3020" y="2322"/>
                    </a:lnTo>
                    <a:lnTo>
                      <a:pt x="2996" y="2324"/>
                    </a:lnTo>
                    <a:lnTo>
                      <a:pt x="1306" y="2324"/>
                    </a:lnTo>
                    <a:lnTo>
                      <a:pt x="1283" y="2322"/>
                    </a:lnTo>
                    <a:lnTo>
                      <a:pt x="1261" y="2315"/>
                    </a:lnTo>
                    <a:lnTo>
                      <a:pt x="1154" y="2612"/>
                    </a:lnTo>
                    <a:lnTo>
                      <a:pt x="2996" y="2612"/>
                    </a:lnTo>
                    <a:lnTo>
                      <a:pt x="3017" y="2614"/>
                    </a:lnTo>
                    <a:lnTo>
                      <a:pt x="3037" y="2622"/>
                    </a:lnTo>
                    <a:lnTo>
                      <a:pt x="3056" y="2633"/>
                    </a:lnTo>
                    <a:lnTo>
                      <a:pt x="3070" y="2648"/>
                    </a:lnTo>
                    <a:lnTo>
                      <a:pt x="3082" y="2665"/>
                    </a:lnTo>
                    <a:lnTo>
                      <a:pt x="3088" y="2686"/>
                    </a:lnTo>
                    <a:lnTo>
                      <a:pt x="3092" y="2708"/>
                    </a:lnTo>
                    <a:lnTo>
                      <a:pt x="3088" y="2730"/>
                    </a:lnTo>
                    <a:lnTo>
                      <a:pt x="3082" y="2751"/>
                    </a:lnTo>
                    <a:lnTo>
                      <a:pt x="3070" y="2768"/>
                    </a:lnTo>
                    <a:lnTo>
                      <a:pt x="3056" y="2783"/>
                    </a:lnTo>
                    <a:lnTo>
                      <a:pt x="3037" y="2794"/>
                    </a:lnTo>
                    <a:lnTo>
                      <a:pt x="3017" y="2802"/>
                    </a:lnTo>
                    <a:lnTo>
                      <a:pt x="2996" y="2804"/>
                    </a:lnTo>
                    <a:lnTo>
                      <a:pt x="2888" y="2804"/>
                    </a:lnTo>
                    <a:lnTo>
                      <a:pt x="2913" y="2836"/>
                    </a:lnTo>
                    <a:lnTo>
                      <a:pt x="2935" y="2872"/>
                    </a:lnTo>
                    <a:lnTo>
                      <a:pt x="2952" y="2909"/>
                    </a:lnTo>
                    <a:lnTo>
                      <a:pt x="2965" y="2949"/>
                    </a:lnTo>
                    <a:lnTo>
                      <a:pt x="2973" y="2991"/>
                    </a:lnTo>
                    <a:lnTo>
                      <a:pt x="2976" y="3034"/>
                    </a:lnTo>
                    <a:lnTo>
                      <a:pt x="2973" y="3081"/>
                    </a:lnTo>
                    <a:lnTo>
                      <a:pt x="2964" y="3126"/>
                    </a:lnTo>
                    <a:lnTo>
                      <a:pt x="2949" y="3168"/>
                    </a:lnTo>
                    <a:lnTo>
                      <a:pt x="2929" y="3209"/>
                    </a:lnTo>
                    <a:lnTo>
                      <a:pt x="2904" y="3246"/>
                    </a:lnTo>
                    <a:lnTo>
                      <a:pt x="2875" y="3279"/>
                    </a:lnTo>
                    <a:lnTo>
                      <a:pt x="2842" y="3308"/>
                    </a:lnTo>
                    <a:lnTo>
                      <a:pt x="2805" y="3333"/>
                    </a:lnTo>
                    <a:lnTo>
                      <a:pt x="2764" y="3353"/>
                    </a:lnTo>
                    <a:lnTo>
                      <a:pt x="2722" y="3368"/>
                    </a:lnTo>
                    <a:lnTo>
                      <a:pt x="2677" y="3377"/>
                    </a:lnTo>
                    <a:lnTo>
                      <a:pt x="2630" y="3380"/>
                    </a:lnTo>
                    <a:lnTo>
                      <a:pt x="2583" y="3377"/>
                    </a:lnTo>
                    <a:lnTo>
                      <a:pt x="2539" y="3368"/>
                    </a:lnTo>
                    <a:lnTo>
                      <a:pt x="2496" y="3353"/>
                    </a:lnTo>
                    <a:lnTo>
                      <a:pt x="2456" y="3333"/>
                    </a:lnTo>
                    <a:lnTo>
                      <a:pt x="2420" y="3308"/>
                    </a:lnTo>
                    <a:lnTo>
                      <a:pt x="2386" y="3279"/>
                    </a:lnTo>
                    <a:lnTo>
                      <a:pt x="2357" y="3246"/>
                    </a:lnTo>
                    <a:lnTo>
                      <a:pt x="2332" y="3209"/>
                    </a:lnTo>
                    <a:lnTo>
                      <a:pt x="2312" y="3168"/>
                    </a:lnTo>
                    <a:lnTo>
                      <a:pt x="2297" y="3126"/>
                    </a:lnTo>
                    <a:lnTo>
                      <a:pt x="2288" y="3081"/>
                    </a:lnTo>
                    <a:lnTo>
                      <a:pt x="2284" y="3034"/>
                    </a:lnTo>
                    <a:lnTo>
                      <a:pt x="2288" y="2991"/>
                    </a:lnTo>
                    <a:lnTo>
                      <a:pt x="2295" y="2949"/>
                    </a:lnTo>
                    <a:lnTo>
                      <a:pt x="2308" y="2909"/>
                    </a:lnTo>
                    <a:lnTo>
                      <a:pt x="2326" y="2872"/>
                    </a:lnTo>
                    <a:lnTo>
                      <a:pt x="2348" y="2836"/>
                    </a:lnTo>
                    <a:lnTo>
                      <a:pt x="2374" y="2804"/>
                    </a:lnTo>
                    <a:lnTo>
                      <a:pt x="1620" y="2804"/>
                    </a:lnTo>
                    <a:lnTo>
                      <a:pt x="1646" y="2836"/>
                    </a:lnTo>
                    <a:lnTo>
                      <a:pt x="1668" y="2872"/>
                    </a:lnTo>
                    <a:lnTo>
                      <a:pt x="1685" y="2909"/>
                    </a:lnTo>
                    <a:lnTo>
                      <a:pt x="1699" y="2949"/>
                    </a:lnTo>
                    <a:lnTo>
                      <a:pt x="1706" y="2991"/>
                    </a:lnTo>
                    <a:lnTo>
                      <a:pt x="1708" y="3034"/>
                    </a:lnTo>
                    <a:lnTo>
                      <a:pt x="1706" y="3081"/>
                    </a:lnTo>
                    <a:lnTo>
                      <a:pt x="1696" y="3126"/>
                    </a:lnTo>
                    <a:lnTo>
                      <a:pt x="1682" y="3168"/>
                    </a:lnTo>
                    <a:lnTo>
                      <a:pt x="1661" y="3209"/>
                    </a:lnTo>
                    <a:lnTo>
                      <a:pt x="1636" y="3246"/>
                    </a:lnTo>
                    <a:lnTo>
                      <a:pt x="1608" y="3279"/>
                    </a:lnTo>
                    <a:lnTo>
                      <a:pt x="1574" y="3308"/>
                    </a:lnTo>
                    <a:lnTo>
                      <a:pt x="1537" y="3333"/>
                    </a:lnTo>
                    <a:lnTo>
                      <a:pt x="1498" y="3353"/>
                    </a:lnTo>
                    <a:lnTo>
                      <a:pt x="1455" y="3368"/>
                    </a:lnTo>
                    <a:lnTo>
                      <a:pt x="1409" y="3377"/>
                    </a:lnTo>
                    <a:lnTo>
                      <a:pt x="1364" y="3380"/>
                    </a:lnTo>
                    <a:lnTo>
                      <a:pt x="1317" y="3377"/>
                    </a:lnTo>
                    <a:lnTo>
                      <a:pt x="1271" y="3368"/>
                    </a:lnTo>
                    <a:lnTo>
                      <a:pt x="1228" y="3353"/>
                    </a:lnTo>
                    <a:lnTo>
                      <a:pt x="1189" y="3333"/>
                    </a:lnTo>
                    <a:lnTo>
                      <a:pt x="1152" y="3308"/>
                    </a:lnTo>
                    <a:lnTo>
                      <a:pt x="1119" y="3279"/>
                    </a:lnTo>
                    <a:lnTo>
                      <a:pt x="1090" y="3246"/>
                    </a:lnTo>
                    <a:lnTo>
                      <a:pt x="1065" y="3209"/>
                    </a:lnTo>
                    <a:lnTo>
                      <a:pt x="1045" y="3168"/>
                    </a:lnTo>
                    <a:lnTo>
                      <a:pt x="1030" y="3126"/>
                    </a:lnTo>
                    <a:lnTo>
                      <a:pt x="1021" y="3081"/>
                    </a:lnTo>
                    <a:lnTo>
                      <a:pt x="1018" y="3034"/>
                    </a:lnTo>
                    <a:lnTo>
                      <a:pt x="1020" y="2991"/>
                    </a:lnTo>
                    <a:lnTo>
                      <a:pt x="1029" y="2949"/>
                    </a:lnTo>
                    <a:lnTo>
                      <a:pt x="1042" y="2909"/>
                    </a:lnTo>
                    <a:lnTo>
                      <a:pt x="1059" y="2872"/>
                    </a:lnTo>
                    <a:lnTo>
                      <a:pt x="1081" y="2836"/>
                    </a:lnTo>
                    <a:lnTo>
                      <a:pt x="1106" y="2804"/>
                    </a:lnTo>
                    <a:lnTo>
                      <a:pt x="1018" y="2804"/>
                    </a:lnTo>
                    <a:lnTo>
                      <a:pt x="995" y="2801"/>
                    </a:lnTo>
                    <a:lnTo>
                      <a:pt x="973" y="2793"/>
                    </a:lnTo>
                    <a:lnTo>
                      <a:pt x="955" y="2780"/>
                    </a:lnTo>
                    <a:lnTo>
                      <a:pt x="939" y="2764"/>
                    </a:lnTo>
                    <a:lnTo>
                      <a:pt x="928" y="2743"/>
                    </a:lnTo>
                    <a:lnTo>
                      <a:pt x="923" y="2721"/>
                    </a:lnTo>
                    <a:lnTo>
                      <a:pt x="922" y="2698"/>
                    </a:lnTo>
                    <a:lnTo>
                      <a:pt x="927" y="2675"/>
                    </a:lnTo>
                    <a:lnTo>
                      <a:pt x="1100" y="2195"/>
                    </a:lnTo>
                    <a:lnTo>
                      <a:pt x="1109" y="2176"/>
                    </a:lnTo>
                    <a:lnTo>
                      <a:pt x="1124" y="2159"/>
                    </a:lnTo>
                    <a:lnTo>
                      <a:pt x="1140" y="2146"/>
                    </a:lnTo>
                    <a:lnTo>
                      <a:pt x="1159" y="2137"/>
                    </a:lnTo>
                    <a:lnTo>
                      <a:pt x="562" y="415"/>
                    </a:lnTo>
                    <a:lnTo>
                      <a:pt x="73" y="223"/>
                    </a:lnTo>
                    <a:lnTo>
                      <a:pt x="52" y="212"/>
                    </a:lnTo>
                    <a:lnTo>
                      <a:pt x="35" y="199"/>
                    </a:lnTo>
                    <a:lnTo>
                      <a:pt x="21" y="181"/>
                    </a:lnTo>
                    <a:lnTo>
                      <a:pt x="10" y="162"/>
                    </a:lnTo>
                    <a:lnTo>
                      <a:pt x="3" y="141"/>
                    </a:lnTo>
                    <a:lnTo>
                      <a:pt x="0" y="119"/>
                    </a:lnTo>
                    <a:lnTo>
                      <a:pt x="2" y="96"/>
                    </a:lnTo>
                    <a:lnTo>
                      <a:pt x="8" y="73"/>
                    </a:lnTo>
                    <a:lnTo>
                      <a:pt x="19" y="53"/>
                    </a:lnTo>
                    <a:lnTo>
                      <a:pt x="33" y="35"/>
                    </a:lnTo>
                    <a:lnTo>
                      <a:pt x="50" y="21"/>
                    </a:lnTo>
                    <a:lnTo>
                      <a:pt x="69" y="10"/>
                    </a:lnTo>
                    <a:lnTo>
                      <a:pt x="91" y="4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sp>
            <p:nvSpPr>
              <p:cNvPr id="71" name="Freeform 6">
                <a:extLst>
                  <a:ext uri="{FF2B5EF4-FFF2-40B4-BE49-F238E27FC236}">
                    <a16:creationId xmlns:a16="http://schemas.microsoft.com/office/drawing/2014/main" xmlns="" id="{DACFD0A3-27AB-49A4-9B29-AF40C1E620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2182" y="5587579"/>
                <a:ext cx="139095" cy="139430"/>
              </a:xfrm>
              <a:custGeom>
                <a:avLst/>
                <a:gdLst>
                  <a:gd name="T0" fmla="*/ 373 w 747"/>
                  <a:gd name="T1" fmla="*/ 0 h 749"/>
                  <a:gd name="T2" fmla="*/ 424 w 747"/>
                  <a:gd name="T3" fmla="*/ 4 h 749"/>
                  <a:gd name="T4" fmla="*/ 472 w 747"/>
                  <a:gd name="T5" fmla="*/ 14 h 749"/>
                  <a:gd name="T6" fmla="*/ 518 w 747"/>
                  <a:gd name="T7" fmla="*/ 29 h 749"/>
                  <a:gd name="T8" fmla="*/ 562 w 747"/>
                  <a:gd name="T9" fmla="*/ 51 h 749"/>
                  <a:gd name="T10" fmla="*/ 602 w 747"/>
                  <a:gd name="T11" fmla="*/ 78 h 749"/>
                  <a:gd name="T12" fmla="*/ 638 w 747"/>
                  <a:gd name="T13" fmla="*/ 109 h 749"/>
                  <a:gd name="T14" fmla="*/ 669 w 747"/>
                  <a:gd name="T15" fmla="*/ 146 h 749"/>
                  <a:gd name="T16" fmla="*/ 696 w 747"/>
                  <a:gd name="T17" fmla="*/ 186 h 749"/>
                  <a:gd name="T18" fmla="*/ 718 w 747"/>
                  <a:gd name="T19" fmla="*/ 229 h 749"/>
                  <a:gd name="T20" fmla="*/ 733 w 747"/>
                  <a:gd name="T21" fmla="*/ 276 h 749"/>
                  <a:gd name="T22" fmla="*/ 744 w 747"/>
                  <a:gd name="T23" fmla="*/ 324 h 749"/>
                  <a:gd name="T24" fmla="*/ 747 w 747"/>
                  <a:gd name="T25" fmla="*/ 375 h 749"/>
                  <a:gd name="T26" fmla="*/ 744 w 747"/>
                  <a:gd name="T27" fmla="*/ 426 h 749"/>
                  <a:gd name="T28" fmla="*/ 733 w 747"/>
                  <a:gd name="T29" fmla="*/ 474 h 749"/>
                  <a:gd name="T30" fmla="*/ 718 w 747"/>
                  <a:gd name="T31" fmla="*/ 520 h 749"/>
                  <a:gd name="T32" fmla="*/ 696 w 747"/>
                  <a:gd name="T33" fmla="*/ 564 h 749"/>
                  <a:gd name="T34" fmla="*/ 669 w 747"/>
                  <a:gd name="T35" fmla="*/ 604 h 749"/>
                  <a:gd name="T36" fmla="*/ 638 w 747"/>
                  <a:gd name="T37" fmla="*/ 640 h 749"/>
                  <a:gd name="T38" fmla="*/ 602 w 747"/>
                  <a:gd name="T39" fmla="*/ 672 h 749"/>
                  <a:gd name="T40" fmla="*/ 562 w 747"/>
                  <a:gd name="T41" fmla="*/ 699 h 749"/>
                  <a:gd name="T42" fmla="*/ 518 w 747"/>
                  <a:gd name="T43" fmla="*/ 720 h 749"/>
                  <a:gd name="T44" fmla="*/ 472 w 747"/>
                  <a:gd name="T45" fmla="*/ 736 h 749"/>
                  <a:gd name="T46" fmla="*/ 424 w 747"/>
                  <a:gd name="T47" fmla="*/ 747 h 749"/>
                  <a:gd name="T48" fmla="*/ 373 w 747"/>
                  <a:gd name="T49" fmla="*/ 749 h 749"/>
                  <a:gd name="T50" fmla="*/ 322 w 747"/>
                  <a:gd name="T51" fmla="*/ 747 h 749"/>
                  <a:gd name="T52" fmla="*/ 274 w 747"/>
                  <a:gd name="T53" fmla="*/ 736 h 749"/>
                  <a:gd name="T54" fmla="*/ 228 w 747"/>
                  <a:gd name="T55" fmla="*/ 720 h 749"/>
                  <a:gd name="T56" fmla="*/ 185 w 747"/>
                  <a:gd name="T57" fmla="*/ 699 h 749"/>
                  <a:gd name="T58" fmla="*/ 145 w 747"/>
                  <a:gd name="T59" fmla="*/ 672 h 749"/>
                  <a:gd name="T60" fmla="*/ 108 w 747"/>
                  <a:gd name="T61" fmla="*/ 640 h 749"/>
                  <a:gd name="T62" fmla="*/ 77 w 747"/>
                  <a:gd name="T63" fmla="*/ 604 h 749"/>
                  <a:gd name="T64" fmla="*/ 50 w 747"/>
                  <a:gd name="T65" fmla="*/ 564 h 749"/>
                  <a:gd name="T66" fmla="*/ 29 w 747"/>
                  <a:gd name="T67" fmla="*/ 520 h 749"/>
                  <a:gd name="T68" fmla="*/ 13 w 747"/>
                  <a:gd name="T69" fmla="*/ 474 h 749"/>
                  <a:gd name="T70" fmla="*/ 3 w 747"/>
                  <a:gd name="T71" fmla="*/ 426 h 749"/>
                  <a:gd name="T72" fmla="*/ 0 w 747"/>
                  <a:gd name="T73" fmla="*/ 375 h 749"/>
                  <a:gd name="T74" fmla="*/ 3 w 747"/>
                  <a:gd name="T75" fmla="*/ 324 h 749"/>
                  <a:gd name="T76" fmla="*/ 13 w 747"/>
                  <a:gd name="T77" fmla="*/ 276 h 749"/>
                  <a:gd name="T78" fmla="*/ 29 w 747"/>
                  <a:gd name="T79" fmla="*/ 229 h 749"/>
                  <a:gd name="T80" fmla="*/ 50 w 747"/>
                  <a:gd name="T81" fmla="*/ 186 h 749"/>
                  <a:gd name="T82" fmla="*/ 77 w 747"/>
                  <a:gd name="T83" fmla="*/ 146 h 749"/>
                  <a:gd name="T84" fmla="*/ 108 w 747"/>
                  <a:gd name="T85" fmla="*/ 109 h 749"/>
                  <a:gd name="T86" fmla="*/ 145 w 747"/>
                  <a:gd name="T87" fmla="*/ 78 h 749"/>
                  <a:gd name="T88" fmla="*/ 185 w 747"/>
                  <a:gd name="T89" fmla="*/ 51 h 749"/>
                  <a:gd name="T90" fmla="*/ 228 w 747"/>
                  <a:gd name="T91" fmla="*/ 29 h 749"/>
                  <a:gd name="T92" fmla="*/ 274 w 747"/>
                  <a:gd name="T93" fmla="*/ 14 h 749"/>
                  <a:gd name="T94" fmla="*/ 322 w 747"/>
                  <a:gd name="T95" fmla="*/ 4 h 749"/>
                  <a:gd name="T96" fmla="*/ 373 w 747"/>
                  <a:gd name="T97" fmla="*/ 0 h 7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747" h="749">
                    <a:moveTo>
                      <a:pt x="373" y="0"/>
                    </a:moveTo>
                    <a:lnTo>
                      <a:pt x="424" y="4"/>
                    </a:lnTo>
                    <a:lnTo>
                      <a:pt x="472" y="14"/>
                    </a:lnTo>
                    <a:lnTo>
                      <a:pt x="518" y="29"/>
                    </a:lnTo>
                    <a:lnTo>
                      <a:pt x="562" y="51"/>
                    </a:lnTo>
                    <a:lnTo>
                      <a:pt x="602" y="78"/>
                    </a:lnTo>
                    <a:lnTo>
                      <a:pt x="638" y="109"/>
                    </a:lnTo>
                    <a:lnTo>
                      <a:pt x="669" y="146"/>
                    </a:lnTo>
                    <a:lnTo>
                      <a:pt x="696" y="186"/>
                    </a:lnTo>
                    <a:lnTo>
                      <a:pt x="718" y="229"/>
                    </a:lnTo>
                    <a:lnTo>
                      <a:pt x="733" y="276"/>
                    </a:lnTo>
                    <a:lnTo>
                      <a:pt x="744" y="324"/>
                    </a:lnTo>
                    <a:lnTo>
                      <a:pt x="747" y="375"/>
                    </a:lnTo>
                    <a:lnTo>
                      <a:pt x="744" y="426"/>
                    </a:lnTo>
                    <a:lnTo>
                      <a:pt x="733" y="474"/>
                    </a:lnTo>
                    <a:lnTo>
                      <a:pt x="718" y="520"/>
                    </a:lnTo>
                    <a:lnTo>
                      <a:pt x="696" y="564"/>
                    </a:lnTo>
                    <a:lnTo>
                      <a:pt x="669" y="604"/>
                    </a:lnTo>
                    <a:lnTo>
                      <a:pt x="638" y="640"/>
                    </a:lnTo>
                    <a:lnTo>
                      <a:pt x="602" y="672"/>
                    </a:lnTo>
                    <a:lnTo>
                      <a:pt x="562" y="699"/>
                    </a:lnTo>
                    <a:lnTo>
                      <a:pt x="518" y="720"/>
                    </a:lnTo>
                    <a:lnTo>
                      <a:pt x="472" y="736"/>
                    </a:lnTo>
                    <a:lnTo>
                      <a:pt x="424" y="747"/>
                    </a:lnTo>
                    <a:lnTo>
                      <a:pt x="373" y="749"/>
                    </a:lnTo>
                    <a:lnTo>
                      <a:pt x="322" y="747"/>
                    </a:lnTo>
                    <a:lnTo>
                      <a:pt x="274" y="736"/>
                    </a:lnTo>
                    <a:lnTo>
                      <a:pt x="228" y="720"/>
                    </a:lnTo>
                    <a:lnTo>
                      <a:pt x="185" y="699"/>
                    </a:lnTo>
                    <a:lnTo>
                      <a:pt x="145" y="672"/>
                    </a:lnTo>
                    <a:lnTo>
                      <a:pt x="108" y="640"/>
                    </a:lnTo>
                    <a:lnTo>
                      <a:pt x="77" y="604"/>
                    </a:lnTo>
                    <a:lnTo>
                      <a:pt x="50" y="564"/>
                    </a:lnTo>
                    <a:lnTo>
                      <a:pt x="29" y="520"/>
                    </a:lnTo>
                    <a:lnTo>
                      <a:pt x="13" y="474"/>
                    </a:lnTo>
                    <a:lnTo>
                      <a:pt x="3" y="426"/>
                    </a:lnTo>
                    <a:lnTo>
                      <a:pt x="0" y="375"/>
                    </a:lnTo>
                    <a:lnTo>
                      <a:pt x="3" y="324"/>
                    </a:lnTo>
                    <a:lnTo>
                      <a:pt x="13" y="276"/>
                    </a:lnTo>
                    <a:lnTo>
                      <a:pt x="29" y="229"/>
                    </a:lnTo>
                    <a:lnTo>
                      <a:pt x="50" y="186"/>
                    </a:lnTo>
                    <a:lnTo>
                      <a:pt x="77" y="146"/>
                    </a:lnTo>
                    <a:lnTo>
                      <a:pt x="108" y="109"/>
                    </a:lnTo>
                    <a:lnTo>
                      <a:pt x="145" y="78"/>
                    </a:lnTo>
                    <a:lnTo>
                      <a:pt x="185" y="51"/>
                    </a:lnTo>
                    <a:lnTo>
                      <a:pt x="228" y="29"/>
                    </a:lnTo>
                    <a:lnTo>
                      <a:pt x="274" y="14"/>
                    </a:lnTo>
                    <a:lnTo>
                      <a:pt x="322" y="4"/>
                    </a:lnTo>
                    <a:lnTo>
                      <a:pt x="373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2" name="Freeform 7">
                <a:extLst>
                  <a:ext uri="{FF2B5EF4-FFF2-40B4-BE49-F238E27FC236}">
                    <a16:creationId xmlns:a16="http://schemas.microsoft.com/office/drawing/2014/main" xmlns="" id="{2CB67E3B-32C5-4112-B248-FB78838794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8165" y="5801372"/>
                <a:ext cx="33607" cy="91094"/>
              </a:xfrm>
              <a:custGeom>
                <a:avLst/>
                <a:gdLst>
                  <a:gd name="T0" fmla="*/ 182 w 182"/>
                  <a:gd name="T1" fmla="*/ 0 h 487"/>
                  <a:gd name="T2" fmla="*/ 182 w 182"/>
                  <a:gd name="T3" fmla="*/ 487 h 487"/>
                  <a:gd name="T4" fmla="*/ 0 w 182"/>
                  <a:gd name="T5" fmla="*/ 487 h 487"/>
                  <a:gd name="T6" fmla="*/ 2 w 182"/>
                  <a:gd name="T7" fmla="*/ 452 h 487"/>
                  <a:gd name="T8" fmla="*/ 6 w 182"/>
                  <a:gd name="T9" fmla="*/ 411 h 487"/>
                  <a:gd name="T10" fmla="*/ 10 w 182"/>
                  <a:gd name="T11" fmla="*/ 365 h 487"/>
                  <a:gd name="T12" fmla="*/ 60 w 182"/>
                  <a:gd name="T13" fmla="*/ 365 h 487"/>
                  <a:gd name="T14" fmla="*/ 60 w 182"/>
                  <a:gd name="T15" fmla="*/ 161 h 487"/>
                  <a:gd name="T16" fmla="*/ 78 w 182"/>
                  <a:gd name="T17" fmla="*/ 119 h 487"/>
                  <a:gd name="T18" fmla="*/ 99 w 182"/>
                  <a:gd name="T19" fmla="*/ 79 h 487"/>
                  <a:gd name="T20" fmla="*/ 122 w 182"/>
                  <a:gd name="T21" fmla="*/ 41 h 487"/>
                  <a:gd name="T22" fmla="*/ 150 w 182"/>
                  <a:gd name="T23" fmla="*/ 7 h 487"/>
                  <a:gd name="T24" fmla="*/ 166 w 182"/>
                  <a:gd name="T25" fmla="*/ 5 h 487"/>
                  <a:gd name="T26" fmla="*/ 182 w 182"/>
                  <a:gd name="T27" fmla="*/ 0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2" h="487">
                    <a:moveTo>
                      <a:pt x="182" y="0"/>
                    </a:moveTo>
                    <a:lnTo>
                      <a:pt x="182" y="487"/>
                    </a:lnTo>
                    <a:lnTo>
                      <a:pt x="0" y="487"/>
                    </a:lnTo>
                    <a:lnTo>
                      <a:pt x="2" y="452"/>
                    </a:lnTo>
                    <a:lnTo>
                      <a:pt x="6" y="411"/>
                    </a:lnTo>
                    <a:lnTo>
                      <a:pt x="10" y="365"/>
                    </a:lnTo>
                    <a:lnTo>
                      <a:pt x="60" y="365"/>
                    </a:lnTo>
                    <a:lnTo>
                      <a:pt x="60" y="161"/>
                    </a:lnTo>
                    <a:lnTo>
                      <a:pt x="78" y="119"/>
                    </a:lnTo>
                    <a:lnTo>
                      <a:pt x="99" y="79"/>
                    </a:lnTo>
                    <a:lnTo>
                      <a:pt x="122" y="41"/>
                    </a:lnTo>
                    <a:lnTo>
                      <a:pt x="150" y="7"/>
                    </a:lnTo>
                    <a:lnTo>
                      <a:pt x="166" y="5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3" name="Rectangle 8">
                <a:extLst>
                  <a:ext uri="{FF2B5EF4-FFF2-40B4-BE49-F238E27FC236}">
                    <a16:creationId xmlns:a16="http://schemas.microsoft.com/office/drawing/2014/main" xmlns="" id="{F6C5FE74-600C-4F32-837F-73D958CD9D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93228" y="5933365"/>
                <a:ext cx="303394" cy="193343"/>
              </a:xfrm>
              <a:prstGeom prst="rect">
                <a:avLst/>
              </a:pr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9">
                <a:extLst>
                  <a:ext uri="{FF2B5EF4-FFF2-40B4-BE49-F238E27FC236}">
                    <a16:creationId xmlns:a16="http://schemas.microsoft.com/office/drawing/2014/main" xmlns="" id="{6C97923F-6B00-4392-B884-0AB7B0C6DF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101150" y="5488119"/>
                <a:ext cx="741215" cy="637659"/>
              </a:xfrm>
              <a:custGeom>
                <a:avLst/>
                <a:gdLst>
                  <a:gd name="T0" fmla="*/ 1608 w 3972"/>
                  <a:gd name="T1" fmla="*/ 3056 h 3428"/>
                  <a:gd name="T2" fmla="*/ 1156 w 3972"/>
                  <a:gd name="T3" fmla="*/ 3056 h 3428"/>
                  <a:gd name="T4" fmla="*/ 3417 w 3972"/>
                  <a:gd name="T5" fmla="*/ 2201 h 3428"/>
                  <a:gd name="T6" fmla="*/ 3425 w 3972"/>
                  <a:gd name="T7" fmla="*/ 2007 h 3428"/>
                  <a:gd name="T8" fmla="*/ 3001 w 3972"/>
                  <a:gd name="T9" fmla="*/ 1412 h 3428"/>
                  <a:gd name="T10" fmla="*/ 3093 w 3972"/>
                  <a:gd name="T11" fmla="*/ 2017 h 3428"/>
                  <a:gd name="T12" fmla="*/ 2579 w 3972"/>
                  <a:gd name="T13" fmla="*/ 0 h 3428"/>
                  <a:gd name="T14" fmla="*/ 2401 w 3972"/>
                  <a:gd name="T15" fmla="*/ 1274 h 3428"/>
                  <a:gd name="T16" fmla="*/ 2580 w 3972"/>
                  <a:gd name="T17" fmla="*/ 1390 h 3428"/>
                  <a:gd name="T18" fmla="*/ 2719 w 3972"/>
                  <a:gd name="T19" fmla="*/ 1387 h 3428"/>
                  <a:gd name="T20" fmla="*/ 2867 w 3972"/>
                  <a:gd name="T21" fmla="*/ 1318 h 3428"/>
                  <a:gd name="T22" fmla="*/ 3095 w 3972"/>
                  <a:gd name="T23" fmla="*/ 1304 h 3428"/>
                  <a:gd name="T24" fmla="*/ 3237 w 3972"/>
                  <a:gd name="T25" fmla="*/ 1366 h 3428"/>
                  <a:gd name="T26" fmla="*/ 3317 w 3972"/>
                  <a:gd name="T27" fmla="*/ 1417 h 3428"/>
                  <a:gd name="T28" fmla="*/ 3439 w 3972"/>
                  <a:gd name="T29" fmla="*/ 1508 h 3428"/>
                  <a:gd name="T30" fmla="*/ 3563 w 3972"/>
                  <a:gd name="T31" fmla="*/ 1635 h 3428"/>
                  <a:gd name="T32" fmla="*/ 3666 w 3972"/>
                  <a:gd name="T33" fmla="*/ 1801 h 3428"/>
                  <a:gd name="T34" fmla="*/ 3720 w 3972"/>
                  <a:gd name="T35" fmla="*/ 2012 h 3428"/>
                  <a:gd name="T36" fmla="*/ 3713 w 3972"/>
                  <a:gd name="T37" fmla="*/ 2201 h 3428"/>
                  <a:gd name="T38" fmla="*/ 1916 w 3972"/>
                  <a:gd name="T39" fmla="*/ 2201 h 3428"/>
                  <a:gd name="T40" fmla="*/ 2058 w 3972"/>
                  <a:gd name="T41" fmla="*/ 2103 h 3428"/>
                  <a:gd name="T42" fmla="*/ 2084 w 3972"/>
                  <a:gd name="T43" fmla="*/ 1926 h 3428"/>
                  <a:gd name="T44" fmla="*/ 2151 w 3972"/>
                  <a:gd name="T45" fmla="*/ 1735 h 3428"/>
                  <a:gd name="T46" fmla="*/ 2272 w 3972"/>
                  <a:gd name="T47" fmla="*/ 1573 h 3428"/>
                  <a:gd name="T48" fmla="*/ 2407 w 3972"/>
                  <a:gd name="T49" fmla="*/ 1484 h 3428"/>
                  <a:gd name="T50" fmla="*/ 2470 w 3972"/>
                  <a:gd name="T51" fmla="*/ 1496 h 3428"/>
                  <a:gd name="T52" fmla="*/ 2477 w 3972"/>
                  <a:gd name="T53" fmla="*/ 1560 h 3428"/>
                  <a:gd name="T54" fmla="*/ 2330 w 3972"/>
                  <a:gd name="T55" fmla="*/ 1638 h 3428"/>
                  <a:gd name="T56" fmla="*/ 2226 w 3972"/>
                  <a:gd name="T57" fmla="*/ 1749 h 3428"/>
                  <a:gd name="T58" fmla="*/ 2159 w 3972"/>
                  <a:gd name="T59" fmla="*/ 1931 h 3428"/>
                  <a:gd name="T60" fmla="*/ 2132 w 3972"/>
                  <a:gd name="T61" fmla="*/ 2104 h 3428"/>
                  <a:gd name="T62" fmla="*/ 2620 w 3972"/>
                  <a:gd name="T63" fmla="*/ 2201 h 3428"/>
                  <a:gd name="T64" fmla="*/ 2440 w 3972"/>
                  <a:gd name="T65" fmla="*/ 1649 h 3428"/>
                  <a:gd name="T66" fmla="*/ 2520 w 3972"/>
                  <a:gd name="T67" fmla="*/ 1590 h 3428"/>
                  <a:gd name="T68" fmla="*/ 2526 w 3972"/>
                  <a:gd name="T69" fmla="*/ 1489 h 3428"/>
                  <a:gd name="T70" fmla="*/ 2452 w 3972"/>
                  <a:gd name="T71" fmla="*/ 1429 h 3428"/>
                  <a:gd name="T72" fmla="*/ 2278 w 3972"/>
                  <a:gd name="T73" fmla="*/ 1486 h 3428"/>
                  <a:gd name="T74" fmla="*/ 2238 w 3972"/>
                  <a:gd name="T75" fmla="*/ 1519 h 3428"/>
                  <a:gd name="T76" fmla="*/ 2088 w 3972"/>
                  <a:gd name="T77" fmla="*/ 1362 h 3428"/>
                  <a:gd name="T78" fmla="*/ 1976 w 3972"/>
                  <a:gd name="T79" fmla="*/ 1207 h 3428"/>
                  <a:gd name="T80" fmla="*/ 1903 w 3972"/>
                  <a:gd name="T81" fmla="*/ 1085 h 3428"/>
                  <a:gd name="T82" fmla="*/ 1868 w 3972"/>
                  <a:gd name="T83" fmla="*/ 1010 h 3428"/>
                  <a:gd name="T84" fmla="*/ 1884 w 3972"/>
                  <a:gd name="T85" fmla="*/ 901 h 3428"/>
                  <a:gd name="T86" fmla="*/ 1973 w 3972"/>
                  <a:gd name="T87" fmla="*/ 833 h 3428"/>
                  <a:gd name="T88" fmla="*/ 2082 w 3972"/>
                  <a:gd name="T89" fmla="*/ 849 h 3428"/>
                  <a:gd name="T90" fmla="*/ 2153 w 3972"/>
                  <a:gd name="T91" fmla="*/ 936 h 3428"/>
                  <a:gd name="T92" fmla="*/ 2238 w 3972"/>
                  <a:gd name="T93" fmla="*/ 1076 h 3428"/>
                  <a:gd name="T94" fmla="*/ 2008 w 3972"/>
                  <a:gd name="T95" fmla="*/ 2050 h 3428"/>
                  <a:gd name="T96" fmla="*/ 1325 w 3972"/>
                  <a:gd name="T97" fmla="*/ 2172 h 3428"/>
                  <a:gd name="T98" fmla="*/ 738 w 3972"/>
                  <a:gd name="T99" fmla="*/ 3428 h 3428"/>
                  <a:gd name="T100" fmla="*/ 121 w 3972"/>
                  <a:gd name="T101" fmla="*/ 2172 h 3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972" h="3428">
                    <a:moveTo>
                      <a:pt x="860" y="3056"/>
                    </a:moveTo>
                    <a:lnTo>
                      <a:pt x="860" y="3307"/>
                    </a:lnTo>
                    <a:lnTo>
                      <a:pt x="1608" y="3307"/>
                    </a:lnTo>
                    <a:lnTo>
                      <a:pt x="1608" y="3056"/>
                    </a:lnTo>
                    <a:lnTo>
                      <a:pt x="1325" y="3056"/>
                    </a:lnTo>
                    <a:lnTo>
                      <a:pt x="1325" y="3201"/>
                    </a:lnTo>
                    <a:lnTo>
                      <a:pt x="1156" y="3201"/>
                    </a:lnTo>
                    <a:lnTo>
                      <a:pt x="1156" y="3056"/>
                    </a:lnTo>
                    <a:lnTo>
                      <a:pt x="860" y="3056"/>
                    </a:lnTo>
                    <a:close/>
                    <a:moveTo>
                      <a:pt x="3385" y="1890"/>
                    </a:moveTo>
                    <a:lnTo>
                      <a:pt x="3385" y="2201"/>
                    </a:lnTo>
                    <a:lnTo>
                      <a:pt x="3417" y="2201"/>
                    </a:lnTo>
                    <a:lnTo>
                      <a:pt x="3427" y="2148"/>
                    </a:lnTo>
                    <a:lnTo>
                      <a:pt x="3431" y="2098"/>
                    </a:lnTo>
                    <a:lnTo>
                      <a:pt x="3430" y="2051"/>
                    </a:lnTo>
                    <a:lnTo>
                      <a:pt x="3425" y="2007"/>
                    </a:lnTo>
                    <a:lnTo>
                      <a:pt x="3416" y="1965"/>
                    </a:lnTo>
                    <a:lnTo>
                      <a:pt x="3402" y="1926"/>
                    </a:lnTo>
                    <a:lnTo>
                      <a:pt x="3385" y="1890"/>
                    </a:lnTo>
                    <a:close/>
                    <a:moveTo>
                      <a:pt x="3001" y="1412"/>
                    </a:moveTo>
                    <a:lnTo>
                      <a:pt x="2911" y="2017"/>
                    </a:lnTo>
                    <a:lnTo>
                      <a:pt x="3001" y="2141"/>
                    </a:lnTo>
                    <a:lnTo>
                      <a:pt x="3003" y="2141"/>
                    </a:lnTo>
                    <a:lnTo>
                      <a:pt x="3093" y="2017"/>
                    </a:lnTo>
                    <a:lnTo>
                      <a:pt x="3003" y="1412"/>
                    </a:lnTo>
                    <a:lnTo>
                      <a:pt x="3001" y="1412"/>
                    </a:lnTo>
                    <a:close/>
                    <a:moveTo>
                      <a:pt x="0" y="0"/>
                    </a:moveTo>
                    <a:lnTo>
                      <a:pt x="2579" y="0"/>
                    </a:lnTo>
                    <a:lnTo>
                      <a:pt x="2579" y="196"/>
                    </a:lnTo>
                    <a:lnTo>
                      <a:pt x="2360" y="196"/>
                    </a:lnTo>
                    <a:lnTo>
                      <a:pt x="2360" y="1232"/>
                    </a:lnTo>
                    <a:lnTo>
                      <a:pt x="2401" y="1274"/>
                    </a:lnTo>
                    <a:lnTo>
                      <a:pt x="2444" y="1313"/>
                    </a:lnTo>
                    <a:lnTo>
                      <a:pt x="2488" y="1346"/>
                    </a:lnTo>
                    <a:lnTo>
                      <a:pt x="2534" y="1372"/>
                    </a:lnTo>
                    <a:lnTo>
                      <a:pt x="2580" y="1390"/>
                    </a:lnTo>
                    <a:lnTo>
                      <a:pt x="2615" y="1399"/>
                    </a:lnTo>
                    <a:lnTo>
                      <a:pt x="2650" y="1401"/>
                    </a:lnTo>
                    <a:lnTo>
                      <a:pt x="2685" y="1396"/>
                    </a:lnTo>
                    <a:lnTo>
                      <a:pt x="2719" y="1387"/>
                    </a:lnTo>
                    <a:lnTo>
                      <a:pt x="2753" y="1371"/>
                    </a:lnTo>
                    <a:lnTo>
                      <a:pt x="2782" y="1358"/>
                    </a:lnTo>
                    <a:lnTo>
                      <a:pt x="2823" y="1336"/>
                    </a:lnTo>
                    <a:lnTo>
                      <a:pt x="2867" y="1318"/>
                    </a:lnTo>
                    <a:lnTo>
                      <a:pt x="2911" y="1304"/>
                    </a:lnTo>
                    <a:lnTo>
                      <a:pt x="2911" y="1303"/>
                    </a:lnTo>
                    <a:lnTo>
                      <a:pt x="3002" y="1399"/>
                    </a:lnTo>
                    <a:lnTo>
                      <a:pt x="3095" y="1304"/>
                    </a:lnTo>
                    <a:lnTo>
                      <a:pt x="3141" y="1319"/>
                    </a:lnTo>
                    <a:lnTo>
                      <a:pt x="3186" y="1338"/>
                    </a:lnTo>
                    <a:lnTo>
                      <a:pt x="3229" y="1362"/>
                    </a:lnTo>
                    <a:lnTo>
                      <a:pt x="3237" y="1366"/>
                    </a:lnTo>
                    <a:lnTo>
                      <a:pt x="3244" y="1370"/>
                    </a:lnTo>
                    <a:lnTo>
                      <a:pt x="3266" y="1384"/>
                    </a:lnTo>
                    <a:lnTo>
                      <a:pt x="3290" y="1399"/>
                    </a:lnTo>
                    <a:lnTo>
                      <a:pt x="3317" y="1417"/>
                    </a:lnTo>
                    <a:lnTo>
                      <a:pt x="3346" y="1436"/>
                    </a:lnTo>
                    <a:lnTo>
                      <a:pt x="3376" y="1458"/>
                    </a:lnTo>
                    <a:lnTo>
                      <a:pt x="3407" y="1481"/>
                    </a:lnTo>
                    <a:lnTo>
                      <a:pt x="3439" y="1508"/>
                    </a:lnTo>
                    <a:lnTo>
                      <a:pt x="3470" y="1536"/>
                    </a:lnTo>
                    <a:lnTo>
                      <a:pt x="3503" y="1566"/>
                    </a:lnTo>
                    <a:lnTo>
                      <a:pt x="3533" y="1599"/>
                    </a:lnTo>
                    <a:lnTo>
                      <a:pt x="3563" y="1635"/>
                    </a:lnTo>
                    <a:lnTo>
                      <a:pt x="3592" y="1673"/>
                    </a:lnTo>
                    <a:lnTo>
                      <a:pt x="3619" y="1713"/>
                    </a:lnTo>
                    <a:lnTo>
                      <a:pt x="3644" y="1756"/>
                    </a:lnTo>
                    <a:lnTo>
                      <a:pt x="3666" y="1801"/>
                    </a:lnTo>
                    <a:lnTo>
                      <a:pt x="3685" y="1850"/>
                    </a:lnTo>
                    <a:lnTo>
                      <a:pt x="3701" y="1902"/>
                    </a:lnTo>
                    <a:lnTo>
                      <a:pt x="3713" y="1955"/>
                    </a:lnTo>
                    <a:lnTo>
                      <a:pt x="3720" y="2012"/>
                    </a:lnTo>
                    <a:lnTo>
                      <a:pt x="3723" y="2073"/>
                    </a:lnTo>
                    <a:lnTo>
                      <a:pt x="3720" y="2135"/>
                    </a:lnTo>
                    <a:lnTo>
                      <a:pt x="3713" y="2201"/>
                    </a:lnTo>
                    <a:lnTo>
                      <a:pt x="3713" y="2201"/>
                    </a:lnTo>
                    <a:lnTo>
                      <a:pt x="3972" y="2201"/>
                    </a:lnTo>
                    <a:lnTo>
                      <a:pt x="3972" y="2314"/>
                    </a:lnTo>
                    <a:lnTo>
                      <a:pt x="1916" y="2314"/>
                    </a:lnTo>
                    <a:lnTo>
                      <a:pt x="1916" y="2201"/>
                    </a:lnTo>
                    <a:lnTo>
                      <a:pt x="2052" y="2201"/>
                    </a:lnTo>
                    <a:lnTo>
                      <a:pt x="2053" y="2173"/>
                    </a:lnTo>
                    <a:lnTo>
                      <a:pt x="2054" y="2141"/>
                    </a:lnTo>
                    <a:lnTo>
                      <a:pt x="2058" y="2103"/>
                    </a:lnTo>
                    <a:lnTo>
                      <a:pt x="2062" y="2063"/>
                    </a:lnTo>
                    <a:lnTo>
                      <a:pt x="2068" y="2019"/>
                    </a:lnTo>
                    <a:lnTo>
                      <a:pt x="2075" y="1973"/>
                    </a:lnTo>
                    <a:lnTo>
                      <a:pt x="2084" y="1926"/>
                    </a:lnTo>
                    <a:lnTo>
                      <a:pt x="2097" y="1878"/>
                    </a:lnTo>
                    <a:lnTo>
                      <a:pt x="2111" y="1829"/>
                    </a:lnTo>
                    <a:lnTo>
                      <a:pt x="2129" y="1782"/>
                    </a:lnTo>
                    <a:lnTo>
                      <a:pt x="2151" y="1735"/>
                    </a:lnTo>
                    <a:lnTo>
                      <a:pt x="2175" y="1690"/>
                    </a:lnTo>
                    <a:lnTo>
                      <a:pt x="2203" y="1647"/>
                    </a:lnTo>
                    <a:lnTo>
                      <a:pt x="2236" y="1609"/>
                    </a:lnTo>
                    <a:lnTo>
                      <a:pt x="2272" y="1573"/>
                    </a:lnTo>
                    <a:lnTo>
                      <a:pt x="2277" y="1556"/>
                    </a:lnTo>
                    <a:lnTo>
                      <a:pt x="2288" y="1543"/>
                    </a:lnTo>
                    <a:lnTo>
                      <a:pt x="2302" y="1533"/>
                    </a:lnTo>
                    <a:lnTo>
                      <a:pt x="2407" y="1484"/>
                    </a:lnTo>
                    <a:lnTo>
                      <a:pt x="2423" y="1479"/>
                    </a:lnTo>
                    <a:lnTo>
                      <a:pt x="2440" y="1480"/>
                    </a:lnTo>
                    <a:lnTo>
                      <a:pt x="2457" y="1486"/>
                    </a:lnTo>
                    <a:lnTo>
                      <a:pt x="2470" y="1496"/>
                    </a:lnTo>
                    <a:lnTo>
                      <a:pt x="2480" y="1510"/>
                    </a:lnTo>
                    <a:lnTo>
                      <a:pt x="2485" y="1527"/>
                    </a:lnTo>
                    <a:lnTo>
                      <a:pt x="2483" y="1544"/>
                    </a:lnTo>
                    <a:lnTo>
                      <a:pt x="2477" y="1560"/>
                    </a:lnTo>
                    <a:lnTo>
                      <a:pt x="2468" y="1573"/>
                    </a:lnTo>
                    <a:lnTo>
                      <a:pt x="2453" y="1583"/>
                    </a:lnTo>
                    <a:lnTo>
                      <a:pt x="2348" y="1633"/>
                    </a:lnTo>
                    <a:lnTo>
                      <a:pt x="2330" y="1638"/>
                    </a:lnTo>
                    <a:lnTo>
                      <a:pt x="2311" y="1635"/>
                    </a:lnTo>
                    <a:lnTo>
                      <a:pt x="2279" y="1669"/>
                    </a:lnTo>
                    <a:lnTo>
                      <a:pt x="2250" y="1708"/>
                    </a:lnTo>
                    <a:lnTo>
                      <a:pt x="2226" y="1749"/>
                    </a:lnTo>
                    <a:lnTo>
                      <a:pt x="2204" y="1793"/>
                    </a:lnTo>
                    <a:lnTo>
                      <a:pt x="2186" y="1838"/>
                    </a:lnTo>
                    <a:lnTo>
                      <a:pt x="2172" y="1884"/>
                    </a:lnTo>
                    <a:lnTo>
                      <a:pt x="2159" y="1931"/>
                    </a:lnTo>
                    <a:lnTo>
                      <a:pt x="2149" y="1977"/>
                    </a:lnTo>
                    <a:lnTo>
                      <a:pt x="2141" y="2022"/>
                    </a:lnTo>
                    <a:lnTo>
                      <a:pt x="2135" y="2064"/>
                    </a:lnTo>
                    <a:lnTo>
                      <a:pt x="2132" y="2104"/>
                    </a:lnTo>
                    <a:lnTo>
                      <a:pt x="2128" y="2142"/>
                    </a:lnTo>
                    <a:lnTo>
                      <a:pt x="2127" y="2173"/>
                    </a:lnTo>
                    <a:lnTo>
                      <a:pt x="2126" y="2201"/>
                    </a:lnTo>
                    <a:lnTo>
                      <a:pt x="2620" y="2201"/>
                    </a:lnTo>
                    <a:lnTo>
                      <a:pt x="2620" y="1691"/>
                    </a:lnTo>
                    <a:lnTo>
                      <a:pt x="2556" y="1684"/>
                    </a:lnTo>
                    <a:lnTo>
                      <a:pt x="2493" y="1668"/>
                    </a:lnTo>
                    <a:lnTo>
                      <a:pt x="2440" y="1649"/>
                    </a:lnTo>
                    <a:lnTo>
                      <a:pt x="2474" y="1632"/>
                    </a:lnTo>
                    <a:lnTo>
                      <a:pt x="2492" y="1622"/>
                    </a:lnTo>
                    <a:lnTo>
                      <a:pt x="2508" y="1607"/>
                    </a:lnTo>
                    <a:lnTo>
                      <a:pt x="2520" y="1590"/>
                    </a:lnTo>
                    <a:lnTo>
                      <a:pt x="2529" y="1571"/>
                    </a:lnTo>
                    <a:lnTo>
                      <a:pt x="2535" y="1543"/>
                    </a:lnTo>
                    <a:lnTo>
                      <a:pt x="2534" y="1515"/>
                    </a:lnTo>
                    <a:lnTo>
                      <a:pt x="2526" y="1489"/>
                    </a:lnTo>
                    <a:lnTo>
                      <a:pt x="2512" y="1468"/>
                    </a:lnTo>
                    <a:lnTo>
                      <a:pt x="2496" y="1451"/>
                    </a:lnTo>
                    <a:lnTo>
                      <a:pt x="2475" y="1438"/>
                    </a:lnTo>
                    <a:lnTo>
                      <a:pt x="2452" y="1429"/>
                    </a:lnTo>
                    <a:lnTo>
                      <a:pt x="2428" y="1427"/>
                    </a:lnTo>
                    <a:lnTo>
                      <a:pt x="2405" y="1429"/>
                    </a:lnTo>
                    <a:lnTo>
                      <a:pt x="2382" y="1436"/>
                    </a:lnTo>
                    <a:lnTo>
                      <a:pt x="2278" y="1486"/>
                    </a:lnTo>
                    <a:lnTo>
                      <a:pt x="2262" y="1495"/>
                    </a:lnTo>
                    <a:lnTo>
                      <a:pt x="2249" y="1506"/>
                    </a:lnTo>
                    <a:lnTo>
                      <a:pt x="2238" y="1519"/>
                    </a:lnTo>
                    <a:lnTo>
                      <a:pt x="2238" y="1519"/>
                    </a:lnTo>
                    <a:lnTo>
                      <a:pt x="2197" y="1481"/>
                    </a:lnTo>
                    <a:lnTo>
                      <a:pt x="2158" y="1442"/>
                    </a:lnTo>
                    <a:lnTo>
                      <a:pt x="2122" y="1404"/>
                    </a:lnTo>
                    <a:lnTo>
                      <a:pt x="2088" y="1362"/>
                    </a:lnTo>
                    <a:lnTo>
                      <a:pt x="2057" y="1322"/>
                    </a:lnTo>
                    <a:lnTo>
                      <a:pt x="2026" y="1282"/>
                    </a:lnTo>
                    <a:lnTo>
                      <a:pt x="2000" y="1244"/>
                    </a:lnTo>
                    <a:lnTo>
                      <a:pt x="1976" y="1207"/>
                    </a:lnTo>
                    <a:lnTo>
                      <a:pt x="1953" y="1172"/>
                    </a:lnTo>
                    <a:lnTo>
                      <a:pt x="1933" y="1139"/>
                    </a:lnTo>
                    <a:lnTo>
                      <a:pt x="1918" y="1110"/>
                    </a:lnTo>
                    <a:lnTo>
                      <a:pt x="1903" y="1085"/>
                    </a:lnTo>
                    <a:lnTo>
                      <a:pt x="1892" y="1064"/>
                    </a:lnTo>
                    <a:lnTo>
                      <a:pt x="1884" y="1049"/>
                    </a:lnTo>
                    <a:lnTo>
                      <a:pt x="1879" y="1038"/>
                    </a:lnTo>
                    <a:lnTo>
                      <a:pt x="1868" y="1010"/>
                    </a:lnTo>
                    <a:lnTo>
                      <a:pt x="1864" y="982"/>
                    </a:lnTo>
                    <a:lnTo>
                      <a:pt x="1866" y="954"/>
                    </a:lnTo>
                    <a:lnTo>
                      <a:pt x="1872" y="926"/>
                    </a:lnTo>
                    <a:lnTo>
                      <a:pt x="1884" y="901"/>
                    </a:lnTo>
                    <a:lnTo>
                      <a:pt x="1899" y="879"/>
                    </a:lnTo>
                    <a:lnTo>
                      <a:pt x="1921" y="858"/>
                    </a:lnTo>
                    <a:lnTo>
                      <a:pt x="1945" y="844"/>
                    </a:lnTo>
                    <a:lnTo>
                      <a:pt x="1973" y="833"/>
                    </a:lnTo>
                    <a:lnTo>
                      <a:pt x="2001" y="829"/>
                    </a:lnTo>
                    <a:lnTo>
                      <a:pt x="2030" y="830"/>
                    </a:lnTo>
                    <a:lnTo>
                      <a:pt x="2057" y="836"/>
                    </a:lnTo>
                    <a:lnTo>
                      <a:pt x="2082" y="849"/>
                    </a:lnTo>
                    <a:lnTo>
                      <a:pt x="2105" y="864"/>
                    </a:lnTo>
                    <a:lnTo>
                      <a:pt x="2124" y="885"/>
                    </a:lnTo>
                    <a:lnTo>
                      <a:pt x="2140" y="910"/>
                    </a:lnTo>
                    <a:lnTo>
                      <a:pt x="2153" y="936"/>
                    </a:lnTo>
                    <a:lnTo>
                      <a:pt x="2169" y="966"/>
                    </a:lnTo>
                    <a:lnTo>
                      <a:pt x="2190" y="1001"/>
                    </a:lnTo>
                    <a:lnTo>
                      <a:pt x="2213" y="1038"/>
                    </a:lnTo>
                    <a:lnTo>
                      <a:pt x="2238" y="1076"/>
                    </a:lnTo>
                    <a:lnTo>
                      <a:pt x="2238" y="257"/>
                    </a:lnTo>
                    <a:lnTo>
                      <a:pt x="243" y="257"/>
                    </a:lnTo>
                    <a:lnTo>
                      <a:pt x="243" y="2050"/>
                    </a:lnTo>
                    <a:lnTo>
                      <a:pt x="2008" y="2050"/>
                    </a:lnTo>
                    <a:lnTo>
                      <a:pt x="2003" y="2095"/>
                    </a:lnTo>
                    <a:lnTo>
                      <a:pt x="2000" y="2136"/>
                    </a:lnTo>
                    <a:lnTo>
                      <a:pt x="1999" y="2172"/>
                    </a:lnTo>
                    <a:lnTo>
                      <a:pt x="1325" y="2172"/>
                    </a:lnTo>
                    <a:lnTo>
                      <a:pt x="1325" y="2935"/>
                    </a:lnTo>
                    <a:lnTo>
                      <a:pt x="1729" y="2935"/>
                    </a:lnTo>
                    <a:lnTo>
                      <a:pt x="1729" y="3428"/>
                    </a:lnTo>
                    <a:lnTo>
                      <a:pt x="738" y="3428"/>
                    </a:lnTo>
                    <a:lnTo>
                      <a:pt x="738" y="2935"/>
                    </a:lnTo>
                    <a:lnTo>
                      <a:pt x="1156" y="2935"/>
                    </a:lnTo>
                    <a:lnTo>
                      <a:pt x="1156" y="2172"/>
                    </a:lnTo>
                    <a:lnTo>
                      <a:pt x="121" y="2172"/>
                    </a:lnTo>
                    <a:lnTo>
                      <a:pt x="121" y="196"/>
                    </a:lnTo>
                    <a:lnTo>
                      <a:pt x="0" y="1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5" name="Freeform 10">
                <a:extLst>
                  <a:ext uri="{FF2B5EF4-FFF2-40B4-BE49-F238E27FC236}">
                    <a16:creationId xmlns:a16="http://schemas.microsoft.com/office/drawing/2014/main" xmlns="" id="{B0865F17-6BB9-4F53-851A-F109B7556F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7458" y="5699123"/>
                <a:ext cx="134427" cy="119910"/>
              </a:xfrm>
              <a:custGeom>
                <a:avLst/>
                <a:gdLst>
                  <a:gd name="T0" fmla="*/ 606 w 722"/>
                  <a:gd name="T1" fmla="*/ 2 h 642"/>
                  <a:gd name="T2" fmla="*/ 628 w 722"/>
                  <a:gd name="T3" fmla="*/ 21 h 642"/>
                  <a:gd name="T4" fmla="*/ 713 w 722"/>
                  <a:gd name="T5" fmla="*/ 240 h 642"/>
                  <a:gd name="T6" fmla="*/ 722 w 722"/>
                  <a:gd name="T7" fmla="*/ 269 h 642"/>
                  <a:gd name="T8" fmla="*/ 721 w 722"/>
                  <a:gd name="T9" fmla="*/ 280 h 642"/>
                  <a:gd name="T10" fmla="*/ 720 w 722"/>
                  <a:gd name="T11" fmla="*/ 283 h 642"/>
                  <a:gd name="T12" fmla="*/ 713 w 722"/>
                  <a:gd name="T13" fmla="*/ 307 h 642"/>
                  <a:gd name="T14" fmla="*/ 703 w 722"/>
                  <a:gd name="T15" fmla="*/ 346 h 642"/>
                  <a:gd name="T16" fmla="*/ 684 w 722"/>
                  <a:gd name="T17" fmla="*/ 403 h 642"/>
                  <a:gd name="T18" fmla="*/ 674 w 722"/>
                  <a:gd name="T19" fmla="*/ 441 h 642"/>
                  <a:gd name="T20" fmla="*/ 663 w 722"/>
                  <a:gd name="T21" fmla="*/ 475 h 642"/>
                  <a:gd name="T22" fmla="*/ 658 w 722"/>
                  <a:gd name="T23" fmla="*/ 494 h 642"/>
                  <a:gd name="T24" fmla="*/ 652 w 722"/>
                  <a:gd name="T25" fmla="*/ 516 h 642"/>
                  <a:gd name="T26" fmla="*/ 641 w 722"/>
                  <a:gd name="T27" fmla="*/ 527 h 642"/>
                  <a:gd name="T28" fmla="*/ 620 w 722"/>
                  <a:gd name="T29" fmla="*/ 533 h 642"/>
                  <a:gd name="T30" fmla="*/ 301 w 722"/>
                  <a:gd name="T31" fmla="*/ 600 h 642"/>
                  <a:gd name="T32" fmla="*/ 295 w 722"/>
                  <a:gd name="T33" fmla="*/ 626 h 642"/>
                  <a:gd name="T34" fmla="*/ 282 w 722"/>
                  <a:gd name="T35" fmla="*/ 638 h 642"/>
                  <a:gd name="T36" fmla="*/ 270 w 722"/>
                  <a:gd name="T37" fmla="*/ 642 h 642"/>
                  <a:gd name="T38" fmla="*/ 255 w 722"/>
                  <a:gd name="T39" fmla="*/ 641 h 642"/>
                  <a:gd name="T40" fmla="*/ 237 w 722"/>
                  <a:gd name="T41" fmla="*/ 630 h 642"/>
                  <a:gd name="T42" fmla="*/ 230 w 722"/>
                  <a:gd name="T43" fmla="*/ 624 h 642"/>
                  <a:gd name="T44" fmla="*/ 213 w 722"/>
                  <a:gd name="T45" fmla="*/ 608 h 642"/>
                  <a:gd name="T46" fmla="*/ 185 w 722"/>
                  <a:gd name="T47" fmla="*/ 580 h 642"/>
                  <a:gd name="T48" fmla="*/ 150 w 722"/>
                  <a:gd name="T49" fmla="*/ 546 h 642"/>
                  <a:gd name="T50" fmla="*/ 111 w 722"/>
                  <a:gd name="T51" fmla="*/ 509 h 642"/>
                  <a:gd name="T52" fmla="*/ 74 w 722"/>
                  <a:gd name="T53" fmla="*/ 472 h 642"/>
                  <a:gd name="T54" fmla="*/ 42 w 722"/>
                  <a:gd name="T55" fmla="*/ 441 h 642"/>
                  <a:gd name="T56" fmla="*/ 19 w 722"/>
                  <a:gd name="T57" fmla="*/ 419 h 642"/>
                  <a:gd name="T58" fmla="*/ 5 w 722"/>
                  <a:gd name="T59" fmla="*/ 402 h 642"/>
                  <a:gd name="T60" fmla="*/ 0 w 722"/>
                  <a:gd name="T61" fmla="*/ 381 h 642"/>
                  <a:gd name="T62" fmla="*/ 9 w 722"/>
                  <a:gd name="T63" fmla="*/ 358 h 642"/>
                  <a:gd name="T64" fmla="*/ 17 w 722"/>
                  <a:gd name="T65" fmla="*/ 347 h 642"/>
                  <a:gd name="T66" fmla="*/ 235 w 722"/>
                  <a:gd name="T67" fmla="*/ 123 h 642"/>
                  <a:gd name="T68" fmla="*/ 262 w 722"/>
                  <a:gd name="T69" fmla="*/ 114 h 642"/>
                  <a:gd name="T70" fmla="*/ 276 w 722"/>
                  <a:gd name="T71" fmla="*/ 116 h 642"/>
                  <a:gd name="T72" fmla="*/ 289 w 722"/>
                  <a:gd name="T73" fmla="*/ 128 h 642"/>
                  <a:gd name="T74" fmla="*/ 294 w 722"/>
                  <a:gd name="T75" fmla="*/ 151 h 642"/>
                  <a:gd name="T76" fmla="*/ 425 w 722"/>
                  <a:gd name="T77" fmla="*/ 225 h 642"/>
                  <a:gd name="T78" fmla="*/ 377 w 722"/>
                  <a:gd name="T79" fmla="*/ 127 h 642"/>
                  <a:gd name="T80" fmla="*/ 379 w 722"/>
                  <a:gd name="T81" fmla="*/ 106 h 642"/>
                  <a:gd name="T82" fmla="*/ 393 w 722"/>
                  <a:gd name="T83" fmla="*/ 87 h 642"/>
                  <a:gd name="T84" fmla="*/ 410 w 722"/>
                  <a:gd name="T85" fmla="*/ 78 h 642"/>
                  <a:gd name="T86" fmla="*/ 579 w 722"/>
                  <a:gd name="T87" fmla="*/ 1 h 6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22" h="642">
                    <a:moveTo>
                      <a:pt x="591" y="0"/>
                    </a:moveTo>
                    <a:lnTo>
                      <a:pt x="606" y="2"/>
                    </a:lnTo>
                    <a:lnTo>
                      <a:pt x="619" y="11"/>
                    </a:lnTo>
                    <a:lnTo>
                      <a:pt x="628" y="21"/>
                    </a:lnTo>
                    <a:lnTo>
                      <a:pt x="634" y="35"/>
                    </a:lnTo>
                    <a:lnTo>
                      <a:pt x="713" y="240"/>
                    </a:lnTo>
                    <a:lnTo>
                      <a:pt x="720" y="252"/>
                    </a:lnTo>
                    <a:lnTo>
                      <a:pt x="722" y="269"/>
                    </a:lnTo>
                    <a:lnTo>
                      <a:pt x="722" y="274"/>
                    </a:lnTo>
                    <a:lnTo>
                      <a:pt x="721" y="280"/>
                    </a:lnTo>
                    <a:lnTo>
                      <a:pt x="721" y="283"/>
                    </a:lnTo>
                    <a:lnTo>
                      <a:pt x="720" y="283"/>
                    </a:lnTo>
                    <a:lnTo>
                      <a:pt x="717" y="294"/>
                    </a:lnTo>
                    <a:lnTo>
                      <a:pt x="713" y="307"/>
                    </a:lnTo>
                    <a:lnTo>
                      <a:pt x="709" y="326"/>
                    </a:lnTo>
                    <a:lnTo>
                      <a:pt x="703" y="346"/>
                    </a:lnTo>
                    <a:lnTo>
                      <a:pt x="694" y="373"/>
                    </a:lnTo>
                    <a:lnTo>
                      <a:pt x="684" y="403"/>
                    </a:lnTo>
                    <a:lnTo>
                      <a:pt x="678" y="423"/>
                    </a:lnTo>
                    <a:lnTo>
                      <a:pt x="674" y="441"/>
                    </a:lnTo>
                    <a:lnTo>
                      <a:pt x="668" y="459"/>
                    </a:lnTo>
                    <a:lnTo>
                      <a:pt x="663" y="475"/>
                    </a:lnTo>
                    <a:lnTo>
                      <a:pt x="659" y="487"/>
                    </a:lnTo>
                    <a:lnTo>
                      <a:pt x="658" y="494"/>
                    </a:lnTo>
                    <a:lnTo>
                      <a:pt x="657" y="506"/>
                    </a:lnTo>
                    <a:lnTo>
                      <a:pt x="652" y="516"/>
                    </a:lnTo>
                    <a:lnTo>
                      <a:pt x="647" y="522"/>
                    </a:lnTo>
                    <a:lnTo>
                      <a:pt x="641" y="527"/>
                    </a:lnTo>
                    <a:lnTo>
                      <a:pt x="629" y="532"/>
                    </a:lnTo>
                    <a:lnTo>
                      <a:pt x="620" y="533"/>
                    </a:lnTo>
                    <a:lnTo>
                      <a:pt x="301" y="533"/>
                    </a:lnTo>
                    <a:lnTo>
                      <a:pt x="301" y="600"/>
                    </a:lnTo>
                    <a:lnTo>
                      <a:pt x="299" y="615"/>
                    </a:lnTo>
                    <a:lnTo>
                      <a:pt x="295" y="626"/>
                    </a:lnTo>
                    <a:lnTo>
                      <a:pt x="289" y="634"/>
                    </a:lnTo>
                    <a:lnTo>
                      <a:pt x="282" y="638"/>
                    </a:lnTo>
                    <a:lnTo>
                      <a:pt x="275" y="641"/>
                    </a:lnTo>
                    <a:lnTo>
                      <a:pt x="270" y="642"/>
                    </a:lnTo>
                    <a:lnTo>
                      <a:pt x="266" y="642"/>
                    </a:lnTo>
                    <a:lnTo>
                      <a:pt x="255" y="641"/>
                    </a:lnTo>
                    <a:lnTo>
                      <a:pt x="246" y="636"/>
                    </a:lnTo>
                    <a:lnTo>
                      <a:pt x="237" y="630"/>
                    </a:lnTo>
                    <a:lnTo>
                      <a:pt x="232" y="625"/>
                    </a:lnTo>
                    <a:lnTo>
                      <a:pt x="230" y="624"/>
                    </a:lnTo>
                    <a:lnTo>
                      <a:pt x="224" y="618"/>
                    </a:lnTo>
                    <a:lnTo>
                      <a:pt x="213" y="608"/>
                    </a:lnTo>
                    <a:lnTo>
                      <a:pt x="201" y="596"/>
                    </a:lnTo>
                    <a:lnTo>
                      <a:pt x="185" y="580"/>
                    </a:lnTo>
                    <a:lnTo>
                      <a:pt x="168" y="564"/>
                    </a:lnTo>
                    <a:lnTo>
                      <a:pt x="150" y="546"/>
                    </a:lnTo>
                    <a:lnTo>
                      <a:pt x="131" y="527"/>
                    </a:lnTo>
                    <a:lnTo>
                      <a:pt x="111" y="509"/>
                    </a:lnTo>
                    <a:lnTo>
                      <a:pt x="92" y="489"/>
                    </a:lnTo>
                    <a:lnTo>
                      <a:pt x="74" y="472"/>
                    </a:lnTo>
                    <a:lnTo>
                      <a:pt x="57" y="455"/>
                    </a:lnTo>
                    <a:lnTo>
                      <a:pt x="42" y="441"/>
                    </a:lnTo>
                    <a:lnTo>
                      <a:pt x="29" y="429"/>
                    </a:lnTo>
                    <a:lnTo>
                      <a:pt x="19" y="419"/>
                    </a:lnTo>
                    <a:lnTo>
                      <a:pt x="15" y="414"/>
                    </a:lnTo>
                    <a:lnTo>
                      <a:pt x="5" y="402"/>
                    </a:lnTo>
                    <a:lnTo>
                      <a:pt x="1" y="391"/>
                    </a:lnTo>
                    <a:lnTo>
                      <a:pt x="0" y="381"/>
                    </a:lnTo>
                    <a:lnTo>
                      <a:pt x="4" y="368"/>
                    </a:lnTo>
                    <a:lnTo>
                      <a:pt x="9" y="358"/>
                    </a:lnTo>
                    <a:lnTo>
                      <a:pt x="13" y="351"/>
                    </a:lnTo>
                    <a:lnTo>
                      <a:pt x="17" y="347"/>
                    </a:lnTo>
                    <a:lnTo>
                      <a:pt x="226" y="132"/>
                    </a:lnTo>
                    <a:lnTo>
                      <a:pt x="235" y="123"/>
                    </a:lnTo>
                    <a:lnTo>
                      <a:pt x="248" y="116"/>
                    </a:lnTo>
                    <a:lnTo>
                      <a:pt x="262" y="114"/>
                    </a:lnTo>
                    <a:lnTo>
                      <a:pt x="269" y="114"/>
                    </a:lnTo>
                    <a:lnTo>
                      <a:pt x="276" y="116"/>
                    </a:lnTo>
                    <a:lnTo>
                      <a:pt x="283" y="121"/>
                    </a:lnTo>
                    <a:lnTo>
                      <a:pt x="289" y="128"/>
                    </a:lnTo>
                    <a:lnTo>
                      <a:pt x="293" y="138"/>
                    </a:lnTo>
                    <a:lnTo>
                      <a:pt x="294" y="151"/>
                    </a:lnTo>
                    <a:lnTo>
                      <a:pt x="294" y="225"/>
                    </a:lnTo>
                    <a:lnTo>
                      <a:pt x="425" y="225"/>
                    </a:lnTo>
                    <a:lnTo>
                      <a:pt x="382" y="140"/>
                    </a:lnTo>
                    <a:lnTo>
                      <a:pt x="377" y="127"/>
                    </a:lnTo>
                    <a:lnTo>
                      <a:pt x="376" y="116"/>
                    </a:lnTo>
                    <a:lnTo>
                      <a:pt x="379" y="106"/>
                    </a:lnTo>
                    <a:lnTo>
                      <a:pt x="385" y="95"/>
                    </a:lnTo>
                    <a:lnTo>
                      <a:pt x="393" y="87"/>
                    </a:lnTo>
                    <a:lnTo>
                      <a:pt x="402" y="82"/>
                    </a:lnTo>
                    <a:lnTo>
                      <a:pt x="410" y="78"/>
                    </a:lnTo>
                    <a:lnTo>
                      <a:pt x="568" y="4"/>
                    </a:lnTo>
                    <a:lnTo>
                      <a:pt x="579" y="1"/>
                    </a:lnTo>
                    <a:lnTo>
                      <a:pt x="591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11">
                <a:extLst>
                  <a:ext uri="{FF2B5EF4-FFF2-40B4-BE49-F238E27FC236}">
                    <a16:creationId xmlns:a16="http://schemas.microsoft.com/office/drawing/2014/main" xmlns="" id="{8C01FA16-71A4-438A-B9D9-7EE8C700EA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78519" y="5575495"/>
                <a:ext cx="135360" cy="118980"/>
              </a:xfrm>
              <a:custGeom>
                <a:avLst/>
                <a:gdLst>
                  <a:gd name="T0" fmla="*/ 605 w 726"/>
                  <a:gd name="T1" fmla="*/ 589 h 639"/>
                  <a:gd name="T2" fmla="*/ 606 w 726"/>
                  <a:gd name="T3" fmla="*/ 615 h 639"/>
                  <a:gd name="T4" fmla="*/ 418 w 726"/>
                  <a:gd name="T5" fmla="*/ 0 h 639"/>
                  <a:gd name="T6" fmla="*/ 439 w 726"/>
                  <a:gd name="T7" fmla="*/ 8 h 639"/>
                  <a:gd name="T8" fmla="*/ 450 w 726"/>
                  <a:gd name="T9" fmla="*/ 20 h 639"/>
                  <a:gd name="T10" fmla="*/ 666 w 726"/>
                  <a:gd name="T11" fmla="*/ 265 h 639"/>
                  <a:gd name="T12" fmla="*/ 697 w 726"/>
                  <a:gd name="T13" fmla="*/ 257 h 639"/>
                  <a:gd name="T14" fmla="*/ 718 w 726"/>
                  <a:gd name="T15" fmla="*/ 269 h 639"/>
                  <a:gd name="T16" fmla="*/ 726 w 726"/>
                  <a:gd name="T17" fmla="*/ 294 h 639"/>
                  <a:gd name="T18" fmla="*/ 723 w 726"/>
                  <a:gd name="T19" fmla="*/ 312 h 639"/>
                  <a:gd name="T20" fmla="*/ 720 w 726"/>
                  <a:gd name="T21" fmla="*/ 325 h 639"/>
                  <a:gd name="T22" fmla="*/ 711 w 726"/>
                  <a:gd name="T23" fmla="*/ 359 h 639"/>
                  <a:gd name="T24" fmla="*/ 699 w 726"/>
                  <a:gd name="T25" fmla="*/ 408 h 639"/>
                  <a:gd name="T26" fmla="*/ 684 w 726"/>
                  <a:gd name="T27" fmla="*/ 462 h 639"/>
                  <a:gd name="T28" fmla="*/ 671 w 726"/>
                  <a:gd name="T29" fmla="*/ 518 h 639"/>
                  <a:gd name="T30" fmla="*/ 659 w 726"/>
                  <a:gd name="T31" fmla="*/ 565 h 639"/>
                  <a:gd name="T32" fmla="*/ 651 w 726"/>
                  <a:gd name="T33" fmla="*/ 598 h 639"/>
                  <a:gd name="T34" fmla="*/ 642 w 726"/>
                  <a:gd name="T35" fmla="*/ 621 h 639"/>
                  <a:gd name="T36" fmla="*/ 620 w 726"/>
                  <a:gd name="T37" fmla="*/ 637 h 639"/>
                  <a:gd name="T38" fmla="*/ 600 w 726"/>
                  <a:gd name="T39" fmla="*/ 639 h 639"/>
                  <a:gd name="T40" fmla="*/ 591 w 726"/>
                  <a:gd name="T41" fmla="*/ 638 h 639"/>
                  <a:gd name="T42" fmla="*/ 299 w 726"/>
                  <a:gd name="T43" fmla="*/ 562 h 639"/>
                  <a:gd name="T44" fmla="*/ 282 w 726"/>
                  <a:gd name="T45" fmla="*/ 556 h 639"/>
                  <a:gd name="T46" fmla="*/ 265 w 726"/>
                  <a:gd name="T47" fmla="*/ 541 h 639"/>
                  <a:gd name="T48" fmla="*/ 260 w 726"/>
                  <a:gd name="T49" fmla="*/ 522 h 639"/>
                  <a:gd name="T50" fmla="*/ 270 w 726"/>
                  <a:gd name="T51" fmla="*/ 502 h 639"/>
                  <a:gd name="T52" fmla="*/ 346 w 726"/>
                  <a:gd name="T53" fmla="*/ 456 h 639"/>
                  <a:gd name="T54" fmla="*/ 230 w 726"/>
                  <a:gd name="T55" fmla="*/ 425 h 639"/>
                  <a:gd name="T56" fmla="*/ 213 w 726"/>
                  <a:gd name="T57" fmla="*/ 442 h 639"/>
                  <a:gd name="T58" fmla="*/ 196 w 726"/>
                  <a:gd name="T59" fmla="*/ 445 h 639"/>
                  <a:gd name="T60" fmla="*/ 173 w 726"/>
                  <a:gd name="T61" fmla="*/ 438 h 639"/>
                  <a:gd name="T62" fmla="*/ 21 w 726"/>
                  <a:gd name="T63" fmla="*/ 330 h 639"/>
                  <a:gd name="T64" fmla="*/ 3 w 726"/>
                  <a:gd name="T65" fmla="*/ 307 h 639"/>
                  <a:gd name="T66" fmla="*/ 0 w 726"/>
                  <a:gd name="T67" fmla="*/ 283 h 639"/>
                  <a:gd name="T68" fmla="*/ 11 w 726"/>
                  <a:gd name="T69" fmla="*/ 263 h 639"/>
                  <a:gd name="T70" fmla="*/ 150 w 726"/>
                  <a:gd name="T71" fmla="*/ 85 h 639"/>
                  <a:gd name="T72" fmla="*/ 161 w 726"/>
                  <a:gd name="T73" fmla="*/ 71 h 639"/>
                  <a:gd name="T74" fmla="*/ 178 w 726"/>
                  <a:gd name="T75" fmla="*/ 60 h 639"/>
                  <a:gd name="T76" fmla="*/ 201 w 726"/>
                  <a:gd name="T77" fmla="*/ 52 h 639"/>
                  <a:gd name="T78" fmla="*/ 242 w 726"/>
                  <a:gd name="T79" fmla="*/ 43 h 639"/>
                  <a:gd name="T80" fmla="*/ 306 w 726"/>
                  <a:gd name="T81" fmla="*/ 28 h 639"/>
                  <a:gd name="T82" fmla="*/ 345 w 726"/>
                  <a:gd name="T83" fmla="*/ 20 h 639"/>
                  <a:gd name="T84" fmla="*/ 379 w 726"/>
                  <a:gd name="T85" fmla="*/ 11 h 639"/>
                  <a:gd name="T86" fmla="*/ 398 w 726"/>
                  <a:gd name="T87" fmla="*/ 6 h 639"/>
                  <a:gd name="T88" fmla="*/ 418 w 726"/>
                  <a:gd name="T89" fmla="*/ 0 h 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26" h="639">
                    <a:moveTo>
                      <a:pt x="606" y="589"/>
                    </a:moveTo>
                    <a:lnTo>
                      <a:pt x="605" y="589"/>
                    </a:lnTo>
                    <a:lnTo>
                      <a:pt x="603" y="589"/>
                    </a:lnTo>
                    <a:lnTo>
                      <a:pt x="606" y="615"/>
                    </a:lnTo>
                    <a:lnTo>
                      <a:pt x="606" y="589"/>
                    </a:lnTo>
                    <a:close/>
                    <a:moveTo>
                      <a:pt x="418" y="0"/>
                    </a:moveTo>
                    <a:lnTo>
                      <a:pt x="429" y="3"/>
                    </a:lnTo>
                    <a:lnTo>
                      <a:pt x="439" y="8"/>
                    </a:lnTo>
                    <a:lnTo>
                      <a:pt x="446" y="14"/>
                    </a:lnTo>
                    <a:lnTo>
                      <a:pt x="450" y="20"/>
                    </a:lnTo>
                    <a:lnTo>
                      <a:pt x="610" y="297"/>
                    </a:lnTo>
                    <a:lnTo>
                      <a:pt x="666" y="265"/>
                    </a:lnTo>
                    <a:lnTo>
                      <a:pt x="682" y="259"/>
                    </a:lnTo>
                    <a:lnTo>
                      <a:pt x="697" y="257"/>
                    </a:lnTo>
                    <a:lnTo>
                      <a:pt x="709" y="261"/>
                    </a:lnTo>
                    <a:lnTo>
                      <a:pt x="718" y="269"/>
                    </a:lnTo>
                    <a:lnTo>
                      <a:pt x="724" y="282"/>
                    </a:lnTo>
                    <a:lnTo>
                      <a:pt x="726" y="294"/>
                    </a:lnTo>
                    <a:lnTo>
                      <a:pt x="726" y="305"/>
                    </a:lnTo>
                    <a:lnTo>
                      <a:pt x="723" y="312"/>
                    </a:lnTo>
                    <a:lnTo>
                      <a:pt x="722" y="316"/>
                    </a:lnTo>
                    <a:lnTo>
                      <a:pt x="720" y="325"/>
                    </a:lnTo>
                    <a:lnTo>
                      <a:pt x="716" y="340"/>
                    </a:lnTo>
                    <a:lnTo>
                      <a:pt x="711" y="359"/>
                    </a:lnTo>
                    <a:lnTo>
                      <a:pt x="705" y="382"/>
                    </a:lnTo>
                    <a:lnTo>
                      <a:pt x="699" y="408"/>
                    </a:lnTo>
                    <a:lnTo>
                      <a:pt x="692" y="434"/>
                    </a:lnTo>
                    <a:lnTo>
                      <a:pt x="684" y="462"/>
                    </a:lnTo>
                    <a:lnTo>
                      <a:pt x="678" y="490"/>
                    </a:lnTo>
                    <a:lnTo>
                      <a:pt x="671" y="518"/>
                    </a:lnTo>
                    <a:lnTo>
                      <a:pt x="665" y="542"/>
                    </a:lnTo>
                    <a:lnTo>
                      <a:pt x="659" y="565"/>
                    </a:lnTo>
                    <a:lnTo>
                      <a:pt x="654" y="583"/>
                    </a:lnTo>
                    <a:lnTo>
                      <a:pt x="651" y="598"/>
                    </a:lnTo>
                    <a:lnTo>
                      <a:pt x="648" y="606"/>
                    </a:lnTo>
                    <a:lnTo>
                      <a:pt x="642" y="621"/>
                    </a:lnTo>
                    <a:lnTo>
                      <a:pt x="632" y="631"/>
                    </a:lnTo>
                    <a:lnTo>
                      <a:pt x="620" y="637"/>
                    </a:lnTo>
                    <a:lnTo>
                      <a:pt x="606" y="639"/>
                    </a:lnTo>
                    <a:lnTo>
                      <a:pt x="600" y="639"/>
                    </a:lnTo>
                    <a:lnTo>
                      <a:pt x="595" y="638"/>
                    </a:lnTo>
                    <a:lnTo>
                      <a:pt x="591" y="638"/>
                    </a:lnTo>
                    <a:lnTo>
                      <a:pt x="589" y="637"/>
                    </a:lnTo>
                    <a:lnTo>
                      <a:pt x="299" y="562"/>
                    </a:lnTo>
                    <a:lnTo>
                      <a:pt x="290" y="559"/>
                    </a:lnTo>
                    <a:lnTo>
                      <a:pt x="282" y="556"/>
                    </a:lnTo>
                    <a:lnTo>
                      <a:pt x="272" y="549"/>
                    </a:lnTo>
                    <a:lnTo>
                      <a:pt x="265" y="541"/>
                    </a:lnTo>
                    <a:lnTo>
                      <a:pt x="260" y="529"/>
                    </a:lnTo>
                    <a:lnTo>
                      <a:pt x="260" y="522"/>
                    </a:lnTo>
                    <a:lnTo>
                      <a:pt x="263" y="513"/>
                    </a:lnTo>
                    <a:lnTo>
                      <a:pt x="270" y="502"/>
                    </a:lnTo>
                    <a:lnTo>
                      <a:pt x="282" y="492"/>
                    </a:lnTo>
                    <a:lnTo>
                      <a:pt x="346" y="456"/>
                    </a:lnTo>
                    <a:lnTo>
                      <a:pt x="283" y="347"/>
                    </a:lnTo>
                    <a:lnTo>
                      <a:pt x="230" y="425"/>
                    </a:lnTo>
                    <a:lnTo>
                      <a:pt x="221" y="436"/>
                    </a:lnTo>
                    <a:lnTo>
                      <a:pt x="213" y="442"/>
                    </a:lnTo>
                    <a:lnTo>
                      <a:pt x="203" y="444"/>
                    </a:lnTo>
                    <a:lnTo>
                      <a:pt x="196" y="445"/>
                    </a:lnTo>
                    <a:lnTo>
                      <a:pt x="184" y="443"/>
                    </a:lnTo>
                    <a:lnTo>
                      <a:pt x="173" y="438"/>
                    </a:lnTo>
                    <a:lnTo>
                      <a:pt x="163" y="432"/>
                    </a:lnTo>
                    <a:lnTo>
                      <a:pt x="21" y="330"/>
                    </a:lnTo>
                    <a:lnTo>
                      <a:pt x="9" y="319"/>
                    </a:lnTo>
                    <a:lnTo>
                      <a:pt x="3" y="307"/>
                    </a:lnTo>
                    <a:lnTo>
                      <a:pt x="0" y="297"/>
                    </a:lnTo>
                    <a:lnTo>
                      <a:pt x="0" y="283"/>
                    </a:lnTo>
                    <a:lnTo>
                      <a:pt x="5" y="272"/>
                    </a:lnTo>
                    <a:lnTo>
                      <a:pt x="11" y="263"/>
                    </a:lnTo>
                    <a:lnTo>
                      <a:pt x="15" y="259"/>
                    </a:lnTo>
                    <a:lnTo>
                      <a:pt x="150" y="85"/>
                    </a:lnTo>
                    <a:lnTo>
                      <a:pt x="154" y="78"/>
                    </a:lnTo>
                    <a:lnTo>
                      <a:pt x="161" y="71"/>
                    </a:lnTo>
                    <a:lnTo>
                      <a:pt x="171" y="63"/>
                    </a:lnTo>
                    <a:lnTo>
                      <a:pt x="178" y="60"/>
                    </a:lnTo>
                    <a:lnTo>
                      <a:pt x="188" y="57"/>
                    </a:lnTo>
                    <a:lnTo>
                      <a:pt x="201" y="52"/>
                    </a:lnTo>
                    <a:lnTo>
                      <a:pt x="219" y="49"/>
                    </a:lnTo>
                    <a:lnTo>
                      <a:pt x="242" y="43"/>
                    </a:lnTo>
                    <a:lnTo>
                      <a:pt x="271" y="37"/>
                    </a:lnTo>
                    <a:lnTo>
                      <a:pt x="306" y="28"/>
                    </a:lnTo>
                    <a:lnTo>
                      <a:pt x="325" y="23"/>
                    </a:lnTo>
                    <a:lnTo>
                      <a:pt x="345" y="20"/>
                    </a:lnTo>
                    <a:lnTo>
                      <a:pt x="363" y="15"/>
                    </a:lnTo>
                    <a:lnTo>
                      <a:pt x="379" y="11"/>
                    </a:lnTo>
                    <a:lnTo>
                      <a:pt x="391" y="9"/>
                    </a:lnTo>
                    <a:lnTo>
                      <a:pt x="398" y="6"/>
                    </a:lnTo>
                    <a:lnTo>
                      <a:pt x="408" y="3"/>
                    </a:lnTo>
                    <a:lnTo>
                      <a:pt x="418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7" name="Freeform 12">
                <a:extLst>
                  <a:ext uri="{FF2B5EF4-FFF2-40B4-BE49-F238E27FC236}">
                    <a16:creationId xmlns:a16="http://schemas.microsoft.com/office/drawing/2014/main" xmlns="" id="{9E4515D7-8DEB-4DA4-BD24-17397647BFC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03837" y="5656364"/>
                <a:ext cx="100820" cy="135712"/>
              </a:xfrm>
              <a:custGeom>
                <a:avLst/>
                <a:gdLst>
                  <a:gd name="T0" fmla="*/ 454 w 540"/>
                  <a:gd name="T1" fmla="*/ 677 h 726"/>
                  <a:gd name="T2" fmla="*/ 455 w 540"/>
                  <a:gd name="T3" fmla="*/ 700 h 726"/>
                  <a:gd name="T4" fmla="*/ 387 w 540"/>
                  <a:gd name="T5" fmla="*/ 0 h 726"/>
                  <a:gd name="T6" fmla="*/ 414 w 540"/>
                  <a:gd name="T7" fmla="*/ 10 h 726"/>
                  <a:gd name="T8" fmla="*/ 430 w 540"/>
                  <a:gd name="T9" fmla="*/ 33 h 726"/>
                  <a:gd name="T10" fmla="*/ 537 w 540"/>
                  <a:gd name="T11" fmla="*/ 324 h 726"/>
                  <a:gd name="T12" fmla="*/ 538 w 540"/>
                  <a:gd name="T13" fmla="*/ 349 h 726"/>
                  <a:gd name="T14" fmla="*/ 528 w 540"/>
                  <a:gd name="T15" fmla="*/ 367 h 726"/>
                  <a:gd name="T16" fmla="*/ 508 w 540"/>
                  <a:gd name="T17" fmla="*/ 373 h 726"/>
                  <a:gd name="T18" fmla="*/ 488 w 540"/>
                  <a:gd name="T19" fmla="*/ 368 h 726"/>
                  <a:gd name="T20" fmla="*/ 367 w 540"/>
                  <a:gd name="T21" fmla="*/ 454 h 726"/>
                  <a:gd name="T22" fmla="*/ 472 w 540"/>
                  <a:gd name="T23" fmla="*/ 454 h 726"/>
                  <a:gd name="T24" fmla="*/ 490 w 540"/>
                  <a:gd name="T25" fmla="*/ 464 h 726"/>
                  <a:gd name="T26" fmla="*/ 501 w 540"/>
                  <a:gd name="T27" fmla="*/ 486 h 726"/>
                  <a:gd name="T28" fmla="*/ 501 w 540"/>
                  <a:gd name="T29" fmla="*/ 504 h 726"/>
                  <a:gd name="T30" fmla="*/ 498 w 540"/>
                  <a:gd name="T31" fmla="*/ 694 h 726"/>
                  <a:gd name="T32" fmla="*/ 488 w 540"/>
                  <a:gd name="T33" fmla="*/ 712 h 726"/>
                  <a:gd name="T34" fmla="*/ 467 w 540"/>
                  <a:gd name="T35" fmla="*/ 724 h 726"/>
                  <a:gd name="T36" fmla="*/ 445 w 540"/>
                  <a:gd name="T37" fmla="*/ 724 h 726"/>
                  <a:gd name="T38" fmla="*/ 226 w 540"/>
                  <a:gd name="T39" fmla="*/ 711 h 726"/>
                  <a:gd name="T40" fmla="*/ 211 w 540"/>
                  <a:gd name="T41" fmla="*/ 710 h 726"/>
                  <a:gd name="T42" fmla="*/ 193 w 540"/>
                  <a:gd name="T43" fmla="*/ 701 h 726"/>
                  <a:gd name="T44" fmla="*/ 172 w 540"/>
                  <a:gd name="T45" fmla="*/ 686 h 726"/>
                  <a:gd name="T46" fmla="*/ 141 w 540"/>
                  <a:gd name="T47" fmla="*/ 656 h 726"/>
                  <a:gd name="T48" fmla="*/ 93 w 540"/>
                  <a:gd name="T49" fmla="*/ 614 h 726"/>
                  <a:gd name="T50" fmla="*/ 64 w 540"/>
                  <a:gd name="T51" fmla="*/ 587 h 726"/>
                  <a:gd name="T52" fmla="*/ 39 w 540"/>
                  <a:gd name="T53" fmla="*/ 564 h 726"/>
                  <a:gd name="T54" fmla="*/ 23 w 540"/>
                  <a:gd name="T55" fmla="*/ 551 h 726"/>
                  <a:gd name="T56" fmla="*/ 6 w 540"/>
                  <a:gd name="T57" fmla="*/ 536 h 726"/>
                  <a:gd name="T58" fmla="*/ 0 w 540"/>
                  <a:gd name="T59" fmla="*/ 516 h 726"/>
                  <a:gd name="T60" fmla="*/ 5 w 540"/>
                  <a:gd name="T61" fmla="*/ 500 h 726"/>
                  <a:gd name="T62" fmla="*/ 81 w 540"/>
                  <a:gd name="T63" fmla="*/ 183 h 726"/>
                  <a:gd name="T64" fmla="*/ 58 w 540"/>
                  <a:gd name="T65" fmla="*/ 164 h 726"/>
                  <a:gd name="T66" fmla="*/ 54 w 540"/>
                  <a:gd name="T67" fmla="*/ 145 h 726"/>
                  <a:gd name="T68" fmla="*/ 63 w 540"/>
                  <a:gd name="T69" fmla="*/ 123 h 726"/>
                  <a:gd name="T70" fmla="*/ 80 w 540"/>
                  <a:gd name="T71" fmla="*/ 111 h 726"/>
                  <a:gd name="T72" fmla="*/ 90 w 540"/>
                  <a:gd name="T73" fmla="*/ 107 h 726"/>
                  <a:gd name="T74" fmla="*/ 114 w 540"/>
                  <a:gd name="T75" fmla="*/ 99 h 726"/>
                  <a:gd name="T76" fmla="*/ 154 w 540"/>
                  <a:gd name="T77" fmla="*/ 83 h 726"/>
                  <a:gd name="T78" fmla="*/ 205 w 540"/>
                  <a:gd name="T79" fmla="*/ 64 h 726"/>
                  <a:gd name="T80" fmla="*/ 259 w 540"/>
                  <a:gd name="T81" fmla="*/ 44 h 726"/>
                  <a:gd name="T82" fmla="*/ 310 w 540"/>
                  <a:gd name="T83" fmla="*/ 25 h 726"/>
                  <a:gd name="T84" fmla="*/ 349 w 540"/>
                  <a:gd name="T85" fmla="*/ 10 h 726"/>
                  <a:gd name="T86" fmla="*/ 370 w 540"/>
                  <a:gd name="T87" fmla="*/ 2 h 7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40" h="726">
                    <a:moveTo>
                      <a:pt x="455" y="676"/>
                    </a:moveTo>
                    <a:lnTo>
                      <a:pt x="454" y="677"/>
                    </a:lnTo>
                    <a:lnTo>
                      <a:pt x="451" y="678"/>
                    </a:lnTo>
                    <a:lnTo>
                      <a:pt x="455" y="700"/>
                    </a:lnTo>
                    <a:lnTo>
                      <a:pt x="455" y="676"/>
                    </a:lnTo>
                    <a:close/>
                    <a:moveTo>
                      <a:pt x="387" y="0"/>
                    </a:moveTo>
                    <a:lnTo>
                      <a:pt x="402" y="3"/>
                    </a:lnTo>
                    <a:lnTo>
                      <a:pt x="414" y="10"/>
                    </a:lnTo>
                    <a:lnTo>
                      <a:pt x="424" y="21"/>
                    </a:lnTo>
                    <a:lnTo>
                      <a:pt x="430" y="33"/>
                    </a:lnTo>
                    <a:lnTo>
                      <a:pt x="535" y="315"/>
                    </a:lnTo>
                    <a:lnTo>
                      <a:pt x="537" y="324"/>
                    </a:lnTo>
                    <a:lnTo>
                      <a:pt x="540" y="335"/>
                    </a:lnTo>
                    <a:lnTo>
                      <a:pt x="538" y="349"/>
                    </a:lnTo>
                    <a:lnTo>
                      <a:pt x="534" y="360"/>
                    </a:lnTo>
                    <a:lnTo>
                      <a:pt x="528" y="367"/>
                    </a:lnTo>
                    <a:lnTo>
                      <a:pt x="518" y="372"/>
                    </a:lnTo>
                    <a:lnTo>
                      <a:pt x="508" y="373"/>
                    </a:lnTo>
                    <a:lnTo>
                      <a:pt x="498" y="372"/>
                    </a:lnTo>
                    <a:lnTo>
                      <a:pt x="488" y="368"/>
                    </a:lnTo>
                    <a:lnTo>
                      <a:pt x="421" y="336"/>
                    </a:lnTo>
                    <a:lnTo>
                      <a:pt x="367" y="454"/>
                    </a:lnTo>
                    <a:lnTo>
                      <a:pt x="457" y="453"/>
                    </a:lnTo>
                    <a:lnTo>
                      <a:pt x="472" y="454"/>
                    </a:lnTo>
                    <a:lnTo>
                      <a:pt x="483" y="459"/>
                    </a:lnTo>
                    <a:lnTo>
                      <a:pt x="490" y="464"/>
                    </a:lnTo>
                    <a:lnTo>
                      <a:pt x="497" y="475"/>
                    </a:lnTo>
                    <a:lnTo>
                      <a:pt x="501" y="486"/>
                    </a:lnTo>
                    <a:lnTo>
                      <a:pt x="501" y="495"/>
                    </a:lnTo>
                    <a:lnTo>
                      <a:pt x="501" y="504"/>
                    </a:lnTo>
                    <a:lnTo>
                      <a:pt x="500" y="680"/>
                    </a:lnTo>
                    <a:lnTo>
                      <a:pt x="498" y="694"/>
                    </a:lnTo>
                    <a:lnTo>
                      <a:pt x="494" y="705"/>
                    </a:lnTo>
                    <a:lnTo>
                      <a:pt x="488" y="712"/>
                    </a:lnTo>
                    <a:lnTo>
                      <a:pt x="478" y="720"/>
                    </a:lnTo>
                    <a:lnTo>
                      <a:pt x="467" y="724"/>
                    </a:lnTo>
                    <a:lnTo>
                      <a:pt x="455" y="726"/>
                    </a:lnTo>
                    <a:lnTo>
                      <a:pt x="445" y="724"/>
                    </a:lnTo>
                    <a:lnTo>
                      <a:pt x="231" y="710"/>
                    </a:lnTo>
                    <a:lnTo>
                      <a:pt x="226" y="711"/>
                    </a:lnTo>
                    <a:lnTo>
                      <a:pt x="223" y="711"/>
                    </a:lnTo>
                    <a:lnTo>
                      <a:pt x="211" y="710"/>
                    </a:lnTo>
                    <a:lnTo>
                      <a:pt x="200" y="705"/>
                    </a:lnTo>
                    <a:lnTo>
                      <a:pt x="193" y="701"/>
                    </a:lnTo>
                    <a:lnTo>
                      <a:pt x="184" y="695"/>
                    </a:lnTo>
                    <a:lnTo>
                      <a:pt x="172" y="686"/>
                    </a:lnTo>
                    <a:lnTo>
                      <a:pt x="158" y="672"/>
                    </a:lnTo>
                    <a:lnTo>
                      <a:pt x="141" y="656"/>
                    </a:lnTo>
                    <a:lnTo>
                      <a:pt x="119" y="637"/>
                    </a:lnTo>
                    <a:lnTo>
                      <a:pt x="93" y="614"/>
                    </a:lnTo>
                    <a:lnTo>
                      <a:pt x="79" y="601"/>
                    </a:lnTo>
                    <a:lnTo>
                      <a:pt x="64" y="587"/>
                    </a:lnTo>
                    <a:lnTo>
                      <a:pt x="51" y="575"/>
                    </a:lnTo>
                    <a:lnTo>
                      <a:pt x="39" y="564"/>
                    </a:lnTo>
                    <a:lnTo>
                      <a:pt x="29" y="556"/>
                    </a:lnTo>
                    <a:lnTo>
                      <a:pt x="23" y="551"/>
                    </a:lnTo>
                    <a:lnTo>
                      <a:pt x="14" y="545"/>
                    </a:lnTo>
                    <a:lnTo>
                      <a:pt x="6" y="536"/>
                    </a:lnTo>
                    <a:lnTo>
                      <a:pt x="3" y="529"/>
                    </a:lnTo>
                    <a:lnTo>
                      <a:pt x="0" y="516"/>
                    </a:lnTo>
                    <a:lnTo>
                      <a:pt x="3" y="506"/>
                    </a:lnTo>
                    <a:lnTo>
                      <a:pt x="5" y="500"/>
                    </a:lnTo>
                    <a:lnTo>
                      <a:pt x="141" y="210"/>
                    </a:lnTo>
                    <a:lnTo>
                      <a:pt x="81" y="183"/>
                    </a:lnTo>
                    <a:lnTo>
                      <a:pt x="67" y="174"/>
                    </a:lnTo>
                    <a:lnTo>
                      <a:pt x="58" y="164"/>
                    </a:lnTo>
                    <a:lnTo>
                      <a:pt x="55" y="155"/>
                    </a:lnTo>
                    <a:lnTo>
                      <a:pt x="54" y="145"/>
                    </a:lnTo>
                    <a:lnTo>
                      <a:pt x="57" y="133"/>
                    </a:lnTo>
                    <a:lnTo>
                      <a:pt x="63" y="123"/>
                    </a:lnTo>
                    <a:lnTo>
                      <a:pt x="73" y="116"/>
                    </a:lnTo>
                    <a:lnTo>
                      <a:pt x="80" y="111"/>
                    </a:lnTo>
                    <a:lnTo>
                      <a:pt x="87" y="109"/>
                    </a:lnTo>
                    <a:lnTo>
                      <a:pt x="90" y="107"/>
                    </a:lnTo>
                    <a:lnTo>
                      <a:pt x="99" y="104"/>
                    </a:lnTo>
                    <a:lnTo>
                      <a:pt x="114" y="99"/>
                    </a:lnTo>
                    <a:lnTo>
                      <a:pt x="132" y="92"/>
                    </a:lnTo>
                    <a:lnTo>
                      <a:pt x="154" y="83"/>
                    </a:lnTo>
                    <a:lnTo>
                      <a:pt x="179" y="75"/>
                    </a:lnTo>
                    <a:lnTo>
                      <a:pt x="205" y="64"/>
                    </a:lnTo>
                    <a:lnTo>
                      <a:pt x="232" y="54"/>
                    </a:lnTo>
                    <a:lnTo>
                      <a:pt x="259" y="44"/>
                    </a:lnTo>
                    <a:lnTo>
                      <a:pt x="284" y="35"/>
                    </a:lnTo>
                    <a:lnTo>
                      <a:pt x="310" y="25"/>
                    </a:lnTo>
                    <a:lnTo>
                      <a:pt x="330" y="16"/>
                    </a:lnTo>
                    <a:lnTo>
                      <a:pt x="349" y="10"/>
                    </a:lnTo>
                    <a:lnTo>
                      <a:pt x="363" y="6"/>
                    </a:lnTo>
                    <a:lnTo>
                      <a:pt x="370" y="2"/>
                    </a:lnTo>
                    <a:lnTo>
                      <a:pt x="387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F642AAD3-3EC4-4428-B0FF-3FA432B86C8A}"/>
                </a:ext>
              </a:extLst>
            </p:cNvPr>
            <p:cNvSpPr txBox="1"/>
            <p:nvPr/>
          </p:nvSpPr>
          <p:spPr>
            <a:xfrm>
              <a:off x="9069970" y="854402"/>
              <a:ext cx="23577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z="1400" spc="-300" dirty="0">
                  <a:solidFill>
                    <a:schemeClr val="bg2">
                      <a:lumMod val="50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방송 단위당 </a:t>
              </a:r>
              <a:r>
                <a:rPr lang="ko-KR" altLang="en-US" sz="1400" spc="-300" dirty="0" err="1">
                  <a:solidFill>
                    <a:schemeClr val="bg2">
                      <a:lumMod val="50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취급액</a:t>
              </a:r>
              <a:r>
                <a:rPr lang="ko-KR" altLang="en-US" sz="1400" spc="-300" dirty="0">
                  <a:solidFill>
                    <a:schemeClr val="bg2">
                      <a:lumMod val="50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 비율</a:t>
              </a:r>
              <a:endParaRPr lang="en-US" altLang="ko-KR" sz="1400" spc="-300" dirty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xmlns="" id="{DD0ED697-2D30-497D-8CD1-5E884DD73432}"/>
              </a:ext>
            </a:extLst>
          </p:cNvPr>
          <p:cNvGrpSpPr/>
          <p:nvPr/>
        </p:nvGrpSpPr>
        <p:grpSpPr>
          <a:xfrm>
            <a:off x="750221" y="420889"/>
            <a:ext cx="831154" cy="827088"/>
            <a:chOff x="6784954" y="3032825"/>
            <a:chExt cx="960782" cy="9566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xmlns="" id="{9A0B9755-25E7-49B1-8DEA-B615707D4E9F}"/>
                </a:ext>
              </a:extLst>
            </p:cNvPr>
            <p:cNvSpPr/>
            <p:nvPr/>
          </p:nvSpPr>
          <p:spPr>
            <a:xfrm>
              <a:off x="6784954" y="3032825"/>
              <a:ext cx="960782" cy="956678"/>
            </a:xfrm>
            <a:prstGeom prst="rect">
              <a:avLst/>
            </a:prstGeom>
            <a:solidFill>
              <a:srgbClr val="FFE6C1"/>
            </a:solidFill>
            <a:ln>
              <a:solidFill>
                <a:srgbClr val="FFE6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xmlns="" id="{98FEECD7-6110-4C07-9D6D-3119F0F4E1FE}"/>
                </a:ext>
              </a:extLst>
            </p:cNvPr>
            <p:cNvGrpSpPr/>
            <p:nvPr/>
          </p:nvGrpSpPr>
          <p:grpSpPr>
            <a:xfrm>
              <a:off x="6921877" y="3182368"/>
              <a:ext cx="686934" cy="676315"/>
              <a:chOff x="6921877" y="3182368"/>
              <a:chExt cx="686934" cy="676315"/>
            </a:xfrm>
          </p:grpSpPr>
          <p:sp>
            <p:nvSpPr>
              <p:cNvPr id="104" name="Rectangle 16">
                <a:extLst>
                  <a:ext uri="{FF2B5EF4-FFF2-40B4-BE49-F238E27FC236}">
                    <a16:creationId xmlns:a16="http://schemas.microsoft.com/office/drawing/2014/main" xmlns="" id="{B1D0FC5D-2541-41A4-8E97-B23920D27C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1146" y="3495932"/>
                <a:ext cx="265512" cy="52261"/>
              </a:xfrm>
              <a:prstGeom prst="rect">
                <a:avLst/>
              </a:pr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5" name="Freeform 17">
                <a:extLst>
                  <a:ext uri="{FF2B5EF4-FFF2-40B4-BE49-F238E27FC236}">
                    <a16:creationId xmlns:a16="http://schemas.microsoft.com/office/drawing/2014/main" xmlns="" id="{60C2B3C3-D147-42AB-B2F8-5D05585FCE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21877" y="3182368"/>
                <a:ext cx="637536" cy="627128"/>
              </a:xfrm>
              <a:custGeom>
                <a:avLst/>
                <a:gdLst>
                  <a:gd name="T0" fmla="*/ 413 w 3302"/>
                  <a:gd name="T1" fmla="*/ 0 h 3264"/>
                  <a:gd name="T2" fmla="*/ 2890 w 3302"/>
                  <a:gd name="T3" fmla="*/ 0 h 3264"/>
                  <a:gd name="T4" fmla="*/ 2941 w 3302"/>
                  <a:gd name="T5" fmla="*/ 3 h 3264"/>
                  <a:gd name="T6" fmla="*/ 2992 w 3302"/>
                  <a:gd name="T7" fmla="*/ 12 h 3264"/>
                  <a:gd name="T8" fmla="*/ 3039 w 3302"/>
                  <a:gd name="T9" fmla="*/ 27 h 3264"/>
                  <a:gd name="T10" fmla="*/ 3083 w 3302"/>
                  <a:gd name="T11" fmla="*/ 48 h 3264"/>
                  <a:gd name="T12" fmla="*/ 3126 w 3302"/>
                  <a:gd name="T13" fmla="*/ 73 h 3264"/>
                  <a:gd name="T14" fmla="*/ 3164 w 3302"/>
                  <a:gd name="T15" fmla="*/ 103 h 3264"/>
                  <a:gd name="T16" fmla="*/ 3198 w 3302"/>
                  <a:gd name="T17" fmla="*/ 137 h 3264"/>
                  <a:gd name="T18" fmla="*/ 3228 w 3302"/>
                  <a:gd name="T19" fmla="*/ 175 h 3264"/>
                  <a:gd name="T20" fmla="*/ 3254 w 3302"/>
                  <a:gd name="T21" fmla="*/ 216 h 3264"/>
                  <a:gd name="T22" fmla="*/ 3275 w 3302"/>
                  <a:gd name="T23" fmla="*/ 261 h 3264"/>
                  <a:gd name="T24" fmla="*/ 3290 w 3302"/>
                  <a:gd name="T25" fmla="*/ 307 h 3264"/>
                  <a:gd name="T26" fmla="*/ 3299 w 3302"/>
                  <a:gd name="T27" fmla="*/ 357 h 3264"/>
                  <a:gd name="T28" fmla="*/ 3302 w 3302"/>
                  <a:gd name="T29" fmla="*/ 408 h 3264"/>
                  <a:gd name="T30" fmla="*/ 3302 w 3302"/>
                  <a:gd name="T31" fmla="*/ 1658 h 3264"/>
                  <a:gd name="T32" fmla="*/ 3258 w 3302"/>
                  <a:gd name="T33" fmla="*/ 1650 h 3264"/>
                  <a:gd name="T34" fmla="*/ 3212 w 3302"/>
                  <a:gd name="T35" fmla="*/ 1648 h 3264"/>
                  <a:gd name="T36" fmla="*/ 3164 w 3302"/>
                  <a:gd name="T37" fmla="*/ 1650 h 3264"/>
                  <a:gd name="T38" fmla="*/ 3117 w 3302"/>
                  <a:gd name="T39" fmla="*/ 1659 h 3264"/>
                  <a:gd name="T40" fmla="*/ 3071 w 3302"/>
                  <a:gd name="T41" fmla="*/ 1673 h 3264"/>
                  <a:gd name="T42" fmla="*/ 3027 w 3302"/>
                  <a:gd name="T43" fmla="*/ 1691 h 3264"/>
                  <a:gd name="T44" fmla="*/ 3027 w 3302"/>
                  <a:gd name="T45" fmla="*/ 544 h 3264"/>
                  <a:gd name="T46" fmla="*/ 275 w 3302"/>
                  <a:gd name="T47" fmla="*/ 544 h 3264"/>
                  <a:gd name="T48" fmla="*/ 275 w 3302"/>
                  <a:gd name="T49" fmla="*/ 2856 h 3264"/>
                  <a:gd name="T50" fmla="*/ 279 w 3302"/>
                  <a:gd name="T51" fmla="*/ 2883 h 3264"/>
                  <a:gd name="T52" fmla="*/ 287 w 3302"/>
                  <a:gd name="T53" fmla="*/ 2909 h 3264"/>
                  <a:gd name="T54" fmla="*/ 299 w 3302"/>
                  <a:gd name="T55" fmla="*/ 2932 h 3264"/>
                  <a:gd name="T56" fmla="*/ 315 w 3302"/>
                  <a:gd name="T57" fmla="*/ 2952 h 3264"/>
                  <a:gd name="T58" fmla="*/ 336 w 3302"/>
                  <a:gd name="T59" fmla="*/ 2969 h 3264"/>
                  <a:gd name="T60" fmla="*/ 359 w 3302"/>
                  <a:gd name="T61" fmla="*/ 2982 h 3264"/>
                  <a:gd name="T62" fmla="*/ 385 w 3302"/>
                  <a:gd name="T63" fmla="*/ 2990 h 3264"/>
                  <a:gd name="T64" fmla="*/ 413 w 3302"/>
                  <a:gd name="T65" fmla="*/ 2992 h 3264"/>
                  <a:gd name="T66" fmla="*/ 1790 w 3302"/>
                  <a:gd name="T67" fmla="*/ 2992 h 3264"/>
                  <a:gd name="T68" fmla="*/ 1710 w 3302"/>
                  <a:gd name="T69" fmla="*/ 3264 h 3264"/>
                  <a:gd name="T70" fmla="*/ 413 w 3302"/>
                  <a:gd name="T71" fmla="*/ 3264 h 3264"/>
                  <a:gd name="T72" fmla="*/ 361 w 3302"/>
                  <a:gd name="T73" fmla="*/ 3261 h 3264"/>
                  <a:gd name="T74" fmla="*/ 311 w 3302"/>
                  <a:gd name="T75" fmla="*/ 3252 h 3264"/>
                  <a:gd name="T76" fmla="*/ 264 w 3302"/>
                  <a:gd name="T77" fmla="*/ 3237 h 3264"/>
                  <a:gd name="T78" fmla="*/ 219 w 3302"/>
                  <a:gd name="T79" fmla="*/ 3216 h 3264"/>
                  <a:gd name="T80" fmla="*/ 177 w 3302"/>
                  <a:gd name="T81" fmla="*/ 3190 h 3264"/>
                  <a:gd name="T82" fmla="*/ 139 w 3302"/>
                  <a:gd name="T83" fmla="*/ 3161 h 3264"/>
                  <a:gd name="T84" fmla="*/ 104 w 3302"/>
                  <a:gd name="T85" fmla="*/ 3127 h 3264"/>
                  <a:gd name="T86" fmla="*/ 73 w 3302"/>
                  <a:gd name="T87" fmla="*/ 3089 h 3264"/>
                  <a:gd name="T88" fmla="*/ 48 w 3302"/>
                  <a:gd name="T89" fmla="*/ 3048 h 3264"/>
                  <a:gd name="T90" fmla="*/ 28 w 3302"/>
                  <a:gd name="T91" fmla="*/ 3003 h 3264"/>
                  <a:gd name="T92" fmla="*/ 13 w 3302"/>
                  <a:gd name="T93" fmla="*/ 2957 h 3264"/>
                  <a:gd name="T94" fmla="*/ 3 w 3302"/>
                  <a:gd name="T95" fmla="*/ 2907 h 3264"/>
                  <a:gd name="T96" fmla="*/ 0 w 3302"/>
                  <a:gd name="T97" fmla="*/ 2856 h 3264"/>
                  <a:gd name="T98" fmla="*/ 0 w 3302"/>
                  <a:gd name="T99" fmla="*/ 408 h 3264"/>
                  <a:gd name="T100" fmla="*/ 3 w 3302"/>
                  <a:gd name="T101" fmla="*/ 357 h 3264"/>
                  <a:gd name="T102" fmla="*/ 13 w 3302"/>
                  <a:gd name="T103" fmla="*/ 307 h 3264"/>
                  <a:gd name="T104" fmla="*/ 28 w 3302"/>
                  <a:gd name="T105" fmla="*/ 261 h 3264"/>
                  <a:gd name="T106" fmla="*/ 48 w 3302"/>
                  <a:gd name="T107" fmla="*/ 216 h 3264"/>
                  <a:gd name="T108" fmla="*/ 73 w 3302"/>
                  <a:gd name="T109" fmla="*/ 175 h 3264"/>
                  <a:gd name="T110" fmla="*/ 104 w 3302"/>
                  <a:gd name="T111" fmla="*/ 137 h 3264"/>
                  <a:gd name="T112" fmla="*/ 139 w 3302"/>
                  <a:gd name="T113" fmla="*/ 103 h 3264"/>
                  <a:gd name="T114" fmla="*/ 177 w 3302"/>
                  <a:gd name="T115" fmla="*/ 73 h 3264"/>
                  <a:gd name="T116" fmla="*/ 219 w 3302"/>
                  <a:gd name="T117" fmla="*/ 48 h 3264"/>
                  <a:gd name="T118" fmla="*/ 264 w 3302"/>
                  <a:gd name="T119" fmla="*/ 27 h 3264"/>
                  <a:gd name="T120" fmla="*/ 311 w 3302"/>
                  <a:gd name="T121" fmla="*/ 12 h 3264"/>
                  <a:gd name="T122" fmla="*/ 361 w 3302"/>
                  <a:gd name="T123" fmla="*/ 3 h 3264"/>
                  <a:gd name="T124" fmla="*/ 413 w 3302"/>
                  <a:gd name="T125" fmla="*/ 0 h 3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302" h="3264">
                    <a:moveTo>
                      <a:pt x="413" y="0"/>
                    </a:moveTo>
                    <a:lnTo>
                      <a:pt x="2890" y="0"/>
                    </a:lnTo>
                    <a:lnTo>
                      <a:pt x="2941" y="3"/>
                    </a:lnTo>
                    <a:lnTo>
                      <a:pt x="2992" y="12"/>
                    </a:lnTo>
                    <a:lnTo>
                      <a:pt x="3039" y="27"/>
                    </a:lnTo>
                    <a:lnTo>
                      <a:pt x="3083" y="48"/>
                    </a:lnTo>
                    <a:lnTo>
                      <a:pt x="3126" y="73"/>
                    </a:lnTo>
                    <a:lnTo>
                      <a:pt x="3164" y="103"/>
                    </a:lnTo>
                    <a:lnTo>
                      <a:pt x="3198" y="137"/>
                    </a:lnTo>
                    <a:lnTo>
                      <a:pt x="3228" y="175"/>
                    </a:lnTo>
                    <a:lnTo>
                      <a:pt x="3254" y="216"/>
                    </a:lnTo>
                    <a:lnTo>
                      <a:pt x="3275" y="261"/>
                    </a:lnTo>
                    <a:lnTo>
                      <a:pt x="3290" y="307"/>
                    </a:lnTo>
                    <a:lnTo>
                      <a:pt x="3299" y="357"/>
                    </a:lnTo>
                    <a:lnTo>
                      <a:pt x="3302" y="408"/>
                    </a:lnTo>
                    <a:lnTo>
                      <a:pt x="3302" y="1658"/>
                    </a:lnTo>
                    <a:lnTo>
                      <a:pt x="3258" y="1650"/>
                    </a:lnTo>
                    <a:lnTo>
                      <a:pt x="3212" y="1648"/>
                    </a:lnTo>
                    <a:lnTo>
                      <a:pt x="3164" y="1650"/>
                    </a:lnTo>
                    <a:lnTo>
                      <a:pt x="3117" y="1659"/>
                    </a:lnTo>
                    <a:lnTo>
                      <a:pt x="3071" y="1673"/>
                    </a:lnTo>
                    <a:lnTo>
                      <a:pt x="3027" y="1691"/>
                    </a:lnTo>
                    <a:lnTo>
                      <a:pt x="3027" y="544"/>
                    </a:lnTo>
                    <a:lnTo>
                      <a:pt x="275" y="544"/>
                    </a:lnTo>
                    <a:lnTo>
                      <a:pt x="275" y="2856"/>
                    </a:lnTo>
                    <a:lnTo>
                      <a:pt x="279" y="2883"/>
                    </a:lnTo>
                    <a:lnTo>
                      <a:pt x="287" y="2909"/>
                    </a:lnTo>
                    <a:lnTo>
                      <a:pt x="299" y="2932"/>
                    </a:lnTo>
                    <a:lnTo>
                      <a:pt x="315" y="2952"/>
                    </a:lnTo>
                    <a:lnTo>
                      <a:pt x="336" y="2969"/>
                    </a:lnTo>
                    <a:lnTo>
                      <a:pt x="359" y="2982"/>
                    </a:lnTo>
                    <a:lnTo>
                      <a:pt x="385" y="2990"/>
                    </a:lnTo>
                    <a:lnTo>
                      <a:pt x="413" y="2992"/>
                    </a:lnTo>
                    <a:lnTo>
                      <a:pt x="1790" y="2992"/>
                    </a:lnTo>
                    <a:lnTo>
                      <a:pt x="1710" y="3264"/>
                    </a:lnTo>
                    <a:lnTo>
                      <a:pt x="413" y="3264"/>
                    </a:lnTo>
                    <a:lnTo>
                      <a:pt x="361" y="3261"/>
                    </a:lnTo>
                    <a:lnTo>
                      <a:pt x="311" y="3252"/>
                    </a:lnTo>
                    <a:lnTo>
                      <a:pt x="264" y="3237"/>
                    </a:lnTo>
                    <a:lnTo>
                      <a:pt x="219" y="3216"/>
                    </a:lnTo>
                    <a:lnTo>
                      <a:pt x="177" y="3190"/>
                    </a:lnTo>
                    <a:lnTo>
                      <a:pt x="139" y="3161"/>
                    </a:lnTo>
                    <a:lnTo>
                      <a:pt x="104" y="3127"/>
                    </a:lnTo>
                    <a:lnTo>
                      <a:pt x="73" y="3089"/>
                    </a:lnTo>
                    <a:lnTo>
                      <a:pt x="48" y="3048"/>
                    </a:lnTo>
                    <a:lnTo>
                      <a:pt x="28" y="3003"/>
                    </a:lnTo>
                    <a:lnTo>
                      <a:pt x="13" y="2957"/>
                    </a:lnTo>
                    <a:lnTo>
                      <a:pt x="3" y="2907"/>
                    </a:lnTo>
                    <a:lnTo>
                      <a:pt x="0" y="2856"/>
                    </a:lnTo>
                    <a:lnTo>
                      <a:pt x="0" y="408"/>
                    </a:lnTo>
                    <a:lnTo>
                      <a:pt x="3" y="357"/>
                    </a:lnTo>
                    <a:lnTo>
                      <a:pt x="13" y="307"/>
                    </a:lnTo>
                    <a:lnTo>
                      <a:pt x="28" y="261"/>
                    </a:lnTo>
                    <a:lnTo>
                      <a:pt x="48" y="216"/>
                    </a:lnTo>
                    <a:lnTo>
                      <a:pt x="73" y="175"/>
                    </a:lnTo>
                    <a:lnTo>
                      <a:pt x="104" y="137"/>
                    </a:lnTo>
                    <a:lnTo>
                      <a:pt x="139" y="103"/>
                    </a:lnTo>
                    <a:lnTo>
                      <a:pt x="177" y="73"/>
                    </a:lnTo>
                    <a:lnTo>
                      <a:pt x="219" y="48"/>
                    </a:lnTo>
                    <a:lnTo>
                      <a:pt x="264" y="27"/>
                    </a:lnTo>
                    <a:lnTo>
                      <a:pt x="311" y="12"/>
                    </a:lnTo>
                    <a:lnTo>
                      <a:pt x="361" y="3"/>
                    </a:lnTo>
                    <a:lnTo>
                      <a:pt x="413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6" name="Rectangle 18">
                <a:extLst>
                  <a:ext uri="{FF2B5EF4-FFF2-40B4-BE49-F238E27FC236}">
                    <a16:creationId xmlns:a16="http://schemas.microsoft.com/office/drawing/2014/main" xmlns="" id="{0E7C868A-A834-4370-B0AB-69E55E6B6C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1146" y="3391411"/>
                <a:ext cx="265512" cy="52261"/>
              </a:xfrm>
              <a:prstGeom prst="rect">
                <a:avLst/>
              </a:pr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7" name="Freeform 19">
                <a:extLst>
                  <a:ext uri="{FF2B5EF4-FFF2-40B4-BE49-F238E27FC236}">
                    <a16:creationId xmlns:a16="http://schemas.microsoft.com/office/drawing/2014/main" xmlns="" id="{28E66536-19C0-42A3-A278-0452F6AFC1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61146" y="3600454"/>
                <a:ext cx="241585" cy="52261"/>
              </a:xfrm>
              <a:custGeom>
                <a:avLst/>
                <a:gdLst>
                  <a:gd name="T0" fmla="*/ 0 w 1254"/>
                  <a:gd name="T1" fmla="*/ 0 h 272"/>
                  <a:gd name="T2" fmla="*/ 1254 w 1254"/>
                  <a:gd name="T3" fmla="*/ 0 h 272"/>
                  <a:gd name="T4" fmla="*/ 976 w 1254"/>
                  <a:gd name="T5" fmla="*/ 272 h 272"/>
                  <a:gd name="T6" fmla="*/ 0 w 1254"/>
                  <a:gd name="T7" fmla="*/ 272 h 272"/>
                  <a:gd name="T8" fmla="*/ 0 w 1254"/>
                  <a:gd name="T9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4" h="272">
                    <a:moveTo>
                      <a:pt x="0" y="0"/>
                    </a:moveTo>
                    <a:lnTo>
                      <a:pt x="1254" y="0"/>
                    </a:lnTo>
                    <a:lnTo>
                      <a:pt x="976" y="272"/>
                    </a:lnTo>
                    <a:lnTo>
                      <a:pt x="0" y="2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8" name="Rectangle 20">
                <a:extLst>
                  <a:ext uri="{FF2B5EF4-FFF2-40B4-BE49-F238E27FC236}">
                    <a16:creationId xmlns:a16="http://schemas.microsoft.com/office/drawing/2014/main" xmlns="" id="{97A2EDD4-173E-4B9B-9FCF-195283D4DD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4633" y="3495932"/>
                <a:ext cx="53257" cy="52261"/>
              </a:xfrm>
              <a:prstGeom prst="rect">
                <a:avLst/>
              </a:pr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9" name="Rectangle 21">
                <a:extLst>
                  <a:ext uri="{FF2B5EF4-FFF2-40B4-BE49-F238E27FC236}">
                    <a16:creationId xmlns:a16="http://schemas.microsoft.com/office/drawing/2014/main" xmlns="" id="{162C25E8-6436-4E86-83D5-DDC37BC733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4633" y="3391411"/>
                <a:ext cx="53257" cy="52261"/>
              </a:xfrm>
              <a:prstGeom prst="rect">
                <a:avLst/>
              </a:pr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0" name="Rectangle 22">
                <a:extLst>
                  <a:ext uri="{FF2B5EF4-FFF2-40B4-BE49-F238E27FC236}">
                    <a16:creationId xmlns:a16="http://schemas.microsoft.com/office/drawing/2014/main" xmlns="" id="{1FDD1430-12F6-4D53-BDDE-D8B21F6FCD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4633" y="3600454"/>
                <a:ext cx="53257" cy="52261"/>
              </a:xfrm>
              <a:prstGeom prst="rect">
                <a:avLst/>
              </a:pr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1" name="Freeform 23">
                <a:extLst>
                  <a:ext uri="{FF2B5EF4-FFF2-40B4-BE49-F238E27FC236}">
                    <a16:creationId xmlns:a16="http://schemas.microsoft.com/office/drawing/2014/main" xmlns="" id="{B0B82025-AD69-47F8-A457-AE8647A500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87633" y="3550499"/>
                <a:ext cx="121178" cy="119124"/>
              </a:xfrm>
              <a:custGeom>
                <a:avLst/>
                <a:gdLst>
                  <a:gd name="T0" fmla="*/ 272 w 629"/>
                  <a:gd name="T1" fmla="*/ 0 h 624"/>
                  <a:gd name="T2" fmla="*/ 299 w 629"/>
                  <a:gd name="T3" fmla="*/ 4 h 624"/>
                  <a:gd name="T4" fmla="*/ 327 w 629"/>
                  <a:gd name="T5" fmla="*/ 12 h 624"/>
                  <a:gd name="T6" fmla="*/ 352 w 629"/>
                  <a:gd name="T7" fmla="*/ 25 h 624"/>
                  <a:gd name="T8" fmla="*/ 376 w 629"/>
                  <a:gd name="T9" fmla="*/ 45 h 624"/>
                  <a:gd name="T10" fmla="*/ 585 w 629"/>
                  <a:gd name="T11" fmla="*/ 251 h 624"/>
                  <a:gd name="T12" fmla="*/ 603 w 629"/>
                  <a:gd name="T13" fmla="*/ 274 h 624"/>
                  <a:gd name="T14" fmla="*/ 617 w 629"/>
                  <a:gd name="T15" fmla="*/ 300 h 624"/>
                  <a:gd name="T16" fmla="*/ 625 w 629"/>
                  <a:gd name="T17" fmla="*/ 326 h 624"/>
                  <a:gd name="T18" fmla="*/ 629 w 629"/>
                  <a:gd name="T19" fmla="*/ 354 h 624"/>
                  <a:gd name="T20" fmla="*/ 625 w 629"/>
                  <a:gd name="T21" fmla="*/ 381 h 624"/>
                  <a:gd name="T22" fmla="*/ 617 w 629"/>
                  <a:gd name="T23" fmla="*/ 408 h 624"/>
                  <a:gd name="T24" fmla="*/ 604 w 629"/>
                  <a:gd name="T25" fmla="*/ 435 h 624"/>
                  <a:gd name="T26" fmla="*/ 586 w 629"/>
                  <a:gd name="T27" fmla="*/ 457 h 624"/>
                  <a:gd name="T28" fmla="*/ 418 w 629"/>
                  <a:gd name="T29" fmla="*/ 624 h 624"/>
                  <a:gd name="T30" fmla="*/ 0 w 629"/>
                  <a:gd name="T31" fmla="*/ 210 h 624"/>
                  <a:gd name="T32" fmla="*/ 169 w 629"/>
                  <a:gd name="T33" fmla="*/ 42 h 624"/>
                  <a:gd name="T34" fmla="*/ 192 w 629"/>
                  <a:gd name="T35" fmla="*/ 24 h 624"/>
                  <a:gd name="T36" fmla="*/ 217 w 629"/>
                  <a:gd name="T37" fmla="*/ 12 h 624"/>
                  <a:gd name="T38" fmla="*/ 244 w 629"/>
                  <a:gd name="T39" fmla="*/ 4 h 624"/>
                  <a:gd name="T40" fmla="*/ 272 w 629"/>
                  <a:gd name="T41" fmla="*/ 0 h 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29" h="624">
                    <a:moveTo>
                      <a:pt x="272" y="0"/>
                    </a:moveTo>
                    <a:lnTo>
                      <a:pt x="299" y="4"/>
                    </a:lnTo>
                    <a:lnTo>
                      <a:pt x="327" y="12"/>
                    </a:lnTo>
                    <a:lnTo>
                      <a:pt x="352" y="25"/>
                    </a:lnTo>
                    <a:lnTo>
                      <a:pt x="376" y="45"/>
                    </a:lnTo>
                    <a:lnTo>
                      <a:pt x="585" y="251"/>
                    </a:lnTo>
                    <a:lnTo>
                      <a:pt x="603" y="274"/>
                    </a:lnTo>
                    <a:lnTo>
                      <a:pt x="617" y="300"/>
                    </a:lnTo>
                    <a:lnTo>
                      <a:pt x="625" y="326"/>
                    </a:lnTo>
                    <a:lnTo>
                      <a:pt x="629" y="354"/>
                    </a:lnTo>
                    <a:lnTo>
                      <a:pt x="625" y="381"/>
                    </a:lnTo>
                    <a:lnTo>
                      <a:pt x="617" y="408"/>
                    </a:lnTo>
                    <a:lnTo>
                      <a:pt x="604" y="435"/>
                    </a:lnTo>
                    <a:lnTo>
                      <a:pt x="586" y="457"/>
                    </a:lnTo>
                    <a:lnTo>
                      <a:pt x="418" y="624"/>
                    </a:lnTo>
                    <a:lnTo>
                      <a:pt x="0" y="210"/>
                    </a:lnTo>
                    <a:lnTo>
                      <a:pt x="169" y="42"/>
                    </a:lnTo>
                    <a:lnTo>
                      <a:pt x="192" y="24"/>
                    </a:lnTo>
                    <a:lnTo>
                      <a:pt x="217" y="12"/>
                    </a:lnTo>
                    <a:lnTo>
                      <a:pt x="244" y="4"/>
                    </a:lnTo>
                    <a:lnTo>
                      <a:pt x="27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2" name="Freeform 24">
                <a:extLst>
                  <a:ext uri="{FF2B5EF4-FFF2-40B4-BE49-F238E27FC236}">
                    <a16:creationId xmlns:a16="http://schemas.microsoft.com/office/drawing/2014/main" xmlns="" id="{AB6BEE3F-3A5B-4E08-BD9D-0B40263AA33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96989" y="3615824"/>
                <a:ext cx="246988" cy="242859"/>
              </a:xfrm>
              <a:custGeom>
                <a:avLst/>
                <a:gdLst>
                  <a:gd name="T0" fmla="*/ 260 w 1284"/>
                  <a:gd name="T1" fmla="*/ 754 h 1264"/>
                  <a:gd name="T2" fmla="*/ 177 w 1284"/>
                  <a:gd name="T3" fmla="*/ 1032 h 1264"/>
                  <a:gd name="T4" fmla="*/ 236 w 1284"/>
                  <a:gd name="T5" fmla="*/ 1090 h 1264"/>
                  <a:gd name="T6" fmla="*/ 513 w 1284"/>
                  <a:gd name="T7" fmla="*/ 1009 h 1264"/>
                  <a:gd name="T8" fmla="*/ 471 w 1284"/>
                  <a:gd name="T9" fmla="*/ 796 h 1264"/>
                  <a:gd name="T10" fmla="*/ 260 w 1284"/>
                  <a:gd name="T11" fmla="*/ 754 h 1264"/>
                  <a:gd name="T12" fmla="*/ 848 w 1284"/>
                  <a:gd name="T13" fmla="*/ 0 h 1264"/>
                  <a:gd name="T14" fmla="*/ 1284 w 1284"/>
                  <a:gd name="T15" fmla="*/ 430 h 1264"/>
                  <a:gd name="T16" fmla="*/ 604 w 1284"/>
                  <a:gd name="T17" fmla="*/ 1099 h 1264"/>
                  <a:gd name="T18" fmla="*/ 596 w 1284"/>
                  <a:gd name="T19" fmla="*/ 1107 h 1264"/>
                  <a:gd name="T20" fmla="*/ 586 w 1284"/>
                  <a:gd name="T21" fmla="*/ 1114 h 1264"/>
                  <a:gd name="T22" fmla="*/ 576 w 1284"/>
                  <a:gd name="T23" fmla="*/ 1118 h 1264"/>
                  <a:gd name="T24" fmla="*/ 80 w 1284"/>
                  <a:gd name="T25" fmla="*/ 1262 h 1264"/>
                  <a:gd name="T26" fmla="*/ 74 w 1284"/>
                  <a:gd name="T27" fmla="*/ 1263 h 1264"/>
                  <a:gd name="T28" fmla="*/ 68 w 1284"/>
                  <a:gd name="T29" fmla="*/ 1264 h 1264"/>
                  <a:gd name="T30" fmla="*/ 62 w 1284"/>
                  <a:gd name="T31" fmla="*/ 1264 h 1264"/>
                  <a:gd name="T32" fmla="*/ 46 w 1284"/>
                  <a:gd name="T33" fmla="*/ 1263 h 1264"/>
                  <a:gd name="T34" fmla="*/ 31 w 1284"/>
                  <a:gd name="T35" fmla="*/ 1256 h 1264"/>
                  <a:gd name="T36" fmla="*/ 19 w 1284"/>
                  <a:gd name="T37" fmla="*/ 1247 h 1264"/>
                  <a:gd name="T38" fmla="*/ 8 w 1284"/>
                  <a:gd name="T39" fmla="*/ 1234 h 1264"/>
                  <a:gd name="T40" fmla="*/ 3 w 1284"/>
                  <a:gd name="T41" fmla="*/ 1219 h 1264"/>
                  <a:gd name="T42" fmla="*/ 0 w 1284"/>
                  <a:gd name="T43" fmla="*/ 1203 h 1264"/>
                  <a:gd name="T44" fmla="*/ 3 w 1284"/>
                  <a:gd name="T45" fmla="*/ 1187 h 1264"/>
                  <a:gd name="T46" fmla="*/ 148 w 1284"/>
                  <a:gd name="T47" fmla="*/ 695 h 1264"/>
                  <a:gd name="T48" fmla="*/ 154 w 1284"/>
                  <a:gd name="T49" fmla="*/ 684 h 1264"/>
                  <a:gd name="T50" fmla="*/ 161 w 1284"/>
                  <a:gd name="T51" fmla="*/ 675 h 1264"/>
                  <a:gd name="T52" fmla="*/ 170 w 1284"/>
                  <a:gd name="T53" fmla="*/ 666 h 1264"/>
                  <a:gd name="T54" fmla="*/ 848 w 1284"/>
                  <a:gd name="T55" fmla="*/ 0 h 1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84" h="1264">
                    <a:moveTo>
                      <a:pt x="260" y="754"/>
                    </a:moveTo>
                    <a:lnTo>
                      <a:pt x="177" y="1032"/>
                    </a:lnTo>
                    <a:lnTo>
                      <a:pt x="236" y="1090"/>
                    </a:lnTo>
                    <a:lnTo>
                      <a:pt x="513" y="1009"/>
                    </a:lnTo>
                    <a:lnTo>
                      <a:pt x="471" y="796"/>
                    </a:lnTo>
                    <a:lnTo>
                      <a:pt x="260" y="754"/>
                    </a:lnTo>
                    <a:close/>
                    <a:moveTo>
                      <a:pt x="848" y="0"/>
                    </a:moveTo>
                    <a:lnTo>
                      <a:pt x="1284" y="430"/>
                    </a:lnTo>
                    <a:lnTo>
                      <a:pt x="604" y="1099"/>
                    </a:lnTo>
                    <a:lnTo>
                      <a:pt x="596" y="1107"/>
                    </a:lnTo>
                    <a:lnTo>
                      <a:pt x="586" y="1114"/>
                    </a:lnTo>
                    <a:lnTo>
                      <a:pt x="576" y="1118"/>
                    </a:lnTo>
                    <a:lnTo>
                      <a:pt x="80" y="1262"/>
                    </a:lnTo>
                    <a:lnTo>
                      <a:pt x="74" y="1263"/>
                    </a:lnTo>
                    <a:lnTo>
                      <a:pt x="68" y="1264"/>
                    </a:lnTo>
                    <a:lnTo>
                      <a:pt x="62" y="1264"/>
                    </a:lnTo>
                    <a:lnTo>
                      <a:pt x="46" y="1263"/>
                    </a:lnTo>
                    <a:lnTo>
                      <a:pt x="31" y="1256"/>
                    </a:lnTo>
                    <a:lnTo>
                      <a:pt x="19" y="1247"/>
                    </a:lnTo>
                    <a:lnTo>
                      <a:pt x="8" y="1234"/>
                    </a:lnTo>
                    <a:lnTo>
                      <a:pt x="3" y="1219"/>
                    </a:lnTo>
                    <a:lnTo>
                      <a:pt x="0" y="1203"/>
                    </a:lnTo>
                    <a:lnTo>
                      <a:pt x="3" y="1187"/>
                    </a:lnTo>
                    <a:lnTo>
                      <a:pt x="148" y="695"/>
                    </a:lnTo>
                    <a:lnTo>
                      <a:pt x="154" y="684"/>
                    </a:lnTo>
                    <a:lnTo>
                      <a:pt x="161" y="675"/>
                    </a:lnTo>
                    <a:lnTo>
                      <a:pt x="170" y="666"/>
                    </a:lnTo>
                    <a:lnTo>
                      <a:pt x="848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174F3AFF-801D-42EB-8BF9-4C5FB0C546E4}"/>
              </a:ext>
            </a:extLst>
          </p:cNvPr>
          <p:cNvSpPr/>
          <p:nvPr/>
        </p:nvSpPr>
        <p:spPr>
          <a:xfrm>
            <a:off x="1713535" y="396736"/>
            <a:ext cx="70704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박소희</a:t>
            </a:r>
            <a:endParaRPr lang="en-US" altLang="ko-KR" sz="2400" spc="-150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총 </a:t>
            </a:r>
            <a:r>
              <a:rPr lang="ko-KR" alt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취급액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대비 방송 단위당 </a:t>
            </a:r>
            <a:r>
              <a:rPr lang="ko-KR" alt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취급액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66150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764284" y="1576651"/>
            <a:ext cx="10663432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6"/>
          <p:cNvSpPr>
            <a:spLocks noEditPoints="1"/>
          </p:cNvSpPr>
          <p:nvPr/>
        </p:nvSpPr>
        <p:spPr bwMode="auto">
          <a:xfrm>
            <a:off x="888018" y="562551"/>
            <a:ext cx="579559" cy="587805"/>
          </a:xfrm>
          <a:custGeom>
            <a:avLst/>
            <a:gdLst>
              <a:gd name="T0" fmla="*/ 651 w 3938"/>
              <a:gd name="T1" fmla="*/ 2980 h 3989"/>
              <a:gd name="T2" fmla="*/ 1140 w 3938"/>
              <a:gd name="T3" fmla="*/ 3510 h 3989"/>
              <a:gd name="T4" fmla="*/ 1628 w 3938"/>
              <a:gd name="T5" fmla="*/ 3561 h 3989"/>
              <a:gd name="T6" fmla="*/ 1174 w 3938"/>
              <a:gd name="T7" fmla="*/ 2873 h 3989"/>
              <a:gd name="T8" fmla="*/ 2354 w 3938"/>
              <a:gd name="T9" fmla="*/ 3497 h 3989"/>
              <a:gd name="T10" fmla="*/ 2700 w 3938"/>
              <a:gd name="T11" fmla="*/ 3562 h 3989"/>
              <a:gd name="T12" fmla="*/ 3330 w 3938"/>
              <a:gd name="T13" fmla="*/ 2984 h 3989"/>
              <a:gd name="T14" fmla="*/ 2763 w 3938"/>
              <a:gd name="T15" fmla="*/ 2859 h 3989"/>
              <a:gd name="T16" fmla="*/ 1358 w 3938"/>
              <a:gd name="T17" fmla="*/ 3027 h 3989"/>
              <a:gd name="T18" fmla="*/ 1783 w 3938"/>
              <a:gd name="T19" fmla="*/ 3606 h 3989"/>
              <a:gd name="T20" fmla="*/ 2036 w 3938"/>
              <a:gd name="T21" fmla="*/ 3726 h 3989"/>
              <a:gd name="T22" fmla="*/ 2433 w 3938"/>
              <a:gd name="T23" fmla="*/ 3245 h 3989"/>
              <a:gd name="T24" fmla="*/ 2259 w 3938"/>
              <a:gd name="T25" fmla="*/ 2828 h 3989"/>
              <a:gd name="T26" fmla="*/ 2801 w 3938"/>
              <a:gd name="T27" fmla="*/ 2777 h 3989"/>
              <a:gd name="T28" fmla="*/ 3377 w 3938"/>
              <a:gd name="T29" fmla="*/ 2910 h 3989"/>
              <a:gd name="T30" fmla="*/ 3673 w 3938"/>
              <a:gd name="T31" fmla="*/ 2146 h 3989"/>
              <a:gd name="T32" fmla="*/ 2537 w 3938"/>
              <a:gd name="T33" fmla="*/ 2752 h 3989"/>
              <a:gd name="T34" fmla="*/ 2892 w 3938"/>
              <a:gd name="T35" fmla="*/ 2038 h 3989"/>
              <a:gd name="T36" fmla="*/ 1229 w 3938"/>
              <a:gd name="T37" fmla="*/ 2779 h 3989"/>
              <a:gd name="T38" fmla="*/ 1039 w 3938"/>
              <a:gd name="T39" fmla="*/ 2038 h 3989"/>
              <a:gd name="T40" fmla="*/ 479 w 3938"/>
              <a:gd name="T41" fmla="*/ 2844 h 3989"/>
              <a:gd name="T42" fmla="*/ 959 w 3938"/>
              <a:gd name="T43" fmla="*/ 2816 h 3989"/>
              <a:gd name="T44" fmla="*/ 952 w 3938"/>
              <a:gd name="T45" fmla="*/ 2038 h 3989"/>
              <a:gd name="T46" fmla="*/ 2011 w 3938"/>
              <a:gd name="T47" fmla="*/ 1260 h 3989"/>
              <a:gd name="T48" fmla="*/ 2712 w 3938"/>
              <a:gd name="T49" fmla="*/ 1232 h 3989"/>
              <a:gd name="T50" fmla="*/ 1926 w 3938"/>
              <a:gd name="T51" fmla="*/ 1952 h 3989"/>
              <a:gd name="T52" fmla="*/ 3415 w 3938"/>
              <a:gd name="T53" fmla="*/ 1071 h 3989"/>
              <a:gd name="T54" fmla="*/ 2897 w 3938"/>
              <a:gd name="T55" fmla="*/ 1210 h 3989"/>
              <a:gd name="T56" fmla="*/ 3679 w 3938"/>
              <a:gd name="T57" fmla="*/ 1952 h 3989"/>
              <a:gd name="T58" fmla="*/ 3415 w 3938"/>
              <a:gd name="T59" fmla="*/ 1071 h 3989"/>
              <a:gd name="T60" fmla="*/ 266 w 3938"/>
              <a:gd name="T61" fmla="*/ 1844 h 3989"/>
              <a:gd name="T62" fmla="*/ 1131 w 3938"/>
              <a:gd name="T63" fmla="*/ 1209 h 3989"/>
              <a:gd name="T64" fmla="*/ 559 w 3938"/>
              <a:gd name="T65" fmla="*/ 1079 h 3989"/>
              <a:gd name="T66" fmla="*/ 1044 w 3938"/>
              <a:gd name="T67" fmla="*/ 538 h 3989"/>
              <a:gd name="T68" fmla="*/ 686 w 3938"/>
              <a:gd name="T69" fmla="*/ 1030 h 3989"/>
              <a:gd name="T70" fmla="*/ 1264 w 3938"/>
              <a:gd name="T71" fmla="*/ 947 h 3989"/>
              <a:gd name="T72" fmla="*/ 1722 w 3938"/>
              <a:gd name="T73" fmla="*/ 321 h 3989"/>
              <a:gd name="T74" fmla="*/ 2515 w 3938"/>
              <a:gd name="T75" fmla="*/ 708 h 3989"/>
              <a:gd name="T76" fmla="*/ 3090 w 3938"/>
              <a:gd name="T77" fmla="*/ 1088 h 3989"/>
              <a:gd name="T78" fmla="*/ 3170 w 3938"/>
              <a:gd name="T79" fmla="*/ 763 h 3989"/>
              <a:gd name="T80" fmla="*/ 2374 w 3938"/>
              <a:gd name="T81" fmla="*/ 311 h 3989"/>
              <a:gd name="T82" fmla="*/ 2581 w 3938"/>
              <a:gd name="T83" fmla="*/ 1158 h 3989"/>
              <a:gd name="T84" fmla="*/ 2287 w 3938"/>
              <a:gd name="T85" fmla="*/ 551 h 3989"/>
              <a:gd name="T86" fmla="*/ 1894 w 3938"/>
              <a:gd name="T87" fmla="*/ 265 h 3989"/>
              <a:gd name="T88" fmla="*/ 1498 w 3938"/>
              <a:gd name="T89" fmla="*/ 743 h 3989"/>
              <a:gd name="T90" fmla="*/ 1676 w 3938"/>
              <a:gd name="T91" fmla="*/ 1165 h 3989"/>
              <a:gd name="T92" fmla="*/ 2454 w 3938"/>
              <a:gd name="T93" fmla="*/ 61 h 3989"/>
              <a:gd name="T94" fmla="*/ 3361 w 3938"/>
              <a:gd name="T95" fmla="*/ 586 h 3989"/>
              <a:gd name="T96" fmla="*/ 3877 w 3938"/>
              <a:gd name="T97" fmla="*/ 1505 h 3989"/>
              <a:gd name="T98" fmla="*/ 3845 w 3938"/>
              <a:gd name="T99" fmla="*/ 2602 h 3989"/>
              <a:gd name="T100" fmla="*/ 3276 w 3938"/>
              <a:gd name="T101" fmla="*/ 3486 h 3989"/>
              <a:gd name="T102" fmla="*/ 2335 w 3938"/>
              <a:gd name="T103" fmla="*/ 3954 h 3989"/>
              <a:gd name="T104" fmla="*/ 1258 w 3938"/>
              <a:gd name="T105" fmla="*/ 3856 h 3989"/>
              <a:gd name="T106" fmla="*/ 423 w 3938"/>
              <a:gd name="T107" fmla="*/ 3229 h 3989"/>
              <a:gd name="T108" fmla="*/ 16 w 3938"/>
              <a:gd name="T109" fmla="*/ 2245 h 3989"/>
              <a:gd name="T110" fmla="*/ 180 w 3938"/>
              <a:gd name="T111" fmla="*/ 1165 h 3989"/>
              <a:gd name="T112" fmla="*/ 845 w 3938"/>
              <a:gd name="T113" fmla="*/ 359 h 3989"/>
              <a:gd name="T114" fmla="*/ 1845 w 3938"/>
              <a:gd name="T115" fmla="*/ 5 h 39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938" h="3989">
                <a:moveTo>
                  <a:pt x="1174" y="2873"/>
                </a:moveTo>
                <a:lnTo>
                  <a:pt x="1083" y="2885"/>
                </a:lnTo>
                <a:lnTo>
                  <a:pt x="1001" y="2898"/>
                </a:lnTo>
                <a:lnTo>
                  <a:pt x="925" y="2912"/>
                </a:lnTo>
                <a:lnTo>
                  <a:pt x="858" y="2925"/>
                </a:lnTo>
                <a:lnTo>
                  <a:pt x="796" y="2939"/>
                </a:lnTo>
                <a:lnTo>
                  <a:pt x="742" y="2953"/>
                </a:lnTo>
                <a:lnTo>
                  <a:pt x="692" y="2967"/>
                </a:lnTo>
                <a:lnTo>
                  <a:pt x="651" y="2980"/>
                </a:lnTo>
                <a:lnTo>
                  <a:pt x="614" y="2994"/>
                </a:lnTo>
                <a:lnTo>
                  <a:pt x="582" y="3007"/>
                </a:lnTo>
                <a:lnTo>
                  <a:pt x="647" y="3093"/>
                </a:lnTo>
                <a:lnTo>
                  <a:pt x="718" y="3175"/>
                </a:lnTo>
                <a:lnTo>
                  <a:pt x="793" y="3253"/>
                </a:lnTo>
                <a:lnTo>
                  <a:pt x="874" y="3325"/>
                </a:lnTo>
                <a:lnTo>
                  <a:pt x="959" y="3392"/>
                </a:lnTo>
                <a:lnTo>
                  <a:pt x="1047" y="3454"/>
                </a:lnTo>
                <a:lnTo>
                  <a:pt x="1140" y="3510"/>
                </a:lnTo>
                <a:lnTo>
                  <a:pt x="1236" y="3561"/>
                </a:lnTo>
                <a:lnTo>
                  <a:pt x="1336" y="3605"/>
                </a:lnTo>
                <a:lnTo>
                  <a:pt x="1439" y="3642"/>
                </a:lnTo>
                <a:lnTo>
                  <a:pt x="1544" y="3673"/>
                </a:lnTo>
                <a:lnTo>
                  <a:pt x="1653" y="3698"/>
                </a:lnTo>
                <a:lnTo>
                  <a:pt x="1765" y="3716"/>
                </a:lnTo>
                <a:lnTo>
                  <a:pt x="1722" y="3668"/>
                </a:lnTo>
                <a:lnTo>
                  <a:pt x="1676" y="3617"/>
                </a:lnTo>
                <a:lnTo>
                  <a:pt x="1628" y="3561"/>
                </a:lnTo>
                <a:lnTo>
                  <a:pt x="1577" y="3500"/>
                </a:lnTo>
                <a:lnTo>
                  <a:pt x="1527" y="3435"/>
                </a:lnTo>
                <a:lnTo>
                  <a:pt x="1474" y="3365"/>
                </a:lnTo>
                <a:lnTo>
                  <a:pt x="1422" y="3291"/>
                </a:lnTo>
                <a:lnTo>
                  <a:pt x="1370" y="3215"/>
                </a:lnTo>
                <a:lnTo>
                  <a:pt x="1319" y="3134"/>
                </a:lnTo>
                <a:lnTo>
                  <a:pt x="1268" y="3050"/>
                </a:lnTo>
                <a:lnTo>
                  <a:pt x="1220" y="2963"/>
                </a:lnTo>
                <a:lnTo>
                  <a:pt x="1174" y="2873"/>
                </a:lnTo>
                <a:close/>
                <a:moveTo>
                  <a:pt x="2763" y="2859"/>
                </a:moveTo>
                <a:lnTo>
                  <a:pt x="2716" y="2952"/>
                </a:lnTo>
                <a:lnTo>
                  <a:pt x="2668" y="3040"/>
                </a:lnTo>
                <a:lnTo>
                  <a:pt x="2618" y="3125"/>
                </a:lnTo>
                <a:lnTo>
                  <a:pt x="2565" y="3208"/>
                </a:lnTo>
                <a:lnTo>
                  <a:pt x="2512" y="3286"/>
                </a:lnTo>
                <a:lnTo>
                  <a:pt x="2459" y="3361"/>
                </a:lnTo>
                <a:lnTo>
                  <a:pt x="2406" y="3431"/>
                </a:lnTo>
                <a:lnTo>
                  <a:pt x="2354" y="3497"/>
                </a:lnTo>
                <a:lnTo>
                  <a:pt x="2303" y="3560"/>
                </a:lnTo>
                <a:lnTo>
                  <a:pt x="2254" y="3617"/>
                </a:lnTo>
                <a:lnTo>
                  <a:pt x="2208" y="3670"/>
                </a:lnTo>
                <a:lnTo>
                  <a:pt x="2164" y="3717"/>
                </a:lnTo>
                <a:lnTo>
                  <a:pt x="2277" y="3701"/>
                </a:lnTo>
                <a:lnTo>
                  <a:pt x="2387" y="3676"/>
                </a:lnTo>
                <a:lnTo>
                  <a:pt x="2494" y="3645"/>
                </a:lnTo>
                <a:lnTo>
                  <a:pt x="2599" y="3606"/>
                </a:lnTo>
                <a:lnTo>
                  <a:pt x="2700" y="3562"/>
                </a:lnTo>
                <a:lnTo>
                  <a:pt x="2798" y="3511"/>
                </a:lnTo>
                <a:lnTo>
                  <a:pt x="2892" y="3454"/>
                </a:lnTo>
                <a:lnTo>
                  <a:pt x="2982" y="3391"/>
                </a:lnTo>
                <a:lnTo>
                  <a:pt x="3067" y="3322"/>
                </a:lnTo>
                <a:lnTo>
                  <a:pt x="3149" y="3249"/>
                </a:lnTo>
                <a:lnTo>
                  <a:pt x="3225" y="3170"/>
                </a:lnTo>
                <a:lnTo>
                  <a:pt x="3297" y="3086"/>
                </a:lnTo>
                <a:lnTo>
                  <a:pt x="3362" y="2998"/>
                </a:lnTo>
                <a:lnTo>
                  <a:pt x="3330" y="2984"/>
                </a:lnTo>
                <a:lnTo>
                  <a:pt x="3293" y="2970"/>
                </a:lnTo>
                <a:lnTo>
                  <a:pt x="3250" y="2955"/>
                </a:lnTo>
                <a:lnTo>
                  <a:pt x="3201" y="2940"/>
                </a:lnTo>
                <a:lnTo>
                  <a:pt x="3145" y="2925"/>
                </a:lnTo>
                <a:lnTo>
                  <a:pt x="3083" y="2910"/>
                </a:lnTo>
                <a:lnTo>
                  <a:pt x="3014" y="2897"/>
                </a:lnTo>
                <a:lnTo>
                  <a:pt x="2938" y="2883"/>
                </a:lnTo>
                <a:lnTo>
                  <a:pt x="2854" y="2870"/>
                </a:lnTo>
                <a:lnTo>
                  <a:pt x="2763" y="2859"/>
                </a:lnTo>
                <a:close/>
                <a:moveTo>
                  <a:pt x="1926" y="2827"/>
                </a:moveTo>
                <a:lnTo>
                  <a:pt x="1799" y="2829"/>
                </a:lnTo>
                <a:lnTo>
                  <a:pt x="1678" y="2834"/>
                </a:lnTo>
                <a:lnTo>
                  <a:pt x="1565" y="2839"/>
                </a:lnTo>
                <a:lnTo>
                  <a:pt x="1459" y="2847"/>
                </a:lnTo>
                <a:lnTo>
                  <a:pt x="1360" y="2854"/>
                </a:lnTo>
                <a:lnTo>
                  <a:pt x="1268" y="2863"/>
                </a:lnTo>
                <a:lnTo>
                  <a:pt x="1312" y="2947"/>
                </a:lnTo>
                <a:lnTo>
                  <a:pt x="1358" y="3027"/>
                </a:lnTo>
                <a:lnTo>
                  <a:pt x="1405" y="3105"/>
                </a:lnTo>
                <a:lnTo>
                  <a:pt x="1453" y="3180"/>
                </a:lnTo>
                <a:lnTo>
                  <a:pt x="1502" y="3251"/>
                </a:lnTo>
                <a:lnTo>
                  <a:pt x="1551" y="3320"/>
                </a:lnTo>
                <a:lnTo>
                  <a:pt x="1600" y="3385"/>
                </a:lnTo>
                <a:lnTo>
                  <a:pt x="1648" y="3446"/>
                </a:lnTo>
                <a:lnTo>
                  <a:pt x="1694" y="3503"/>
                </a:lnTo>
                <a:lnTo>
                  <a:pt x="1740" y="3556"/>
                </a:lnTo>
                <a:lnTo>
                  <a:pt x="1783" y="3606"/>
                </a:lnTo>
                <a:lnTo>
                  <a:pt x="1823" y="3650"/>
                </a:lnTo>
                <a:lnTo>
                  <a:pt x="1861" y="3689"/>
                </a:lnTo>
                <a:lnTo>
                  <a:pt x="1894" y="3726"/>
                </a:lnTo>
                <a:lnTo>
                  <a:pt x="1926" y="3727"/>
                </a:lnTo>
                <a:lnTo>
                  <a:pt x="1926" y="2827"/>
                </a:lnTo>
                <a:close/>
                <a:moveTo>
                  <a:pt x="2139" y="2826"/>
                </a:moveTo>
                <a:lnTo>
                  <a:pt x="2011" y="2826"/>
                </a:lnTo>
                <a:lnTo>
                  <a:pt x="2011" y="3727"/>
                </a:lnTo>
                <a:lnTo>
                  <a:pt x="2036" y="3726"/>
                </a:lnTo>
                <a:lnTo>
                  <a:pt x="2069" y="3689"/>
                </a:lnTo>
                <a:lnTo>
                  <a:pt x="2107" y="3650"/>
                </a:lnTo>
                <a:lnTo>
                  <a:pt x="2148" y="3605"/>
                </a:lnTo>
                <a:lnTo>
                  <a:pt x="2192" y="3555"/>
                </a:lnTo>
                <a:lnTo>
                  <a:pt x="2238" y="3501"/>
                </a:lnTo>
                <a:lnTo>
                  <a:pt x="2285" y="3442"/>
                </a:lnTo>
                <a:lnTo>
                  <a:pt x="2334" y="3380"/>
                </a:lnTo>
                <a:lnTo>
                  <a:pt x="2383" y="3314"/>
                </a:lnTo>
                <a:lnTo>
                  <a:pt x="2433" y="3245"/>
                </a:lnTo>
                <a:lnTo>
                  <a:pt x="2482" y="3171"/>
                </a:lnTo>
                <a:lnTo>
                  <a:pt x="2531" y="3095"/>
                </a:lnTo>
                <a:lnTo>
                  <a:pt x="2579" y="3017"/>
                </a:lnTo>
                <a:lnTo>
                  <a:pt x="2625" y="2934"/>
                </a:lnTo>
                <a:lnTo>
                  <a:pt x="2669" y="2849"/>
                </a:lnTo>
                <a:lnTo>
                  <a:pt x="2577" y="2842"/>
                </a:lnTo>
                <a:lnTo>
                  <a:pt x="2477" y="2836"/>
                </a:lnTo>
                <a:lnTo>
                  <a:pt x="2372" y="2831"/>
                </a:lnTo>
                <a:lnTo>
                  <a:pt x="2259" y="2828"/>
                </a:lnTo>
                <a:lnTo>
                  <a:pt x="2139" y="2826"/>
                </a:lnTo>
                <a:close/>
                <a:moveTo>
                  <a:pt x="2977" y="2038"/>
                </a:moveTo>
                <a:lnTo>
                  <a:pt x="2970" y="2149"/>
                </a:lnTo>
                <a:lnTo>
                  <a:pt x="2957" y="2259"/>
                </a:lnTo>
                <a:lnTo>
                  <a:pt x="2936" y="2366"/>
                </a:lnTo>
                <a:lnTo>
                  <a:pt x="2910" y="2472"/>
                </a:lnTo>
                <a:lnTo>
                  <a:pt x="2878" y="2576"/>
                </a:lnTo>
                <a:lnTo>
                  <a:pt x="2842" y="2677"/>
                </a:lnTo>
                <a:lnTo>
                  <a:pt x="2801" y="2777"/>
                </a:lnTo>
                <a:lnTo>
                  <a:pt x="2892" y="2788"/>
                </a:lnTo>
                <a:lnTo>
                  <a:pt x="2976" y="2802"/>
                </a:lnTo>
                <a:lnTo>
                  <a:pt x="3054" y="2816"/>
                </a:lnTo>
                <a:lnTo>
                  <a:pt x="3123" y="2832"/>
                </a:lnTo>
                <a:lnTo>
                  <a:pt x="3187" y="2847"/>
                </a:lnTo>
                <a:lnTo>
                  <a:pt x="3244" y="2863"/>
                </a:lnTo>
                <a:lnTo>
                  <a:pt x="3293" y="2879"/>
                </a:lnTo>
                <a:lnTo>
                  <a:pt x="3339" y="2894"/>
                </a:lnTo>
                <a:lnTo>
                  <a:pt x="3377" y="2910"/>
                </a:lnTo>
                <a:lnTo>
                  <a:pt x="3411" y="2925"/>
                </a:lnTo>
                <a:lnTo>
                  <a:pt x="3463" y="2838"/>
                </a:lnTo>
                <a:lnTo>
                  <a:pt x="3510" y="2747"/>
                </a:lnTo>
                <a:lnTo>
                  <a:pt x="3551" y="2653"/>
                </a:lnTo>
                <a:lnTo>
                  <a:pt x="3588" y="2557"/>
                </a:lnTo>
                <a:lnTo>
                  <a:pt x="3617" y="2457"/>
                </a:lnTo>
                <a:lnTo>
                  <a:pt x="3642" y="2356"/>
                </a:lnTo>
                <a:lnTo>
                  <a:pt x="3660" y="2252"/>
                </a:lnTo>
                <a:lnTo>
                  <a:pt x="3673" y="2146"/>
                </a:lnTo>
                <a:lnTo>
                  <a:pt x="3679" y="2038"/>
                </a:lnTo>
                <a:lnTo>
                  <a:pt x="2977" y="2038"/>
                </a:lnTo>
                <a:close/>
                <a:moveTo>
                  <a:pt x="2011" y="2038"/>
                </a:moveTo>
                <a:lnTo>
                  <a:pt x="2011" y="2739"/>
                </a:lnTo>
                <a:lnTo>
                  <a:pt x="2128" y="2739"/>
                </a:lnTo>
                <a:lnTo>
                  <a:pt x="2239" y="2741"/>
                </a:lnTo>
                <a:lnTo>
                  <a:pt x="2344" y="2743"/>
                </a:lnTo>
                <a:lnTo>
                  <a:pt x="2444" y="2747"/>
                </a:lnTo>
                <a:lnTo>
                  <a:pt x="2537" y="2752"/>
                </a:lnTo>
                <a:lnTo>
                  <a:pt x="2626" y="2759"/>
                </a:lnTo>
                <a:lnTo>
                  <a:pt x="2709" y="2767"/>
                </a:lnTo>
                <a:lnTo>
                  <a:pt x="2751" y="2668"/>
                </a:lnTo>
                <a:lnTo>
                  <a:pt x="2789" y="2568"/>
                </a:lnTo>
                <a:lnTo>
                  <a:pt x="2822" y="2466"/>
                </a:lnTo>
                <a:lnTo>
                  <a:pt x="2849" y="2361"/>
                </a:lnTo>
                <a:lnTo>
                  <a:pt x="2870" y="2255"/>
                </a:lnTo>
                <a:lnTo>
                  <a:pt x="2885" y="2148"/>
                </a:lnTo>
                <a:lnTo>
                  <a:pt x="2892" y="2038"/>
                </a:lnTo>
                <a:lnTo>
                  <a:pt x="2011" y="2038"/>
                </a:lnTo>
                <a:close/>
                <a:moveTo>
                  <a:pt x="1039" y="2038"/>
                </a:moveTo>
                <a:lnTo>
                  <a:pt x="1046" y="2149"/>
                </a:lnTo>
                <a:lnTo>
                  <a:pt x="1062" y="2259"/>
                </a:lnTo>
                <a:lnTo>
                  <a:pt x="1083" y="2367"/>
                </a:lnTo>
                <a:lnTo>
                  <a:pt x="1111" y="2473"/>
                </a:lnTo>
                <a:lnTo>
                  <a:pt x="1146" y="2577"/>
                </a:lnTo>
                <a:lnTo>
                  <a:pt x="1184" y="2679"/>
                </a:lnTo>
                <a:lnTo>
                  <a:pt x="1229" y="2779"/>
                </a:lnTo>
                <a:lnTo>
                  <a:pt x="1311" y="2771"/>
                </a:lnTo>
                <a:lnTo>
                  <a:pt x="1400" y="2763"/>
                </a:lnTo>
                <a:lnTo>
                  <a:pt x="1494" y="2757"/>
                </a:lnTo>
                <a:lnTo>
                  <a:pt x="1592" y="2751"/>
                </a:lnTo>
                <a:lnTo>
                  <a:pt x="1698" y="2747"/>
                </a:lnTo>
                <a:lnTo>
                  <a:pt x="1809" y="2743"/>
                </a:lnTo>
                <a:lnTo>
                  <a:pt x="1926" y="2741"/>
                </a:lnTo>
                <a:lnTo>
                  <a:pt x="1926" y="2038"/>
                </a:lnTo>
                <a:lnTo>
                  <a:pt x="1039" y="2038"/>
                </a:lnTo>
                <a:close/>
                <a:moveTo>
                  <a:pt x="260" y="2038"/>
                </a:moveTo>
                <a:lnTo>
                  <a:pt x="266" y="2148"/>
                </a:lnTo>
                <a:lnTo>
                  <a:pt x="278" y="2254"/>
                </a:lnTo>
                <a:lnTo>
                  <a:pt x="297" y="2359"/>
                </a:lnTo>
                <a:lnTo>
                  <a:pt x="321" y="2461"/>
                </a:lnTo>
                <a:lnTo>
                  <a:pt x="352" y="2561"/>
                </a:lnTo>
                <a:lnTo>
                  <a:pt x="389" y="2658"/>
                </a:lnTo>
                <a:lnTo>
                  <a:pt x="431" y="2753"/>
                </a:lnTo>
                <a:lnTo>
                  <a:pt x="479" y="2844"/>
                </a:lnTo>
                <a:lnTo>
                  <a:pt x="531" y="2933"/>
                </a:lnTo>
                <a:lnTo>
                  <a:pt x="564" y="2918"/>
                </a:lnTo>
                <a:lnTo>
                  <a:pt x="602" y="2904"/>
                </a:lnTo>
                <a:lnTo>
                  <a:pt x="646" y="2889"/>
                </a:lnTo>
                <a:lnTo>
                  <a:pt x="695" y="2874"/>
                </a:lnTo>
                <a:lnTo>
                  <a:pt x="752" y="2859"/>
                </a:lnTo>
                <a:lnTo>
                  <a:pt x="813" y="2844"/>
                </a:lnTo>
                <a:lnTo>
                  <a:pt x="882" y="2829"/>
                </a:lnTo>
                <a:lnTo>
                  <a:pt x="959" y="2816"/>
                </a:lnTo>
                <a:lnTo>
                  <a:pt x="1044" y="2803"/>
                </a:lnTo>
                <a:lnTo>
                  <a:pt x="1135" y="2791"/>
                </a:lnTo>
                <a:lnTo>
                  <a:pt x="1093" y="2689"/>
                </a:lnTo>
                <a:lnTo>
                  <a:pt x="1055" y="2586"/>
                </a:lnTo>
                <a:lnTo>
                  <a:pt x="1023" y="2481"/>
                </a:lnTo>
                <a:lnTo>
                  <a:pt x="996" y="2372"/>
                </a:lnTo>
                <a:lnTo>
                  <a:pt x="973" y="2262"/>
                </a:lnTo>
                <a:lnTo>
                  <a:pt x="960" y="2151"/>
                </a:lnTo>
                <a:lnTo>
                  <a:pt x="952" y="2038"/>
                </a:lnTo>
                <a:lnTo>
                  <a:pt x="260" y="2038"/>
                </a:lnTo>
                <a:close/>
                <a:moveTo>
                  <a:pt x="2712" y="1232"/>
                </a:moveTo>
                <a:lnTo>
                  <a:pt x="2623" y="1240"/>
                </a:lnTo>
                <a:lnTo>
                  <a:pt x="2528" y="1247"/>
                </a:lnTo>
                <a:lnTo>
                  <a:pt x="2425" y="1252"/>
                </a:lnTo>
                <a:lnTo>
                  <a:pt x="2318" y="1256"/>
                </a:lnTo>
                <a:lnTo>
                  <a:pt x="2202" y="1260"/>
                </a:lnTo>
                <a:lnTo>
                  <a:pt x="2081" y="1260"/>
                </a:lnTo>
                <a:lnTo>
                  <a:pt x="2011" y="1260"/>
                </a:lnTo>
                <a:lnTo>
                  <a:pt x="2011" y="1952"/>
                </a:lnTo>
                <a:lnTo>
                  <a:pt x="2891" y="1952"/>
                </a:lnTo>
                <a:lnTo>
                  <a:pt x="2885" y="1844"/>
                </a:lnTo>
                <a:lnTo>
                  <a:pt x="2870" y="1738"/>
                </a:lnTo>
                <a:lnTo>
                  <a:pt x="2849" y="1633"/>
                </a:lnTo>
                <a:lnTo>
                  <a:pt x="2823" y="1530"/>
                </a:lnTo>
                <a:lnTo>
                  <a:pt x="2791" y="1428"/>
                </a:lnTo>
                <a:lnTo>
                  <a:pt x="2753" y="1329"/>
                </a:lnTo>
                <a:lnTo>
                  <a:pt x="2712" y="1232"/>
                </a:lnTo>
                <a:close/>
                <a:moveTo>
                  <a:pt x="1224" y="1219"/>
                </a:moveTo>
                <a:lnTo>
                  <a:pt x="1182" y="1317"/>
                </a:lnTo>
                <a:lnTo>
                  <a:pt x="1144" y="1419"/>
                </a:lnTo>
                <a:lnTo>
                  <a:pt x="1110" y="1522"/>
                </a:lnTo>
                <a:lnTo>
                  <a:pt x="1082" y="1627"/>
                </a:lnTo>
                <a:lnTo>
                  <a:pt x="1061" y="1733"/>
                </a:lnTo>
                <a:lnTo>
                  <a:pt x="1046" y="1842"/>
                </a:lnTo>
                <a:lnTo>
                  <a:pt x="1039" y="1952"/>
                </a:lnTo>
                <a:lnTo>
                  <a:pt x="1926" y="1952"/>
                </a:lnTo>
                <a:lnTo>
                  <a:pt x="1926" y="1259"/>
                </a:lnTo>
                <a:lnTo>
                  <a:pt x="1808" y="1256"/>
                </a:lnTo>
                <a:lnTo>
                  <a:pt x="1697" y="1252"/>
                </a:lnTo>
                <a:lnTo>
                  <a:pt x="1591" y="1247"/>
                </a:lnTo>
                <a:lnTo>
                  <a:pt x="1491" y="1242"/>
                </a:lnTo>
                <a:lnTo>
                  <a:pt x="1396" y="1235"/>
                </a:lnTo>
                <a:lnTo>
                  <a:pt x="1307" y="1227"/>
                </a:lnTo>
                <a:lnTo>
                  <a:pt x="1224" y="1219"/>
                </a:lnTo>
                <a:close/>
                <a:moveTo>
                  <a:pt x="3415" y="1071"/>
                </a:moveTo>
                <a:lnTo>
                  <a:pt x="3382" y="1086"/>
                </a:lnTo>
                <a:lnTo>
                  <a:pt x="3342" y="1103"/>
                </a:lnTo>
                <a:lnTo>
                  <a:pt x="3298" y="1118"/>
                </a:lnTo>
                <a:lnTo>
                  <a:pt x="3249" y="1134"/>
                </a:lnTo>
                <a:lnTo>
                  <a:pt x="3192" y="1150"/>
                </a:lnTo>
                <a:lnTo>
                  <a:pt x="3129" y="1166"/>
                </a:lnTo>
                <a:lnTo>
                  <a:pt x="3059" y="1181"/>
                </a:lnTo>
                <a:lnTo>
                  <a:pt x="2981" y="1196"/>
                </a:lnTo>
                <a:lnTo>
                  <a:pt x="2897" y="1210"/>
                </a:lnTo>
                <a:lnTo>
                  <a:pt x="2805" y="1222"/>
                </a:lnTo>
                <a:lnTo>
                  <a:pt x="2844" y="1320"/>
                </a:lnTo>
                <a:lnTo>
                  <a:pt x="2880" y="1420"/>
                </a:lnTo>
                <a:lnTo>
                  <a:pt x="2911" y="1523"/>
                </a:lnTo>
                <a:lnTo>
                  <a:pt x="2937" y="1627"/>
                </a:lnTo>
                <a:lnTo>
                  <a:pt x="2957" y="1734"/>
                </a:lnTo>
                <a:lnTo>
                  <a:pt x="2970" y="1842"/>
                </a:lnTo>
                <a:lnTo>
                  <a:pt x="2977" y="1952"/>
                </a:lnTo>
                <a:lnTo>
                  <a:pt x="3679" y="1952"/>
                </a:lnTo>
                <a:lnTo>
                  <a:pt x="3673" y="1844"/>
                </a:lnTo>
                <a:lnTo>
                  <a:pt x="3660" y="1739"/>
                </a:lnTo>
                <a:lnTo>
                  <a:pt x="3643" y="1637"/>
                </a:lnTo>
                <a:lnTo>
                  <a:pt x="3618" y="1536"/>
                </a:lnTo>
                <a:lnTo>
                  <a:pt x="3589" y="1437"/>
                </a:lnTo>
                <a:lnTo>
                  <a:pt x="3553" y="1341"/>
                </a:lnTo>
                <a:lnTo>
                  <a:pt x="3512" y="1249"/>
                </a:lnTo>
                <a:lnTo>
                  <a:pt x="3467" y="1158"/>
                </a:lnTo>
                <a:lnTo>
                  <a:pt x="3415" y="1071"/>
                </a:lnTo>
                <a:close/>
                <a:moveTo>
                  <a:pt x="527" y="1065"/>
                </a:moveTo>
                <a:lnTo>
                  <a:pt x="476" y="1153"/>
                </a:lnTo>
                <a:lnTo>
                  <a:pt x="429" y="1242"/>
                </a:lnTo>
                <a:lnTo>
                  <a:pt x="387" y="1337"/>
                </a:lnTo>
                <a:lnTo>
                  <a:pt x="351" y="1433"/>
                </a:lnTo>
                <a:lnTo>
                  <a:pt x="320" y="1532"/>
                </a:lnTo>
                <a:lnTo>
                  <a:pt x="296" y="1634"/>
                </a:lnTo>
                <a:lnTo>
                  <a:pt x="277" y="1738"/>
                </a:lnTo>
                <a:lnTo>
                  <a:pt x="266" y="1844"/>
                </a:lnTo>
                <a:lnTo>
                  <a:pt x="260" y="1952"/>
                </a:lnTo>
                <a:lnTo>
                  <a:pt x="952" y="1952"/>
                </a:lnTo>
                <a:lnTo>
                  <a:pt x="960" y="1839"/>
                </a:lnTo>
                <a:lnTo>
                  <a:pt x="973" y="1729"/>
                </a:lnTo>
                <a:lnTo>
                  <a:pt x="994" y="1621"/>
                </a:lnTo>
                <a:lnTo>
                  <a:pt x="1022" y="1515"/>
                </a:lnTo>
                <a:lnTo>
                  <a:pt x="1054" y="1410"/>
                </a:lnTo>
                <a:lnTo>
                  <a:pt x="1091" y="1309"/>
                </a:lnTo>
                <a:lnTo>
                  <a:pt x="1131" y="1209"/>
                </a:lnTo>
                <a:lnTo>
                  <a:pt x="1039" y="1196"/>
                </a:lnTo>
                <a:lnTo>
                  <a:pt x="955" y="1183"/>
                </a:lnTo>
                <a:lnTo>
                  <a:pt x="877" y="1169"/>
                </a:lnTo>
                <a:lnTo>
                  <a:pt x="808" y="1154"/>
                </a:lnTo>
                <a:lnTo>
                  <a:pt x="745" y="1139"/>
                </a:lnTo>
                <a:lnTo>
                  <a:pt x="690" y="1124"/>
                </a:lnTo>
                <a:lnTo>
                  <a:pt x="641" y="1108"/>
                </a:lnTo>
                <a:lnTo>
                  <a:pt x="598" y="1093"/>
                </a:lnTo>
                <a:lnTo>
                  <a:pt x="559" y="1079"/>
                </a:lnTo>
                <a:lnTo>
                  <a:pt x="527" y="1065"/>
                </a:lnTo>
                <a:close/>
                <a:moveTo>
                  <a:pt x="1765" y="275"/>
                </a:moveTo>
                <a:lnTo>
                  <a:pt x="1653" y="291"/>
                </a:lnTo>
                <a:lnTo>
                  <a:pt x="1543" y="316"/>
                </a:lnTo>
                <a:lnTo>
                  <a:pt x="1437" y="349"/>
                </a:lnTo>
                <a:lnTo>
                  <a:pt x="1333" y="386"/>
                </a:lnTo>
                <a:lnTo>
                  <a:pt x="1233" y="431"/>
                </a:lnTo>
                <a:lnTo>
                  <a:pt x="1136" y="482"/>
                </a:lnTo>
                <a:lnTo>
                  <a:pt x="1044" y="538"/>
                </a:lnTo>
                <a:lnTo>
                  <a:pt x="954" y="601"/>
                </a:lnTo>
                <a:lnTo>
                  <a:pt x="869" y="669"/>
                </a:lnTo>
                <a:lnTo>
                  <a:pt x="789" y="742"/>
                </a:lnTo>
                <a:lnTo>
                  <a:pt x="713" y="820"/>
                </a:lnTo>
                <a:lnTo>
                  <a:pt x="642" y="903"/>
                </a:lnTo>
                <a:lnTo>
                  <a:pt x="577" y="990"/>
                </a:lnTo>
                <a:lnTo>
                  <a:pt x="607" y="1003"/>
                </a:lnTo>
                <a:lnTo>
                  <a:pt x="644" y="1016"/>
                </a:lnTo>
                <a:lnTo>
                  <a:pt x="686" y="1030"/>
                </a:lnTo>
                <a:lnTo>
                  <a:pt x="736" y="1044"/>
                </a:lnTo>
                <a:lnTo>
                  <a:pt x="790" y="1059"/>
                </a:lnTo>
                <a:lnTo>
                  <a:pt x="851" y="1073"/>
                </a:lnTo>
                <a:lnTo>
                  <a:pt x="919" y="1086"/>
                </a:lnTo>
                <a:lnTo>
                  <a:pt x="996" y="1100"/>
                </a:lnTo>
                <a:lnTo>
                  <a:pt x="1078" y="1113"/>
                </a:lnTo>
                <a:lnTo>
                  <a:pt x="1171" y="1125"/>
                </a:lnTo>
                <a:lnTo>
                  <a:pt x="1216" y="1034"/>
                </a:lnTo>
                <a:lnTo>
                  <a:pt x="1264" y="947"/>
                </a:lnTo>
                <a:lnTo>
                  <a:pt x="1315" y="862"/>
                </a:lnTo>
                <a:lnTo>
                  <a:pt x="1367" y="781"/>
                </a:lnTo>
                <a:lnTo>
                  <a:pt x="1420" y="702"/>
                </a:lnTo>
                <a:lnTo>
                  <a:pt x="1471" y="628"/>
                </a:lnTo>
                <a:lnTo>
                  <a:pt x="1524" y="558"/>
                </a:lnTo>
                <a:lnTo>
                  <a:pt x="1576" y="492"/>
                </a:lnTo>
                <a:lnTo>
                  <a:pt x="1627" y="431"/>
                </a:lnTo>
                <a:lnTo>
                  <a:pt x="1675" y="374"/>
                </a:lnTo>
                <a:lnTo>
                  <a:pt x="1722" y="321"/>
                </a:lnTo>
                <a:lnTo>
                  <a:pt x="1765" y="275"/>
                </a:lnTo>
                <a:close/>
                <a:moveTo>
                  <a:pt x="2164" y="274"/>
                </a:moveTo>
                <a:lnTo>
                  <a:pt x="2208" y="321"/>
                </a:lnTo>
                <a:lnTo>
                  <a:pt x="2255" y="374"/>
                </a:lnTo>
                <a:lnTo>
                  <a:pt x="2305" y="432"/>
                </a:lnTo>
                <a:lnTo>
                  <a:pt x="2355" y="495"/>
                </a:lnTo>
                <a:lnTo>
                  <a:pt x="2408" y="562"/>
                </a:lnTo>
                <a:lnTo>
                  <a:pt x="2461" y="633"/>
                </a:lnTo>
                <a:lnTo>
                  <a:pt x="2515" y="708"/>
                </a:lnTo>
                <a:lnTo>
                  <a:pt x="2568" y="788"/>
                </a:lnTo>
                <a:lnTo>
                  <a:pt x="2620" y="870"/>
                </a:lnTo>
                <a:lnTo>
                  <a:pt x="2672" y="958"/>
                </a:lnTo>
                <a:lnTo>
                  <a:pt x="2720" y="1046"/>
                </a:lnTo>
                <a:lnTo>
                  <a:pt x="2767" y="1140"/>
                </a:lnTo>
                <a:lnTo>
                  <a:pt x="2859" y="1128"/>
                </a:lnTo>
                <a:lnTo>
                  <a:pt x="2944" y="1115"/>
                </a:lnTo>
                <a:lnTo>
                  <a:pt x="3021" y="1101"/>
                </a:lnTo>
                <a:lnTo>
                  <a:pt x="3090" y="1088"/>
                </a:lnTo>
                <a:lnTo>
                  <a:pt x="3151" y="1073"/>
                </a:lnTo>
                <a:lnTo>
                  <a:pt x="3207" y="1058"/>
                </a:lnTo>
                <a:lnTo>
                  <a:pt x="3256" y="1041"/>
                </a:lnTo>
                <a:lnTo>
                  <a:pt x="3299" y="1026"/>
                </a:lnTo>
                <a:lnTo>
                  <a:pt x="3336" y="1013"/>
                </a:lnTo>
                <a:lnTo>
                  <a:pt x="3368" y="999"/>
                </a:lnTo>
                <a:lnTo>
                  <a:pt x="3307" y="915"/>
                </a:lnTo>
                <a:lnTo>
                  <a:pt x="3240" y="837"/>
                </a:lnTo>
                <a:lnTo>
                  <a:pt x="3170" y="763"/>
                </a:lnTo>
                <a:lnTo>
                  <a:pt x="3096" y="692"/>
                </a:lnTo>
                <a:lnTo>
                  <a:pt x="3017" y="627"/>
                </a:lnTo>
                <a:lnTo>
                  <a:pt x="2936" y="566"/>
                </a:lnTo>
                <a:lnTo>
                  <a:pt x="2849" y="510"/>
                </a:lnTo>
                <a:lnTo>
                  <a:pt x="2761" y="458"/>
                </a:lnTo>
                <a:lnTo>
                  <a:pt x="2668" y="413"/>
                </a:lnTo>
                <a:lnTo>
                  <a:pt x="2572" y="374"/>
                </a:lnTo>
                <a:lnTo>
                  <a:pt x="2473" y="339"/>
                </a:lnTo>
                <a:lnTo>
                  <a:pt x="2374" y="311"/>
                </a:lnTo>
                <a:lnTo>
                  <a:pt x="2270" y="289"/>
                </a:lnTo>
                <a:lnTo>
                  <a:pt x="2164" y="274"/>
                </a:lnTo>
                <a:close/>
                <a:moveTo>
                  <a:pt x="2011" y="264"/>
                </a:moveTo>
                <a:lnTo>
                  <a:pt x="2011" y="1173"/>
                </a:lnTo>
                <a:lnTo>
                  <a:pt x="2141" y="1174"/>
                </a:lnTo>
                <a:lnTo>
                  <a:pt x="2261" y="1171"/>
                </a:lnTo>
                <a:lnTo>
                  <a:pt x="2375" y="1168"/>
                </a:lnTo>
                <a:lnTo>
                  <a:pt x="2481" y="1164"/>
                </a:lnTo>
                <a:lnTo>
                  <a:pt x="2581" y="1158"/>
                </a:lnTo>
                <a:lnTo>
                  <a:pt x="2673" y="1149"/>
                </a:lnTo>
                <a:lnTo>
                  <a:pt x="2630" y="1064"/>
                </a:lnTo>
                <a:lnTo>
                  <a:pt x="2583" y="982"/>
                </a:lnTo>
                <a:lnTo>
                  <a:pt x="2535" y="902"/>
                </a:lnTo>
                <a:lnTo>
                  <a:pt x="2486" y="824"/>
                </a:lnTo>
                <a:lnTo>
                  <a:pt x="2436" y="751"/>
                </a:lnTo>
                <a:lnTo>
                  <a:pt x="2386" y="681"/>
                </a:lnTo>
                <a:lnTo>
                  <a:pt x="2337" y="613"/>
                </a:lnTo>
                <a:lnTo>
                  <a:pt x="2287" y="551"/>
                </a:lnTo>
                <a:lnTo>
                  <a:pt x="2239" y="492"/>
                </a:lnTo>
                <a:lnTo>
                  <a:pt x="2194" y="437"/>
                </a:lnTo>
                <a:lnTo>
                  <a:pt x="2149" y="387"/>
                </a:lnTo>
                <a:lnTo>
                  <a:pt x="2109" y="341"/>
                </a:lnTo>
                <a:lnTo>
                  <a:pt x="2070" y="300"/>
                </a:lnTo>
                <a:lnTo>
                  <a:pt x="2036" y="264"/>
                </a:lnTo>
                <a:lnTo>
                  <a:pt x="2011" y="264"/>
                </a:lnTo>
                <a:close/>
                <a:moveTo>
                  <a:pt x="1926" y="264"/>
                </a:moveTo>
                <a:lnTo>
                  <a:pt x="1894" y="265"/>
                </a:lnTo>
                <a:lnTo>
                  <a:pt x="1861" y="300"/>
                </a:lnTo>
                <a:lnTo>
                  <a:pt x="1823" y="341"/>
                </a:lnTo>
                <a:lnTo>
                  <a:pt x="1782" y="386"/>
                </a:lnTo>
                <a:lnTo>
                  <a:pt x="1739" y="435"/>
                </a:lnTo>
                <a:lnTo>
                  <a:pt x="1693" y="488"/>
                </a:lnTo>
                <a:lnTo>
                  <a:pt x="1646" y="547"/>
                </a:lnTo>
                <a:lnTo>
                  <a:pt x="1597" y="608"/>
                </a:lnTo>
                <a:lnTo>
                  <a:pt x="1549" y="674"/>
                </a:lnTo>
                <a:lnTo>
                  <a:pt x="1498" y="743"/>
                </a:lnTo>
                <a:lnTo>
                  <a:pt x="1449" y="815"/>
                </a:lnTo>
                <a:lnTo>
                  <a:pt x="1401" y="892"/>
                </a:lnTo>
                <a:lnTo>
                  <a:pt x="1353" y="970"/>
                </a:lnTo>
                <a:lnTo>
                  <a:pt x="1307" y="1051"/>
                </a:lnTo>
                <a:lnTo>
                  <a:pt x="1263" y="1136"/>
                </a:lnTo>
                <a:lnTo>
                  <a:pt x="1357" y="1145"/>
                </a:lnTo>
                <a:lnTo>
                  <a:pt x="1457" y="1153"/>
                </a:lnTo>
                <a:lnTo>
                  <a:pt x="1563" y="1159"/>
                </a:lnTo>
                <a:lnTo>
                  <a:pt x="1676" y="1165"/>
                </a:lnTo>
                <a:lnTo>
                  <a:pt x="1798" y="1169"/>
                </a:lnTo>
                <a:lnTo>
                  <a:pt x="1926" y="1173"/>
                </a:lnTo>
                <a:lnTo>
                  <a:pt x="1926" y="264"/>
                </a:lnTo>
                <a:close/>
                <a:moveTo>
                  <a:pt x="1969" y="0"/>
                </a:moveTo>
                <a:lnTo>
                  <a:pt x="1969" y="0"/>
                </a:lnTo>
                <a:lnTo>
                  <a:pt x="2094" y="5"/>
                </a:lnTo>
                <a:lnTo>
                  <a:pt x="2216" y="16"/>
                </a:lnTo>
                <a:lnTo>
                  <a:pt x="2335" y="35"/>
                </a:lnTo>
                <a:lnTo>
                  <a:pt x="2454" y="61"/>
                </a:lnTo>
                <a:lnTo>
                  <a:pt x="2568" y="95"/>
                </a:lnTo>
                <a:lnTo>
                  <a:pt x="2680" y="135"/>
                </a:lnTo>
                <a:lnTo>
                  <a:pt x="2789" y="181"/>
                </a:lnTo>
                <a:lnTo>
                  <a:pt x="2894" y="235"/>
                </a:lnTo>
                <a:lnTo>
                  <a:pt x="2996" y="294"/>
                </a:lnTo>
                <a:lnTo>
                  <a:pt x="3093" y="359"/>
                </a:lnTo>
                <a:lnTo>
                  <a:pt x="3187" y="428"/>
                </a:lnTo>
                <a:lnTo>
                  <a:pt x="3276" y="505"/>
                </a:lnTo>
                <a:lnTo>
                  <a:pt x="3361" y="586"/>
                </a:lnTo>
                <a:lnTo>
                  <a:pt x="3441" y="671"/>
                </a:lnTo>
                <a:lnTo>
                  <a:pt x="3515" y="762"/>
                </a:lnTo>
                <a:lnTo>
                  <a:pt x="3585" y="857"/>
                </a:lnTo>
                <a:lnTo>
                  <a:pt x="3649" y="955"/>
                </a:lnTo>
                <a:lnTo>
                  <a:pt x="3707" y="1058"/>
                </a:lnTo>
                <a:lnTo>
                  <a:pt x="3759" y="1165"/>
                </a:lnTo>
                <a:lnTo>
                  <a:pt x="3806" y="1275"/>
                </a:lnTo>
                <a:lnTo>
                  <a:pt x="3845" y="1389"/>
                </a:lnTo>
                <a:lnTo>
                  <a:pt x="3877" y="1505"/>
                </a:lnTo>
                <a:lnTo>
                  <a:pt x="3903" y="1623"/>
                </a:lnTo>
                <a:lnTo>
                  <a:pt x="3923" y="1746"/>
                </a:lnTo>
                <a:lnTo>
                  <a:pt x="3934" y="1869"/>
                </a:lnTo>
                <a:lnTo>
                  <a:pt x="3938" y="1995"/>
                </a:lnTo>
                <a:lnTo>
                  <a:pt x="3934" y="2121"/>
                </a:lnTo>
                <a:lnTo>
                  <a:pt x="3923" y="2245"/>
                </a:lnTo>
                <a:lnTo>
                  <a:pt x="3903" y="2366"/>
                </a:lnTo>
                <a:lnTo>
                  <a:pt x="3877" y="2486"/>
                </a:lnTo>
                <a:lnTo>
                  <a:pt x="3845" y="2602"/>
                </a:lnTo>
                <a:lnTo>
                  <a:pt x="3806" y="2716"/>
                </a:lnTo>
                <a:lnTo>
                  <a:pt x="3759" y="2826"/>
                </a:lnTo>
                <a:lnTo>
                  <a:pt x="3707" y="2932"/>
                </a:lnTo>
                <a:lnTo>
                  <a:pt x="3649" y="3035"/>
                </a:lnTo>
                <a:lnTo>
                  <a:pt x="3585" y="3134"/>
                </a:lnTo>
                <a:lnTo>
                  <a:pt x="3515" y="3229"/>
                </a:lnTo>
                <a:lnTo>
                  <a:pt x="3441" y="3319"/>
                </a:lnTo>
                <a:lnTo>
                  <a:pt x="3361" y="3405"/>
                </a:lnTo>
                <a:lnTo>
                  <a:pt x="3276" y="3486"/>
                </a:lnTo>
                <a:lnTo>
                  <a:pt x="3187" y="3561"/>
                </a:lnTo>
                <a:lnTo>
                  <a:pt x="3093" y="3632"/>
                </a:lnTo>
                <a:lnTo>
                  <a:pt x="2996" y="3697"/>
                </a:lnTo>
                <a:lnTo>
                  <a:pt x="2894" y="3756"/>
                </a:lnTo>
                <a:lnTo>
                  <a:pt x="2789" y="3808"/>
                </a:lnTo>
                <a:lnTo>
                  <a:pt x="2680" y="3856"/>
                </a:lnTo>
                <a:lnTo>
                  <a:pt x="2568" y="3895"/>
                </a:lnTo>
                <a:lnTo>
                  <a:pt x="2454" y="3928"/>
                </a:lnTo>
                <a:lnTo>
                  <a:pt x="2335" y="3954"/>
                </a:lnTo>
                <a:lnTo>
                  <a:pt x="2216" y="3974"/>
                </a:lnTo>
                <a:lnTo>
                  <a:pt x="2094" y="3985"/>
                </a:lnTo>
                <a:lnTo>
                  <a:pt x="1969" y="3989"/>
                </a:lnTo>
                <a:lnTo>
                  <a:pt x="1845" y="3985"/>
                </a:lnTo>
                <a:lnTo>
                  <a:pt x="1723" y="3974"/>
                </a:lnTo>
                <a:lnTo>
                  <a:pt x="1602" y="3954"/>
                </a:lnTo>
                <a:lnTo>
                  <a:pt x="1485" y="3928"/>
                </a:lnTo>
                <a:lnTo>
                  <a:pt x="1370" y="3895"/>
                </a:lnTo>
                <a:lnTo>
                  <a:pt x="1258" y="3856"/>
                </a:lnTo>
                <a:lnTo>
                  <a:pt x="1150" y="3808"/>
                </a:lnTo>
                <a:lnTo>
                  <a:pt x="1044" y="3756"/>
                </a:lnTo>
                <a:lnTo>
                  <a:pt x="943" y="3697"/>
                </a:lnTo>
                <a:lnTo>
                  <a:pt x="845" y="3632"/>
                </a:lnTo>
                <a:lnTo>
                  <a:pt x="752" y="3561"/>
                </a:lnTo>
                <a:lnTo>
                  <a:pt x="662" y="3486"/>
                </a:lnTo>
                <a:lnTo>
                  <a:pt x="578" y="3405"/>
                </a:lnTo>
                <a:lnTo>
                  <a:pt x="498" y="3319"/>
                </a:lnTo>
                <a:lnTo>
                  <a:pt x="423" y="3229"/>
                </a:lnTo>
                <a:lnTo>
                  <a:pt x="353" y="3134"/>
                </a:lnTo>
                <a:lnTo>
                  <a:pt x="289" y="3035"/>
                </a:lnTo>
                <a:lnTo>
                  <a:pt x="231" y="2932"/>
                </a:lnTo>
                <a:lnTo>
                  <a:pt x="178" y="2826"/>
                </a:lnTo>
                <a:lnTo>
                  <a:pt x="133" y="2716"/>
                </a:lnTo>
                <a:lnTo>
                  <a:pt x="93" y="2602"/>
                </a:lnTo>
                <a:lnTo>
                  <a:pt x="60" y="2486"/>
                </a:lnTo>
                <a:lnTo>
                  <a:pt x="34" y="2366"/>
                </a:lnTo>
                <a:lnTo>
                  <a:pt x="16" y="2245"/>
                </a:lnTo>
                <a:lnTo>
                  <a:pt x="5" y="2121"/>
                </a:lnTo>
                <a:lnTo>
                  <a:pt x="0" y="1995"/>
                </a:lnTo>
                <a:lnTo>
                  <a:pt x="5" y="1869"/>
                </a:lnTo>
                <a:lnTo>
                  <a:pt x="16" y="1746"/>
                </a:lnTo>
                <a:lnTo>
                  <a:pt x="34" y="1623"/>
                </a:lnTo>
                <a:lnTo>
                  <a:pt x="60" y="1505"/>
                </a:lnTo>
                <a:lnTo>
                  <a:pt x="93" y="1389"/>
                </a:lnTo>
                <a:lnTo>
                  <a:pt x="133" y="1275"/>
                </a:lnTo>
                <a:lnTo>
                  <a:pt x="180" y="1165"/>
                </a:lnTo>
                <a:lnTo>
                  <a:pt x="231" y="1058"/>
                </a:lnTo>
                <a:lnTo>
                  <a:pt x="289" y="955"/>
                </a:lnTo>
                <a:lnTo>
                  <a:pt x="353" y="857"/>
                </a:lnTo>
                <a:lnTo>
                  <a:pt x="423" y="762"/>
                </a:lnTo>
                <a:lnTo>
                  <a:pt x="498" y="671"/>
                </a:lnTo>
                <a:lnTo>
                  <a:pt x="578" y="586"/>
                </a:lnTo>
                <a:lnTo>
                  <a:pt x="663" y="505"/>
                </a:lnTo>
                <a:lnTo>
                  <a:pt x="752" y="428"/>
                </a:lnTo>
                <a:lnTo>
                  <a:pt x="845" y="359"/>
                </a:lnTo>
                <a:lnTo>
                  <a:pt x="943" y="294"/>
                </a:lnTo>
                <a:lnTo>
                  <a:pt x="1045" y="235"/>
                </a:lnTo>
                <a:lnTo>
                  <a:pt x="1150" y="181"/>
                </a:lnTo>
                <a:lnTo>
                  <a:pt x="1258" y="135"/>
                </a:lnTo>
                <a:lnTo>
                  <a:pt x="1370" y="95"/>
                </a:lnTo>
                <a:lnTo>
                  <a:pt x="1485" y="61"/>
                </a:lnTo>
                <a:lnTo>
                  <a:pt x="1602" y="35"/>
                </a:lnTo>
                <a:lnTo>
                  <a:pt x="1723" y="16"/>
                </a:lnTo>
                <a:lnTo>
                  <a:pt x="1845" y="5"/>
                </a:lnTo>
                <a:lnTo>
                  <a:pt x="196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773661" y="2569615"/>
          <a:ext cx="3737567" cy="2234205"/>
        </p:xfrm>
        <a:graphic>
          <a:graphicData uri="http://schemas.openxmlformats.org/drawingml/2006/table">
            <a:tbl>
              <a:tblPr firstRow="1" firstCol="1">
                <a:tableStyleId>{F5AB1C69-6EDB-4FF4-983F-18BD219EF322}</a:tableStyleId>
              </a:tblPr>
              <a:tblGrid>
                <a:gridCol w="15227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074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074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38502">
                <a:tc>
                  <a:txBody>
                    <a:bodyPr/>
                    <a:lstStyle/>
                    <a:p>
                      <a:pPr algn="ctr" fontAlgn="b"/>
                      <a:endParaRPr lang="ko-KR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tx1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6</a:t>
                      </a:r>
                      <a:r>
                        <a:rPr lang="ko-KR" alt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월 </a:t>
                      </a:r>
                      <a:endParaRPr lang="ko-KR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tx1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2019</a:t>
                      </a:r>
                      <a:r>
                        <a:rPr lang="ko-KR" alt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년</a:t>
                      </a:r>
                      <a:endParaRPr lang="ko-KR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963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기존</a:t>
                      </a:r>
                      <a:endParaRPr lang="ko-KR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41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91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1643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새로 등장</a:t>
                      </a:r>
                      <a:endParaRPr lang="ko-KR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184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134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896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Total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000" u="none" strike="noStrike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225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000" u="none" strike="noStrike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225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>
          <a:xfrm>
            <a:off x="773660" y="1835906"/>
            <a:ext cx="2515211" cy="490073"/>
          </a:xfrm>
          <a:prstGeom prst="rect">
            <a:avLst/>
          </a:prstGeom>
          <a:solidFill>
            <a:srgbClr val="FFB89B"/>
          </a:solidFill>
          <a:ln>
            <a:solidFill>
              <a:srgbClr val="FFB89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 smtClean="0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마더코드</a:t>
            </a:r>
            <a:endParaRPr lang="ko-KR" altLang="en-US" sz="2000" b="1" dirty="0">
              <a:solidFill>
                <a:schemeClr val="tx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891171" y="1835906"/>
            <a:ext cx="2515211" cy="490073"/>
          </a:xfrm>
          <a:prstGeom prst="rect">
            <a:avLst/>
          </a:prstGeom>
          <a:solidFill>
            <a:srgbClr val="FFB89B"/>
          </a:solidFill>
          <a:ln>
            <a:solidFill>
              <a:srgbClr val="FFB89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상품코드</a:t>
            </a:r>
          </a:p>
        </p:txBody>
      </p:sp>
      <p:graphicFrame>
        <p:nvGraphicFramePr>
          <p:cNvPr id="51" name="표 50"/>
          <p:cNvGraphicFramePr>
            <a:graphicFrameLocks noGrp="1"/>
          </p:cNvGraphicFramePr>
          <p:nvPr/>
        </p:nvGraphicFramePr>
        <p:xfrm>
          <a:off x="5891171" y="2562529"/>
          <a:ext cx="3629206" cy="2267049"/>
        </p:xfrm>
        <a:graphic>
          <a:graphicData uri="http://schemas.openxmlformats.org/drawingml/2006/table">
            <a:tbl>
              <a:tblPr firstRow="1" firstCol="1">
                <a:tableStyleId>{F5AB1C69-6EDB-4FF4-983F-18BD219EF322}</a:tableStyleId>
              </a:tblPr>
              <a:tblGrid>
                <a:gridCol w="14785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53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753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44948">
                <a:tc>
                  <a:txBody>
                    <a:bodyPr/>
                    <a:lstStyle/>
                    <a:p>
                      <a:pPr algn="ctr" fontAlgn="b"/>
                      <a:endParaRPr lang="ko-KR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tx1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6</a:t>
                      </a:r>
                      <a:r>
                        <a:rPr lang="ko-KR" alt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월 </a:t>
                      </a:r>
                      <a:endParaRPr lang="ko-KR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tx1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2019</a:t>
                      </a:r>
                      <a:r>
                        <a:rPr lang="ko-KR" alt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년</a:t>
                      </a:r>
                      <a:endParaRPr lang="ko-KR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83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기존</a:t>
                      </a:r>
                      <a:endParaRPr lang="ko-KR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6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24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549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새로 등장</a:t>
                      </a:r>
                      <a:endParaRPr lang="ko-KR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411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393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983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Total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000" u="none" strike="noStrike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417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000" u="none" strike="noStrike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417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2" name="직사각형 51"/>
          <p:cNvSpPr/>
          <p:nvPr/>
        </p:nvSpPr>
        <p:spPr>
          <a:xfrm>
            <a:off x="789096" y="5178927"/>
            <a:ext cx="1094293" cy="399204"/>
          </a:xfrm>
          <a:prstGeom prst="rect">
            <a:avLst/>
          </a:prstGeom>
          <a:solidFill>
            <a:srgbClr val="FFB89B"/>
          </a:solidFill>
          <a:ln w="38100">
            <a:solidFill>
              <a:srgbClr val="FFB89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한계</a:t>
            </a:r>
            <a:r>
              <a:rPr lang="ko-KR" altLang="en-US" dirty="0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점</a:t>
            </a:r>
            <a:endParaRPr lang="ko-KR" altLang="en-US" dirty="0">
              <a:solidFill>
                <a:schemeClr val="tx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88018" y="5763092"/>
            <a:ext cx="100485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대부분의 </a:t>
            </a:r>
            <a:r>
              <a:rPr lang="ko-KR" altLang="en-US" dirty="0" err="1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마더코드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상품코드가 새롭게 등장하므로 잘 분류하지 못할 것</a:t>
            </a:r>
            <a:endParaRPr lang="en-US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15980" y="6157040"/>
            <a:ext cx="4426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=&gt; 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더 잘 분류할 수 있는 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feature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를 생성하자</a:t>
            </a:r>
            <a:endParaRPr lang="en-US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xmlns="" id="{E4B11493-6A13-4F28-A7E9-137BC3E81A95}"/>
              </a:ext>
            </a:extLst>
          </p:cNvPr>
          <p:cNvGrpSpPr>
            <a:grpSpLocks noChangeAspect="1"/>
          </p:cNvGrpSpPr>
          <p:nvPr/>
        </p:nvGrpSpPr>
        <p:grpSpPr>
          <a:xfrm>
            <a:off x="9068400" y="550800"/>
            <a:ext cx="2357746" cy="804783"/>
            <a:chOff x="9069970" y="357396"/>
            <a:chExt cx="2357746" cy="804783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xmlns="" id="{86A0B109-7AD1-443C-A2D3-7CBFAD626FEA}"/>
                </a:ext>
              </a:extLst>
            </p:cNvPr>
            <p:cNvGrpSpPr/>
            <p:nvPr/>
          </p:nvGrpSpPr>
          <p:grpSpPr>
            <a:xfrm>
              <a:off x="9136710" y="357396"/>
              <a:ext cx="2246400" cy="385200"/>
              <a:chOff x="2358175" y="5338576"/>
              <a:chExt cx="5590003" cy="956678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xmlns="" id="{F05039C6-46DC-4ED7-8C6A-CDC2F2F75362}"/>
                  </a:ext>
                </a:extLst>
              </p:cNvPr>
              <p:cNvSpPr/>
              <p:nvPr/>
            </p:nvSpPr>
            <p:spPr>
              <a:xfrm>
                <a:off x="2358175" y="5338576"/>
                <a:ext cx="960782" cy="956678"/>
              </a:xfrm>
              <a:prstGeom prst="rect">
                <a:avLst/>
              </a:prstGeom>
              <a:solidFill>
                <a:srgbClr val="FF565A"/>
              </a:solidFill>
              <a:ln>
                <a:solidFill>
                  <a:srgbClr val="FF565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xmlns="" id="{1A7604DF-6538-4C1E-BBA3-15B416C57BA9}"/>
                  </a:ext>
                </a:extLst>
              </p:cNvPr>
              <p:cNvSpPr/>
              <p:nvPr/>
            </p:nvSpPr>
            <p:spPr>
              <a:xfrm>
                <a:off x="3515480" y="5338576"/>
                <a:ext cx="960782" cy="956678"/>
              </a:xfrm>
              <a:prstGeom prst="rect">
                <a:avLst/>
              </a:prstGeom>
              <a:solidFill>
                <a:srgbClr val="FF8878"/>
              </a:solidFill>
              <a:ln>
                <a:solidFill>
                  <a:srgbClr val="FF88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xmlns="" id="{601C14FB-5111-4045-8FE5-1C608703B053}"/>
                  </a:ext>
                </a:extLst>
              </p:cNvPr>
              <p:cNvSpPr/>
              <p:nvPr/>
            </p:nvSpPr>
            <p:spPr>
              <a:xfrm>
                <a:off x="4672786" y="5338576"/>
                <a:ext cx="960782" cy="956678"/>
              </a:xfrm>
              <a:prstGeom prst="rect">
                <a:avLst/>
              </a:prstGeom>
              <a:solidFill>
                <a:srgbClr val="FFB89B"/>
              </a:solidFill>
              <a:ln>
                <a:solidFill>
                  <a:srgbClr val="FFB89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xmlns="" id="{1719CE25-FBB1-43AA-A50A-6EFA89960762}"/>
                  </a:ext>
                </a:extLst>
              </p:cNvPr>
              <p:cNvSpPr/>
              <p:nvPr/>
            </p:nvSpPr>
            <p:spPr>
              <a:xfrm>
                <a:off x="6987396" y="5338576"/>
                <a:ext cx="960782" cy="956678"/>
              </a:xfrm>
              <a:prstGeom prst="rect">
                <a:avLst/>
              </a:prstGeom>
              <a:solidFill>
                <a:srgbClr val="84CDC2"/>
              </a:solidFill>
              <a:ln>
                <a:solidFill>
                  <a:srgbClr val="84CD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Freeform 6">
                <a:extLst>
                  <a:ext uri="{FF2B5EF4-FFF2-40B4-BE49-F238E27FC236}">
                    <a16:creationId xmlns:a16="http://schemas.microsoft.com/office/drawing/2014/main" xmlns="" id="{56B54EC4-02E1-4918-BD2A-EBF95F543BB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94452" y="5469396"/>
                <a:ext cx="688227" cy="695038"/>
              </a:xfrm>
              <a:custGeom>
                <a:avLst/>
                <a:gdLst>
                  <a:gd name="T0" fmla="*/ 651 w 3938"/>
                  <a:gd name="T1" fmla="*/ 2980 h 3989"/>
                  <a:gd name="T2" fmla="*/ 1140 w 3938"/>
                  <a:gd name="T3" fmla="*/ 3510 h 3989"/>
                  <a:gd name="T4" fmla="*/ 1628 w 3938"/>
                  <a:gd name="T5" fmla="*/ 3561 h 3989"/>
                  <a:gd name="T6" fmla="*/ 1174 w 3938"/>
                  <a:gd name="T7" fmla="*/ 2873 h 3989"/>
                  <a:gd name="T8" fmla="*/ 2354 w 3938"/>
                  <a:gd name="T9" fmla="*/ 3497 h 3989"/>
                  <a:gd name="T10" fmla="*/ 2700 w 3938"/>
                  <a:gd name="T11" fmla="*/ 3562 h 3989"/>
                  <a:gd name="T12" fmla="*/ 3330 w 3938"/>
                  <a:gd name="T13" fmla="*/ 2984 h 3989"/>
                  <a:gd name="T14" fmla="*/ 2763 w 3938"/>
                  <a:gd name="T15" fmla="*/ 2859 h 3989"/>
                  <a:gd name="T16" fmla="*/ 1358 w 3938"/>
                  <a:gd name="T17" fmla="*/ 3027 h 3989"/>
                  <a:gd name="T18" fmla="*/ 1783 w 3938"/>
                  <a:gd name="T19" fmla="*/ 3606 h 3989"/>
                  <a:gd name="T20" fmla="*/ 2036 w 3938"/>
                  <a:gd name="T21" fmla="*/ 3726 h 3989"/>
                  <a:gd name="T22" fmla="*/ 2433 w 3938"/>
                  <a:gd name="T23" fmla="*/ 3245 h 3989"/>
                  <a:gd name="T24" fmla="*/ 2259 w 3938"/>
                  <a:gd name="T25" fmla="*/ 2828 h 3989"/>
                  <a:gd name="T26" fmla="*/ 2801 w 3938"/>
                  <a:gd name="T27" fmla="*/ 2777 h 3989"/>
                  <a:gd name="T28" fmla="*/ 3377 w 3938"/>
                  <a:gd name="T29" fmla="*/ 2910 h 3989"/>
                  <a:gd name="T30" fmla="*/ 3673 w 3938"/>
                  <a:gd name="T31" fmla="*/ 2146 h 3989"/>
                  <a:gd name="T32" fmla="*/ 2537 w 3938"/>
                  <a:gd name="T33" fmla="*/ 2752 h 3989"/>
                  <a:gd name="T34" fmla="*/ 2892 w 3938"/>
                  <a:gd name="T35" fmla="*/ 2038 h 3989"/>
                  <a:gd name="T36" fmla="*/ 1229 w 3938"/>
                  <a:gd name="T37" fmla="*/ 2779 h 3989"/>
                  <a:gd name="T38" fmla="*/ 1039 w 3938"/>
                  <a:gd name="T39" fmla="*/ 2038 h 3989"/>
                  <a:gd name="T40" fmla="*/ 479 w 3938"/>
                  <a:gd name="T41" fmla="*/ 2844 h 3989"/>
                  <a:gd name="T42" fmla="*/ 959 w 3938"/>
                  <a:gd name="T43" fmla="*/ 2816 h 3989"/>
                  <a:gd name="T44" fmla="*/ 952 w 3938"/>
                  <a:gd name="T45" fmla="*/ 2038 h 3989"/>
                  <a:gd name="T46" fmla="*/ 2011 w 3938"/>
                  <a:gd name="T47" fmla="*/ 1260 h 3989"/>
                  <a:gd name="T48" fmla="*/ 2712 w 3938"/>
                  <a:gd name="T49" fmla="*/ 1232 h 3989"/>
                  <a:gd name="T50" fmla="*/ 1926 w 3938"/>
                  <a:gd name="T51" fmla="*/ 1952 h 3989"/>
                  <a:gd name="T52" fmla="*/ 3415 w 3938"/>
                  <a:gd name="T53" fmla="*/ 1071 h 3989"/>
                  <a:gd name="T54" fmla="*/ 2897 w 3938"/>
                  <a:gd name="T55" fmla="*/ 1210 h 3989"/>
                  <a:gd name="T56" fmla="*/ 3679 w 3938"/>
                  <a:gd name="T57" fmla="*/ 1952 h 3989"/>
                  <a:gd name="T58" fmla="*/ 3415 w 3938"/>
                  <a:gd name="T59" fmla="*/ 1071 h 3989"/>
                  <a:gd name="T60" fmla="*/ 266 w 3938"/>
                  <a:gd name="T61" fmla="*/ 1844 h 3989"/>
                  <a:gd name="T62" fmla="*/ 1131 w 3938"/>
                  <a:gd name="T63" fmla="*/ 1209 h 3989"/>
                  <a:gd name="T64" fmla="*/ 559 w 3938"/>
                  <a:gd name="T65" fmla="*/ 1079 h 3989"/>
                  <a:gd name="T66" fmla="*/ 1044 w 3938"/>
                  <a:gd name="T67" fmla="*/ 538 h 3989"/>
                  <a:gd name="T68" fmla="*/ 686 w 3938"/>
                  <a:gd name="T69" fmla="*/ 1030 h 3989"/>
                  <a:gd name="T70" fmla="*/ 1264 w 3938"/>
                  <a:gd name="T71" fmla="*/ 947 h 3989"/>
                  <a:gd name="T72" fmla="*/ 1722 w 3938"/>
                  <a:gd name="T73" fmla="*/ 321 h 3989"/>
                  <a:gd name="T74" fmla="*/ 2515 w 3938"/>
                  <a:gd name="T75" fmla="*/ 708 h 3989"/>
                  <a:gd name="T76" fmla="*/ 3090 w 3938"/>
                  <a:gd name="T77" fmla="*/ 1088 h 3989"/>
                  <a:gd name="T78" fmla="*/ 3170 w 3938"/>
                  <a:gd name="T79" fmla="*/ 763 h 3989"/>
                  <a:gd name="T80" fmla="*/ 2374 w 3938"/>
                  <a:gd name="T81" fmla="*/ 311 h 3989"/>
                  <a:gd name="T82" fmla="*/ 2581 w 3938"/>
                  <a:gd name="T83" fmla="*/ 1158 h 3989"/>
                  <a:gd name="T84" fmla="*/ 2287 w 3938"/>
                  <a:gd name="T85" fmla="*/ 551 h 3989"/>
                  <a:gd name="T86" fmla="*/ 1894 w 3938"/>
                  <a:gd name="T87" fmla="*/ 265 h 3989"/>
                  <a:gd name="T88" fmla="*/ 1498 w 3938"/>
                  <a:gd name="T89" fmla="*/ 743 h 3989"/>
                  <a:gd name="T90" fmla="*/ 1676 w 3938"/>
                  <a:gd name="T91" fmla="*/ 1165 h 3989"/>
                  <a:gd name="T92" fmla="*/ 2454 w 3938"/>
                  <a:gd name="T93" fmla="*/ 61 h 3989"/>
                  <a:gd name="T94" fmla="*/ 3361 w 3938"/>
                  <a:gd name="T95" fmla="*/ 586 h 3989"/>
                  <a:gd name="T96" fmla="*/ 3877 w 3938"/>
                  <a:gd name="T97" fmla="*/ 1505 h 3989"/>
                  <a:gd name="T98" fmla="*/ 3845 w 3938"/>
                  <a:gd name="T99" fmla="*/ 2602 h 3989"/>
                  <a:gd name="T100" fmla="*/ 3276 w 3938"/>
                  <a:gd name="T101" fmla="*/ 3486 h 3989"/>
                  <a:gd name="T102" fmla="*/ 2335 w 3938"/>
                  <a:gd name="T103" fmla="*/ 3954 h 3989"/>
                  <a:gd name="T104" fmla="*/ 1258 w 3938"/>
                  <a:gd name="T105" fmla="*/ 3856 h 3989"/>
                  <a:gd name="T106" fmla="*/ 423 w 3938"/>
                  <a:gd name="T107" fmla="*/ 3229 h 3989"/>
                  <a:gd name="T108" fmla="*/ 16 w 3938"/>
                  <a:gd name="T109" fmla="*/ 2245 h 3989"/>
                  <a:gd name="T110" fmla="*/ 180 w 3938"/>
                  <a:gd name="T111" fmla="*/ 1165 h 3989"/>
                  <a:gd name="T112" fmla="*/ 845 w 3938"/>
                  <a:gd name="T113" fmla="*/ 359 h 3989"/>
                  <a:gd name="T114" fmla="*/ 1845 w 3938"/>
                  <a:gd name="T115" fmla="*/ 5 h 39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938" h="3989">
                    <a:moveTo>
                      <a:pt x="1174" y="2873"/>
                    </a:moveTo>
                    <a:lnTo>
                      <a:pt x="1083" y="2885"/>
                    </a:lnTo>
                    <a:lnTo>
                      <a:pt x="1001" y="2898"/>
                    </a:lnTo>
                    <a:lnTo>
                      <a:pt x="925" y="2912"/>
                    </a:lnTo>
                    <a:lnTo>
                      <a:pt x="858" y="2925"/>
                    </a:lnTo>
                    <a:lnTo>
                      <a:pt x="796" y="2939"/>
                    </a:lnTo>
                    <a:lnTo>
                      <a:pt x="742" y="2953"/>
                    </a:lnTo>
                    <a:lnTo>
                      <a:pt x="692" y="2967"/>
                    </a:lnTo>
                    <a:lnTo>
                      <a:pt x="651" y="2980"/>
                    </a:lnTo>
                    <a:lnTo>
                      <a:pt x="614" y="2994"/>
                    </a:lnTo>
                    <a:lnTo>
                      <a:pt x="582" y="3007"/>
                    </a:lnTo>
                    <a:lnTo>
                      <a:pt x="647" y="3093"/>
                    </a:lnTo>
                    <a:lnTo>
                      <a:pt x="718" y="3175"/>
                    </a:lnTo>
                    <a:lnTo>
                      <a:pt x="793" y="3253"/>
                    </a:lnTo>
                    <a:lnTo>
                      <a:pt x="874" y="3325"/>
                    </a:lnTo>
                    <a:lnTo>
                      <a:pt x="959" y="3392"/>
                    </a:lnTo>
                    <a:lnTo>
                      <a:pt x="1047" y="3454"/>
                    </a:lnTo>
                    <a:lnTo>
                      <a:pt x="1140" y="3510"/>
                    </a:lnTo>
                    <a:lnTo>
                      <a:pt x="1236" y="3561"/>
                    </a:lnTo>
                    <a:lnTo>
                      <a:pt x="1336" y="3605"/>
                    </a:lnTo>
                    <a:lnTo>
                      <a:pt x="1439" y="3642"/>
                    </a:lnTo>
                    <a:lnTo>
                      <a:pt x="1544" y="3673"/>
                    </a:lnTo>
                    <a:lnTo>
                      <a:pt x="1653" y="3698"/>
                    </a:lnTo>
                    <a:lnTo>
                      <a:pt x="1765" y="3716"/>
                    </a:lnTo>
                    <a:lnTo>
                      <a:pt x="1722" y="3668"/>
                    </a:lnTo>
                    <a:lnTo>
                      <a:pt x="1676" y="3617"/>
                    </a:lnTo>
                    <a:lnTo>
                      <a:pt x="1628" y="3561"/>
                    </a:lnTo>
                    <a:lnTo>
                      <a:pt x="1577" y="3500"/>
                    </a:lnTo>
                    <a:lnTo>
                      <a:pt x="1527" y="3435"/>
                    </a:lnTo>
                    <a:lnTo>
                      <a:pt x="1474" y="3365"/>
                    </a:lnTo>
                    <a:lnTo>
                      <a:pt x="1422" y="3291"/>
                    </a:lnTo>
                    <a:lnTo>
                      <a:pt x="1370" y="3215"/>
                    </a:lnTo>
                    <a:lnTo>
                      <a:pt x="1319" y="3134"/>
                    </a:lnTo>
                    <a:lnTo>
                      <a:pt x="1268" y="3050"/>
                    </a:lnTo>
                    <a:lnTo>
                      <a:pt x="1220" y="2963"/>
                    </a:lnTo>
                    <a:lnTo>
                      <a:pt x="1174" y="2873"/>
                    </a:lnTo>
                    <a:close/>
                    <a:moveTo>
                      <a:pt x="2763" y="2859"/>
                    </a:moveTo>
                    <a:lnTo>
                      <a:pt x="2716" y="2952"/>
                    </a:lnTo>
                    <a:lnTo>
                      <a:pt x="2668" y="3040"/>
                    </a:lnTo>
                    <a:lnTo>
                      <a:pt x="2618" y="3125"/>
                    </a:lnTo>
                    <a:lnTo>
                      <a:pt x="2565" y="3208"/>
                    </a:lnTo>
                    <a:lnTo>
                      <a:pt x="2512" y="3286"/>
                    </a:lnTo>
                    <a:lnTo>
                      <a:pt x="2459" y="3361"/>
                    </a:lnTo>
                    <a:lnTo>
                      <a:pt x="2406" y="3431"/>
                    </a:lnTo>
                    <a:lnTo>
                      <a:pt x="2354" y="3497"/>
                    </a:lnTo>
                    <a:lnTo>
                      <a:pt x="2303" y="3560"/>
                    </a:lnTo>
                    <a:lnTo>
                      <a:pt x="2254" y="3617"/>
                    </a:lnTo>
                    <a:lnTo>
                      <a:pt x="2208" y="3670"/>
                    </a:lnTo>
                    <a:lnTo>
                      <a:pt x="2164" y="3717"/>
                    </a:lnTo>
                    <a:lnTo>
                      <a:pt x="2277" y="3701"/>
                    </a:lnTo>
                    <a:lnTo>
                      <a:pt x="2387" y="3676"/>
                    </a:lnTo>
                    <a:lnTo>
                      <a:pt x="2494" y="3645"/>
                    </a:lnTo>
                    <a:lnTo>
                      <a:pt x="2599" y="3606"/>
                    </a:lnTo>
                    <a:lnTo>
                      <a:pt x="2700" y="3562"/>
                    </a:lnTo>
                    <a:lnTo>
                      <a:pt x="2798" y="3511"/>
                    </a:lnTo>
                    <a:lnTo>
                      <a:pt x="2892" y="3454"/>
                    </a:lnTo>
                    <a:lnTo>
                      <a:pt x="2982" y="3391"/>
                    </a:lnTo>
                    <a:lnTo>
                      <a:pt x="3067" y="3322"/>
                    </a:lnTo>
                    <a:lnTo>
                      <a:pt x="3149" y="3249"/>
                    </a:lnTo>
                    <a:lnTo>
                      <a:pt x="3225" y="3170"/>
                    </a:lnTo>
                    <a:lnTo>
                      <a:pt x="3297" y="3086"/>
                    </a:lnTo>
                    <a:lnTo>
                      <a:pt x="3362" y="2998"/>
                    </a:lnTo>
                    <a:lnTo>
                      <a:pt x="3330" y="2984"/>
                    </a:lnTo>
                    <a:lnTo>
                      <a:pt x="3293" y="2970"/>
                    </a:lnTo>
                    <a:lnTo>
                      <a:pt x="3250" y="2955"/>
                    </a:lnTo>
                    <a:lnTo>
                      <a:pt x="3201" y="2940"/>
                    </a:lnTo>
                    <a:lnTo>
                      <a:pt x="3145" y="2925"/>
                    </a:lnTo>
                    <a:lnTo>
                      <a:pt x="3083" y="2910"/>
                    </a:lnTo>
                    <a:lnTo>
                      <a:pt x="3014" y="2897"/>
                    </a:lnTo>
                    <a:lnTo>
                      <a:pt x="2938" y="2883"/>
                    </a:lnTo>
                    <a:lnTo>
                      <a:pt x="2854" y="2870"/>
                    </a:lnTo>
                    <a:lnTo>
                      <a:pt x="2763" y="2859"/>
                    </a:lnTo>
                    <a:close/>
                    <a:moveTo>
                      <a:pt x="1926" y="2827"/>
                    </a:moveTo>
                    <a:lnTo>
                      <a:pt x="1799" y="2829"/>
                    </a:lnTo>
                    <a:lnTo>
                      <a:pt x="1678" y="2834"/>
                    </a:lnTo>
                    <a:lnTo>
                      <a:pt x="1565" y="2839"/>
                    </a:lnTo>
                    <a:lnTo>
                      <a:pt x="1459" y="2847"/>
                    </a:lnTo>
                    <a:lnTo>
                      <a:pt x="1360" y="2854"/>
                    </a:lnTo>
                    <a:lnTo>
                      <a:pt x="1268" y="2863"/>
                    </a:lnTo>
                    <a:lnTo>
                      <a:pt x="1312" y="2947"/>
                    </a:lnTo>
                    <a:lnTo>
                      <a:pt x="1358" y="3027"/>
                    </a:lnTo>
                    <a:lnTo>
                      <a:pt x="1405" y="3105"/>
                    </a:lnTo>
                    <a:lnTo>
                      <a:pt x="1453" y="3180"/>
                    </a:lnTo>
                    <a:lnTo>
                      <a:pt x="1502" y="3251"/>
                    </a:lnTo>
                    <a:lnTo>
                      <a:pt x="1551" y="3320"/>
                    </a:lnTo>
                    <a:lnTo>
                      <a:pt x="1600" y="3385"/>
                    </a:lnTo>
                    <a:lnTo>
                      <a:pt x="1648" y="3446"/>
                    </a:lnTo>
                    <a:lnTo>
                      <a:pt x="1694" y="3503"/>
                    </a:lnTo>
                    <a:lnTo>
                      <a:pt x="1740" y="3556"/>
                    </a:lnTo>
                    <a:lnTo>
                      <a:pt x="1783" y="3606"/>
                    </a:lnTo>
                    <a:lnTo>
                      <a:pt x="1823" y="3650"/>
                    </a:lnTo>
                    <a:lnTo>
                      <a:pt x="1861" y="3689"/>
                    </a:lnTo>
                    <a:lnTo>
                      <a:pt x="1894" y="3726"/>
                    </a:lnTo>
                    <a:lnTo>
                      <a:pt x="1926" y="3727"/>
                    </a:lnTo>
                    <a:lnTo>
                      <a:pt x="1926" y="2827"/>
                    </a:lnTo>
                    <a:close/>
                    <a:moveTo>
                      <a:pt x="2139" y="2826"/>
                    </a:moveTo>
                    <a:lnTo>
                      <a:pt x="2011" y="2826"/>
                    </a:lnTo>
                    <a:lnTo>
                      <a:pt x="2011" y="3727"/>
                    </a:lnTo>
                    <a:lnTo>
                      <a:pt x="2036" y="3726"/>
                    </a:lnTo>
                    <a:lnTo>
                      <a:pt x="2069" y="3689"/>
                    </a:lnTo>
                    <a:lnTo>
                      <a:pt x="2107" y="3650"/>
                    </a:lnTo>
                    <a:lnTo>
                      <a:pt x="2148" y="3605"/>
                    </a:lnTo>
                    <a:lnTo>
                      <a:pt x="2192" y="3555"/>
                    </a:lnTo>
                    <a:lnTo>
                      <a:pt x="2238" y="3501"/>
                    </a:lnTo>
                    <a:lnTo>
                      <a:pt x="2285" y="3442"/>
                    </a:lnTo>
                    <a:lnTo>
                      <a:pt x="2334" y="3380"/>
                    </a:lnTo>
                    <a:lnTo>
                      <a:pt x="2383" y="3314"/>
                    </a:lnTo>
                    <a:lnTo>
                      <a:pt x="2433" y="3245"/>
                    </a:lnTo>
                    <a:lnTo>
                      <a:pt x="2482" y="3171"/>
                    </a:lnTo>
                    <a:lnTo>
                      <a:pt x="2531" y="3095"/>
                    </a:lnTo>
                    <a:lnTo>
                      <a:pt x="2579" y="3017"/>
                    </a:lnTo>
                    <a:lnTo>
                      <a:pt x="2625" y="2934"/>
                    </a:lnTo>
                    <a:lnTo>
                      <a:pt x="2669" y="2849"/>
                    </a:lnTo>
                    <a:lnTo>
                      <a:pt x="2577" y="2842"/>
                    </a:lnTo>
                    <a:lnTo>
                      <a:pt x="2477" y="2836"/>
                    </a:lnTo>
                    <a:lnTo>
                      <a:pt x="2372" y="2831"/>
                    </a:lnTo>
                    <a:lnTo>
                      <a:pt x="2259" y="2828"/>
                    </a:lnTo>
                    <a:lnTo>
                      <a:pt x="2139" y="2826"/>
                    </a:lnTo>
                    <a:close/>
                    <a:moveTo>
                      <a:pt x="2977" y="2038"/>
                    </a:moveTo>
                    <a:lnTo>
                      <a:pt x="2970" y="2149"/>
                    </a:lnTo>
                    <a:lnTo>
                      <a:pt x="2957" y="2259"/>
                    </a:lnTo>
                    <a:lnTo>
                      <a:pt x="2936" y="2366"/>
                    </a:lnTo>
                    <a:lnTo>
                      <a:pt x="2910" y="2472"/>
                    </a:lnTo>
                    <a:lnTo>
                      <a:pt x="2878" y="2576"/>
                    </a:lnTo>
                    <a:lnTo>
                      <a:pt x="2842" y="2677"/>
                    </a:lnTo>
                    <a:lnTo>
                      <a:pt x="2801" y="2777"/>
                    </a:lnTo>
                    <a:lnTo>
                      <a:pt x="2892" y="2788"/>
                    </a:lnTo>
                    <a:lnTo>
                      <a:pt x="2976" y="2802"/>
                    </a:lnTo>
                    <a:lnTo>
                      <a:pt x="3054" y="2816"/>
                    </a:lnTo>
                    <a:lnTo>
                      <a:pt x="3123" y="2832"/>
                    </a:lnTo>
                    <a:lnTo>
                      <a:pt x="3187" y="2847"/>
                    </a:lnTo>
                    <a:lnTo>
                      <a:pt x="3244" y="2863"/>
                    </a:lnTo>
                    <a:lnTo>
                      <a:pt x="3293" y="2879"/>
                    </a:lnTo>
                    <a:lnTo>
                      <a:pt x="3339" y="2894"/>
                    </a:lnTo>
                    <a:lnTo>
                      <a:pt x="3377" y="2910"/>
                    </a:lnTo>
                    <a:lnTo>
                      <a:pt x="3411" y="2925"/>
                    </a:lnTo>
                    <a:lnTo>
                      <a:pt x="3463" y="2838"/>
                    </a:lnTo>
                    <a:lnTo>
                      <a:pt x="3510" y="2747"/>
                    </a:lnTo>
                    <a:lnTo>
                      <a:pt x="3551" y="2653"/>
                    </a:lnTo>
                    <a:lnTo>
                      <a:pt x="3588" y="2557"/>
                    </a:lnTo>
                    <a:lnTo>
                      <a:pt x="3617" y="2457"/>
                    </a:lnTo>
                    <a:lnTo>
                      <a:pt x="3642" y="2356"/>
                    </a:lnTo>
                    <a:lnTo>
                      <a:pt x="3660" y="2252"/>
                    </a:lnTo>
                    <a:lnTo>
                      <a:pt x="3673" y="2146"/>
                    </a:lnTo>
                    <a:lnTo>
                      <a:pt x="3679" y="2038"/>
                    </a:lnTo>
                    <a:lnTo>
                      <a:pt x="2977" y="2038"/>
                    </a:lnTo>
                    <a:close/>
                    <a:moveTo>
                      <a:pt x="2011" y="2038"/>
                    </a:moveTo>
                    <a:lnTo>
                      <a:pt x="2011" y="2739"/>
                    </a:lnTo>
                    <a:lnTo>
                      <a:pt x="2128" y="2739"/>
                    </a:lnTo>
                    <a:lnTo>
                      <a:pt x="2239" y="2741"/>
                    </a:lnTo>
                    <a:lnTo>
                      <a:pt x="2344" y="2743"/>
                    </a:lnTo>
                    <a:lnTo>
                      <a:pt x="2444" y="2747"/>
                    </a:lnTo>
                    <a:lnTo>
                      <a:pt x="2537" y="2752"/>
                    </a:lnTo>
                    <a:lnTo>
                      <a:pt x="2626" y="2759"/>
                    </a:lnTo>
                    <a:lnTo>
                      <a:pt x="2709" y="2767"/>
                    </a:lnTo>
                    <a:lnTo>
                      <a:pt x="2751" y="2668"/>
                    </a:lnTo>
                    <a:lnTo>
                      <a:pt x="2789" y="2568"/>
                    </a:lnTo>
                    <a:lnTo>
                      <a:pt x="2822" y="2466"/>
                    </a:lnTo>
                    <a:lnTo>
                      <a:pt x="2849" y="2361"/>
                    </a:lnTo>
                    <a:lnTo>
                      <a:pt x="2870" y="2255"/>
                    </a:lnTo>
                    <a:lnTo>
                      <a:pt x="2885" y="2148"/>
                    </a:lnTo>
                    <a:lnTo>
                      <a:pt x="2892" y="2038"/>
                    </a:lnTo>
                    <a:lnTo>
                      <a:pt x="2011" y="2038"/>
                    </a:lnTo>
                    <a:close/>
                    <a:moveTo>
                      <a:pt x="1039" y="2038"/>
                    </a:moveTo>
                    <a:lnTo>
                      <a:pt x="1046" y="2149"/>
                    </a:lnTo>
                    <a:lnTo>
                      <a:pt x="1062" y="2259"/>
                    </a:lnTo>
                    <a:lnTo>
                      <a:pt x="1083" y="2367"/>
                    </a:lnTo>
                    <a:lnTo>
                      <a:pt x="1111" y="2473"/>
                    </a:lnTo>
                    <a:lnTo>
                      <a:pt x="1146" y="2577"/>
                    </a:lnTo>
                    <a:lnTo>
                      <a:pt x="1184" y="2679"/>
                    </a:lnTo>
                    <a:lnTo>
                      <a:pt x="1229" y="2779"/>
                    </a:lnTo>
                    <a:lnTo>
                      <a:pt x="1311" y="2771"/>
                    </a:lnTo>
                    <a:lnTo>
                      <a:pt x="1400" y="2763"/>
                    </a:lnTo>
                    <a:lnTo>
                      <a:pt x="1494" y="2757"/>
                    </a:lnTo>
                    <a:lnTo>
                      <a:pt x="1592" y="2751"/>
                    </a:lnTo>
                    <a:lnTo>
                      <a:pt x="1698" y="2747"/>
                    </a:lnTo>
                    <a:lnTo>
                      <a:pt x="1809" y="2743"/>
                    </a:lnTo>
                    <a:lnTo>
                      <a:pt x="1926" y="2741"/>
                    </a:lnTo>
                    <a:lnTo>
                      <a:pt x="1926" y="2038"/>
                    </a:lnTo>
                    <a:lnTo>
                      <a:pt x="1039" y="2038"/>
                    </a:lnTo>
                    <a:close/>
                    <a:moveTo>
                      <a:pt x="260" y="2038"/>
                    </a:moveTo>
                    <a:lnTo>
                      <a:pt x="266" y="2148"/>
                    </a:lnTo>
                    <a:lnTo>
                      <a:pt x="278" y="2254"/>
                    </a:lnTo>
                    <a:lnTo>
                      <a:pt x="297" y="2359"/>
                    </a:lnTo>
                    <a:lnTo>
                      <a:pt x="321" y="2461"/>
                    </a:lnTo>
                    <a:lnTo>
                      <a:pt x="352" y="2561"/>
                    </a:lnTo>
                    <a:lnTo>
                      <a:pt x="389" y="2658"/>
                    </a:lnTo>
                    <a:lnTo>
                      <a:pt x="431" y="2753"/>
                    </a:lnTo>
                    <a:lnTo>
                      <a:pt x="479" y="2844"/>
                    </a:lnTo>
                    <a:lnTo>
                      <a:pt x="531" y="2933"/>
                    </a:lnTo>
                    <a:lnTo>
                      <a:pt x="564" y="2918"/>
                    </a:lnTo>
                    <a:lnTo>
                      <a:pt x="602" y="2904"/>
                    </a:lnTo>
                    <a:lnTo>
                      <a:pt x="646" y="2889"/>
                    </a:lnTo>
                    <a:lnTo>
                      <a:pt x="695" y="2874"/>
                    </a:lnTo>
                    <a:lnTo>
                      <a:pt x="752" y="2859"/>
                    </a:lnTo>
                    <a:lnTo>
                      <a:pt x="813" y="2844"/>
                    </a:lnTo>
                    <a:lnTo>
                      <a:pt x="882" y="2829"/>
                    </a:lnTo>
                    <a:lnTo>
                      <a:pt x="959" y="2816"/>
                    </a:lnTo>
                    <a:lnTo>
                      <a:pt x="1044" y="2803"/>
                    </a:lnTo>
                    <a:lnTo>
                      <a:pt x="1135" y="2791"/>
                    </a:lnTo>
                    <a:lnTo>
                      <a:pt x="1093" y="2689"/>
                    </a:lnTo>
                    <a:lnTo>
                      <a:pt x="1055" y="2586"/>
                    </a:lnTo>
                    <a:lnTo>
                      <a:pt x="1023" y="2481"/>
                    </a:lnTo>
                    <a:lnTo>
                      <a:pt x="996" y="2372"/>
                    </a:lnTo>
                    <a:lnTo>
                      <a:pt x="973" y="2262"/>
                    </a:lnTo>
                    <a:lnTo>
                      <a:pt x="960" y="2151"/>
                    </a:lnTo>
                    <a:lnTo>
                      <a:pt x="952" y="2038"/>
                    </a:lnTo>
                    <a:lnTo>
                      <a:pt x="260" y="2038"/>
                    </a:lnTo>
                    <a:close/>
                    <a:moveTo>
                      <a:pt x="2712" y="1232"/>
                    </a:moveTo>
                    <a:lnTo>
                      <a:pt x="2623" y="1240"/>
                    </a:lnTo>
                    <a:lnTo>
                      <a:pt x="2528" y="1247"/>
                    </a:lnTo>
                    <a:lnTo>
                      <a:pt x="2425" y="1252"/>
                    </a:lnTo>
                    <a:lnTo>
                      <a:pt x="2318" y="1256"/>
                    </a:lnTo>
                    <a:lnTo>
                      <a:pt x="2202" y="1260"/>
                    </a:lnTo>
                    <a:lnTo>
                      <a:pt x="2081" y="1260"/>
                    </a:lnTo>
                    <a:lnTo>
                      <a:pt x="2011" y="1260"/>
                    </a:lnTo>
                    <a:lnTo>
                      <a:pt x="2011" y="1952"/>
                    </a:lnTo>
                    <a:lnTo>
                      <a:pt x="2891" y="1952"/>
                    </a:lnTo>
                    <a:lnTo>
                      <a:pt x="2885" y="1844"/>
                    </a:lnTo>
                    <a:lnTo>
                      <a:pt x="2870" y="1738"/>
                    </a:lnTo>
                    <a:lnTo>
                      <a:pt x="2849" y="1633"/>
                    </a:lnTo>
                    <a:lnTo>
                      <a:pt x="2823" y="1530"/>
                    </a:lnTo>
                    <a:lnTo>
                      <a:pt x="2791" y="1428"/>
                    </a:lnTo>
                    <a:lnTo>
                      <a:pt x="2753" y="1329"/>
                    </a:lnTo>
                    <a:lnTo>
                      <a:pt x="2712" y="1232"/>
                    </a:lnTo>
                    <a:close/>
                    <a:moveTo>
                      <a:pt x="1224" y="1219"/>
                    </a:moveTo>
                    <a:lnTo>
                      <a:pt x="1182" y="1317"/>
                    </a:lnTo>
                    <a:lnTo>
                      <a:pt x="1144" y="1419"/>
                    </a:lnTo>
                    <a:lnTo>
                      <a:pt x="1110" y="1522"/>
                    </a:lnTo>
                    <a:lnTo>
                      <a:pt x="1082" y="1627"/>
                    </a:lnTo>
                    <a:lnTo>
                      <a:pt x="1061" y="1733"/>
                    </a:lnTo>
                    <a:lnTo>
                      <a:pt x="1046" y="1842"/>
                    </a:lnTo>
                    <a:lnTo>
                      <a:pt x="1039" y="1952"/>
                    </a:lnTo>
                    <a:lnTo>
                      <a:pt x="1926" y="1952"/>
                    </a:lnTo>
                    <a:lnTo>
                      <a:pt x="1926" y="1259"/>
                    </a:lnTo>
                    <a:lnTo>
                      <a:pt x="1808" y="1256"/>
                    </a:lnTo>
                    <a:lnTo>
                      <a:pt x="1697" y="1252"/>
                    </a:lnTo>
                    <a:lnTo>
                      <a:pt x="1591" y="1247"/>
                    </a:lnTo>
                    <a:lnTo>
                      <a:pt x="1491" y="1242"/>
                    </a:lnTo>
                    <a:lnTo>
                      <a:pt x="1396" y="1235"/>
                    </a:lnTo>
                    <a:lnTo>
                      <a:pt x="1307" y="1227"/>
                    </a:lnTo>
                    <a:lnTo>
                      <a:pt x="1224" y="1219"/>
                    </a:lnTo>
                    <a:close/>
                    <a:moveTo>
                      <a:pt x="3415" y="1071"/>
                    </a:moveTo>
                    <a:lnTo>
                      <a:pt x="3382" y="1086"/>
                    </a:lnTo>
                    <a:lnTo>
                      <a:pt x="3342" y="1103"/>
                    </a:lnTo>
                    <a:lnTo>
                      <a:pt x="3298" y="1118"/>
                    </a:lnTo>
                    <a:lnTo>
                      <a:pt x="3249" y="1134"/>
                    </a:lnTo>
                    <a:lnTo>
                      <a:pt x="3192" y="1150"/>
                    </a:lnTo>
                    <a:lnTo>
                      <a:pt x="3129" y="1166"/>
                    </a:lnTo>
                    <a:lnTo>
                      <a:pt x="3059" y="1181"/>
                    </a:lnTo>
                    <a:lnTo>
                      <a:pt x="2981" y="1196"/>
                    </a:lnTo>
                    <a:lnTo>
                      <a:pt x="2897" y="1210"/>
                    </a:lnTo>
                    <a:lnTo>
                      <a:pt x="2805" y="1222"/>
                    </a:lnTo>
                    <a:lnTo>
                      <a:pt x="2844" y="1320"/>
                    </a:lnTo>
                    <a:lnTo>
                      <a:pt x="2880" y="1420"/>
                    </a:lnTo>
                    <a:lnTo>
                      <a:pt x="2911" y="1523"/>
                    </a:lnTo>
                    <a:lnTo>
                      <a:pt x="2937" y="1627"/>
                    </a:lnTo>
                    <a:lnTo>
                      <a:pt x="2957" y="1734"/>
                    </a:lnTo>
                    <a:lnTo>
                      <a:pt x="2970" y="1842"/>
                    </a:lnTo>
                    <a:lnTo>
                      <a:pt x="2977" y="1952"/>
                    </a:lnTo>
                    <a:lnTo>
                      <a:pt x="3679" y="1952"/>
                    </a:lnTo>
                    <a:lnTo>
                      <a:pt x="3673" y="1844"/>
                    </a:lnTo>
                    <a:lnTo>
                      <a:pt x="3660" y="1739"/>
                    </a:lnTo>
                    <a:lnTo>
                      <a:pt x="3643" y="1637"/>
                    </a:lnTo>
                    <a:lnTo>
                      <a:pt x="3618" y="1536"/>
                    </a:lnTo>
                    <a:lnTo>
                      <a:pt x="3589" y="1437"/>
                    </a:lnTo>
                    <a:lnTo>
                      <a:pt x="3553" y="1341"/>
                    </a:lnTo>
                    <a:lnTo>
                      <a:pt x="3512" y="1249"/>
                    </a:lnTo>
                    <a:lnTo>
                      <a:pt x="3467" y="1158"/>
                    </a:lnTo>
                    <a:lnTo>
                      <a:pt x="3415" y="1071"/>
                    </a:lnTo>
                    <a:close/>
                    <a:moveTo>
                      <a:pt x="527" y="1065"/>
                    </a:moveTo>
                    <a:lnTo>
                      <a:pt x="476" y="1153"/>
                    </a:lnTo>
                    <a:lnTo>
                      <a:pt x="429" y="1242"/>
                    </a:lnTo>
                    <a:lnTo>
                      <a:pt x="387" y="1337"/>
                    </a:lnTo>
                    <a:lnTo>
                      <a:pt x="351" y="1433"/>
                    </a:lnTo>
                    <a:lnTo>
                      <a:pt x="320" y="1532"/>
                    </a:lnTo>
                    <a:lnTo>
                      <a:pt x="296" y="1634"/>
                    </a:lnTo>
                    <a:lnTo>
                      <a:pt x="277" y="1738"/>
                    </a:lnTo>
                    <a:lnTo>
                      <a:pt x="266" y="1844"/>
                    </a:lnTo>
                    <a:lnTo>
                      <a:pt x="260" y="1952"/>
                    </a:lnTo>
                    <a:lnTo>
                      <a:pt x="952" y="1952"/>
                    </a:lnTo>
                    <a:lnTo>
                      <a:pt x="960" y="1839"/>
                    </a:lnTo>
                    <a:lnTo>
                      <a:pt x="973" y="1729"/>
                    </a:lnTo>
                    <a:lnTo>
                      <a:pt x="994" y="1621"/>
                    </a:lnTo>
                    <a:lnTo>
                      <a:pt x="1022" y="1515"/>
                    </a:lnTo>
                    <a:lnTo>
                      <a:pt x="1054" y="1410"/>
                    </a:lnTo>
                    <a:lnTo>
                      <a:pt x="1091" y="1309"/>
                    </a:lnTo>
                    <a:lnTo>
                      <a:pt x="1131" y="1209"/>
                    </a:lnTo>
                    <a:lnTo>
                      <a:pt x="1039" y="1196"/>
                    </a:lnTo>
                    <a:lnTo>
                      <a:pt x="955" y="1183"/>
                    </a:lnTo>
                    <a:lnTo>
                      <a:pt x="877" y="1169"/>
                    </a:lnTo>
                    <a:lnTo>
                      <a:pt x="808" y="1154"/>
                    </a:lnTo>
                    <a:lnTo>
                      <a:pt x="745" y="1139"/>
                    </a:lnTo>
                    <a:lnTo>
                      <a:pt x="690" y="1124"/>
                    </a:lnTo>
                    <a:lnTo>
                      <a:pt x="641" y="1108"/>
                    </a:lnTo>
                    <a:lnTo>
                      <a:pt x="598" y="1093"/>
                    </a:lnTo>
                    <a:lnTo>
                      <a:pt x="559" y="1079"/>
                    </a:lnTo>
                    <a:lnTo>
                      <a:pt x="527" y="1065"/>
                    </a:lnTo>
                    <a:close/>
                    <a:moveTo>
                      <a:pt x="1765" y="275"/>
                    </a:moveTo>
                    <a:lnTo>
                      <a:pt x="1653" y="291"/>
                    </a:lnTo>
                    <a:lnTo>
                      <a:pt x="1543" y="316"/>
                    </a:lnTo>
                    <a:lnTo>
                      <a:pt x="1437" y="349"/>
                    </a:lnTo>
                    <a:lnTo>
                      <a:pt x="1333" y="386"/>
                    </a:lnTo>
                    <a:lnTo>
                      <a:pt x="1233" y="431"/>
                    </a:lnTo>
                    <a:lnTo>
                      <a:pt x="1136" y="482"/>
                    </a:lnTo>
                    <a:lnTo>
                      <a:pt x="1044" y="538"/>
                    </a:lnTo>
                    <a:lnTo>
                      <a:pt x="954" y="601"/>
                    </a:lnTo>
                    <a:lnTo>
                      <a:pt x="869" y="669"/>
                    </a:lnTo>
                    <a:lnTo>
                      <a:pt x="789" y="742"/>
                    </a:lnTo>
                    <a:lnTo>
                      <a:pt x="713" y="820"/>
                    </a:lnTo>
                    <a:lnTo>
                      <a:pt x="642" y="903"/>
                    </a:lnTo>
                    <a:lnTo>
                      <a:pt x="577" y="990"/>
                    </a:lnTo>
                    <a:lnTo>
                      <a:pt x="607" y="1003"/>
                    </a:lnTo>
                    <a:lnTo>
                      <a:pt x="644" y="1016"/>
                    </a:lnTo>
                    <a:lnTo>
                      <a:pt x="686" y="1030"/>
                    </a:lnTo>
                    <a:lnTo>
                      <a:pt x="736" y="1044"/>
                    </a:lnTo>
                    <a:lnTo>
                      <a:pt x="790" y="1059"/>
                    </a:lnTo>
                    <a:lnTo>
                      <a:pt x="851" y="1073"/>
                    </a:lnTo>
                    <a:lnTo>
                      <a:pt x="919" y="1086"/>
                    </a:lnTo>
                    <a:lnTo>
                      <a:pt x="996" y="1100"/>
                    </a:lnTo>
                    <a:lnTo>
                      <a:pt x="1078" y="1113"/>
                    </a:lnTo>
                    <a:lnTo>
                      <a:pt x="1171" y="1125"/>
                    </a:lnTo>
                    <a:lnTo>
                      <a:pt x="1216" y="1034"/>
                    </a:lnTo>
                    <a:lnTo>
                      <a:pt x="1264" y="947"/>
                    </a:lnTo>
                    <a:lnTo>
                      <a:pt x="1315" y="862"/>
                    </a:lnTo>
                    <a:lnTo>
                      <a:pt x="1367" y="781"/>
                    </a:lnTo>
                    <a:lnTo>
                      <a:pt x="1420" y="702"/>
                    </a:lnTo>
                    <a:lnTo>
                      <a:pt x="1471" y="628"/>
                    </a:lnTo>
                    <a:lnTo>
                      <a:pt x="1524" y="558"/>
                    </a:lnTo>
                    <a:lnTo>
                      <a:pt x="1576" y="492"/>
                    </a:lnTo>
                    <a:lnTo>
                      <a:pt x="1627" y="431"/>
                    </a:lnTo>
                    <a:lnTo>
                      <a:pt x="1675" y="374"/>
                    </a:lnTo>
                    <a:lnTo>
                      <a:pt x="1722" y="321"/>
                    </a:lnTo>
                    <a:lnTo>
                      <a:pt x="1765" y="275"/>
                    </a:lnTo>
                    <a:close/>
                    <a:moveTo>
                      <a:pt x="2164" y="274"/>
                    </a:moveTo>
                    <a:lnTo>
                      <a:pt x="2208" y="321"/>
                    </a:lnTo>
                    <a:lnTo>
                      <a:pt x="2255" y="374"/>
                    </a:lnTo>
                    <a:lnTo>
                      <a:pt x="2305" y="432"/>
                    </a:lnTo>
                    <a:lnTo>
                      <a:pt x="2355" y="495"/>
                    </a:lnTo>
                    <a:lnTo>
                      <a:pt x="2408" y="562"/>
                    </a:lnTo>
                    <a:lnTo>
                      <a:pt x="2461" y="633"/>
                    </a:lnTo>
                    <a:lnTo>
                      <a:pt x="2515" y="708"/>
                    </a:lnTo>
                    <a:lnTo>
                      <a:pt x="2568" y="788"/>
                    </a:lnTo>
                    <a:lnTo>
                      <a:pt x="2620" y="870"/>
                    </a:lnTo>
                    <a:lnTo>
                      <a:pt x="2672" y="958"/>
                    </a:lnTo>
                    <a:lnTo>
                      <a:pt x="2720" y="1046"/>
                    </a:lnTo>
                    <a:lnTo>
                      <a:pt x="2767" y="1140"/>
                    </a:lnTo>
                    <a:lnTo>
                      <a:pt x="2859" y="1128"/>
                    </a:lnTo>
                    <a:lnTo>
                      <a:pt x="2944" y="1115"/>
                    </a:lnTo>
                    <a:lnTo>
                      <a:pt x="3021" y="1101"/>
                    </a:lnTo>
                    <a:lnTo>
                      <a:pt x="3090" y="1088"/>
                    </a:lnTo>
                    <a:lnTo>
                      <a:pt x="3151" y="1073"/>
                    </a:lnTo>
                    <a:lnTo>
                      <a:pt x="3207" y="1058"/>
                    </a:lnTo>
                    <a:lnTo>
                      <a:pt x="3256" y="1041"/>
                    </a:lnTo>
                    <a:lnTo>
                      <a:pt x="3299" y="1026"/>
                    </a:lnTo>
                    <a:lnTo>
                      <a:pt x="3336" y="1013"/>
                    </a:lnTo>
                    <a:lnTo>
                      <a:pt x="3368" y="999"/>
                    </a:lnTo>
                    <a:lnTo>
                      <a:pt x="3307" y="915"/>
                    </a:lnTo>
                    <a:lnTo>
                      <a:pt x="3240" y="837"/>
                    </a:lnTo>
                    <a:lnTo>
                      <a:pt x="3170" y="763"/>
                    </a:lnTo>
                    <a:lnTo>
                      <a:pt x="3096" y="692"/>
                    </a:lnTo>
                    <a:lnTo>
                      <a:pt x="3017" y="627"/>
                    </a:lnTo>
                    <a:lnTo>
                      <a:pt x="2936" y="566"/>
                    </a:lnTo>
                    <a:lnTo>
                      <a:pt x="2849" y="510"/>
                    </a:lnTo>
                    <a:lnTo>
                      <a:pt x="2761" y="458"/>
                    </a:lnTo>
                    <a:lnTo>
                      <a:pt x="2668" y="413"/>
                    </a:lnTo>
                    <a:lnTo>
                      <a:pt x="2572" y="374"/>
                    </a:lnTo>
                    <a:lnTo>
                      <a:pt x="2473" y="339"/>
                    </a:lnTo>
                    <a:lnTo>
                      <a:pt x="2374" y="311"/>
                    </a:lnTo>
                    <a:lnTo>
                      <a:pt x="2270" y="289"/>
                    </a:lnTo>
                    <a:lnTo>
                      <a:pt x="2164" y="274"/>
                    </a:lnTo>
                    <a:close/>
                    <a:moveTo>
                      <a:pt x="2011" y="264"/>
                    </a:moveTo>
                    <a:lnTo>
                      <a:pt x="2011" y="1173"/>
                    </a:lnTo>
                    <a:lnTo>
                      <a:pt x="2141" y="1174"/>
                    </a:lnTo>
                    <a:lnTo>
                      <a:pt x="2261" y="1171"/>
                    </a:lnTo>
                    <a:lnTo>
                      <a:pt x="2375" y="1168"/>
                    </a:lnTo>
                    <a:lnTo>
                      <a:pt x="2481" y="1164"/>
                    </a:lnTo>
                    <a:lnTo>
                      <a:pt x="2581" y="1158"/>
                    </a:lnTo>
                    <a:lnTo>
                      <a:pt x="2673" y="1149"/>
                    </a:lnTo>
                    <a:lnTo>
                      <a:pt x="2630" y="1064"/>
                    </a:lnTo>
                    <a:lnTo>
                      <a:pt x="2583" y="982"/>
                    </a:lnTo>
                    <a:lnTo>
                      <a:pt x="2535" y="902"/>
                    </a:lnTo>
                    <a:lnTo>
                      <a:pt x="2486" y="824"/>
                    </a:lnTo>
                    <a:lnTo>
                      <a:pt x="2436" y="751"/>
                    </a:lnTo>
                    <a:lnTo>
                      <a:pt x="2386" y="681"/>
                    </a:lnTo>
                    <a:lnTo>
                      <a:pt x="2337" y="613"/>
                    </a:lnTo>
                    <a:lnTo>
                      <a:pt x="2287" y="551"/>
                    </a:lnTo>
                    <a:lnTo>
                      <a:pt x="2239" y="492"/>
                    </a:lnTo>
                    <a:lnTo>
                      <a:pt x="2194" y="437"/>
                    </a:lnTo>
                    <a:lnTo>
                      <a:pt x="2149" y="387"/>
                    </a:lnTo>
                    <a:lnTo>
                      <a:pt x="2109" y="341"/>
                    </a:lnTo>
                    <a:lnTo>
                      <a:pt x="2070" y="300"/>
                    </a:lnTo>
                    <a:lnTo>
                      <a:pt x="2036" y="264"/>
                    </a:lnTo>
                    <a:lnTo>
                      <a:pt x="2011" y="264"/>
                    </a:lnTo>
                    <a:close/>
                    <a:moveTo>
                      <a:pt x="1926" y="264"/>
                    </a:moveTo>
                    <a:lnTo>
                      <a:pt x="1894" y="265"/>
                    </a:lnTo>
                    <a:lnTo>
                      <a:pt x="1861" y="300"/>
                    </a:lnTo>
                    <a:lnTo>
                      <a:pt x="1823" y="341"/>
                    </a:lnTo>
                    <a:lnTo>
                      <a:pt x="1782" y="386"/>
                    </a:lnTo>
                    <a:lnTo>
                      <a:pt x="1739" y="435"/>
                    </a:lnTo>
                    <a:lnTo>
                      <a:pt x="1693" y="488"/>
                    </a:lnTo>
                    <a:lnTo>
                      <a:pt x="1646" y="547"/>
                    </a:lnTo>
                    <a:lnTo>
                      <a:pt x="1597" y="608"/>
                    </a:lnTo>
                    <a:lnTo>
                      <a:pt x="1549" y="674"/>
                    </a:lnTo>
                    <a:lnTo>
                      <a:pt x="1498" y="743"/>
                    </a:lnTo>
                    <a:lnTo>
                      <a:pt x="1449" y="815"/>
                    </a:lnTo>
                    <a:lnTo>
                      <a:pt x="1401" y="892"/>
                    </a:lnTo>
                    <a:lnTo>
                      <a:pt x="1353" y="970"/>
                    </a:lnTo>
                    <a:lnTo>
                      <a:pt x="1307" y="1051"/>
                    </a:lnTo>
                    <a:lnTo>
                      <a:pt x="1263" y="1136"/>
                    </a:lnTo>
                    <a:lnTo>
                      <a:pt x="1357" y="1145"/>
                    </a:lnTo>
                    <a:lnTo>
                      <a:pt x="1457" y="1153"/>
                    </a:lnTo>
                    <a:lnTo>
                      <a:pt x="1563" y="1159"/>
                    </a:lnTo>
                    <a:lnTo>
                      <a:pt x="1676" y="1165"/>
                    </a:lnTo>
                    <a:lnTo>
                      <a:pt x="1798" y="1169"/>
                    </a:lnTo>
                    <a:lnTo>
                      <a:pt x="1926" y="1173"/>
                    </a:lnTo>
                    <a:lnTo>
                      <a:pt x="1926" y="264"/>
                    </a:lnTo>
                    <a:close/>
                    <a:moveTo>
                      <a:pt x="1969" y="0"/>
                    </a:moveTo>
                    <a:lnTo>
                      <a:pt x="1969" y="0"/>
                    </a:lnTo>
                    <a:lnTo>
                      <a:pt x="2094" y="5"/>
                    </a:lnTo>
                    <a:lnTo>
                      <a:pt x="2216" y="16"/>
                    </a:lnTo>
                    <a:lnTo>
                      <a:pt x="2335" y="35"/>
                    </a:lnTo>
                    <a:lnTo>
                      <a:pt x="2454" y="61"/>
                    </a:lnTo>
                    <a:lnTo>
                      <a:pt x="2568" y="95"/>
                    </a:lnTo>
                    <a:lnTo>
                      <a:pt x="2680" y="135"/>
                    </a:lnTo>
                    <a:lnTo>
                      <a:pt x="2789" y="181"/>
                    </a:lnTo>
                    <a:lnTo>
                      <a:pt x="2894" y="235"/>
                    </a:lnTo>
                    <a:lnTo>
                      <a:pt x="2996" y="294"/>
                    </a:lnTo>
                    <a:lnTo>
                      <a:pt x="3093" y="359"/>
                    </a:lnTo>
                    <a:lnTo>
                      <a:pt x="3187" y="428"/>
                    </a:lnTo>
                    <a:lnTo>
                      <a:pt x="3276" y="505"/>
                    </a:lnTo>
                    <a:lnTo>
                      <a:pt x="3361" y="586"/>
                    </a:lnTo>
                    <a:lnTo>
                      <a:pt x="3441" y="671"/>
                    </a:lnTo>
                    <a:lnTo>
                      <a:pt x="3515" y="762"/>
                    </a:lnTo>
                    <a:lnTo>
                      <a:pt x="3585" y="857"/>
                    </a:lnTo>
                    <a:lnTo>
                      <a:pt x="3649" y="955"/>
                    </a:lnTo>
                    <a:lnTo>
                      <a:pt x="3707" y="1058"/>
                    </a:lnTo>
                    <a:lnTo>
                      <a:pt x="3759" y="1165"/>
                    </a:lnTo>
                    <a:lnTo>
                      <a:pt x="3806" y="1275"/>
                    </a:lnTo>
                    <a:lnTo>
                      <a:pt x="3845" y="1389"/>
                    </a:lnTo>
                    <a:lnTo>
                      <a:pt x="3877" y="1505"/>
                    </a:lnTo>
                    <a:lnTo>
                      <a:pt x="3903" y="1623"/>
                    </a:lnTo>
                    <a:lnTo>
                      <a:pt x="3923" y="1746"/>
                    </a:lnTo>
                    <a:lnTo>
                      <a:pt x="3934" y="1869"/>
                    </a:lnTo>
                    <a:lnTo>
                      <a:pt x="3938" y="1995"/>
                    </a:lnTo>
                    <a:lnTo>
                      <a:pt x="3934" y="2121"/>
                    </a:lnTo>
                    <a:lnTo>
                      <a:pt x="3923" y="2245"/>
                    </a:lnTo>
                    <a:lnTo>
                      <a:pt x="3903" y="2366"/>
                    </a:lnTo>
                    <a:lnTo>
                      <a:pt x="3877" y="2486"/>
                    </a:lnTo>
                    <a:lnTo>
                      <a:pt x="3845" y="2602"/>
                    </a:lnTo>
                    <a:lnTo>
                      <a:pt x="3806" y="2716"/>
                    </a:lnTo>
                    <a:lnTo>
                      <a:pt x="3759" y="2826"/>
                    </a:lnTo>
                    <a:lnTo>
                      <a:pt x="3707" y="2932"/>
                    </a:lnTo>
                    <a:lnTo>
                      <a:pt x="3649" y="3035"/>
                    </a:lnTo>
                    <a:lnTo>
                      <a:pt x="3585" y="3134"/>
                    </a:lnTo>
                    <a:lnTo>
                      <a:pt x="3515" y="3229"/>
                    </a:lnTo>
                    <a:lnTo>
                      <a:pt x="3441" y="3319"/>
                    </a:lnTo>
                    <a:lnTo>
                      <a:pt x="3361" y="3405"/>
                    </a:lnTo>
                    <a:lnTo>
                      <a:pt x="3276" y="3486"/>
                    </a:lnTo>
                    <a:lnTo>
                      <a:pt x="3187" y="3561"/>
                    </a:lnTo>
                    <a:lnTo>
                      <a:pt x="3093" y="3632"/>
                    </a:lnTo>
                    <a:lnTo>
                      <a:pt x="2996" y="3697"/>
                    </a:lnTo>
                    <a:lnTo>
                      <a:pt x="2894" y="3756"/>
                    </a:lnTo>
                    <a:lnTo>
                      <a:pt x="2789" y="3808"/>
                    </a:lnTo>
                    <a:lnTo>
                      <a:pt x="2680" y="3856"/>
                    </a:lnTo>
                    <a:lnTo>
                      <a:pt x="2568" y="3895"/>
                    </a:lnTo>
                    <a:lnTo>
                      <a:pt x="2454" y="3928"/>
                    </a:lnTo>
                    <a:lnTo>
                      <a:pt x="2335" y="3954"/>
                    </a:lnTo>
                    <a:lnTo>
                      <a:pt x="2216" y="3974"/>
                    </a:lnTo>
                    <a:lnTo>
                      <a:pt x="2094" y="3985"/>
                    </a:lnTo>
                    <a:lnTo>
                      <a:pt x="1969" y="3989"/>
                    </a:lnTo>
                    <a:lnTo>
                      <a:pt x="1845" y="3985"/>
                    </a:lnTo>
                    <a:lnTo>
                      <a:pt x="1723" y="3974"/>
                    </a:lnTo>
                    <a:lnTo>
                      <a:pt x="1602" y="3954"/>
                    </a:lnTo>
                    <a:lnTo>
                      <a:pt x="1485" y="3928"/>
                    </a:lnTo>
                    <a:lnTo>
                      <a:pt x="1370" y="3895"/>
                    </a:lnTo>
                    <a:lnTo>
                      <a:pt x="1258" y="3856"/>
                    </a:lnTo>
                    <a:lnTo>
                      <a:pt x="1150" y="3808"/>
                    </a:lnTo>
                    <a:lnTo>
                      <a:pt x="1044" y="3756"/>
                    </a:lnTo>
                    <a:lnTo>
                      <a:pt x="943" y="3697"/>
                    </a:lnTo>
                    <a:lnTo>
                      <a:pt x="845" y="3632"/>
                    </a:lnTo>
                    <a:lnTo>
                      <a:pt x="752" y="3561"/>
                    </a:lnTo>
                    <a:lnTo>
                      <a:pt x="662" y="3486"/>
                    </a:lnTo>
                    <a:lnTo>
                      <a:pt x="578" y="3405"/>
                    </a:lnTo>
                    <a:lnTo>
                      <a:pt x="498" y="3319"/>
                    </a:lnTo>
                    <a:lnTo>
                      <a:pt x="423" y="3229"/>
                    </a:lnTo>
                    <a:lnTo>
                      <a:pt x="353" y="3134"/>
                    </a:lnTo>
                    <a:lnTo>
                      <a:pt x="289" y="3035"/>
                    </a:lnTo>
                    <a:lnTo>
                      <a:pt x="231" y="2932"/>
                    </a:lnTo>
                    <a:lnTo>
                      <a:pt x="178" y="2826"/>
                    </a:lnTo>
                    <a:lnTo>
                      <a:pt x="133" y="2716"/>
                    </a:lnTo>
                    <a:lnTo>
                      <a:pt x="93" y="2602"/>
                    </a:lnTo>
                    <a:lnTo>
                      <a:pt x="60" y="2486"/>
                    </a:lnTo>
                    <a:lnTo>
                      <a:pt x="34" y="2366"/>
                    </a:lnTo>
                    <a:lnTo>
                      <a:pt x="16" y="2245"/>
                    </a:lnTo>
                    <a:lnTo>
                      <a:pt x="5" y="2121"/>
                    </a:lnTo>
                    <a:lnTo>
                      <a:pt x="0" y="1995"/>
                    </a:lnTo>
                    <a:lnTo>
                      <a:pt x="5" y="1869"/>
                    </a:lnTo>
                    <a:lnTo>
                      <a:pt x="16" y="1746"/>
                    </a:lnTo>
                    <a:lnTo>
                      <a:pt x="34" y="1623"/>
                    </a:lnTo>
                    <a:lnTo>
                      <a:pt x="60" y="1505"/>
                    </a:lnTo>
                    <a:lnTo>
                      <a:pt x="93" y="1389"/>
                    </a:lnTo>
                    <a:lnTo>
                      <a:pt x="133" y="1275"/>
                    </a:lnTo>
                    <a:lnTo>
                      <a:pt x="180" y="1165"/>
                    </a:lnTo>
                    <a:lnTo>
                      <a:pt x="231" y="1058"/>
                    </a:lnTo>
                    <a:lnTo>
                      <a:pt x="289" y="955"/>
                    </a:lnTo>
                    <a:lnTo>
                      <a:pt x="353" y="857"/>
                    </a:lnTo>
                    <a:lnTo>
                      <a:pt x="423" y="762"/>
                    </a:lnTo>
                    <a:lnTo>
                      <a:pt x="498" y="671"/>
                    </a:lnTo>
                    <a:lnTo>
                      <a:pt x="578" y="586"/>
                    </a:lnTo>
                    <a:lnTo>
                      <a:pt x="663" y="505"/>
                    </a:lnTo>
                    <a:lnTo>
                      <a:pt x="752" y="428"/>
                    </a:lnTo>
                    <a:lnTo>
                      <a:pt x="845" y="359"/>
                    </a:lnTo>
                    <a:lnTo>
                      <a:pt x="943" y="294"/>
                    </a:lnTo>
                    <a:lnTo>
                      <a:pt x="1045" y="235"/>
                    </a:lnTo>
                    <a:lnTo>
                      <a:pt x="1150" y="181"/>
                    </a:lnTo>
                    <a:lnTo>
                      <a:pt x="1258" y="135"/>
                    </a:lnTo>
                    <a:lnTo>
                      <a:pt x="1370" y="95"/>
                    </a:lnTo>
                    <a:lnTo>
                      <a:pt x="1485" y="61"/>
                    </a:lnTo>
                    <a:lnTo>
                      <a:pt x="1602" y="35"/>
                    </a:lnTo>
                    <a:lnTo>
                      <a:pt x="1723" y="16"/>
                    </a:lnTo>
                    <a:lnTo>
                      <a:pt x="1845" y="5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2" name="Freeform 11">
                <a:extLst>
                  <a:ext uri="{FF2B5EF4-FFF2-40B4-BE49-F238E27FC236}">
                    <a16:creationId xmlns:a16="http://schemas.microsoft.com/office/drawing/2014/main" xmlns="" id="{EFE8BFA2-CE62-4A66-B5CE-61AA79DDE53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20705" y="5490883"/>
                <a:ext cx="686934" cy="694800"/>
              </a:xfrm>
              <a:custGeom>
                <a:avLst/>
                <a:gdLst>
                  <a:gd name="T0" fmla="*/ 2319 w 3259"/>
                  <a:gd name="T1" fmla="*/ 2118 h 3338"/>
                  <a:gd name="T2" fmla="*/ 1028 w 3259"/>
                  <a:gd name="T3" fmla="*/ 809 h 3338"/>
                  <a:gd name="T4" fmla="*/ 1285 w 3259"/>
                  <a:gd name="T5" fmla="*/ 1018 h 3338"/>
                  <a:gd name="T6" fmla="*/ 1336 w 3259"/>
                  <a:gd name="T7" fmla="*/ 1045 h 3338"/>
                  <a:gd name="T8" fmla="*/ 1535 w 3259"/>
                  <a:gd name="T9" fmla="*/ 1237 h 3338"/>
                  <a:gd name="T10" fmla="*/ 1580 w 3259"/>
                  <a:gd name="T11" fmla="*/ 1267 h 3338"/>
                  <a:gd name="T12" fmla="*/ 1642 w 3259"/>
                  <a:gd name="T13" fmla="*/ 1450 h 3338"/>
                  <a:gd name="T14" fmla="*/ 2013 w 3259"/>
                  <a:gd name="T15" fmla="*/ 1446 h 3338"/>
                  <a:gd name="T16" fmla="*/ 2036 w 3259"/>
                  <a:gd name="T17" fmla="*/ 1497 h 3338"/>
                  <a:gd name="T18" fmla="*/ 1619 w 3259"/>
                  <a:gd name="T19" fmla="*/ 1527 h 3338"/>
                  <a:gd name="T20" fmla="*/ 1535 w 3259"/>
                  <a:gd name="T21" fmla="*/ 1376 h 3338"/>
                  <a:gd name="T22" fmla="*/ 1428 w 3259"/>
                  <a:gd name="T23" fmla="*/ 1521 h 3338"/>
                  <a:gd name="T24" fmla="*/ 1293 w 3259"/>
                  <a:gd name="T25" fmla="*/ 1178 h 3338"/>
                  <a:gd name="T26" fmla="*/ 1138 w 3259"/>
                  <a:gd name="T27" fmla="*/ 1525 h 3338"/>
                  <a:gd name="T28" fmla="*/ 1094 w 3259"/>
                  <a:gd name="T29" fmla="*/ 1496 h 3338"/>
                  <a:gd name="T30" fmla="*/ 834 w 3259"/>
                  <a:gd name="T31" fmla="*/ 1516 h 3338"/>
                  <a:gd name="T32" fmla="*/ 784 w 3259"/>
                  <a:gd name="T33" fmla="*/ 1499 h 3338"/>
                  <a:gd name="T34" fmla="*/ 600 w 3259"/>
                  <a:gd name="T35" fmla="*/ 1524 h 3338"/>
                  <a:gd name="T36" fmla="*/ 407 w 3259"/>
                  <a:gd name="T37" fmla="*/ 1509 h 3338"/>
                  <a:gd name="T38" fmla="*/ 414 w 3259"/>
                  <a:gd name="T39" fmla="*/ 1453 h 3338"/>
                  <a:gd name="T40" fmla="*/ 566 w 3259"/>
                  <a:gd name="T41" fmla="*/ 1428 h 3338"/>
                  <a:gd name="T42" fmla="*/ 676 w 3259"/>
                  <a:gd name="T43" fmla="*/ 1179 h 3338"/>
                  <a:gd name="T44" fmla="*/ 726 w 3259"/>
                  <a:gd name="T45" fmla="*/ 1195 h 3338"/>
                  <a:gd name="T46" fmla="*/ 972 w 3259"/>
                  <a:gd name="T47" fmla="*/ 782 h 3338"/>
                  <a:gd name="T48" fmla="*/ 1075 w 3259"/>
                  <a:gd name="T49" fmla="*/ 322 h 3338"/>
                  <a:gd name="T50" fmla="*/ 741 w 3259"/>
                  <a:gd name="T51" fmla="*/ 448 h 3338"/>
                  <a:gd name="T52" fmla="*/ 484 w 3259"/>
                  <a:gd name="T53" fmla="*/ 688 h 3338"/>
                  <a:gd name="T54" fmla="*/ 333 w 3259"/>
                  <a:gd name="T55" fmla="*/ 1011 h 3338"/>
                  <a:gd name="T56" fmla="*/ 319 w 3259"/>
                  <a:gd name="T57" fmla="*/ 1383 h 3338"/>
                  <a:gd name="T58" fmla="*/ 444 w 3259"/>
                  <a:gd name="T59" fmla="*/ 1720 h 3338"/>
                  <a:gd name="T60" fmla="*/ 682 w 3259"/>
                  <a:gd name="T61" fmla="*/ 1979 h 3338"/>
                  <a:gd name="T62" fmla="*/ 1004 w 3259"/>
                  <a:gd name="T63" fmla="*/ 2131 h 3338"/>
                  <a:gd name="T64" fmla="*/ 1372 w 3259"/>
                  <a:gd name="T65" fmla="*/ 2146 h 3338"/>
                  <a:gd name="T66" fmla="*/ 1706 w 3259"/>
                  <a:gd name="T67" fmla="*/ 2019 h 3338"/>
                  <a:gd name="T68" fmla="*/ 1963 w 3259"/>
                  <a:gd name="T69" fmla="*/ 1779 h 3338"/>
                  <a:gd name="T70" fmla="*/ 2113 w 3259"/>
                  <a:gd name="T71" fmla="*/ 1455 h 3338"/>
                  <a:gd name="T72" fmla="*/ 2128 w 3259"/>
                  <a:gd name="T73" fmla="*/ 1084 h 3338"/>
                  <a:gd name="T74" fmla="*/ 2002 w 3259"/>
                  <a:gd name="T75" fmla="*/ 747 h 3338"/>
                  <a:gd name="T76" fmla="*/ 1765 w 3259"/>
                  <a:gd name="T77" fmla="*/ 489 h 3338"/>
                  <a:gd name="T78" fmla="*/ 1444 w 3259"/>
                  <a:gd name="T79" fmla="*/ 337 h 3338"/>
                  <a:gd name="T80" fmla="*/ 1224 w 3259"/>
                  <a:gd name="T81" fmla="*/ 0 h 3338"/>
                  <a:gd name="T82" fmla="*/ 1660 w 3259"/>
                  <a:gd name="T83" fmla="*/ 81 h 3338"/>
                  <a:gd name="T84" fmla="*/ 2026 w 3259"/>
                  <a:gd name="T85" fmla="*/ 303 h 3338"/>
                  <a:gd name="T86" fmla="*/ 2295 w 3259"/>
                  <a:gd name="T87" fmla="*/ 636 h 3338"/>
                  <a:gd name="T88" fmla="*/ 2434 w 3259"/>
                  <a:gd name="T89" fmla="*/ 1051 h 3338"/>
                  <a:gd name="T90" fmla="*/ 2418 w 3259"/>
                  <a:gd name="T91" fmla="*/ 1503 h 3338"/>
                  <a:gd name="T92" fmla="*/ 2250 w 3259"/>
                  <a:gd name="T93" fmla="*/ 1905 h 3338"/>
                  <a:gd name="T94" fmla="*/ 1959 w 3259"/>
                  <a:gd name="T95" fmla="*/ 2218 h 3338"/>
                  <a:gd name="T96" fmla="*/ 1577 w 3259"/>
                  <a:gd name="T97" fmla="*/ 2415 h 3338"/>
                  <a:gd name="T98" fmla="*/ 1133 w 3259"/>
                  <a:gd name="T99" fmla="*/ 2463 h 3338"/>
                  <a:gd name="T100" fmla="*/ 708 w 3259"/>
                  <a:gd name="T101" fmla="*/ 2353 h 3338"/>
                  <a:gd name="T102" fmla="*/ 358 w 3259"/>
                  <a:gd name="T103" fmla="*/ 2105 h 3338"/>
                  <a:gd name="T104" fmla="*/ 113 w 3259"/>
                  <a:gd name="T105" fmla="*/ 1753 h 3338"/>
                  <a:gd name="T106" fmla="*/ 3 w 3259"/>
                  <a:gd name="T107" fmla="*/ 1325 h 3338"/>
                  <a:gd name="T108" fmla="*/ 51 w 3259"/>
                  <a:gd name="T109" fmla="*/ 877 h 3338"/>
                  <a:gd name="T110" fmla="*/ 246 w 3259"/>
                  <a:gd name="T111" fmla="*/ 492 h 3338"/>
                  <a:gd name="T112" fmla="*/ 557 w 3259"/>
                  <a:gd name="T113" fmla="*/ 199 h 3338"/>
                  <a:gd name="T114" fmla="*/ 956 w 3259"/>
                  <a:gd name="T115" fmla="*/ 30 h 3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259" h="3338">
                    <a:moveTo>
                      <a:pt x="2319" y="2118"/>
                    </a:moveTo>
                    <a:lnTo>
                      <a:pt x="3259" y="3065"/>
                    </a:lnTo>
                    <a:lnTo>
                      <a:pt x="2988" y="3338"/>
                    </a:lnTo>
                    <a:lnTo>
                      <a:pt x="2047" y="2391"/>
                    </a:lnTo>
                    <a:lnTo>
                      <a:pt x="2319" y="2118"/>
                    </a:lnTo>
                    <a:close/>
                    <a:moveTo>
                      <a:pt x="995" y="779"/>
                    </a:moveTo>
                    <a:lnTo>
                      <a:pt x="1006" y="782"/>
                    </a:lnTo>
                    <a:lnTo>
                      <a:pt x="1015" y="787"/>
                    </a:lnTo>
                    <a:lnTo>
                      <a:pt x="1023" y="796"/>
                    </a:lnTo>
                    <a:lnTo>
                      <a:pt x="1028" y="809"/>
                    </a:lnTo>
                    <a:lnTo>
                      <a:pt x="1144" y="1344"/>
                    </a:lnTo>
                    <a:lnTo>
                      <a:pt x="1257" y="1045"/>
                    </a:lnTo>
                    <a:lnTo>
                      <a:pt x="1265" y="1032"/>
                    </a:lnTo>
                    <a:lnTo>
                      <a:pt x="1274" y="1024"/>
                    </a:lnTo>
                    <a:lnTo>
                      <a:pt x="1285" y="1018"/>
                    </a:lnTo>
                    <a:lnTo>
                      <a:pt x="1297" y="1016"/>
                    </a:lnTo>
                    <a:lnTo>
                      <a:pt x="1309" y="1018"/>
                    </a:lnTo>
                    <a:lnTo>
                      <a:pt x="1320" y="1023"/>
                    </a:lnTo>
                    <a:lnTo>
                      <a:pt x="1329" y="1032"/>
                    </a:lnTo>
                    <a:lnTo>
                      <a:pt x="1336" y="1045"/>
                    </a:lnTo>
                    <a:lnTo>
                      <a:pt x="1442" y="1378"/>
                    </a:lnTo>
                    <a:lnTo>
                      <a:pt x="1507" y="1257"/>
                    </a:lnTo>
                    <a:lnTo>
                      <a:pt x="1514" y="1247"/>
                    </a:lnTo>
                    <a:lnTo>
                      <a:pt x="1524" y="1241"/>
                    </a:lnTo>
                    <a:lnTo>
                      <a:pt x="1535" y="1237"/>
                    </a:lnTo>
                    <a:lnTo>
                      <a:pt x="1546" y="1237"/>
                    </a:lnTo>
                    <a:lnTo>
                      <a:pt x="1557" y="1242"/>
                    </a:lnTo>
                    <a:lnTo>
                      <a:pt x="1566" y="1248"/>
                    </a:lnTo>
                    <a:lnTo>
                      <a:pt x="1575" y="1256"/>
                    </a:lnTo>
                    <a:lnTo>
                      <a:pt x="1580" y="1267"/>
                    </a:lnTo>
                    <a:lnTo>
                      <a:pt x="1634" y="1409"/>
                    </a:lnTo>
                    <a:lnTo>
                      <a:pt x="1638" y="1423"/>
                    </a:lnTo>
                    <a:lnTo>
                      <a:pt x="1641" y="1434"/>
                    </a:lnTo>
                    <a:lnTo>
                      <a:pt x="1642" y="1443"/>
                    </a:lnTo>
                    <a:lnTo>
                      <a:pt x="1642" y="1450"/>
                    </a:lnTo>
                    <a:lnTo>
                      <a:pt x="1648" y="1446"/>
                    </a:lnTo>
                    <a:lnTo>
                      <a:pt x="1658" y="1445"/>
                    </a:lnTo>
                    <a:lnTo>
                      <a:pt x="1670" y="1444"/>
                    </a:lnTo>
                    <a:lnTo>
                      <a:pt x="1998" y="1444"/>
                    </a:lnTo>
                    <a:lnTo>
                      <a:pt x="2013" y="1446"/>
                    </a:lnTo>
                    <a:lnTo>
                      <a:pt x="2023" y="1453"/>
                    </a:lnTo>
                    <a:lnTo>
                      <a:pt x="2032" y="1462"/>
                    </a:lnTo>
                    <a:lnTo>
                      <a:pt x="2036" y="1473"/>
                    </a:lnTo>
                    <a:lnTo>
                      <a:pt x="2038" y="1486"/>
                    </a:lnTo>
                    <a:lnTo>
                      <a:pt x="2036" y="1497"/>
                    </a:lnTo>
                    <a:lnTo>
                      <a:pt x="2032" y="1509"/>
                    </a:lnTo>
                    <a:lnTo>
                      <a:pt x="2023" y="1517"/>
                    </a:lnTo>
                    <a:lnTo>
                      <a:pt x="2013" y="1524"/>
                    </a:lnTo>
                    <a:lnTo>
                      <a:pt x="1998" y="1527"/>
                    </a:lnTo>
                    <a:lnTo>
                      <a:pt x="1619" y="1527"/>
                    </a:lnTo>
                    <a:lnTo>
                      <a:pt x="1605" y="1524"/>
                    </a:lnTo>
                    <a:lnTo>
                      <a:pt x="1595" y="1517"/>
                    </a:lnTo>
                    <a:lnTo>
                      <a:pt x="1585" y="1508"/>
                    </a:lnTo>
                    <a:lnTo>
                      <a:pt x="1579" y="1496"/>
                    </a:lnTo>
                    <a:lnTo>
                      <a:pt x="1535" y="1376"/>
                    </a:lnTo>
                    <a:lnTo>
                      <a:pt x="1467" y="1502"/>
                    </a:lnTo>
                    <a:lnTo>
                      <a:pt x="1460" y="1512"/>
                    </a:lnTo>
                    <a:lnTo>
                      <a:pt x="1450" y="1518"/>
                    </a:lnTo>
                    <a:lnTo>
                      <a:pt x="1440" y="1521"/>
                    </a:lnTo>
                    <a:lnTo>
                      <a:pt x="1428" y="1521"/>
                    </a:lnTo>
                    <a:lnTo>
                      <a:pt x="1417" y="1518"/>
                    </a:lnTo>
                    <a:lnTo>
                      <a:pt x="1407" y="1512"/>
                    </a:lnTo>
                    <a:lnTo>
                      <a:pt x="1399" y="1503"/>
                    </a:lnTo>
                    <a:lnTo>
                      <a:pt x="1394" y="1492"/>
                    </a:lnTo>
                    <a:lnTo>
                      <a:pt x="1293" y="1178"/>
                    </a:lnTo>
                    <a:lnTo>
                      <a:pt x="1173" y="1496"/>
                    </a:lnTo>
                    <a:lnTo>
                      <a:pt x="1166" y="1507"/>
                    </a:lnTo>
                    <a:lnTo>
                      <a:pt x="1159" y="1515"/>
                    </a:lnTo>
                    <a:lnTo>
                      <a:pt x="1148" y="1521"/>
                    </a:lnTo>
                    <a:lnTo>
                      <a:pt x="1138" y="1525"/>
                    </a:lnTo>
                    <a:lnTo>
                      <a:pt x="1126" y="1526"/>
                    </a:lnTo>
                    <a:lnTo>
                      <a:pt x="1116" y="1522"/>
                    </a:lnTo>
                    <a:lnTo>
                      <a:pt x="1106" y="1517"/>
                    </a:lnTo>
                    <a:lnTo>
                      <a:pt x="1099" y="1509"/>
                    </a:lnTo>
                    <a:lnTo>
                      <a:pt x="1094" y="1496"/>
                    </a:lnTo>
                    <a:lnTo>
                      <a:pt x="986" y="993"/>
                    </a:lnTo>
                    <a:lnTo>
                      <a:pt x="857" y="1490"/>
                    </a:lnTo>
                    <a:lnTo>
                      <a:pt x="853" y="1501"/>
                    </a:lnTo>
                    <a:lnTo>
                      <a:pt x="845" y="1510"/>
                    </a:lnTo>
                    <a:lnTo>
                      <a:pt x="834" y="1516"/>
                    </a:lnTo>
                    <a:lnTo>
                      <a:pt x="824" y="1519"/>
                    </a:lnTo>
                    <a:lnTo>
                      <a:pt x="812" y="1519"/>
                    </a:lnTo>
                    <a:lnTo>
                      <a:pt x="801" y="1516"/>
                    </a:lnTo>
                    <a:lnTo>
                      <a:pt x="791" y="1510"/>
                    </a:lnTo>
                    <a:lnTo>
                      <a:pt x="784" y="1499"/>
                    </a:lnTo>
                    <a:lnTo>
                      <a:pt x="696" y="1317"/>
                    </a:lnTo>
                    <a:lnTo>
                      <a:pt x="627" y="1496"/>
                    </a:lnTo>
                    <a:lnTo>
                      <a:pt x="620" y="1508"/>
                    </a:lnTo>
                    <a:lnTo>
                      <a:pt x="611" y="1517"/>
                    </a:lnTo>
                    <a:lnTo>
                      <a:pt x="600" y="1524"/>
                    </a:lnTo>
                    <a:lnTo>
                      <a:pt x="587" y="1527"/>
                    </a:lnTo>
                    <a:lnTo>
                      <a:pt x="439" y="1527"/>
                    </a:lnTo>
                    <a:lnTo>
                      <a:pt x="425" y="1524"/>
                    </a:lnTo>
                    <a:lnTo>
                      <a:pt x="414" y="1517"/>
                    </a:lnTo>
                    <a:lnTo>
                      <a:pt x="407" y="1509"/>
                    </a:lnTo>
                    <a:lnTo>
                      <a:pt x="401" y="1497"/>
                    </a:lnTo>
                    <a:lnTo>
                      <a:pt x="400" y="1486"/>
                    </a:lnTo>
                    <a:lnTo>
                      <a:pt x="401" y="1473"/>
                    </a:lnTo>
                    <a:lnTo>
                      <a:pt x="407" y="1462"/>
                    </a:lnTo>
                    <a:lnTo>
                      <a:pt x="414" y="1453"/>
                    </a:lnTo>
                    <a:lnTo>
                      <a:pt x="425" y="1446"/>
                    </a:lnTo>
                    <a:lnTo>
                      <a:pt x="439" y="1444"/>
                    </a:lnTo>
                    <a:lnTo>
                      <a:pt x="558" y="1444"/>
                    </a:lnTo>
                    <a:lnTo>
                      <a:pt x="562" y="1438"/>
                    </a:lnTo>
                    <a:lnTo>
                      <a:pt x="566" y="1428"/>
                    </a:lnTo>
                    <a:lnTo>
                      <a:pt x="570" y="1416"/>
                    </a:lnTo>
                    <a:lnTo>
                      <a:pt x="652" y="1205"/>
                    </a:lnTo>
                    <a:lnTo>
                      <a:pt x="658" y="1194"/>
                    </a:lnTo>
                    <a:lnTo>
                      <a:pt x="666" y="1186"/>
                    </a:lnTo>
                    <a:lnTo>
                      <a:pt x="676" y="1179"/>
                    </a:lnTo>
                    <a:lnTo>
                      <a:pt x="687" y="1176"/>
                    </a:lnTo>
                    <a:lnTo>
                      <a:pt x="698" y="1175"/>
                    </a:lnTo>
                    <a:lnTo>
                      <a:pt x="709" y="1177"/>
                    </a:lnTo>
                    <a:lnTo>
                      <a:pt x="719" y="1185"/>
                    </a:lnTo>
                    <a:lnTo>
                      <a:pt x="726" y="1195"/>
                    </a:lnTo>
                    <a:lnTo>
                      <a:pt x="807" y="1362"/>
                    </a:lnTo>
                    <a:lnTo>
                      <a:pt x="949" y="809"/>
                    </a:lnTo>
                    <a:lnTo>
                      <a:pt x="955" y="797"/>
                    </a:lnTo>
                    <a:lnTo>
                      <a:pt x="963" y="789"/>
                    </a:lnTo>
                    <a:lnTo>
                      <a:pt x="972" y="782"/>
                    </a:lnTo>
                    <a:lnTo>
                      <a:pt x="984" y="779"/>
                    </a:lnTo>
                    <a:lnTo>
                      <a:pt x="995" y="779"/>
                    </a:lnTo>
                    <a:close/>
                    <a:moveTo>
                      <a:pt x="1224" y="310"/>
                    </a:moveTo>
                    <a:lnTo>
                      <a:pt x="1148" y="312"/>
                    </a:lnTo>
                    <a:lnTo>
                      <a:pt x="1075" y="322"/>
                    </a:lnTo>
                    <a:lnTo>
                      <a:pt x="1004" y="337"/>
                    </a:lnTo>
                    <a:lnTo>
                      <a:pt x="934" y="357"/>
                    </a:lnTo>
                    <a:lnTo>
                      <a:pt x="868" y="382"/>
                    </a:lnTo>
                    <a:lnTo>
                      <a:pt x="803" y="413"/>
                    </a:lnTo>
                    <a:lnTo>
                      <a:pt x="741" y="448"/>
                    </a:lnTo>
                    <a:lnTo>
                      <a:pt x="682" y="489"/>
                    </a:lnTo>
                    <a:lnTo>
                      <a:pt x="628" y="532"/>
                    </a:lnTo>
                    <a:lnTo>
                      <a:pt x="575" y="580"/>
                    </a:lnTo>
                    <a:lnTo>
                      <a:pt x="528" y="632"/>
                    </a:lnTo>
                    <a:lnTo>
                      <a:pt x="484" y="688"/>
                    </a:lnTo>
                    <a:lnTo>
                      <a:pt x="444" y="747"/>
                    </a:lnTo>
                    <a:lnTo>
                      <a:pt x="410" y="810"/>
                    </a:lnTo>
                    <a:lnTo>
                      <a:pt x="379" y="874"/>
                    </a:lnTo>
                    <a:lnTo>
                      <a:pt x="354" y="942"/>
                    </a:lnTo>
                    <a:lnTo>
                      <a:pt x="333" y="1011"/>
                    </a:lnTo>
                    <a:lnTo>
                      <a:pt x="319" y="1084"/>
                    </a:lnTo>
                    <a:lnTo>
                      <a:pt x="310" y="1158"/>
                    </a:lnTo>
                    <a:lnTo>
                      <a:pt x="307" y="1233"/>
                    </a:lnTo>
                    <a:lnTo>
                      <a:pt x="310" y="1309"/>
                    </a:lnTo>
                    <a:lnTo>
                      <a:pt x="319" y="1383"/>
                    </a:lnTo>
                    <a:lnTo>
                      <a:pt x="333" y="1455"/>
                    </a:lnTo>
                    <a:lnTo>
                      <a:pt x="354" y="1526"/>
                    </a:lnTo>
                    <a:lnTo>
                      <a:pt x="379" y="1592"/>
                    </a:lnTo>
                    <a:lnTo>
                      <a:pt x="410" y="1658"/>
                    </a:lnTo>
                    <a:lnTo>
                      <a:pt x="444" y="1720"/>
                    </a:lnTo>
                    <a:lnTo>
                      <a:pt x="484" y="1779"/>
                    </a:lnTo>
                    <a:lnTo>
                      <a:pt x="528" y="1834"/>
                    </a:lnTo>
                    <a:lnTo>
                      <a:pt x="575" y="1887"/>
                    </a:lnTo>
                    <a:lnTo>
                      <a:pt x="628" y="1934"/>
                    </a:lnTo>
                    <a:lnTo>
                      <a:pt x="682" y="1979"/>
                    </a:lnTo>
                    <a:lnTo>
                      <a:pt x="741" y="2019"/>
                    </a:lnTo>
                    <a:lnTo>
                      <a:pt x="803" y="2054"/>
                    </a:lnTo>
                    <a:lnTo>
                      <a:pt x="868" y="2084"/>
                    </a:lnTo>
                    <a:lnTo>
                      <a:pt x="934" y="2110"/>
                    </a:lnTo>
                    <a:lnTo>
                      <a:pt x="1004" y="2131"/>
                    </a:lnTo>
                    <a:lnTo>
                      <a:pt x="1075" y="2146"/>
                    </a:lnTo>
                    <a:lnTo>
                      <a:pt x="1148" y="2154"/>
                    </a:lnTo>
                    <a:lnTo>
                      <a:pt x="1224" y="2157"/>
                    </a:lnTo>
                    <a:lnTo>
                      <a:pt x="1298" y="2154"/>
                    </a:lnTo>
                    <a:lnTo>
                      <a:pt x="1372" y="2146"/>
                    </a:lnTo>
                    <a:lnTo>
                      <a:pt x="1444" y="2131"/>
                    </a:lnTo>
                    <a:lnTo>
                      <a:pt x="1513" y="2110"/>
                    </a:lnTo>
                    <a:lnTo>
                      <a:pt x="1580" y="2084"/>
                    </a:lnTo>
                    <a:lnTo>
                      <a:pt x="1644" y="2054"/>
                    </a:lnTo>
                    <a:lnTo>
                      <a:pt x="1706" y="2019"/>
                    </a:lnTo>
                    <a:lnTo>
                      <a:pt x="1765" y="1979"/>
                    </a:lnTo>
                    <a:lnTo>
                      <a:pt x="1820" y="1934"/>
                    </a:lnTo>
                    <a:lnTo>
                      <a:pt x="1871" y="1887"/>
                    </a:lnTo>
                    <a:lnTo>
                      <a:pt x="1920" y="1834"/>
                    </a:lnTo>
                    <a:lnTo>
                      <a:pt x="1963" y="1779"/>
                    </a:lnTo>
                    <a:lnTo>
                      <a:pt x="2002" y="1720"/>
                    </a:lnTo>
                    <a:lnTo>
                      <a:pt x="2038" y="1658"/>
                    </a:lnTo>
                    <a:lnTo>
                      <a:pt x="2068" y="1592"/>
                    </a:lnTo>
                    <a:lnTo>
                      <a:pt x="2094" y="1526"/>
                    </a:lnTo>
                    <a:lnTo>
                      <a:pt x="2113" y="1455"/>
                    </a:lnTo>
                    <a:lnTo>
                      <a:pt x="2128" y="1383"/>
                    </a:lnTo>
                    <a:lnTo>
                      <a:pt x="2138" y="1309"/>
                    </a:lnTo>
                    <a:lnTo>
                      <a:pt x="2140" y="1233"/>
                    </a:lnTo>
                    <a:lnTo>
                      <a:pt x="2138" y="1158"/>
                    </a:lnTo>
                    <a:lnTo>
                      <a:pt x="2128" y="1084"/>
                    </a:lnTo>
                    <a:lnTo>
                      <a:pt x="2113" y="1011"/>
                    </a:lnTo>
                    <a:lnTo>
                      <a:pt x="2094" y="942"/>
                    </a:lnTo>
                    <a:lnTo>
                      <a:pt x="2068" y="874"/>
                    </a:lnTo>
                    <a:lnTo>
                      <a:pt x="2038" y="810"/>
                    </a:lnTo>
                    <a:lnTo>
                      <a:pt x="2002" y="747"/>
                    </a:lnTo>
                    <a:lnTo>
                      <a:pt x="1963" y="688"/>
                    </a:lnTo>
                    <a:lnTo>
                      <a:pt x="1920" y="632"/>
                    </a:lnTo>
                    <a:lnTo>
                      <a:pt x="1871" y="580"/>
                    </a:lnTo>
                    <a:lnTo>
                      <a:pt x="1820" y="532"/>
                    </a:lnTo>
                    <a:lnTo>
                      <a:pt x="1765" y="489"/>
                    </a:lnTo>
                    <a:lnTo>
                      <a:pt x="1706" y="448"/>
                    </a:lnTo>
                    <a:lnTo>
                      <a:pt x="1644" y="413"/>
                    </a:lnTo>
                    <a:lnTo>
                      <a:pt x="1580" y="382"/>
                    </a:lnTo>
                    <a:lnTo>
                      <a:pt x="1513" y="357"/>
                    </a:lnTo>
                    <a:lnTo>
                      <a:pt x="1444" y="337"/>
                    </a:lnTo>
                    <a:lnTo>
                      <a:pt x="1372" y="322"/>
                    </a:lnTo>
                    <a:lnTo>
                      <a:pt x="1298" y="312"/>
                    </a:lnTo>
                    <a:lnTo>
                      <a:pt x="1224" y="310"/>
                    </a:lnTo>
                    <a:close/>
                    <a:moveTo>
                      <a:pt x="1224" y="0"/>
                    </a:moveTo>
                    <a:lnTo>
                      <a:pt x="1224" y="0"/>
                    </a:lnTo>
                    <a:lnTo>
                      <a:pt x="1315" y="4"/>
                    </a:lnTo>
                    <a:lnTo>
                      <a:pt x="1404" y="13"/>
                    </a:lnTo>
                    <a:lnTo>
                      <a:pt x="1491" y="30"/>
                    </a:lnTo>
                    <a:lnTo>
                      <a:pt x="1577" y="52"/>
                    </a:lnTo>
                    <a:lnTo>
                      <a:pt x="1660" y="81"/>
                    </a:lnTo>
                    <a:lnTo>
                      <a:pt x="1739" y="115"/>
                    </a:lnTo>
                    <a:lnTo>
                      <a:pt x="1816" y="154"/>
                    </a:lnTo>
                    <a:lnTo>
                      <a:pt x="1889" y="199"/>
                    </a:lnTo>
                    <a:lnTo>
                      <a:pt x="1959" y="249"/>
                    </a:lnTo>
                    <a:lnTo>
                      <a:pt x="2026" y="303"/>
                    </a:lnTo>
                    <a:lnTo>
                      <a:pt x="2088" y="362"/>
                    </a:lnTo>
                    <a:lnTo>
                      <a:pt x="2147" y="424"/>
                    </a:lnTo>
                    <a:lnTo>
                      <a:pt x="2200" y="492"/>
                    </a:lnTo>
                    <a:lnTo>
                      <a:pt x="2250" y="563"/>
                    </a:lnTo>
                    <a:lnTo>
                      <a:pt x="2295" y="636"/>
                    </a:lnTo>
                    <a:lnTo>
                      <a:pt x="2333" y="714"/>
                    </a:lnTo>
                    <a:lnTo>
                      <a:pt x="2367" y="795"/>
                    </a:lnTo>
                    <a:lnTo>
                      <a:pt x="2395" y="877"/>
                    </a:lnTo>
                    <a:lnTo>
                      <a:pt x="2418" y="964"/>
                    </a:lnTo>
                    <a:lnTo>
                      <a:pt x="2434" y="1051"/>
                    </a:lnTo>
                    <a:lnTo>
                      <a:pt x="2444" y="1141"/>
                    </a:lnTo>
                    <a:lnTo>
                      <a:pt x="2448" y="1233"/>
                    </a:lnTo>
                    <a:lnTo>
                      <a:pt x="2444" y="1325"/>
                    </a:lnTo>
                    <a:lnTo>
                      <a:pt x="2434" y="1416"/>
                    </a:lnTo>
                    <a:lnTo>
                      <a:pt x="2418" y="1503"/>
                    </a:lnTo>
                    <a:lnTo>
                      <a:pt x="2395" y="1589"/>
                    </a:lnTo>
                    <a:lnTo>
                      <a:pt x="2367" y="1672"/>
                    </a:lnTo>
                    <a:lnTo>
                      <a:pt x="2333" y="1753"/>
                    </a:lnTo>
                    <a:lnTo>
                      <a:pt x="2295" y="1831"/>
                    </a:lnTo>
                    <a:lnTo>
                      <a:pt x="2250" y="1905"/>
                    </a:lnTo>
                    <a:lnTo>
                      <a:pt x="2200" y="1976"/>
                    </a:lnTo>
                    <a:lnTo>
                      <a:pt x="2147" y="2042"/>
                    </a:lnTo>
                    <a:lnTo>
                      <a:pt x="2088" y="2105"/>
                    </a:lnTo>
                    <a:lnTo>
                      <a:pt x="2026" y="2165"/>
                    </a:lnTo>
                    <a:lnTo>
                      <a:pt x="1959" y="2218"/>
                    </a:lnTo>
                    <a:lnTo>
                      <a:pt x="1889" y="2268"/>
                    </a:lnTo>
                    <a:lnTo>
                      <a:pt x="1816" y="2312"/>
                    </a:lnTo>
                    <a:lnTo>
                      <a:pt x="1739" y="2353"/>
                    </a:lnTo>
                    <a:lnTo>
                      <a:pt x="1660" y="2386"/>
                    </a:lnTo>
                    <a:lnTo>
                      <a:pt x="1577" y="2415"/>
                    </a:lnTo>
                    <a:lnTo>
                      <a:pt x="1491" y="2437"/>
                    </a:lnTo>
                    <a:lnTo>
                      <a:pt x="1404" y="2454"/>
                    </a:lnTo>
                    <a:lnTo>
                      <a:pt x="1315" y="2463"/>
                    </a:lnTo>
                    <a:lnTo>
                      <a:pt x="1224" y="2467"/>
                    </a:lnTo>
                    <a:lnTo>
                      <a:pt x="1133" y="2463"/>
                    </a:lnTo>
                    <a:lnTo>
                      <a:pt x="1043" y="2454"/>
                    </a:lnTo>
                    <a:lnTo>
                      <a:pt x="956" y="2437"/>
                    </a:lnTo>
                    <a:lnTo>
                      <a:pt x="871" y="2415"/>
                    </a:lnTo>
                    <a:lnTo>
                      <a:pt x="788" y="2386"/>
                    </a:lnTo>
                    <a:lnTo>
                      <a:pt x="708" y="2353"/>
                    </a:lnTo>
                    <a:lnTo>
                      <a:pt x="632" y="2312"/>
                    </a:lnTo>
                    <a:lnTo>
                      <a:pt x="557" y="2268"/>
                    </a:lnTo>
                    <a:lnTo>
                      <a:pt x="487" y="2218"/>
                    </a:lnTo>
                    <a:lnTo>
                      <a:pt x="421" y="2165"/>
                    </a:lnTo>
                    <a:lnTo>
                      <a:pt x="358" y="2105"/>
                    </a:lnTo>
                    <a:lnTo>
                      <a:pt x="301" y="2042"/>
                    </a:lnTo>
                    <a:lnTo>
                      <a:pt x="246" y="1976"/>
                    </a:lnTo>
                    <a:lnTo>
                      <a:pt x="197" y="1905"/>
                    </a:lnTo>
                    <a:lnTo>
                      <a:pt x="153" y="1831"/>
                    </a:lnTo>
                    <a:lnTo>
                      <a:pt x="113" y="1753"/>
                    </a:lnTo>
                    <a:lnTo>
                      <a:pt x="80" y="1672"/>
                    </a:lnTo>
                    <a:lnTo>
                      <a:pt x="51" y="1589"/>
                    </a:lnTo>
                    <a:lnTo>
                      <a:pt x="29" y="1503"/>
                    </a:lnTo>
                    <a:lnTo>
                      <a:pt x="13" y="1416"/>
                    </a:lnTo>
                    <a:lnTo>
                      <a:pt x="3" y="1325"/>
                    </a:lnTo>
                    <a:lnTo>
                      <a:pt x="0" y="1233"/>
                    </a:lnTo>
                    <a:lnTo>
                      <a:pt x="3" y="1141"/>
                    </a:lnTo>
                    <a:lnTo>
                      <a:pt x="13" y="1051"/>
                    </a:lnTo>
                    <a:lnTo>
                      <a:pt x="29" y="964"/>
                    </a:lnTo>
                    <a:lnTo>
                      <a:pt x="51" y="877"/>
                    </a:lnTo>
                    <a:lnTo>
                      <a:pt x="80" y="795"/>
                    </a:lnTo>
                    <a:lnTo>
                      <a:pt x="113" y="714"/>
                    </a:lnTo>
                    <a:lnTo>
                      <a:pt x="153" y="636"/>
                    </a:lnTo>
                    <a:lnTo>
                      <a:pt x="197" y="563"/>
                    </a:lnTo>
                    <a:lnTo>
                      <a:pt x="246" y="492"/>
                    </a:lnTo>
                    <a:lnTo>
                      <a:pt x="301" y="424"/>
                    </a:lnTo>
                    <a:lnTo>
                      <a:pt x="358" y="362"/>
                    </a:lnTo>
                    <a:lnTo>
                      <a:pt x="421" y="303"/>
                    </a:lnTo>
                    <a:lnTo>
                      <a:pt x="487" y="249"/>
                    </a:lnTo>
                    <a:lnTo>
                      <a:pt x="557" y="199"/>
                    </a:lnTo>
                    <a:lnTo>
                      <a:pt x="632" y="154"/>
                    </a:lnTo>
                    <a:lnTo>
                      <a:pt x="708" y="115"/>
                    </a:lnTo>
                    <a:lnTo>
                      <a:pt x="788" y="81"/>
                    </a:lnTo>
                    <a:lnTo>
                      <a:pt x="871" y="52"/>
                    </a:lnTo>
                    <a:lnTo>
                      <a:pt x="956" y="30"/>
                    </a:lnTo>
                    <a:lnTo>
                      <a:pt x="1043" y="13"/>
                    </a:lnTo>
                    <a:lnTo>
                      <a:pt x="1133" y="4"/>
                    </a:lnTo>
                    <a:lnTo>
                      <a:pt x="122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xmlns="" id="{BD2FCBD5-B462-41A2-8C79-BCC02326339A}"/>
                  </a:ext>
                </a:extLst>
              </p:cNvPr>
              <p:cNvGrpSpPr/>
              <p:nvPr/>
            </p:nvGrpSpPr>
            <p:grpSpPr>
              <a:xfrm>
                <a:off x="5830091" y="5338576"/>
                <a:ext cx="960782" cy="956678"/>
                <a:chOff x="6784954" y="3032825"/>
                <a:chExt cx="960782" cy="956678"/>
              </a:xfrm>
            </p:grpSpPr>
            <p:sp>
              <p:nvSpPr>
                <p:cNvPr id="72" name="직사각형 71">
                  <a:extLst>
                    <a:ext uri="{FF2B5EF4-FFF2-40B4-BE49-F238E27FC236}">
                      <a16:creationId xmlns:a16="http://schemas.microsoft.com/office/drawing/2014/main" xmlns="" id="{2063B07C-7E40-4F5C-B599-DDB69EEC11B1}"/>
                    </a:ext>
                  </a:extLst>
                </p:cNvPr>
                <p:cNvSpPr/>
                <p:nvPr/>
              </p:nvSpPr>
              <p:spPr>
                <a:xfrm>
                  <a:off x="6784954" y="3032825"/>
                  <a:ext cx="960782" cy="956678"/>
                </a:xfrm>
                <a:prstGeom prst="rect">
                  <a:avLst/>
                </a:prstGeom>
                <a:solidFill>
                  <a:srgbClr val="FFE6C1"/>
                </a:solidFill>
                <a:ln>
                  <a:solidFill>
                    <a:srgbClr val="FFE6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73" name="그룹 72">
                  <a:extLst>
                    <a:ext uri="{FF2B5EF4-FFF2-40B4-BE49-F238E27FC236}">
                      <a16:creationId xmlns:a16="http://schemas.microsoft.com/office/drawing/2014/main" xmlns="" id="{515290C9-6E2F-418E-A1A5-7ADF017DE1A4}"/>
                    </a:ext>
                  </a:extLst>
                </p:cNvPr>
                <p:cNvGrpSpPr/>
                <p:nvPr/>
              </p:nvGrpSpPr>
              <p:grpSpPr>
                <a:xfrm>
                  <a:off x="6921877" y="3182368"/>
                  <a:ext cx="686934" cy="676315"/>
                  <a:chOff x="6921877" y="3182368"/>
                  <a:chExt cx="686934" cy="676315"/>
                </a:xfrm>
              </p:grpSpPr>
              <p:sp>
                <p:nvSpPr>
                  <p:cNvPr id="74" name="Rectangle 16">
                    <a:extLst>
                      <a:ext uri="{FF2B5EF4-FFF2-40B4-BE49-F238E27FC236}">
                        <a16:creationId xmlns:a16="http://schemas.microsoft.com/office/drawing/2014/main" xmlns="" id="{68B78AC4-7C67-4865-A53D-4881C973927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161146" y="3495932"/>
                    <a:ext cx="265512" cy="52261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75" name="Freeform 17">
                    <a:extLst>
                      <a:ext uri="{FF2B5EF4-FFF2-40B4-BE49-F238E27FC236}">
                        <a16:creationId xmlns:a16="http://schemas.microsoft.com/office/drawing/2014/main" xmlns="" id="{AD7F6098-2FD9-470E-B9BC-ADD49BA739C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921877" y="3182368"/>
                    <a:ext cx="637536" cy="627128"/>
                  </a:xfrm>
                  <a:custGeom>
                    <a:avLst/>
                    <a:gdLst>
                      <a:gd name="T0" fmla="*/ 413 w 3302"/>
                      <a:gd name="T1" fmla="*/ 0 h 3264"/>
                      <a:gd name="T2" fmla="*/ 2890 w 3302"/>
                      <a:gd name="T3" fmla="*/ 0 h 3264"/>
                      <a:gd name="T4" fmla="*/ 2941 w 3302"/>
                      <a:gd name="T5" fmla="*/ 3 h 3264"/>
                      <a:gd name="T6" fmla="*/ 2992 w 3302"/>
                      <a:gd name="T7" fmla="*/ 12 h 3264"/>
                      <a:gd name="T8" fmla="*/ 3039 w 3302"/>
                      <a:gd name="T9" fmla="*/ 27 h 3264"/>
                      <a:gd name="T10" fmla="*/ 3083 w 3302"/>
                      <a:gd name="T11" fmla="*/ 48 h 3264"/>
                      <a:gd name="T12" fmla="*/ 3126 w 3302"/>
                      <a:gd name="T13" fmla="*/ 73 h 3264"/>
                      <a:gd name="T14" fmla="*/ 3164 w 3302"/>
                      <a:gd name="T15" fmla="*/ 103 h 3264"/>
                      <a:gd name="T16" fmla="*/ 3198 w 3302"/>
                      <a:gd name="T17" fmla="*/ 137 h 3264"/>
                      <a:gd name="T18" fmla="*/ 3228 w 3302"/>
                      <a:gd name="T19" fmla="*/ 175 h 3264"/>
                      <a:gd name="T20" fmla="*/ 3254 w 3302"/>
                      <a:gd name="T21" fmla="*/ 216 h 3264"/>
                      <a:gd name="T22" fmla="*/ 3275 w 3302"/>
                      <a:gd name="T23" fmla="*/ 261 h 3264"/>
                      <a:gd name="T24" fmla="*/ 3290 w 3302"/>
                      <a:gd name="T25" fmla="*/ 307 h 3264"/>
                      <a:gd name="T26" fmla="*/ 3299 w 3302"/>
                      <a:gd name="T27" fmla="*/ 357 h 3264"/>
                      <a:gd name="T28" fmla="*/ 3302 w 3302"/>
                      <a:gd name="T29" fmla="*/ 408 h 3264"/>
                      <a:gd name="T30" fmla="*/ 3302 w 3302"/>
                      <a:gd name="T31" fmla="*/ 1658 h 3264"/>
                      <a:gd name="T32" fmla="*/ 3258 w 3302"/>
                      <a:gd name="T33" fmla="*/ 1650 h 3264"/>
                      <a:gd name="T34" fmla="*/ 3212 w 3302"/>
                      <a:gd name="T35" fmla="*/ 1648 h 3264"/>
                      <a:gd name="T36" fmla="*/ 3164 w 3302"/>
                      <a:gd name="T37" fmla="*/ 1650 h 3264"/>
                      <a:gd name="T38" fmla="*/ 3117 w 3302"/>
                      <a:gd name="T39" fmla="*/ 1659 h 3264"/>
                      <a:gd name="T40" fmla="*/ 3071 w 3302"/>
                      <a:gd name="T41" fmla="*/ 1673 h 3264"/>
                      <a:gd name="T42" fmla="*/ 3027 w 3302"/>
                      <a:gd name="T43" fmla="*/ 1691 h 3264"/>
                      <a:gd name="T44" fmla="*/ 3027 w 3302"/>
                      <a:gd name="T45" fmla="*/ 544 h 3264"/>
                      <a:gd name="T46" fmla="*/ 275 w 3302"/>
                      <a:gd name="T47" fmla="*/ 544 h 3264"/>
                      <a:gd name="T48" fmla="*/ 275 w 3302"/>
                      <a:gd name="T49" fmla="*/ 2856 h 3264"/>
                      <a:gd name="T50" fmla="*/ 279 w 3302"/>
                      <a:gd name="T51" fmla="*/ 2883 h 3264"/>
                      <a:gd name="T52" fmla="*/ 287 w 3302"/>
                      <a:gd name="T53" fmla="*/ 2909 h 3264"/>
                      <a:gd name="T54" fmla="*/ 299 w 3302"/>
                      <a:gd name="T55" fmla="*/ 2932 h 3264"/>
                      <a:gd name="T56" fmla="*/ 315 w 3302"/>
                      <a:gd name="T57" fmla="*/ 2952 h 3264"/>
                      <a:gd name="T58" fmla="*/ 336 w 3302"/>
                      <a:gd name="T59" fmla="*/ 2969 h 3264"/>
                      <a:gd name="T60" fmla="*/ 359 w 3302"/>
                      <a:gd name="T61" fmla="*/ 2982 h 3264"/>
                      <a:gd name="T62" fmla="*/ 385 w 3302"/>
                      <a:gd name="T63" fmla="*/ 2990 h 3264"/>
                      <a:gd name="T64" fmla="*/ 413 w 3302"/>
                      <a:gd name="T65" fmla="*/ 2992 h 3264"/>
                      <a:gd name="T66" fmla="*/ 1790 w 3302"/>
                      <a:gd name="T67" fmla="*/ 2992 h 3264"/>
                      <a:gd name="T68" fmla="*/ 1710 w 3302"/>
                      <a:gd name="T69" fmla="*/ 3264 h 3264"/>
                      <a:gd name="T70" fmla="*/ 413 w 3302"/>
                      <a:gd name="T71" fmla="*/ 3264 h 3264"/>
                      <a:gd name="T72" fmla="*/ 361 w 3302"/>
                      <a:gd name="T73" fmla="*/ 3261 h 3264"/>
                      <a:gd name="T74" fmla="*/ 311 w 3302"/>
                      <a:gd name="T75" fmla="*/ 3252 h 3264"/>
                      <a:gd name="T76" fmla="*/ 264 w 3302"/>
                      <a:gd name="T77" fmla="*/ 3237 h 3264"/>
                      <a:gd name="T78" fmla="*/ 219 w 3302"/>
                      <a:gd name="T79" fmla="*/ 3216 h 3264"/>
                      <a:gd name="T80" fmla="*/ 177 w 3302"/>
                      <a:gd name="T81" fmla="*/ 3190 h 3264"/>
                      <a:gd name="T82" fmla="*/ 139 w 3302"/>
                      <a:gd name="T83" fmla="*/ 3161 h 3264"/>
                      <a:gd name="T84" fmla="*/ 104 w 3302"/>
                      <a:gd name="T85" fmla="*/ 3127 h 3264"/>
                      <a:gd name="T86" fmla="*/ 73 w 3302"/>
                      <a:gd name="T87" fmla="*/ 3089 h 3264"/>
                      <a:gd name="T88" fmla="*/ 48 w 3302"/>
                      <a:gd name="T89" fmla="*/ 3048 h 3264"/>
                      <a:gd name="T90" fmla="*/ 28 w 3302"/>
                      <a:gd name="T91" fmla="*/ 3003 h 3264"/>
                      <a:gd name="T92" fmla="*/ 13 w 3302"/>
                      <a:gd name="T93" fmla="*/ 2957 h 3264"/>
                      <a:gd name="T94" fmla="*/ 3 w 3302"/>
                      <a:gd name="T95" fmla="*/ 2907 h 3264"/>
                      <a:gd name="T96" fmla="*/ 0 w 3302"/>
                      <a:gd name="T97" fmla="*/ 2856 h 3264"/>
                      <a:gd name="T98" fmla="*/ 0 w 3302"/>
                      <a:gd name="T99" fmla="*/ 408 h 3264"/>
                      <a:gd name="T100" fmla="*/ 3 w 3302"/>
                      <a:gd name="T101" fmla="*/ 357 h 3264"/>
                      <a:gd name="T102" fmla="*/ 13 w 3302"/>
                      <a:gd name="T103" fmla="*/ 307 h 3264"/>
                      <a:gd name="T104" fmla="*/ 28 w 3302"/>
                      <a:gd name="T105" fmla="*/ 261 h 3264"/>
                      <a:gd name="T106" fmla="*/ 48 w 3302"/>
                      <a:gd name="T107" fmla="*/ 216 h 3264"/>
                      <a:gd name="T108" fmla="*/ 73 w 3302"/>
                      <a:gd name="T109" fmla="*/ 175 h 3264"/>
                      <a:gd name="T110" fmla="*/ 104 w 3302"/>
                      <a:gd name="T111" fmla="*/ 137 h 3264"/>
                      <a:gd name="T112" fmla="*/ 139 w 3302"/>
                      <a:gd name="T113" fmla="*/ 103 h 3264"/>
                      <a:gd name="T114" fmla="*/ 177 w 3302"/>
                      <a:gd name="T115" fmla="*/ 73 h 3264"/>
                      <a:gd name="T116" fmla="*/ 219 w 3302"/>
                      <a:gd name="T117" fmla="*/ 48 h 3264"/>
                      <a:gd name="T118" fmla="*/ 264 w 3302"/>
                      <a:gd name="T119" fmla="*/ 27 h 3264"/>
                      <a:gd name="T120" fmla="*/ 311 w 3302"/>
                      <a:gd name="T121" fmla="*/ 12 h 3264"/>
                      <a:gd name="T122" fmla="*/ 361 w 3302"/>
                      <a:gd name="T123" fmla="*/ 3 h 3264"/>
                      <a:gd name="T124" fmla="*/ 413 w 3302"/>
                      <a:gd name="T125" fmla="*/ 0 h 32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302" h="3264">
                        <a:moveTo>
                          <a:pt x="413" y="0"/>
                        </a:moveTo>
                        <a:lnTo>
                          <a:pt x="2890" y="0"/>
                        </a:lnTo>
                        <a:lnTo>
                          <a:pt x="2941" y="3"/>
                        </a:lnTo>
                        <a:lnTo>
                          <a:pt x="2992" y="12"/>
                        </a:lnTo>
                        <a:lnTo>
                          <a:pt x="3039" y="27"/>
                        </a:lnTo>
                        <a:lnTo>
                          <a:pt x="3083" y="48"/>
                        </a:lnTo>
                        <a:lnTo>
                          <a:pt x="3126" y="73"/>
                        </a:lnTo>
                        <a:lnTo>
                          <a:pt x="3164" y="103"/>
                        </a:lnTo>
                        <a:lnTo>
                          <a:pt x="3198" y="137"/>
                        </a:lnTo>
                        <a:lnTo>
                          <a:pt x="3228" y="175"/>
                        </a:lnTo>
                        <a:lnTo>
                          <a:pt x="3254" y="216"/>
                        </a:lnTo>
                        <a:lnTo>
                          <a:pt x="3275" y="261"/>
                        </a:lnTo>
                        <a:lnTo>
                          <a:pt x="3290" y="307"/>
                        </a:lnTo>
                        <a:lnTo>
                          <a:pt x="3299" y="357"/>
                        </a:lnTo>
                        <a:lnTo>
                          <a:pt x="3302" y="408"/>
                        </a:lnTo>
                        <a:lnTo>
                          <a:pt x="3302" y="1658"/>
                        </a:lnTo>
                        <a:lnTo>
                          <a:pt x="3258" y="1650"/>
                        </a:lnTo>
                        <a:lnTo>
                          <a:pt x="3212" y="1648"/>
                        </a:lnTo>
                        <a:lnTo>
                          <a:pt x="3164" y="1650"/>
                        </a:lnTo>
                        <a:lnTo>
                          <a:pt x="3117" y="1659"/>
                        </a:lnTo>
                        <a:lnTo>
                          <a:pt x="3071" y="1673"/>
                        </a:lnTo>
                        <a:lnTo>
                          <a:pt x="3027" y="1691"/>
                        </a:lnTo>
                        <a:lnTo>
                          <a:pt x="3027" y="544"/>
                        </a:lnTo>
                        <a:lnTo>
                          <a:pt x="275" y="544"/>
                        </a:lnTo>
                        <a:lnTo>
                          <a:pt x="275" y="2856"/>
                        </a:lnTo>
                        <a:lnTo>
                          <a:pt x="279" y="2883"/>
                        </a:lnTo>
                        <a:lnTo>
                          <a:pt x="287" y="2909"/>
                        </a:lnTo>
                        <a:lnTo>
                          <a:pt x="299" y="2932"/>
                        </a:lnTo>
                        <a:lnTo>
                          <a:pt x="315" y="2952"/>
                        </a:lnTo>
                        <a:lnTo>
                          <a:pt x="336" y="2969"/>
                        </a:lnTo>
                        <a:lnTo>
                          <a:pt x="359" y="2982"/>
                        </a:lnTo>
                        <a:lnTo>
                          <a:pt x="385" y="2990"/>
                        </a:lnTo>
                        <a:lnTo>
                          <a:pt x="413" y="2992"/>
                        </a:lnTo>
                        <a:lnTo>
                          <a:pt x="1790" y="2992"/>
                        </a:lnTo>
                        <a:lnTo>
                          <a:pt x="1710" y="3264"/>
                        </a:lnTo>
                        <a:lnTo>
                          <a:pt x="413" y="3264"/>
                        </a:lnTo>
                        <a:lnTo>
                          <a:pt x="361" y="3261"/>
                        </a:lnTo>
                        <a:lnTo>
                          <a:pt x="311" y="3252"/>
                        </a:lnTo>
                        <a:lnTo>
                          <a:pt x="264" y="3237"/>
                        </a:lnTo>
                        <a:lnTo>
                          <a:pt x="219" y="3216"/>
                        </a:lnTo>
                        <a:lnTo>
                          <a:pt x="177" y="3190"/>
                        </a:lnTo>
                        <a:lnTo>
                          <a:pt x="139" y="3161"/>
                        </a:lnTo>
                        <a:lnTo>
                          <a:pt x="104" y="3127"/>
                        </a:lnTo>
                        <a:lnTo>
                          <a:pt x="73" y="3089"/>
                        </a:lnTo>
                        <a:lnTo>
                          <a:pt x="48" y="3048"/>
                        </a:lnTo>
                        <a:lnTo>
                          <a:pt x="28" y="3003"/>
                        </a:lnTo>
                        <a:lnTo>
                          <a:pt x="13" y="2957"/>
                        </a:lnTo>
                        <a:lnTo>
                          <a:pt x="3" y="2907"/>
                        </a:lnTo>
                        <a:lnTo>
                          <a:pt x="0" y="2856"/>
                        </a:lnTo>
                        <a:lnTo>
                          <a:pt x="0" y="408"/>
                        </a:lnTo>
                        <a:lnTo>
                          <a:pt x="3" y="357"/>
                        </a:lnTo>
                        <a:lnTo>
                          <a:pt x="13" y="307"/>
                        </a:lnTo>
                        <a:lnTo>
                          <a:pt x="28" y="261"/>
                        </a:lnTo>
                        <a:lnTo>
                          <a:pt x="48" y="216"/>
                        </a:lnTo>
                        <a:lnTo>
                          <a:pt x="73" y="175"/>
                        </a:lnTo>
                        <a:lnTo>
                          <a:pt x="104" y="137"/>
                        </a:lnTo>
                        <a:lnTo>
                          <a:pt x="139" y="103"/>
                        </a:lnTo>
                        <a:lnTo>
                          <a:pt x="177" y="73"/>
                        </a:lnTo>
                        <a:lnTo>
                          <a:pt x="219" y="48"/>
                        </a:lnTo>
                        <a:lnTo>
                          <a:pt x="264" y="27"/>
                        </a:lnTo>
                        <a:lnTo>
                          <a:pt x="311" y="12"/>
                        </a:lnTo>
                        <a:lnTo>
                          <a:pt x="361" y="3"/>
                        </a:lnTo>
                        <a:lnTo>
                          <a:pt x="413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76" name="Rectangle 18">
                    <a:extLst>
                      <a:ext uri="{FF2B5EF4-FFF2-40B4-BE49-F238E27FC236}">
                        <a16:creationId xmlns:a16="http://schemas.microsoft.com/office/drawing/2014/main" xmlns="" id="{EA7A2CB4-DBBF-4BF0-9532-6F659CFCDFB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161146" y="3391411"/>
                    <a:ext cx="265512" cy="52261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77" name="Freeform 19">
                    <a:extLst>
                      <a:ext uri="{FF2B5EF4-FFF2-40B4-BE49-F238E27FC236}">
                        <a16:creationId xmlns:a16="http://schemas.microsoft.com/office/drawing/2014/main" xmlns="" id="{73F06764-FBCA-4DEB-90C0-7878E84DF0E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161146" y="3600454"/>
                    <a:ext cx="241585" cy="52261"/>
                  </a:xfrm>
                  <a:custGeom>
                    <a:avLst/>
                    <a:gdLst>
                      <a:gd name="T0" fmla="*/ 0 w 1254"/>
                      <a:gd name="T1" fmla="*/ 0 h 272"/>
                      <a:gd name="T2" fmla="*/ 1254 w 1254"/>
                      <a:gd name="T3" fmla="*/ 0 h 272"/>
                      <a:gd name="T4" fmla="*/ 976 w 1254"/>
                      <a:gd name="T5" fmla="*/ 272 h 272"/>
                      <a:gd name="T6" fmla="*/ 0 w 1254"/>
                      <a:gd name="T7" fmla="*/ 272 h 272"/>
                      <a:gd name="T8" fmla="*/ 0 w 1254"/>
                      <a:gd name="T9" fmla="*/ 0 h 2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54" h="272">
                        <a:moveTo>
                          <a:pt x="0" y="0"/>
                        </a:moveTo>
                        <a:lnTo>
                          <a:pt x="1254" y="0"/>
                        </a:lnTo>
                        <a:lnTo>
                          <a:pt x="976" y="272"/>
                        </a:lnTo>
                        <a:lnTo>
                          <a:pt x="0" y="27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78" name="Rectangle 20">
                    <a:extLst>
                      <a:ext uri="{FF2B5EF4-FFF2-40B4-BE49-F238E27FC236}">
                        <a16:creationId xmlns:a16="http://schemas.microsoft.com/office/drawing/2014/main" xmlns="" id="{8E8C2E6A-B48F-4ABD-8131-813732B942B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054633" y="3495932"/>
                    <a:ext cx="53257" cy="52261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79" name="Rectangle 21">
                    <a:extLst>
                      <a:ext uri="{FF2B5EF4-FFF2-40B4-BE49-F238E27FC236}">
                        <a16:creationId xmlns:a16="http://schemas.microsoft.com/office/drawing/2014/main" xmlns="" id="{C8F81119-5D3B-4EEA-A565-9CCE46D890E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054633" y="3391411"/>
                    <a:ext cx="53257" cy="52261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80" name="Rectangle 22">
                    <a:extLst>
                      <a:ext uri="{FF2B5EF4-FFF2-40B4-BE49-F238E27FC236}">
                        <a16:creationId xmlns:a16="http://schemas.microsoft.com/office/drawing/2014/main" xmlns="" id="{7198CE42-3BD6-49C4-9017-7BD083955B1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054633" y="3600454"/>
                    <a:ext cx="53257" cy="52261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81" name="Freeform 23">
                    <a:extLst>
                      <a:ext uri="{FF2B5EF4-FFF2-40B4-BE49-F238E27FC236}">
                        <a16:creationId xmlns:a16="http://schemas.microsoft.com/office/drawing/2014/main" xmlns="" id="{1002ED88-90EC-4556-AFBE-4CB9881015F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87633" y="3550499"/>
                    <a:ext cx="121178" cy="119124"/>
                  </a:xfrm>
                  <a:custGeom>
                    <a:avLst/>
                    <a:gdLst>
                      <a:gd name="T0" fmla="*/ 272 w 629"/>
                      <a:gd name="T1" fmla="*/ 0 h 624"/>
                      <a:gd name="T2" fmla="*/ 299 w 629"/>
                      <a:gd name="T3" fmla="*/ 4 h 624"/>
                      <a:gd name="T4" fmla="*/ 327 w 629"/>
                      <a:gd name="T5" fmla="*/ 12 h 624"/>
                      <a:gd name="T6" fmla="*/ 352 w 629"/>
                      <a:gd name="T7" fmla="*/ 25 h 624"/>
                      <a:gd name="T8" fmla="*/ 376 w 629"/>
                      <a:gd name="T9" fmla="*/ 45 h 624"/>
                      <a:gd name="T10" fmla="*/ 585 w 629"/>
                      <a:gd name="T11" fmla="*/ 251 h 624"/>
                      <a:gd name="T12" fmla="*/ 603 w 629"/>
                      <a:gd name="T13" fmla="*/ 274 h 624"/>
                      <a:gd name="T14" fmla="*/ 617 w 629"/>
                      <a:gd name="T15" fmla="*/ 300 h 624"/>
                      <a:gd name="T16" fmla="*/ 625 w 629"/>
                      <a:gd name="T17" fmla="*/ 326 h 624"/>
                      <a:gd name="T18" fmla="*/ 629 w 629"/>
                      <a:gd name="T19" fmla="*/ 354 h 624"/>
                      <a:gd name="T20" fmla="*/ 625 w 629"/>
                      <a:gd name="T21" fmla="*/ 381 h 624"/>
                      <a:gd name="T22" fmla="*/ 617 w 629"/>
                      <a:gd name="T23" fmla="*/ 408 h 624"/>
                      <a:gd name="T24" fmla="*/ 604 w 629"/>
                      <a:gd name="T25" fmla="*/ 435 h 624"/>
                      <a:gd name="T26" fmla="*/ 586 w 629"/>
                      <a:gd name="T27" fmla="*/ 457 h 624"/>
                      <a:gd name="T28" fmla="*/ 418 w 629"/>
                      <a:gd name="T29" fmla="*/ 624 h 624"/>
                      <a:gd name="T30" fmla="*/ 0 w 629"/>
                      <a:gd name="T31" fmla="*/ 210 h 624"/>
                      <a:gd name="T32" fmla="*/ 169 w 629"/>
                      <a:gd name="T33" fmla="*/ 42 h 624"/>
                      <a:gd name="T34" fmla="*/ 192 w 629"/>
                      <a:gd name="T35" fmla="*/ 24 h 624"/>
                      <a:gd name="T36" fmla="*/ 217 w 629"/>
                      <a:gd name="T37" fmla="*/ 12 h 624"/>
                      <a:gd name="T38" fmla="*/ 244 w 629"/>
                      <a:gd name="T39" fmla="*/ 4 h 624"/>
                      <a:gd name="T40" fmla="*/ 272 w 629"/>
                      <a:gd name="T41" fmla="*/ 0 h 6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629" h="624">
                        <a:moveTo>
                          <a:pt x="272" y="0"/>
                        </a:moveTo>
                        <a:lnTo>
                          <a:pt x="299" y="4"/>
                        </a:lnTo>
                        <a:lnTo>
                          <a:pt x="327" y="12"/>
                        </a:lnTo>
                        <a:lnTo>
                          <a:pt x="352" y="25"/>
                        </a:lnTo>
                        <a:lnTo>
                          <a:pt x="376" y="45"/>
                        </a:lnTo>
                        <a:lnTo>
                          <a:pt x="585" y="251"/>
                        </a:lnTo>
                        <a:lnTo>
                          <a:pt x="603" y="274"/>
                        </a:lnTo>
                        <a:lnTo>
                          <a:pt x="617" y="300"/>
                        </a:lnTo>
                        <a:lnTo>
                          <a:pt x="625" y="326"/>
                        </a:lnTo>
                        <a:lnTo>
                          <a:pt x="629" y="354"/>
                        </a:lnTo>
                        <a:lnTo>
                          <a:pt x="625" y="381"/>
                        </a:lnTo>
                        <a:lnTo>
                          <a:pt x="617" y="408"/>
                        </a:lnTo>
                        <a:lnTo>
                          <a:pt x="604" y="435"/>
                        </a:lnTo>
                        <a:lnTo>
                          <a:pt x="586" y="457"/>
                        </a:lnTo>
                        <a:lnTo>
                          <a:pt x="418" y="624"/>
                        </a:lnTo>
                        <a:lnTo>
                          <a:pt x="0" y="210"/>
                        </a:lnTo>
                        <a:lnTo>
                          <a:pt x="169" y="42"/>
                        </a:lnTo>
                        <a:lnTo>
                          <a:pt x="192" y="24"/>
                        </a:lnTo>
                        <a:lnTo>
                          <a:pt x="217" y="12"/>
                        </a:lnTo>
                        <a:lnTo>
                          <a:pt x="244" y="4"/>
                        </a:lnTo>
                        <a:lnTo>
                          <a:pt x="272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82" name="Freeform 24">
                    <a:extLst>
                      <a:ext uri="{FF2B5EF4-FFF2-40B4-BE49-F238E27FC236}">
                        <a16:creationId xmlns:a16="http://schemas.microsoft.com/office/drawing/2014/main" xmlns="" id="{B227851F-91A9-44D4-A24D-CE5DF3EA2177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7296989" y="3615824"/>
                    <a:ext cx="246988" cy="242859"/>
                  </a:xfrm>
                  <a:custGeom>
                    <a:avLst/>
                    <a:gdLst>
                      <a:gd name="T0" fmla="*/ 260 w 1284"/>
                      <a:gd name="T1" fmla="*/ 754 h 1264"/>
                      <a:gd name="T2" fmla="*/ 177 w 1284"/>
                      <a:gd name="T3" fmla="*/ 1032 h 1264"/>
                      <a:gd name="T4" fmla="*/ 236 w 1284"/>
                      <a:gd name="T5" fmla="*/ 1090 h 1264"/>
                      <a:gd name="T6" fmla="*/ 513 w 1284"/>
                      <a:gd name="T7" fmla="*/ 1009 h 1264"/>
                      <a:gd name="T8" fmla="*/ 471 w 1284"/>
                      <a:gd name="T9" fmla="*/ 796 h 1264"/>
                      <a:gd name="T10" fmla="*/ 260 w 1284"/>
                      <a:gd name="T11" fmla="*/ 754 h 1264"/>
                      <a:gd name="T12" fmla="*/ 848 w 1284"/>
                      <a:gd name="T13" fmla="*/ 0 h 1264"/>
                      <a:gd name="T14" fmla="*/ 1284 w 1284"/>
                      <a:gd name="T15" fmla="*/ 430 h 1264"/>
                      <a:gd name="T16" fmla="*/ 604 w 1284"/>
                      <a:gd name="T17" fmla="*/ 1099 h 1264"/>
                      <a:gd name="T18" fmla="*/ 596 w 1284"/>
                      <a:gd name="T19" fmla="*/ 1107 h 1264"/>
                      <a:gd name="T20" fmla="*/ 586 w 1284"/>
                      <a:gd name="T21" fmla="*/ 1114 h 1264"/>
                      <a:gd name="T22" fmla="*/ 576 w 1284"/>
                      <a:gd name="T23" fmla="*/ 1118 h 1264"/>
                      <a:gd name="T24" fmla="*/ 80 w 1284"/>
                      <a:gd name="T25" fmla="*/ 1262 h 1264"/>
                      <a:gd name="T26" fmla="*/ 74 w 1284"/>
                      <a:gd name="T27" fmla="*/ 1263 h 1264"/>
                      <a:gd name="T28" fmla="*/ 68 w 1284"/>
                      <a:gd name="T29" fmla="*/ 1264 h 1264"/>
                      <a:gd name="T30" fmla="*/ 62 w 1284"/>
                      <a:gd name="T31" fmla="*/ 1264 h 1264"/>
                      <a:gd name="T32" fmla="*/ 46 w 1284"/>
                      <a:gd name="T33" fmla="*/ 1263 h 1264"/>
                      <a:gd name="T34" fmla="*/ 31 w 1284"/>
                      <a:gd name="T35" fmla="*/ 1256 h 1264"/>
                      <a:gd name="T36" fmla="*/ 19 w 1284"/>
                      <a:gd name="T37" fmla="*/ 1247 h 1264"/>
                      <a:gd name="T38" fmla="*/ 8 w 1284"/>
                      <a:gd name="T39" fmla="*/ 1234 h 1264"/>
                      <a:gd name="T40" fmla="*/ 3 w 1284"/>
                      <a:gd name="T41" fmla="*/ 1219 h 1264"/>
                      <a:gd name="T42" fmla="*/ 0 w 1284"/>
                      <a:gd name="T43" fmla="*/ 1203 h 1264"/>
                      <a:gd name="T44" fmla="*/ 3 w 1284"/>
                      <a:gd name="T45" fmla="*/ 1187 h 1264"/>
                      <a:gd name="T46" fmla="*/ 148 w 1284"/>
                      <a:gd name="T47" fmla="*/ 695 h 1264"/>
                      <a:gd name="T48" fmla="*/ 154 w 1284"/>
                      <a:gd name="T49" fmla="*/ 684 h 1264"/>
                      <a:gd name="T50" fmla="*/ 161 w 1284"/>
                      <a:gd name="T51" fmla="*/ 675 h 1264"/>
                      <a:gd name="T52" fmla="*/ 170 w 1284"/>
                      <a:gd name="T53" fmla="*/ 666 h 1264"/>
                      <a:gd name="T54" fmla="*/ 848 w 1284"/>
                      <a:gd name="T55" fmla="*/ 0 h 12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1284" h="1264">
                        <a:moveTo>
                          <a:pt x="260" y="754"/>
                        </a:moveTo>
                        <a:lnTo>
                          <a:pt x="177" y="1032"/>
                        </a:lnTo>
                        <a:lnTo>
                          <a:pt x="236" y="1090"/>
                        </a:lnTo>
                        <a:lnTo>
                          <a:pt x="513" y="1009"/>
                        </a:lnTo>
                        <a:lnTo>
                          <a:pt x="471" y="796"/>
                        </a:lnTo>
                        <a:lnTo>
                          <a:pt x="260" y="754"/>
                        </a:lnTo>
                        <a:close/>
                        <a:moveTo>
                          <a:pt x="848" y="0"/>
                        </a:moveTo>
                        <a:lnTo>
                          <a:pt x="1284" y="430"/>
                        </a:lnTo>
                        <a:lnTo>
                          <a:pt x="604" y="1099"/>
                        </a:lnTo>
                        <a:lnTo>
                          <a:pt x="596" y="1107"/>
                        </a:lnTo>
                        <a:lnTo>
                          <a:pt x="586" y="1114"/>
                        </a:lnTo>
                        <a:lnTo>
                          <a:pt x="576" y="1118"/>
                        </a:lnTo>
                        <a:lnTo>
                          <a:pt x="80" y="1262"/>
                        </a:lnTo>
                        <a:lnTo>
                          <a:pt x="74" y="1263"/>
                        </a:lnTo>
                        <a:lnTo>
                          <a:pt x="68" y="1264"/>
                        </a:lnTo>
                        <a:lnTo>
                          <a:pt x="62" y="1264"/>
                        </a:lnTo>
                        <a:lnTo>
                          <a:pt x="46" y="1263"/>
                        </a:lnTo>
                        <a:lnTo>
                          <a:pt x="31" y="1256"/>
                        </a:lnTo>
                        <a:lnTo>
                          <a:pt x="19" y="1247"/>
                        </a:lnTo>
                        <a:lnTo>
                          <a:pt x="8" y="1234"/>
                        </a:lnTo>
                        <a:lnTo>
                          <a:pt x="3" y="1219"/>
                        </a:lnTo>
                        <a:lnTo>
                          <a:pt x="0" y="1203"/>
                        </a:lnTo>
                        <a:lnTo>
                          <a:pt x="3" y="1187"/>
                        </a:lnTo>
                        <a:lnTo>
                          <a:pt x="148" y="695"/>
                        </a:lnTo>
                        <a:lnTo>
                          <a:pt x="154" y="684"/>
                        </a:lnTo>
                        <a:lnTo>
                          <a:pt x="161" y="675"/>
                        </a:lnTo>
                        <a:lnTo>
                          <a:pt x="170" y="666"/>
                        </a:lnTo>
                        <a:lnTo>
                          <a:pt x="848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</p:grpSp>
          <p:sp>
            <p:nvSpPr>
              <p:cNvPr id="64" name="Freeform 29">
                <a:extLst>
                  <a:ext uri="{FF2B5EF4-FFF2-40B4-BE49-F238E27FC236}">
                    <a16:creationId xmlns:a16="http://schemas.microsoft.com/office/drawing/2014/main" xmlns="" id="{D68895EE-4579-483F-A89D-B8E73036611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13382" y="5480413"/>
                <a:ext cx="717543" cy="694800"/>
              </a:xfrm>
              <a:custGeom>
                <a:avLst/>
                <a:gdLst>
                  <a:gd name="T0" fmla="*/ 2522 w 3590"/>
                  <a:gd name="T1" fmla="*/ 2926 h 3380"/>
                  <a:gd name="T2" fmla="*/ 2480 w 3590"/>
                  <a:gd name="T3" fmla="*/ 3066 h 3380"/>
                  <a:gd name="T4" fmla="*/ 2570 w 3590"/>
                  <a:gd name="T5" fmla="*/ 3176 h 3380"/>
                  <a:gd name="T6" fmla="*/ 2716 w 3590"/>
                  <a:gd name="T7" fmla="*/ 3162 h 3380"/>
                  <a:gd name="T8" fmla="*/ 2784 w 3590"/>
                  <a:gd name="T9" fmla="*/ 3034 h 3380"/>
                  <a:gd name="T10" fmla="*/ 2716 w 3590"/>
                  <a:gd name="T11" fmla="*/ 2907 h 3380"/>
                  <a:gd name="T12" fmla="*/ 1332 w 3590"/>
                  <a:gd name="T13" fmla="*/ 2884 h 3380"/>
                  <a:gd name="T14" fmla="*/ 1222 w 3590"/>
                  <a:gd name="T15" fmla="*/ 2974 h 3380"/>
                  <a:gd name="T16" fmla="*/ 1236 w 3590"/>
                  <a:gd name="T17" fmla="*/ 3120 h 3380"/>
                  <a:gd name="T18" fmla="*/ 1364 w 3590"/>
                  <a:gd name="T19" fmla="*/ 3188 h 3380"/>
                  <a:gd name="T20" fmla="*/ 1490 w 3590"/>
                  <a:gd name="T21" fmla="*/ 3120 h 3380"/>
                  <a:gd name="T22" fmla="*/ 1504 w 3590"/>
                  <a:gd name="T23" fmla="*/ 2974 h 3380"/>
                  <a:gd name="T24" fmla="*/ 1394 w 3590"/>
                  <a:gd name="T25" fmla="*/ 2884 h 3380"/>
                  <a:gd name="T26" fmla="*/ 2991 w 3590"/>
                  <a:gd name="T27" fmla="*/ 1844 h 3380"/>
                  <a:gd name="T28" fmla="*/ 2416 w 3590"/>
                  <a:gd name="T29" fmla="*/ 1844 h 3380"/>
                  <a:gd name="T30" fmla="*/ 1654 w 3590"/>
                  <a:gd name="T31" fmla="*/ 1844 h 3380"/>
                  <a:gd name="T32" fmla="*/ 3160 w 3590"/>
                  <a:gd name="T33" fmla="*/ 1316 h 3380"/>
                  <a:gd name="T34" fmla="*/ 2416 w 3590"/>
                  <a:gd name="T35" fmla="*/ 1316 h 3380"/>
                  <a:gd name="T36" fmla="*/ 1654 w 3590"/>
                  <a:gd name="T37" fmla="*/ 1316 h 3380"/>
                  <a:gd name="T38" fmla="*/ 3317 w 3590"/>
                  <a:gd name="T39" fmla="*/ 826 h 3380"/>
                  <a:gd name="T40" fmla="*/ 2416 w 3590"/>
                  <a:gd name="T41" fmla="*/ 826 h 3380"/>
                  <a:gd name="T42" fmla="*/ 1654 w 3590"/>
                  <a:gd name="T43" fmla="*/ 826 h 3380"/>
                  <a:gd name="T44" fmla="*/ 695 w 3590"/>
                  <a:gd name="T45" fmla="*/ 220 h 3380"/>
                  <a:gd name="T46" fmla="*/ 868 w 3590"/>
                  <a:gd name="T47" fmla="*/ 597 h 3380"/>
                  <a:gd name="T48" fmla="*/ 3517 w 3590"/>
                  <a:gd name="T49" fmla="*/ 604 h 3380"/>
                  <a:gd name="T50" fmla="*/ 3587 w 3590"/>
                  <a:gd name="T51" fmla="*/ 682 h 3380"/>
                  <a:gd name="T52" fmla="*/ 3095 w 3590"/>
                  <a:gd name="T53" fmla="*/ 2266 h 3380"/>
                  <a:gd name="T54" fmla="*/ 2996 w 3590"/>
                  <a:gd name="T55" fmla="*/ 2324 h 3380"/>
                  <a:gd name="T56" fmla="*/ 2996 w 3590"/>
                  <a:gd name="T57" fmla="*/ 2612 h 3380"/>
                  <a:gd name="T58" fmla="*/ 3082 w 3590"/>
                  <a:gd name="T59" fmla="*/ 2665 h 3380"/>
                  <a:gd name="T60" fmla="*/ 3070 w 3590"/>
                  <a:gd name="T61" fmla="*/ 2768 h 3380"/>
                  <a:gd name="T62" fmla="*/ 2888 w 3590"/>
                  <a:gd name="T63" fmla="*/ 2804 h 3380"/>
                  <a:gd name="T64" fmla="*/ 2973 w 3590"/>
                  <a:gd name="T65" fmla="*/ 2991 h 3380"/>
                  <a:gd name="T66" fmla="*/ 2929 w 3590"/>
                  <a:gd name="T67" fmla="*/ 3209 h 3380"/>
                  <a:gd name="T68" fmla="*/ 2764 w 3590"/>
                  <a:gd name="T69" fmla="*/ 3353 h 3380"/>
                  <a:gd name="T70" fmla="*/ 2539 w 3590"/>
                  <a:gd name="T71" fmla="*/ 3368 h 3380"/>
                  <a:gd name="T72" fmla="*/ 2357 w 3590"/>
                  <a:gd name="T73" fmla="*/ 3246 h 3380"/>
                  <a:gd name="T74" fmla="*/ 2284 w 3590"/>
                  <a:gd name="T75" fmla="*/ 3034 h 3380"/>
                  <a:gd name="T76" fmla="*/ 2348 w 3590"/>
                  <a:gd name="T77" fmla="*/ 2836 h 3380"/>
                  <a:gd name="T78" fmla="*/ 1685 w 3590"/>
                  <a:gd name="T79" fmla="*/ 2909 h 3380"/>
                  <a:gd name="T80" fmla="*/ 1696 w 3590"/>
                  <a:gd name="T81" fmla="*/ 3126 h 3380"/>
                  <a:gd name="T82" fmla="*/ 1574 w 3590"/>
                  <a:gd name="T83" fmla="*/ 3308 h 3380"/>
                  <a:gd name="T84" fmla="*/ 1364 w 3590"/>
                  <a:gd name="T85" fmla="*/ 3380 h 3380"/>
                  <a:gd name="T86" fmla="*/ 1152 w 3590"/>
                  <a:gd name="T87" fmla="*/ 3308 h 3380"/>
                  <a:gd name="T88" fmla="*/ 1030 w 3590"/>
                  <a:gd name="T89" fmla="*/ 3126 h 3380"/>
                  <a:gd name="T90" fmla="*/ 1042 w 3590"/>
                  <a:gd name="T91" fmla="*/ 2909 h 3380"/>
                  <a:gd name="T92" fmla="*/ 995 w 3590"/>
                  <a:gd name="T93" fmla="*/ 2801 h 3380"/>
                  <a:gd name="T94" fmla="*/ 923 w 3590"/>
                  <a:gd name="T95" fmla="*/ 2721 h 3380"/>
                  <a:gd name="T96" fmla="*/ 1124 w 3590"/>
                  <a:gd name="T97" fmla="*/ 2159 h 3380"/>
                  <a:gd name="T98" fmla="*/ 52 w 3590"/>
                  <a:gd name="T99" fmla="*/ 212 h 3380"/>
                  <a:gd name="T100" fmla="*/ 0 w 3590"/>
                  <a:gd name="T101" fmla="*/ 119 h 3380"/>
                  <a:gd name="T102" fmla="*/ 50 w 3590"/>
                  <a:gd name="T103" fmla="*/ 21 h 3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590" h="3380">
                    <a:moveTo>
                      <a:pt x="2630" y="2880"/>
                    </a:moveTo>
                    <a:lnTo>
                      <a:pt x="2600" y="2884"/>
                    </a:lnTo>
                    <a:lnTo>
                      <a:pt x="2570" y="2892"/>
                    </a:lnTo>
                    <a:lnTo>
                      <a:pt x="2545" y="2907"/>
                    </a:lnTo>
                    <a:lnTo>
                      <a:pt x="2522" y="2926"/>
                    </a:lnTo>
                    <a:lnTo>
                      <a:pt x="2504" y="2948"/>
                    </a:lnTo>
                    <a:lnTo>
                      <a:pt x="2489" y="2974"/>
                    </a:lnTo>
                    <a:lnTo>
                      <a:pt x="2480" y="3004"/>
                    </a:lnTo>
                    <a:lnTo>
                      <a:pt x="2476" y="3034"/>
                    </a:lnTo>
                    <a:lnTo>
                      <a:pt x="2480" y="3066"/>
                    </a:lnTo>
                    <a:lnTo>
                      <a:pt x="2489" y="3094"/>
                    </a:lnTo>
                    <a:lnTo>
                      <a:pt x="2504" y="3120"/>
                    </a:lnTo>
                    <a:lnTo>
                      <a:pt x="2522" y="3143"/>
                    </a:lnTo>
                    <a:lnTo>
                      <a:pt x="2545" y="3162"/>
                    </a:lnTo>
                    <a:lnTo>
                      <a:pt x="2570" y="3176"/>
                    </a:lnTo>
                    <a:lnTo>
                      <a:pt x="2600" y="3185"/>
                    </a:lnTo>
                    <a:lnTo>
                      <a:pt x="2630" y="3188"/>
                    </a:lnTo>
                    <a:lnTo>
                      <a:pt x="2662" y="3185"/>
                    </a:lnTo>
                    <a:lnTo>
                      <a:pt x="2690" y="3176"/>
                    </a:lnTo>
                    <a:lnTo>
                      <a:pt x="2716" y="3162"/>
                    </a:lnTo>
                    <a:lnTo>
                      <a:pt x="2739" y="3143"/>
                    </a:lnTo>
                    <a:lnTo>
                      <a:pt x="2758" y="3120"/>
                    </a:lnTo>
                    <a:lnTo>
                      <a:pt x="2772" y="3094"/>
                    </a:lnTo>
                    <a:lnTo>
                      <a:pt x="2781" y="3066"/>
                    </a:lnTo>
                    <a:lnTo>
                      <a:pt x="2784" y="3034"/>
                    </a:lnTo>
                    <a:lnTo>
                      <a:pt x="2781" y="3004"/>
                    </a:lnTo>
                    <a:lnTo>
                      <a:pt x="2772" y="2974"/>
                    </a:lnTo>
                    <a:lnTo>
                      <a:pt x="2758" y="2948"/>
                    </a:lnTo>
                    <a:lnTo>
                      <a:pt x="2739" y="2926"/>
                    </a:lnTo>
                    <a:lnTo>
                      <a:pt x="2716" y="2907"/>
                    </a:lnTo>
                    <a:lnTo>
                      <a:pt x="2690" y="2892"/>
                    </a:lnTo>
                    <a:lnTo>
                      <a:pt x="2662" y="2884"/>
                    </a:lnTo>
                    <a:lnTo>
                      <a:pt x="2630" y="2880"/>
                    </a:lnTo>
                    <a:close/>
                    <a:moveTo>
                      <a:pt x="1364" y="2880"/>
                    </a:moveTo>
                    <a:lnTo>
                      <a:pt x="1332" y="2884"/>
                    </a:lnTo>
                    <a:lnTo>
                      <a:pt x="1304" y="2892"/>
                    </a:lnTo>
                    <a:lnTo>
                      <a:pt x="1277" y="2907"/>
                    </a:lnTo>
                    <a:lnTo>
                      <a:pt x="1255" y="2926"/>
                    </a:lnTo>
                    <a:lnTo>
                      <a:pt x="1236" y="2948"/>
                    </a:lnTo>
                    <a:lnTo>
                      <a:pt x="1222" y="2974"/>
                    </a:lnTo>
                    <a:lnTo>
                      <a:pt x="1213" y="3004"/>
                    </a:lnTo>
                    <a:lnTo>
                      <a:pt x="1210" y="3034"/>
                    </a:lnTo>
                    <a:lnTo>
                      <a:pt x="1213" y="3066"/>
                    </a:lnTo>
                    <a:lnTo>
                      <a:pt x="1222" y="3094"/>
                    </a:lnTo>
                    <a:lnTo>
                      <a:pt x="1236" y="3120"/>
                    </a:lnTo>
                    <a:lnTo>
                      <a:pt x="1255" y="3143"/>
                    </a:lnTo>
                    <a:lnTo>
                      <a:pt x="1277" y="3162"/>
                    </a:lnTo>
                    <a:lnTo>
                      <a:pt x="1304" y="3176"/>
                    </a:lnTo>
                    <a:lnTo>
                      <a:pt x="1332" y="3185"/>
                    </a:lnTo>
                    <a:lnTo>
                      <a:pt x="1364" y="3188"/>
                    </a:lnTo>
                    <a:lnTo>
                      <a:pt x="1394" y="3185"/>
                    </a:lnTo>
                    <a:lnTo>
                      <a:pt x="1423" y="3176"/>
                    </a:lnTo>
                    <a:lnTo>
                      <a:pt x="1449" y="3162"/>
                    </a:lnTo>
                    <a:lnTo>
                      <a:pt x="1472" y="3143"/>
                    </a:lnTo>
                    <a:lnTo>
                      <a:pt x="1490" y="3120"/>
                    </a:lnTo>
                    <a:lnTo>
                      <a:pt x="1504" y="3094"/>
                    </a:lnTo>
                    <a:lnTo>
                      <a:pt x="1514" y="3066"/>
                    </a:lnTo>
                    <a:lnTo>
                      <a:pt x="1516" y="3034"/>
                    </a:lnTo>
                    <a:lnTo>
                      <a:pt x="1514" y="3004"/>
                    </a:lnTo>
                    <a:lnTo>
                      <a:pt x="1504" y="2974"/>
                    </a:lnTo>
                    <a:lnTo>
                      <a:pt x="1490" y="2948"/>
                    </a:lnTo>
                    <a:lnTo>
                      <a:pt x="1472" y="2926"/>
                    </a:lnTo>
                    <a:lnTo>
                      <a:pt x="1449" y="2907"/>
                    </a:lnTo>
                    <a:lnTo>
                      <a:pt x="1423" y="2892"/>
                    </a:lnTo>
                    <a:lnTo>
                      <a:pt x="1394" y="2884"/>
                    </a:lnTo>
                    <a:lnTo>
                      <a:pt x="1364" y="2880"/>
                    </a:lnTo>
                    <a:close/>
                    <a:moveTo>
                      <a:pt x="2647" y="1844"/>
                    </a:moveTo>
                    <a:lnTo>
                      <a:pt x="2647" y="2094"/>
                    </a:lnTo>
                    <a:lnTo>
                      <a:pt x="2912" y="2094"/>
                    </a:lnTo>
                    <a:lnTo>
                      <a:pt x="2991" y="1844"/>
                    </a:lnTo>
                    <a:lnTo>
                      <a:pt x="2647" y="1844"/>
                    </a:lnTo>
                    <a:close/>
                    <a:moveTo>
                      <a:pt x="1885" y="1844"/>
                    </a:moveTo>
                    <a:lnTo>
                      <a:pt x="1885" y="2094"/>
                    </a:lnTo>
                    <a:lnTo>
                      <a:pt x="2416" y="2094"/>
                    </a:lnTo>
                    <a:lnTo>
                      <a:pt x="2416" y="1844"/>
                    </a:lnTo>
                    <a:lnTo>
                      <a:pt x="1885" y="1844"/>
                    </a:lnTo>
                    <a:close/>
                    <a:moveTo>
                      <a:pt x="1301" y="1844"/>
                    </a:moveTo>
                    <a:lnTo>
                      <a:pt x="1388" y="2094"/>
                    </a:lnTo>
                    <a:lnTo>
                      <a:pt x="1654" y="2094"/>
                    </a:lnTo>
                    <a:lnTo>
                      <a:pt x="1654" y="1844"/>
                    </a:lnTo>
                    <a:lnTo>
                      <a:pt x="1301" y="1844"/>
                    </a:lnTo>
                    <a:close/>
                    <a:moveTo>
                      <a:pt x="2647" y="1316"/>
                    </a:moveTo>
                    <a:lnTo>
                      <a:pt x="2647" y="1614"/>
                    </a:lnTo>
                    <a:lnTo>
                      <a:pt x="3065" y="1614"/>
                    </a:lnTo>
                    <a:lnTo>
                      <a:pt x="3160" y="1316"/>
                    </a:lnTo>
                    <a:lnTo>
                      <a:pt x="2647" y="1316"/>
                    </a:lnTo>
                    <a:close/>
                    <a:moveTo>
                      <a:pt x="1885" y="1316"/>
                    </a:moveTo>
                    <a:lnTo>
                      <a:pt x="1885" y="1614"/>
                    </a:lnTo>
                    <a:lnTo>
                      <a:pt x="2416" y="1614"/>
                    </a:lnTo>
                    <a:lnTo>
                      <a:pt x="2416" y="1316"/>
                    </a:lnTo>
                    <a:lnTo>
                      <a:pt x="1885" y="1316"/>
                    </a:lnTo>
                    <a:close/>
                    <a:moveTo>
                      <a:pt x="1118" y="1316"/>
                    </a:moveTo>
                    <a:lnTo>
                      <a:pt x="1221" y="1614"/>
                    </a:lnTo>
                    <a:lnTo>
                      <a:pt x="1654" y="1614"/>
                    </a:lnTo>
                    <a:lnTo>
                      <a:pt x="1654" y="1316"/>
                    </a:lnTo>
                    <a:lnTo>
                      <a:pt x="1118" y="1316"/>
                    </a:lnTo>
                    <a:close/>
                    <a:moveTo>
                      <a:pt x="2647" y="826"/>
                    </a:moveTo>
                    <a:lnTo>
                      <a:pt x="2647" y="1086"/>
                    </a:lnTo>
                    <a:lnTo>
                      <a:pt x="3235" y="1086"/>
                    </a:lnTo>
                    <a:lnTo>
                      <a:pt x="3317" y="826"/>
                    </a:lnTo>
                    <a:lnTo>
                      <a:pt x="2647" y="826"/>
                    </a:lnTo>
                    <a:close/>
                    <a:moveTo>
                      <a:pt x="1885" y="826"/>
                    </a:moveTo>
                    <a:lnTo>
                      <a:pt x="1885" y="1086"/>
                    </a:lnTo>
                    <a:lnTo>
                      <a:pt x="2416" y="1086"/>
                    </a:lnTo>
                    <a:lnTo>
                      <a:pt x="2416" y="826"/>
                    </a:lnTo>
                    <a:lnTo>
                      <a:pt x="1885" y="826"/>
                    </a:lnTo>
                    <a:close/>
                    <a:moveTo>
                      <a:pt x="948" y="826"/>
                    </a:moveTo>
                    <a:lnTo>
                      <a:pt x="1037" y="1086"/>
                    </a:lnTo>
                    <a:lnTo>
                      <a:pt x="1654" y="1086"/>
                    </a:lnTo>
                    <a:lnTo>
                      <a:pt x="1654" y="826"/>
                    </a:lnTo>
                    <a:lnTo>
                      <a:pt x="948" y="826"/>
                    </a:lnTo>
                    <a:close/>
                    <a:moveTo>
                      <a:pt x="112" y="0"/>
                    </a:moveTo>
                    <a:lnTo>
                      <a:pt x="135" y="3"/>
                    </a:lnTo>
                    <a:lnTo>
                      <a:pt x="157" y="9"/>
                    </a:lnTo>
                    <a:lnTo>
                      <a:pt x="695" y="220"/>
                    </a:lnTo>
                    <a:lnTo>
                      <a:pt x="717" y="232"/>
                    </a:lnTo>
                    <a:lnTo>
                      <a:pt x="736" y="247"/>
                    </a:lnTo>
                    <a:lnTo>
                      <a:pt x="751" y="267"/>
                    </a:lnTo>
                    <a:lnTo>
                      <a:pt x="761" y="289"/>
                    </a:lnTo>
                    <a:lnTo>
                      <a:pt x="868" y="597"/>
                    </a:lnTo>
                    <a:lnTo>
                      <a:pt x="876" y="596"/>
                    </a:lnTo>
                    <a:lnTo>
                      <a:pt x="884" y="596"/>
                    </a:lnTo>
                    <a:lnTo>
                      <a:pt x="3476" y="596"/>
                    </a:lnTo>
                    <a:lnTo>
                      <a:pt x="3496" y="598"/>
                    </a:lnTo>
                    <a:lnTo>
                      <a:pt x="3517" y="604"/>
                    </a:lnTo>
                    <a:lnTo>
                      <a:pt x="3537" y="613"/>
                    </a:lnTo>
                    <a:lnTo>
                      <a:pt x="3554" y="627"/>
                    </a:lnTo>
                    <a:lnTo>
                      <a:pt x="3568" y="643"/>
                    </a:lnTo>
                    <a:lnTo>
                      <a:pt x="3579" y="663"/>
                    </a:lnTo>
                    <a:lnTo>
                      <a:pt x="3587" y="682"/>
                    </a:lnTo>
                    <a:lnTo>
                      <a:pt x="3590" y="704"/>
                    </a:lnTo>
                    <a:lnTo>
                      <a:pt x="3589" y="725"/>
                    </a:lnTo>
                    <a:lnTo>
                      <a:pt x="3585" y="747"/>
                    </a:lnTo>
                    <a:lnTo>
                      <a:pt x="3105" y="2244"/>
                    </a:lnTo>
                    <a:lnTo>
                      <a:pt x="3095" y="2266"/>
                    </a:lnTo>
                    <a:lnTo>
                      <a:pt x="3081" y="2286"/>
                    </a:lnTo>
                    <a:lnTo>
                      <a:pt x="3063" y="2302"/>
                    </a:lnTo>
                    <a:lnTo>
                      <a:pt x="3043" y="2314"/>
                    </a:lnTo>
                    <a:lnTo>
                      <a:pt x="3020" y="2322"/>
                    </a:lnTo>
                    <a:lnTo>
                      <a:pt x="2996" y="2324"/>
                    </a:lnTo>
                    <a:lnTo>
                      <a:pt x="1306" y="2324"/>
                    </a:lnTo>
                    <a:lnTo>
                      <a:pt x="1283" y="2322"/>
                    </a:lnTo>
                    <a:lnTo>
                      <a:pt x="1261" y="2315"/>
                    </a:lnTo>
                    <a:lnTo>
                      <a:pt x="1154" y="2612"/>
                    </a:lnTo>
                    <a:lnTo>
                      <a:pt x="2996" y="2612"/>
                    </a:lnTo>
                    <a:lnTo>
                      <a:pt x="3017" y="2614"/>
                    </a:lnTo>
                    <a:lnTo>
                      <a:pt x="3037" y="2622"/>
                    </a:lnTo>
                    <a:lnTo>
                      <a:pt x="3056" y="2633"/>
                    </a:lnTo>
                    <a:lnTo>
                      <a:pt x="3070" y="2648"/>
                    </a:lnTo>
                    <a:lnTo>
                      <a:pt x="3082" y="2665"/>
                    </a:lnTo>
                    <a:lnTo>
                      <a:pt x="3088" y="2686"/>
                    </a:lnTo>
                    <a:lnTo>
                      <a:pt x="3092" y="2708"/>
                    </a:lnTo>
                    <a:lnTo>
                      <a:pt x="3088" y="2730"/>
                    </a:lnTo>
                    <a:lnTo>
                      <a:pt x="3082" y="2751"/>
                    </a:lnTo>
                    <a:lnTo>
                      <a:pt x="3070" y="2768"/>
                    </a:lnTo>
                    <a:lnTo>
                      <a:pt x="3056" y="2783"/>
                    </a:lnTo>
                    <a:lnTo>
                      <a:pt x="3037" y="2794"/>
                    </a:lnTo>
                    <a:lnTo>
                      <a:pt x="3017" y="2802"/>
                    </a:lnTo>
                    <a:lnTo>
                      <a:pt x="2996" y="2804"/>
                    </a:lnTo>
                    <a:lnTo>
                      <a:pt x="2888" y="2804"/>
                    </a:lnTo>
                    <a:lnTo>
                      <a:pt x="2913" y="2836"/>
                    </a:lnTo>
                    <a:lnTo>
                      <a:pt x="2935" y="2872"/>
                    </a:lnTo>
                    <a:lnTo>
                      <a:pt x="2952" y="2909"/>
                    </a:lnTo>
                    <a:lnTo>
                      <a:pt x="2965" y="2949"/>
                    </a:lnTo>
                    <a:lnTo>
                      <a:pt x="2973" y="2991"/>
                    </a:lnTo>
                    <a:lnTo>
                      <a:pt x="2976" y="3034"/>
                    </a:lnTo>
                    <a:lnTo>
                      <a:pt x="2973" y="3081"/>
                    </a:lnTo>
                    <a:lnTo>
                      <a:pt x="2964" y="3126"/>
                    </a:lnTo>
                    <a:lnTo>
                      <a:pt x="2949" y="3168"/>
                    </a:lnTo>
                    <a:lnTo>
                      <a:pt x="2929" y="3209"/>
                    </a:lnTo>
                    <a:lnTo>
                      <a:pt x="2904" y="3246"/>
                    </a:lnTo>
                    <a:lnTo>
                      <a:pt x="2875" y="3279"/>
                    </a:lnTo>
                    <a:lnTo>
                      <a:pt x="2842" y="3308"/>
                    </a:lnTo>
                    <a:lnTo>
                      <a:pt x="2805" y="3333"/>
                    </a:lnTo>
                    <a:lnTo>
                      <a:pt x="2764" y="3353"/>
                    </a:lnTo>
                    <a:lnTo>
                      <a:pt x="2722" y="3368"/>
                    </a:lnTo>
                    <a:lnTo>
                      <a:pt x="2677" y="3377"/>
                    </a:lnTo>
                    <a:lnTo>
                      <a:pt x="2630" y="3380"/>
                    </a:lnTo>
                    <a:lnTo>
                      <a:pt x="2583" y="3377"/>
                    </a:lnTo>
                    <a:lnTo>
                      <a:pt x="2539" y="3368"/>
                    </a:lnTo>
                    <a:lnTo>
                      <a:pt x="2496" y="3353"/>
                    </a:lnTo>
                    <a:lnTo>
                      <a:pt x="2456" y="3333"/>
                    </a:lnTo>
                    <a:lnTo>
                      <a:pt x="2420" y="3308"/>
                    </a:lnTo>
                    <a:lnTo>
                      <a:pt x="2386" y="3279"/>
                    </a:lnTo>
                    <a:lnTo>
                      <a:pt x="2357" y="3246"/>
                    </a:lnTo>
                    <a:lnTo>
                      <a:pt x="2332" y="3209"/>
                    </a:lnTo>
                    <a:lnTo>
                      <a:pt x="2312" y="3168"/>
                    </a:lnTo>
                    <a:lnTo>
                      <a:pt x="2297" y="3126"/>
                    </a:lnTo>
                    <a:lnTo>
                      <a:pt x="2288" y="3081"/>
                    </a:lnTo>
                    <a:lnTo>
                      <a:pt x="2284" y="3034"/>
                    </a:lnTo>
                    <a:lnTo>
                      <a:pt x="2288" y="2991"/>
                    </a:lnTo>
                    <a:lnTo>
                      <a:pt x="2295" y="2949"/>
                    </a:lnTo>
                    <a:lnTo>
                      <a:pt x="2308" y="2909"/>
                    </a:lnTo>
                    <a:lnTo>
                      <a:pt x="2326" y="2872"/>
                    </a:lnTo>
                    <a:lnTo>
                      <a:pt x="2348" y="2836"/>
                    </a:lnTo>
                    <a:lnTo>
                      <a:pt x="2374" y="2804"/>
                    </a:lnTo>
                    <a:lnTo>
                      <a:pt x="1620" y="2804"/>
                    </a:lnTo>
                    <a:lnTo>
                      <a:pt x="1646" y="2836"/>
                    </a:lnTo>
                    <a:lnTo>
                      <a:pt x="1668" y="2872"/>
                    </a:lnTo>
                    <a:lnTo>
                      <a:pt x="1685" y="2909"/>
                    </a:lnTo>
                    <a:lnTo>
                      <a:pt x="1699" y="2949"/>
                    </a:lnTo>
                    <a:lnTo>
                      <a:pt x="1706" y="2991"/>
                    </a:lnTo>
                    <a:lnTo>
                      <a:pt x="1708" y="3034"/>
                    </a:lnTo>
                    <a:lnTo>
                      <a:pt x="1706" y="3081"/>
                    </a:lnTo>
                    <a:lnTo>
                      <a:pt x="1696" y="3126"/>
                    </a:lnTo>
                    <a:lnTo>
                      <a:pt x="1682" y="3168"/>
                    </a:lnTo>
                    <a:lnTo>
                      <a:pt x="1661" y="3209"/>
                    </a:lnTo>
                    <a:lnTo>
                      <a:pt x="1636" y="3246"/>
                    </a:lnTo>
                    <a:lnTo>
                      <a:pt x="1608" y="3279"/>
                    </a:lnTo>
                    <a:lnTo>
                      <a:pt x="1574" y="3308"/>
                    </a:lnTo>
                    <a:lnTo>
                      <a:pt x="1537" y="3333"/>
                    </a:lnTo>
                    <a:lnTo>
                      <a:pt x="1498" y="3353"/>
                    </a:lnTo>
                    <a:lnTo>
                      <a:pt x="1455" y="3368"/>
                    </a:lnTo>
                    <a:lnTo>
                      <a:pt x="1409" y="3377"/>
                    </a:lnTo>
                    <a:lnTo>
                      <a:pt x="1364" y="3380"/>
                    </a:lnTo>
                    <a:lnTo>
                      <a:pt x="1317" y="3377"/>
                    </a:lnTo>
                    <a:lnTo>
                      <a:pt x="1271" y="3368"/>
                    </a:lnTo>
                    <a:lnTo>
                      <a:pt x="1228" y="3353"/>
                    </a:lnTo>
                    <a:lnTo>
                      <a:pt x="1189" y="3333"/>
                    </a:lnTo>
                    <a:lnTo>
                      <a:pt x="1152" y="3308"/>
                    </a:lnTo>
                    <a:lnTo>
                      <a:pt x="1119" y="3279"/>
                    </a:lnTo>
                    <a:lnTo>
                      <a:pt x="1090" y="3246"/>
                    </a:lnTo>
                    <a:lnTo>
                      <a:pt x="1065" y="3209"/>
                    </a:lnTo>
                    <a:lnTo>
                      <a:pt x="1045" y="3168"/>
                    </a:lnTo>
                    <a:lnTo>
                      <a:pt x="1030" y="3126"/>
                    </a:lnTo>
                    <a:lnTo>
                      <a:pt x="1021" y="3081"/>
                    </a:lnTo>
                    <a:lnTo>
                      <a:pt x="1018" y="3034"/>
                    </a:lnTo>
                    <a:lnTo>
                      <a:pt x="1020" y="2991"/>
                    </a:lnTo>
                    <a:lnTo>
                      <a:pt x="1029" y="2949"/>
                    </a:lnTo>
                    <a:lnTo>
                      <a:pt x="1042" y="2909"/>
                    </a:lnTo>
                    <a:lnTo>
                      <a:pt x="1059" y="2872"/>
                    </a:lnTo>
                    <a:lnTo>
                      <a:pt x="1081" y="2836"/>
                    </a:lnTo>
                    <a:lnTo>
                      <a:pt x="1106" y="2804"/>
                    </a:lnTo>
                    <a:lnTo>
                      <a:pt x="1018" y="2804"/>
                    </a:lnTo>
                    <a:lnTo>
                      <a:pt x="995" y="2801"/>
                    </a:lnTo>
                    <a:lnTo>
                      <a:pt x="973" y="2793"/>
                    </a:lnTo>
                    <a:lnTo>
                      <a:pt x="955" y="2780"/>
                    </a:lnTo>
                    <a:lnTo>
                      <a:pt x="939" y="2764"/>
                    </a:lnTo>
                    <a:lnTo>
                      <a:pt x="928" y="2743"/>
                    </a:lnTo>
                    <a:lnTo>
                      <a:pt x="923" y="2721"/>
                    </a:lnTo>
                    <a:lnTo>
                      <a:pt x="922" y="2698"/>
                    </a:lnTo>
                    <a:lnTo>
                      <a:pt x="927" y="2675"/>
                    </a:lnTo>
                    <a:lnTo>
                      <a:pt x="1100" y="2195"/>
                    </a:lnTo>
                    <a:lnTo>
                      <a:pt x="1109" y="2176"/>
                    </a:lnTo>
                    <a:lnTo>
                      <a:pt x="1124" y="2159"/>
                    </a:lnTo>
                    <a:lnTo>
                      <a:pt x="1140" y="2146"/>
                    </a:lnTo>
                    <a:lnTo>
                      <a:pt x="1159" y="2137"/>
                    </a:lnTo>
                    <a:lnTo>
                      <a:pt x="562" y="415"/>
                    </a:lnTo>
                    <a:lnTo>
                      <a:pt x="73" y="223"/>
                    </a:lnTo>
                    <a:lnTo>
                      <a:pt x="52" y="212"/>
                    </a:lnTo>
                    <a:lnTo>
                      <a:pt x="35" y="199"/>
                    </a:lnTo>
                    <a:lnTo>
                      <a:pt x="21" y="181"/>
                    </a:lnTo>
                    <a:lnTo>
                      <a:pt x="10" y="162"/>
                    </a:lnTo>
                    <a:lnTo>
                      <a:pt x="3" y="141"/>
                    </a:lnTo>
                    <a:lnTo>
                      <a:pt x="0" y="119"/>
                    </a:lnTo>
                    <a:lnTo>
                      <a:pt x="2" y="96"/>
                    </a:lnTo>
                    <a:lnTo>
                      <a:pt x="8" y="73"/>
                    </a:lnTo>
                    <a:lnTo>
                      <a:pt x="19" y="53"/>
                    </a:lnTo>
                    <a:lnTo>
                      <a:pt x="33" y="35"/>
                    </a:lnTo>
                    <a:lnTo>
                      <a:pt x="50" y="21"/>
                    </a:lnTo>
                    <a:lnTo>
                      <a:pt x="69" y="10"/>
                    </a:lnTo>
                    <a:lnTo>
                      <a:pt x="91" y="4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sp>
            <p:nvSpPr>
              <p:cNvPr id="65" name="Freeform 6">
                <a:extLst>
                  <a:ext uri="{FF2B5EF4-FFF2-40B4-BE49-F238E27FC236}">
                    <a16:creationId xmlns:a16="http://schemas.microsoft.com/office/drawing/2014/main" xmlns="" id="{EC0D949A-C4A8-4A70-A5C0-3C1EF8A9A8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2182" y="5587579"/>
                <a:ext cx="139095" cy="139430"/>
              </a:xfrm>
              <a:custGeom>
                <a:avLst/>
                <a:gdLst>
                  <a:gd name="T0" fmla="*/ 373 w 747"/>
                  <a:gd name="T1" fmla="*/ 0 h 749"/>
                  <a:gd name="T2" fmla="*/ 424 w 747"/>
                  <a:gd name="T3" fmla="*/ 4 h 749"/>
                  <a:gd name="T4" fmla="*/ 472 w 747"/>
                  <a:gd name="T5" fmla="*/ 14 h 749"/>
                  <a:gd name="T6" fmla="*/ 518 w 747"/>
                  <a:gd name="T7" fmla="*/ 29 h 749"/>
                  <a:gd name="T8" fmla="*/ 562 w 747"/>
                  <a:gd name="T9" fmla="*/ 51 h 749"/>
                  <a:gd name="T10" fmla="*/ 602 w 747"/>
                  <a:gd name="T11" fmla="*/ 78 h 749"/>
                  <a:gd name="T12" fmla="*/ 638 w 747"/>
                  <a:gd name="T13" fmla="*/ 109 h 749"/>
                  <a:gd name="T14" fmla="*/ 669 w 747"/>
                  <a:gd name="T15" fmla="*/ 146 h 749"/>
                  <a:gd name="T16" fmla="*/ 696 w 747"/>
                  <a:gd name="T17" fmla="*/ 186 h 749"/>
                  <a:gd name="T18" fmla="*/ 718 w 747"/>
                  <a:gd name="T19" fmla="*/ 229 h 749"/>
                  <a:gd name="T20" fmla="*/ 733 w 747"/>
                  <a:gd name="T21" fmla="*/ 276 h 749"/>
                  <a:gd name="T22" fmla="*/ 744 w 747"/>
                  <a:gd name="T23" fmla="*/ 324 h 749"/>
                  <a:gd name="T24" fmla="*/ 747 w 747"/>
                  <a:gd name="T25" fmla="*/ 375 h 749"/>
                  <a:gd name="T26" fmla="*/ 744 w 747"/>
                  <a:gd name="T27" fmla="*/ 426 h 749"/>
                  <a:gd name="T28" fmla="*/ 733 w 747"/>
                  <a:gd name="T29" fmla="*/ 474 h 749"/>
                  <a:gd name="T30" fmla="*/ 718 w 747"/>
                  <a:gd name="T31" fmla="*/ 520 h 749"/>
                  <a:gd name="T32" fmla="*/ 696 w 747"/>
                  <a:gd name="T33" fmla="*/ 564 h 749"/>
                  <a:gd name="T34" fmla="*/ 669 w 747"/>
                  <a:gd name="T35" fmla="*/ 604 h 749"/>
                  <a:gd name="T36" fmla="*/ 638 w 747"/>
                  <a:gd name="T37" fmla="*/ 640 h 749"/>
                  <a:gd name="T38" fmla="*/ 602 w 747"/>
                  <a:gd name="T39" fmla="*/ 672 h 749"/>
                  <a:gd name="T40" fmla="*/ 562 w 747"/>
                  <a:gd name="T41" fmla="*/ 699 h 749"/>
                  <a:gd name="T42" fmla="*/ 518 w 747"/>
                  <a:gd name="T43" fmla="*/ 720 h 749"/>
                  <a:gd name="T44" fmla="*/ 472 w 747"/>
                  <a:gd name="T45" fmla="*/ 736 h 749"/>
                  <a:gd name="T46" fmla="*/ 424 w 747"/>
                  <a:gd name="T47" fmla="*/ 747 h 749"/>
                  <a:gd name="T48" fmla="*/ 373 w 747"/>
                  <a:gd name="T49" fmla="*/ 749 h 749"/>
                  <a:gd name="T50" fmla="*/ 322 w 747"/>
                  <a:gd name="T51" fmla="*/ 747 h 749"/>
                  <a:gd name="T52" fmla="*/ 274 w 747"/>
                  <a:gd name="T53" fmla="*/ 736 h 749"/>
                  <a:gd name="T54" fmla="*/ 228 w 747"/>
                  <a:gd name="T55" fmla="*/ 720 h 749"/>
                  <a:gd name="T56" fmla="*/ 185 w 747"/>
                  <a:gd name="T57" fmla="*/ 699 h 749"/>
                  <a:gd name="T58" fmla="*/ 145 w 747"/>
                  <a:gd name="T59" fmla="*/ 672 h 749"/>
                  <a:gd name="T60" fmla="*/ 108 w 747"/>
                  <a:gd name="T61" fmla="*/ 640 h 749"/>
                  <a:gd name="T62" fmla="*/ 77 w 747"/>
                  <a:gd name="T63" fmla="*/ 604 h 749"/>
                  <a:gd name="T64" fmla="*/ 50 w 747"/>
                  <a:gd name="T65" fmla="*/ 564 h 749"/>
                  <a:gd name="T66" fmla="*/ 29 w 747"/>
                  <a:gd name="T67" fmla="*/ 520 h 749"/>
                  <a:gd name="T68" fmla="*/ 13 w 747"/>
                  <a:gd name="T69" fmla="*/ 474 h 749"/>
                  <a:gd name="T70" fmla="*/ 3 w 747"/>
                  <a:gd name="T71" fmla="*/ 426 h 749"/>
                  <a:gd name="T72" fmla="*/ 0 w 747"/>
                  <a:gd name="T73" fmla="*/ 375 h 749"/>
                  <a:gd name="T74" fmla="*/ 3 w 747"/>
                  <a:gd name="T75" fmla="*/ 324 h 749"/>
                  <a:gd name="T76" fmla="*/ 13 w 747"/>
                  <a:gd name="T77" fmla="*/ 276 h 749"/>
                  <a:gd name="T78" fmla="*/ 29 w 747"/>
                  <a:gd name="T79" fmla="*/ 229 h 749"/>
                  <a:gd name="T80" fmla="*/ 50 w 747"/>
                  <a:gd name="T81" fmla="*/ 186 h 749"/>
                  <a:gd name="T82" fmla="*/ 77 w 747"/>
                  <a:gd name="T83" fmla="*/ 146 h 749"/>
                  <a:gd name="T84" fmla="*/ 108 w 747"/>
                  <a:gd name="T85" fmla="*/ 109 h 749"/>
                  <a:gd name="T86" fmla="*/ 145 w 747"/>
                  <a:gd name="T87" fmla="*/ 78 h 749"/>
                  <a:gd name="T88" fmla="*/ 185 w 747"/>
                  <a:gd name="T89" fmla="*/ 51 h 749"/>
                  <a:gd name="T90" fmla="*/ 228 w 747"/>
                  <a:gd name="T91" fmla="*/ 29 h 749"/>
                  <a:gd name="T92" fmla="*/ 274 w 747"/>
                  <a:gd name="T93" fmla="*/ 14 h 749"/>
                  <a:gd name="T94" fmla="*/ 322 w 747"/>
                  <a:gd name="T95" fmla="*/ 4 h 749"/>
                  <a:gd name="T96" fmla="*/ 373 w 747"/>
                  <a:gd name="T97" fmla="*/ 0 h 7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747" h="749">
                    <a:moveTo>
                      <a:pt x="373" y="0"/>
                    </a:moveTo>
                    <a:lnTo>
                      <a:pt x="424" y="4"/>
                    </a:lnTo>
                    <a:lnTo>
                      <a:pt x="472" y="14"/>
                    </a:lnTo>
                    <a:lnTo>
                      <a:pt x="518" y="29"/>
                    </a:lnTo>
                    <a:lnTo>
                      <a:pt x="562" y="51"/>
                    </a:lnTo>
                    <a:lnTo>
                      <a:pt x="602" y="78"/>
                    </a:lnTo>
                    <a:lnTo>
                      <a:pt x="638" y="109"/>
                    </a:lnTo>
                    <a:lnTo>
                      <a:pt x="669" y="146"/>
                    </a:lnTo>
                    <a:lnTo>
                      <a:pt x="696" y="186"/>
                    </a:lnTo>
                    <a:lnTo>
                      <a:pt x="718" y="229"/>
                    </a:lnTo>
                    <a:lnTo>
                      <a:pt x="733" y="276"/>
                    </a:lnTo>
                    <a:lnTo>
                      <a:pt x="744" y="324"/>
                    </a:lnTo>
                    <a:lnTo>
                      <a:pt x="747" y="375"/>
                    </a:lnTo>
                    <a:lnTo>
                      <a:pt x="744" y="426"/>
                    </a:lnTo>
                    <a:lnTo>
                      <a:pt x="733" y="474"/>
                    </a:lnTo>
                    <a:lnTo>
                      <a:pt x="718" y="520"/>
                    </a:lnTo>
                    <a:lnTo>
                      <a:pt x="696" y="564"/>
                    </a:lnTo>
                    <a:lnTo>
                      <a:pt x="669" y="604"/>
                    </a:lnTo>
                    <a:lnTo>
                      <a:pt x="638" y="640"/>
                    </a:lnTo>
                    <a:lnTo>
                      <a:pt x="602" y="672"/>
                    </a:lnTo>
                    <a:lnTo>
                      <a:pt x="562" y="699"/>
                    </a:lnTo>
                    <a:lnTo>
                      <a:pt x="518" y="720"/>
                    </a:lnTo>
                    <a:lnTo>
                      <a:pt x="472" y="736"/>
                    </a:lnTo>
                    <a:lnTo>
                      <a:pt x="424" y="747"/>
                    </a:lnTo>
                    <a:lnTo>
                      <a:pt x="373" y="749"/>
                    </a:lnTo>
                    <a:lnTo>
                      <a:pt x="322" y="747"/>
                    </a:lnTo>
                    <a:lnTo>
                      <a:pt x="274" y="736"/>
                    </a:lnTo>
                    <a:lnTo>
                      <a:pt x="228" y="720"/>
                    </a:lnTo>
                    <a:lnTo>
                      <a:pt x="185" y="699"/>
                    </a:lnTo>
                    <a:lnTo>
                      <a:pt x="145" y="672"/>
                    </a:lnTo>
                    <a:lnTo>
                      <a:pt x="108" y="640"/>
                    </a:lnTo>
                    <a:lnTo>
                      <a:pt x="77" y="604"/>
                    </a:lnTo>
                    <a:lnTo>
                      <a:pt x="50" y="564"/>
                    </a:lnTo>
                    <a:lnTo>
                      <a:pt x="29" y="520"/>
                    </a:lnTo>
                    <a:lnTo>
                      <a:pt x="13" y="474"/>
                    </a:lnTo>
                    <a:lnTo>
                      <a:pt x="3" y="426"/>
                    </a:lnTo>
                    <a:lnTo>
                      <a:pt x="0" y="375"/>
                    </a:lnTo>
                    <a:lnTo>
                      <a:pt x="3" y="324"/>
                    </a:lnTo>
                    <a:lnTo>
                      <a:pt x="13" y="276"/>
                    </a:lnTo>
                    <a:lnTo>
                      <a:pt x="29" y="229"/>
                    </a:lnTo>
                    <a:lnTo>
                      <a:pt x="50" y="186"/>
                    </a:lnTo>
                    <a:lnTo>
                      <a:pt x="77" y="146"/>
                    </a:lnTo>
                    <a:lnTo>
                      <a:pt x="108" y="109"/>
                    </a:lnTo>
                    <a:lnTo>
                      <a:pt x="145" y="78"/>
                    </a:lnTo>
                    <a:lnTo>
                      <a:pt x="185" y="51"/>
                    </a:lnTo>
                    <a:lnTo>
                      <a:pt x="228" y="29"/>
                    </a:lnTo>
                    <a:lnTo>
                      <a:pt x="274" y="14"/>
                    </a:lnTo>
                    <a:lnTo>
                      <a:pt x="322" y="4"/>
                    </a:lnTo>
                    <a:lnTo>
                      <a:pt x="373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6" name="Freeform 7">
                <a:extLst>
                  <a:ext uri="{FF2B5EF4-FFF2-40B4-BE49-F238E27FC236}">
                    <a16:creationId xmlns:a16="http://schemas.microsoft.com/office/drawing/2014/main" xmlns="" id="{A825FB45-E1F6-459F-BAE4-B06B94FE98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8165" y="5801372"/>
                <a:ext cx="33607" cy="91094"/>
              </a:xfrm>
              <a:custGeom>
                <a:avLst/>
                <a:gdLst>
                  <a:gd name="T0" fmla="*/ 182 w 182"/>
                  <a:gd name="T1" fmla="*/ 0 h 487"/>
                  <a:gd name="T2" fmla="*/ 182 w 182"/>
                  <a:gd name="T3" fmla="*/ 487 h 487"/>
                  <a:gd name="T4" fmla="*/ 0 w 182"/>
                  <a:gd name="T5" fmla="*/ 487 h 487"/>
                  <a:gd name="T6" fmla="*/ 2 w 182"/>
                  <a:gd name="T7" fmla="*/ 452 h 487"/>
                  <a:gd name="T8" fmla="*/ 6 w 182"/>
                  <a:gd name="T9" fmla="*/ 411 h 487"/>
                  <a:gd name="T10" fmla="*/ 10 w 182"/>
                  <a:gd name="T11" fmla="*/ 365 h 487"/>
                  <a:gd name="T12" fmla="*/ 60 w 182"/>
                  <a:gd name="T13" fmla="*/ 365 h 487"/>
                  <a:gd name="T14" fmla="*/ 60 w 182"/>
                  <a:gd name="T15" fmla="*/ 161 h 487"/>
                  <a:gd name="T16" fmla="*/ 78 w 182"/>
                  <a:gd name="T17" fmla="*/ 119 h 487"/>
                  <a:gd name="T18" fmla="*/ 99 w 182"/>
                  <a:gd name="T19" fmla="*/ 79 h 487"/>
                  <a:gd name="T20" fmla="*/ 122 w 182"/>
                  <a:gd name="T21" fmla="*/ 41 h 487"/>
                  <a:gd name="T22" fmla="*/ 150 w 182"/>
                  <a:gd name="T23" fmla="*/ 7 h 487"/>
                  <a:gd name="T24" fmla="*/ 166 w 182"/>
                  <a:gd name="T25" fmla="*/ 5 h 487"/>
                  <a:gd name="T26" fmla="*/ 182 w 182"/>
                  <a:gd name="T27" fmla="*/ 0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2" h="487">
                    <a:moveTo>
                      <a:pt x="182" y="0"/>
                    </a:moveTo>
                    <a:lnTo>
                      <a:pt x="182" y="487"/>
                    </a:lnTo>
                    <a:lnTo>
                      <a:pt x="0" y="487"/>
                    </a:lnTo>
                    <a:lnTo>
                      <a:pt x="2" y="452"/>
                    </a:lnTo>
                    <a:lnTo>
                      <a:pt x="6" y="411"/>
                    </a:lnTo>
                    <a:lnTo>
                      <a:pt x="10" y="365"/>
                    </a:lnTo>
                    <a:lnTo>
                      <a:pt x="60" y="365"/>
                    </a:lnTo>
                    <a:lnTo>
                      <a:pt x="60" y="161"/>
                    </a:lnTo>
                    <a:lnTo>
                      <a:pt x="78" y="119"/>
                    </a:lnTo>
                    <a:lnTo>
                      <a:pt x="99" y="79"/>
                    </a:lnTo>
                    <a:lnTo>
                      <a:pt x="122" y="41"/>
                    </a:lnTo>
                    <a:lnTo>
                      <a:pt x="150" y="7"/>
                    </a:lnTo>
                    <a:lnTo>
                      <a:pt x="166" y="5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7" name="Rectangle 8">
                <a:extLst>
                  <a:ext uri="{FF2B5EF4-FFF2-40B4-BE49-F238E27FC236}">
                    <a16:creationId xmlns:a16="http://schemas.microsoft.com/office/drawing/2014/main" xmlns="" id="{3CCEA73C-C1F4-41C6-8F68-86886751F9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93228" y="5933365"/>
                <a:ext cx="303394" cy="193343"/>
              </a:xfrm>
              <a:prstGeom prst="rect">
                <a:avLst/>
              </a:pr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8" name="Freeform 9">
                <a:extLst>
                  <a:ext uri="{FF2B5EF4-FFF2-40B4-BE49-F238E27FC236}">
                    <a16:creationId xmlns:a16="http://schemas.microsoft.com/office/drawing/2014/main" xmlns="" id="{3AC4B356-AAFC-4F94-A3CB-EF23756B834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101150" y="5488119"/>
                <a:ext cx="741215" cy="637659"/>
              </a:xfrm>
              <a:custGeom>
                <a:avLst/>
                <a:gdLst>
                  <a:gd name="T0" fmla="*/ 1608 w 3972"/>
                  <a:gd name="T1" fmla="*/ 3056 h 3428"/>
                  <a:gd name="T2" fmla="*/ 1156 w 3972"/>
                  <a:gd name="T3" fmla="*/ 3056 h 3428"/>
                  <a:gd name="T4" fmla="*/ 3417 w 3972"/>
                  <a:gd name="T5" fmla="*/ 2201 h 3428"/>
                  <a:gd name="T6" fmla="*/ 3425 w 3972"/>
                  <a:gd name="T7" fmla="*/ 2007 h 3428"/>
                  <a:gd name="T8" fmla="*/ 3001 w 3972"/>
                  <a:gd name="T9" fmla="*/ 1412 h 3428"/>
                  <a:gd name="T10" fmla="*/ 3093 w 3972"/>
                  <a:gd name="T11" fmla="*/ 2017 h 3428"/>
                  <a:gd name="T12" fmla="*/ 2579 w 3972"/>
                  <a:gd name="T13" fmla="*/ 0 h 3428"/>
                  <a:gd name="T14" fmla="*/ 2401 w 3972"/>
                  <a:gd name="T15" fmla="*/ 1274 h 3428"/>
                  <a:gd name="T16" fmla="*/ 2580 w 3972"/>
                  <a:gd name="T17" fmla="*/ 1390 h 3428"/>
                  <a:gd name="T18" fmla="*/ 2719 w 3972"/>
                  <a:gd name="T19" fmla="*/ 1387 h 3428"/>
                  <a:gd name="T20" fmla="*/ 2867 w 3972"/>
                  <a:gd name="T21" fmla="*/ 1318 h 3428"/>
                  <a:gd name="T22" fmla="*/ 3095 w 3972"/>
                  <a:gd name="T23" fmla="*/ 1304 h 3428"/>
                  <a:gd name="T24" fmla="*/ 3237 w 3972"/>
                  <a:gd name="T25" fmla="*/ 1366 h 3428"/>
                  <a:gd name="T26" fmla="*/ 3317 w 3972"/>
                  <a:gd name="T27" fmla="*/ 1417 h 3428"/>
                  <a:gd name="T28" fmla="*/ 3439 w 3972"/>
                  <a:gd name="T29" fmla="*/ 1508 h 3428"/>
                  <a:gd name="T30" fmla="*/ 3563 w 3972"/>
                  <a:gd name="T31" fmla="*/ 1635 h 3428"/>
                  <a:gd name="T32" fmla="*/ 3666 w 3972"/>
                  <a:gd name="T33" fmla="*/ 1801 h 3428"/>
                  <a:gd name="T34" fmla="*/ 3720 w 3972"/>
                  <a:gd name="T35" fmla="*/ 2012 h 3428"/>
                  <a:gd name="T36" fmla="*/ 3713 w 3972"/>
                  <a:gd name="T37" fmla="*/ 2201 h 3428"/>
                  <a:gd name="T38" fmla="*/ 1916 w 3972"/>
                  <a:gd name="T39" fmla="*/ 2201 h 3428"/>
                  <a:gd name="T40" fmla="*/ 2058 w 3972"/>
                  <a:gd name="T41" fmla="*/ 2103 h 3428"/>
                  <a:gd name="T42" fmla="*/ 2084 w 3972"/>
                  <a:gd name="T43" fmla="*/ 1926 h 3428"/>
                  <a:gd name="T44" fmla="*/ 2151 w 3972"/>
                  <a:gd name="T45" fmla="*/ 1735 h 3428"/>
                  <a:gd name="T46" fmla="*/ 2272 w 3972"/>
                  <a:gd name="T47" fmla="*/ 1573 h 3428"/>
                  <a:gd name="T48" fmla="*/ 2407 w 3972"/>
                  <a:gd name="T49" fmla="*/ 1484 h 3428"/>
                  <a:gd name="T50" fmla="*/ 2470 w 3972"/>
                  <a:gd name="T51" fmla="*/ 1496 h 3428"/>
                  <a:gd name="T52" fmla="*/ 2477 w 3972"/>
                  <a:gd name="T53" fmla="*/ 1560 h 3428"/>
                  <a:gd name="T54" fmla="*/ 2330 w 3972"/>
                  <a:gd name="T55" fmla="*/ 1638 h 3428"/>
                  <a:gd name="T56" fmla="*/ 2226 w 3972"/>
                  <a:gd name="T57" fmla="*/ 1749 h 3428"/>
                  <a:gd name="T58" fmla="*/ 2159 w 3972"/>
                  <a:gd name="T59" fmla="*/ 1931 h 3428"/>
                  <a:gd name="T60" fmla="*/ 2132 w 3972"/>
                  <a:gd name="T61" fmla="*/ 2104 h 3428"/>
                  <a:gd name="T62" fmla="*/ 2620 w 3972"/>
                  <a:gd name="T63" fmla="*/ 2201 h 3428"/>
                  <a:gd name="T64" fmla="*/ 2440 w 3972"/>
                  <a:gd name="T65" fmla="*/ 1649 h 3428"/>
                  <a:gd name="T66" fmla="*/ 2520 w 3972"/>
                  <a:gd name="T67" fmla="*/ 1590 h 3428"/>
                  <a:gd name="T68" fmla="*/ 2526 w 3972"/>
                  <a:gd name="T69" fmla="*/ 1489 h 3428"/>
                  <a:gd name="T70" fmla="*/ 2452 w 3972"/>
                  <a:gd name="T71" fmla="*/ 1429 h 3428"/>
                  <a:gd name="T72" fmla="*/ 2278 w 3972"/>
                  <a:gd name="T73" fmla="*/ 1486 h 3428"/>
                  <a:gd name="T74" fmla="*/ 2238 w 3972"/>
                  <a:gd name="T75" fmla="*/ 1519 h 3428"/>
                  <a:gd name="T76" fmla="*/ 2088 w 3972"/>
                  <a:gd name="T77" fmla="*/ 1362 h 3428"/>
                  <a:gd name="T78" fmla="*/ 1976 w 3972"/>
                  <a:gd name="T79" fmla="*/ 1207 h 3428"/>
                  <a:gd name="T80" fmla="*/ 1903 w 3972"/>
                  <a:gd name="T81" fmla="*/ 1085 h 3428"/>
                  <a:gd name="T82" fmla="*/ 1868 w 3972"/>
                  <a:gd name="T83" fmla="*/ 1010 h 3428"/>
                  <a:gd name="T84" fmla="*/ 1884 w 3972"/>
                  <a:gd name="T85" fmla="*/ 901 h 3428"/>
                  <a:gd name="T86" fmla="*/ 1973 w 3972"/>
                  <a:gd name="T87" fmla="*/ 833 h 3428"/>
                  <a:gd name="T88" fmla="*/ 2082 w 3972"/>
                  <a:gd name="T89" fmla="*/ 849 h 3428"/>
                  <a:gd name="T90" fmla="*/ 2153 w 3972"/>
                  <a:gd name="T91" fmla="*/ 936 h 3428"/>
                  <a:gd name="T92" fmla="*/ 2238 w 3972"/>
                  <a:gd name="T93" fmla="*/ 1076 h 3428"/>
                  <a:gd name="T94" fmla="*/ 2008 w 3972"/>
                  <a:gd name="T95" fmla="*/ 2050 h 3428"/>
                  <a:gd name="T96" fmla="*/ 1325 w 3972"/>
                  <a:gd name="T97" fmla="*/ 2172 h 3428"/>
                  <a:gd name="T98" fmla="*/ 738 w 3972"/>
                  <a:gd name="T99" fmla="*/ 3428 h 3428"/>
                  <a:gd name="T100" fmla="*/ 121 w 3972"/>
                  <a:gd name="T101" fmla="*/ 2172 h 3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972" h="3428">
                    <a:moveTo>
                      <a:pt x="860" y="3056"/>
                    </a:moveTo>
                    <a:lnTo>
                      <a:pt x="860" y="3307"/>
                    </a:lnTo>
                    <a:lnTo>
                      <a:pt x="1608" y="3307"/>
                    </a:lnTo>
                    <a:lnTo>
                      <a:pt x="1608" y="3056"/>
                    </a:lnTo>
                    <a:lnTo>
                      <a:pt x="1325" y="3056"/>
                    </a:lnTo>
                    <a:lnTo>
                      <a:pt x="1325" y="3201"/>
                    </a:lnTo>
                    <a:lnTo>
                      <a:pt x="1156" y="3201"/>
                    </a:lnTo>
                    <a:lnTo>
                      <a:pt x="1156" y="3056"/>
                    </a:lnTo>
                    <a:lnTo>
                      <a:pt x="860" y="3056"/>
                    </a:lnTo>
                    <a:close/>
                    <a:moveTo>
                      <a:pt x="3385" y="1890"/>
                    </a:moveTo>
                    <a:lnTo>
                      <a:pt x="3385" y="2201"/>
                    </a:lnTo>
                    <a:lnTo>
                      <a:pt x="3417" y="2201"/>
                    </a:lnTo>
                    <a:lnTo>
                      <a:pt x="3427" y="2148"/>
                    </a:lnTo>
                    <a:lnTo>
                      <a:pt x="3431" y="2098"/>
                    </a:lnTo>
                    <a:lnTo>
                      <a:pt x="3430" y="2051"/>
                    </a:lnTo>
                    <a:lnTo>
                      <a:pt x="3425" y="2007"/>
                    </a:lnTo>
                    <a:lnTo>
                      <a:pt x="3416" y="1965"/>
                    </a:lnTo>
                    <a:lnTo>
                      <a:pt x="3402" y="1926"/>
                    </a:lnTo>
                    <a:lnTo>
                      <a:pt x="3385" y="1890"/>
                    </a:lnTo>
                    <a:close/>
                    <a:moveTo>
                      <a:pt x="3001" y="1412"/>
                    </a:moveTo>
                    <a:lnTo>
                      <a:pt x="2911" y="2017"/>
                    </a:lnTo>
                    <a:lnTo>
                      <a:pt x="3001" y="2141"/>
                    </a:lnTo>
                    <a:lnTo>
                      <a:pt x="3003" y="2141"/>
                    </a:lnTo>
                    <a:lnTo>
                      <a:pt x="3093" y="2017"/>
                    </a:lnTo>
                    <a:lnTo>
                      <a:pt x="3003" y="1412"/>
                    </a:lnTo>
                    <a:lnTo>
                      <a:pt x="3001" y="1412"/>
                    </a:lnTo>
                    <a:close/>
                    <a:moveTo>
                      <a:pt x="0" y="0"/>
                    </a:moveTo>
                    <a:lnTo>
                      <a:pt x="2579" y="0"/>
                    </a:lnTo>
                    <a:lnTo>
                      <a:pt x="2579" y="196"/>
                    </a:lnTo>
                    <a:lnTo>
                      <a:pt x="2360" y="196"/>
                    </a:lnTo>
                    <a:lnTo>
                      <a:pt x="2360" y="1232"/>
                    </a:lnTo>
                    <a:lnTo>
                      <a:pt x="2401" y="1274"/>
                    </a:lnTo>
                    <a:lnTo>
                      <a:pt x="2444" y="1313"/>
                    </a:lnTo>
                    <a:lnTo>
                      <a:pt x="2488" y="1346"/>
                    </a:lnTo>
                    <a:lnTo>
                      <a:pt x="2534" y="1372"/>
                    </a:lnTo>
                    <a:lnTo>
                      <a:pt x="2580" y="1390"/>
                    </a:lnTo>
                    <a:lnTo>
                      <a:pt x="2615" y="1399"/>
                    </a:lnTo>
                    <a:lnTo>
                      <a:pt x="2650" y="1401"/>
                    </a:lnTo>
                    <a:lnTo>
                      <a:pt x="2685" y="1396"/>
                    </a:lnTo>
                    <a:lnTo>
                      <a:pt x="2719" y="1387"/>
                    </a:lnTo>
                    <a:lnTo>
                      <a:pt x="2753" y="1371"/>
                    </a:lnTo>
                    <a:lnTo>
                      <a:pt x="2782" y="1358"/>
                    </a:lnTo>
                    <a:lnTo>
                      <a:pt x="2823" y="1336"/>
                    </a:lnTo>
                    <a:lnTo>
                      <a:pt x="2867" y="1318"/>
                    </a:lnTo>
                    <a:lnTo>
                      <a:pt x="2911" y="1304"/>
                    </a:lnTo>
                    <a:lnTo>
                      <a:pt x="2911" y="1303"/>
                    </a:lnTo>
                    <a:lnTo>
                      <a:pt x="3002" y="1399"/>
                    </a:lnTo>
                    <a:lnTo>
                      <a:pt x="3095" y="1304"/>
                    </a:lnTo>
                    <a:lnTo>
                      <a:pt x="3141" y="1319"/>
                    </a:lnTo>
                    <a:lnTo>
                      <a:pt x="3186" y="1338"/>
                    </a:lnTo>
                    <a:lnTo>
                      <a:pt x="3229" y="1362"/>
                    </a:lnTo>
                    <a:lnTo>
                      <a:pt x="3237" y="1366"/>
                    </a:lnTo>
                    <a:lnTo>
                      <a:pt x="3244" y="1370"/>
                    </a:lnTo>
                    <a:lnTo>
                      <a:pt x="3266" y="1384"/>
                    </a:lnTo>
                    <a:lnTo>
                      <a:pt x="3290" y="1399"/>
                    </a:lnTo>
                    <a:lnTo>
                      <a:pt x="3317" y="1417"/>
                    </a:lnTo>
                    <a:lnTo>
                      <a:pt x="3346" y="1436"/>
                    </a:lnTo>
                    <a:lnTo>
                      <a:pt x="3376" y="1458"/>
                    </a:lnTo>
                    <a:lnTo>
                      <a:pt x="3407" y="1481"/>
                    </a:lnTo>
                    <a:lnTo>
                      <a:pt x="3439" y="1508"/>
                    </a:lnTo>
                    <a:lnTo>
                      <a:pt x="3470" y="1536"/>
                    </a:lnTo>
                    <a:lnTo>
                      <a:pt x="3503" y="1566"/>
                    </a:lnTo>
                    <a:lnTo>
                      <a:pt x="3533" y="1599"/>
                    </a:lnTo>
                    <a:lnTo>
                      <a:pt x="3563" y="1635"/>
                    </a:lnTo>
                    <a:lnTo>
                      <a:pt x="3592" y="1673"/>
                    </a:lnTo>
                    <a:lnTo>
                      <a:pt x="3619" y="1713"/>
                    </a:lnTo>
                    <a:lnTo>
                      <a:pt x="3644" y="1756"/>
                    </a:lnTo>
                    <a:lnTo>
                      <a:pt x="3666" y="1801"/>
                    </a:lnTo>
                    <a:lnTo>
                      <a:pt x="3685" y="1850"/>
                    </a:lnTo>
                    <a:lnTo>
                      <a:pt x="3701" y="1902"/>
                    </a:lnTo>
                    <a:lnTo>
                      <a:pt x="3713" y="1955"/>
                    </a:lnTo>
                    <a:lnTo>
                      <a:pt x="3720" y="2012"/>
                    </a:lnTo>
                    <a:lnTo>
                      <a:pt x="3723" y="2073"/>
                    </a:lnTo>
                    <a:lnTo>
                      <a:pt x="3720" y="2135"/>
                    </a:lnTo>
                    <a:lnTo>
                      <a:pt x="3713" y="2201"/>
                    </a:lnTo>
                    <a:lnTo>
                      <a:pt x="3713" y="2201"/>
                    </a:lnTo>
                    <a:lnTo>
                      <a:pt x="3972" y="2201"/>
                    </a:lnTo>
                    <a:lnTo>
                      <a:pt x="3972" y="2314"/>
                    </a:lnTo>
                    <a:lnTo>
                      <a:pt x="1916" y="2314"/>
                    </a:lnTo>
                    <a:lnTo>
                      <a:pt x="1916" y="2201"/>
                    </a:lnTo>
                    <a:lnTo>
                      <a:pt x="2052" y="2201"/>
                    </a:lnTo>
                    <a:lnTo>
                      <a:pt x="2053" y="2173"/>
                    </a:lnTo>
                    <a:lnTo>
                      <a:pt x="2054" y="2141"/>
                    </a:lnTo>
                    <a:lnTo>
                      <a:pt x="2058" y="2103"/>
                    </a:lnTo>
                    <a:lnTo>
                      <a:pt x="2062" y="2063"/>
                    </a:lnTo>
                    <a:lnTo>
                      <a:pt x="2068" y="2019"/>
                    </a:lnTo>
                    <a:lnTo>
                      <a:pt x="2075" y="1973"/>
                    </a:lnTo>
                    <a:lnTo>
                      <a:pt x="2084" y="1926"/>
                    </a:lnTo>
                    <a:lnTo>
                      <a:pt x="2097" y="1878"/>
                    </a:lnTo>
                    <a:lnTo>
                      <a:pt x="2111" y="1829"/>
                    </a:lnTo>
                    <a:lnTo>
                      <a:pt x="2129" y="1782"/>
                    </a:lnTo>
                    <a:lnTo>
                      <a:pt x="2151" y="1735"/>
                    </a:lnTo>
                    <a:lnTo>
                      <a:pt x="2175" y="1690"/>
                    </a:lnTo>
                    <a:lnTo>
                      <a:pt x="2203" y="1647"/>
                    </a:lnTo>
                    <a:lnTo>
                      <a:pt x="2236" y="1609"/>
                    </a:lnTo>
                    <a:lnTo>
                      <a:pt x="2272" y="1573"/>
                    </a:lnTo>
                    <a:lnTo>
                      <a:pt x="2277" y="1556"/>
                    </a:lnTo>
                    <a:lnTo>
                      <a:pt x="2288" y="1543"/>
                    </a:lnTo>
                    <a:lnTo>
                      <a:pt x="2302" y="1533"/>
                    </a:lnTo>
                    <a:lnTo>
                      <a:pt x="2407" y="1484"/>
                    </a:lnTo>
                    <a:lnTo>
                      <a:pt x="2423" y="1479"/>
                    </a:lnTo>
                    <a:lnTo>
                      <a:pt x="2440" y="1480"/>
                    </a:lnTo>
                    <a:lnTo>
                      <a:pt x="2457" y="1486"/>
                    </a:lnTo>
                    <a:lnTo>
                      <a:pt x="2470" y="1496"/>
                    </a:lnTo>
                    <a:lnTo>
                      <a:pt x="2480" y="1510"/>
                    </a:lnTo>
                    <a:lnTo>
                      <a:pt x="2485" y="1527"/>
                    </a:lnTo>
                    <a:lnTo>
                      <a:pt x="2483" y="1544"/>
                    </a:lnTo>
                    <a:lnTo>
                      <a:pt x="2477" y="1560"/>
                    </a:lnTo>
                    <a:lnTo>
                      <a:pt x="2468" y="1573"/>
                    </a:lnTo>
                    <a:lnTo>
                      <a:pt x="2453" y="1583"/>
                    </a:lnTo>
                    <a:lnTo>
                      <a:pt x="2348" y="1633"/>
                    </a:lnTo>
                    <a:lnTo>
                      <a:pt x="2330" y="1638"/>
                    </a:lnTo>
                    <a:lnTo>
                      <a:pt x="2311" y="1635"/>
                    </a:lnTo>
                    <a:lnTo>
                      <a:pt x="2279" y="1669"/>
                    </a:lnTo>
                    <a:lnTo>
                      <a:pt x="2250" y="1708"/>
                    </a:lnTo>
                    <a:lnTo>
                      <a:pt x="2226" y="1749"/>
                    </a:lnTo>
                    <a:lnTo>
                      <a:pt x="2204" y="1793"/>
                    </a:lnTo>
                    <a:lnTo>
                      <a:pt x="2186" y="1838"/>
                    </a:lnTo>
                    <a:lnTo>
                      <a:pt x="2172" y="1884"/>
                    </a:lnTo>
                    <a:lnTo>
                      <a:pt x="2159" y="1931"/>
                    </a:lnTo>
                    <a:lnTo>
                      <a:pt x="2149" y="1977"/>
                    </a:lnTo>
                    <a:lnTo>
                      <a:pt x="2141" y="2022"/>
                    </a:lnTo>
                    <a:lnTo>
                      <a:pt x="2135" y="2064"/>
                    </a:lnTo>
                    <a:lnTo>
                      <a:pt x="2132" y="2104"/>
                    </a:lnTo>
                    <a:lnTo>
                      <a:pt x="2128" y="2142"/>
                    </a:lnTo>
                    <a:lnTo>
                      <a:pt x="2127" y="2173"/>
                    </a:lnTo>
                    <a:lnTo>
                      <a:pt x="2126" y="2201"/>
                    </a:lnTo>
                    <a:lnTo>
                      <a:pt x="2620" y="2201"/>
                    </a:lnTo>
                    <a:lnTo>
                      <a:pt x="2620" y="1691"/>
                    </a:lnTo>
                    <a:lnTo>
                      <a:pt x="2556" y="1684"/>
                    </a:lnTo>
                    <a:lnTo>
                      <a:pt x="2493" y="1668"/>
                    </a:lnTo>
                    <a:lnTo>
                      <a:pt x="2440" y="1649"/>
                    </a:lnTo>
                    <a:lnTo>
                      <a:pt x="2474" y="1632"/>
                    </a:lnTo>
                    <a:lnTo>
                      <a:pt x="2492" y="1622"/>
                    </a:lnTo>
                    <a:lnTo>
                      <a:pt x="2508" y="1607"/>
                    </a:lnTo>
                    <a:lnTo>
                      <a:pt x="2520" y="1590"/>
                    </a:lnTo>
                    <a:lnTo>
                      <a:pt x="2529" y="1571"/>
                    </a:lnTo>
                    <a:lnTo>
                      <a:pt x="2535" y="1543"/>
                    </a:lnTo>
                    <a:lnTo>
                      <a:pt x="2534" y="1515"/>
                    </a:lnTo>
                    <a:lnTo>
                      <a:pt x="2526" y="1489"/>
                    </a:lnTo>
                    <a:lnTo>
                      <a:pt x="2512" y="1468"/>
                    </a:lnTo>
                    <a:lnTo>
                      <a:pt x="2496" y="1451"/>
                    </a:lnTo>
                    <a:lnTo>
                      <a:pt x="2475" y="1438"/>
                    </a:lnTo>
                    <a:lnTo>
                      <a:pt x="2452" y="1429"/>
                    </a:lnTo>
                    <a:lnTo>
                      <a:pt x="2428" y="1427"/>
                    </a:lnTo>
                    <a:lnTo>
                      <a:pt x="2405" y="1429"/>
                    </a:lnTo>
                    <a:lnTo>
                      <a:pt x="2382" y="1436"/>
                    </a:lnTo>
                    <a:lnTo>
                      <a:pt x="2278" y="1486"/>
                    </a:lnTo>
                    <a:lnTo>
                      <a:pt x="2262" y="1495"/>
                    </a:lnTo>
                    <a:lnTo>
                      <a:pt x="2249" y="1506"/>
                    </a:lnTo>
                    <a:lnTo>
                      <a:pt x="2238" y="1519"/>
                    </a:lnTo>
                    <a:lnTo>
                      <a:pt x="2238" y="1519"/>
                    </a:lnTo>
                    <a:lnTo>
                      <a:pt x="2197" y="1481"/>
                    </a:lnTo>
                    <a:lnTo>
                      <a:pt x="2158" y="1442"/>
                    </a:lnTo>
                    <a:lnTo>
                      <a:pt x="2122" y="1404"/>
                    </a:lnTo>
                    <a:lnTo>
                      <a:pt x="2088" y="1362"/>
                    </a:lnTo>
                    <a:lnTo>
                      <a:pt x="2057" y="1322"/>
                    </a:lnTo>
                    <a:lnTo>
                      <a:pt x="2026" y="1282"/>
                    </a:lnTo>
                    <a:lnTo>
                      <a:pt x="2000" y="1244"/>
                    </a:lnTo>
                    <a:lnTo>
                      <a:pt x="1976" y="1207"/>
                    </a:lnTo>
                    <a:lnTo>
                      <a:pt x="1953" y="1172"/>
                    </a:lnTo>
                    <a:lnTo>
                      <a:pt x="1933" y="1139"/>
                    </a:lnTo>
                    <a:lnTo>
                      <a:pt x="1918" y="1110"/>
                    </a:lnTo>
                    <a:lnTo>
                      <a:pt x="1903" y="1085"/>
                    </a:lnTo>
                    <a:lnTo>
                      <a:pt x="1892" y="1064"/>
                    </a:lnTo>
                    <a:lnTo>
                      <a:pt x="1884" y="1049"/>
                    </a:lnTo>
                    <a:lnTo>
                      <a:pt x="1879" y="1038"/>
                    </a:lnTo>
                    <a:lnTo>
                      <a:pt x="1868" y="1010"/>
                    </a:lnTo>
                    <a:lnTo>
                      <a:pt x="1864" y="982"/>
                    </a:lnTo>
                    <a:lnTo>
                      <a:pt x="1866" y="954"/>
                    </a:lnTo>
                    <a:lnTo>
                      <a:pt x="1872" y="926"/>
                    </a:lnTo>
                    <a:lnTo>
                      <a:pt x="1884" y="901"/>
                    </a:lnTo>
                    <a:lnTo>
                      <a:pt x="1899" y="879"/>
                    </a:lnTo>
                    <a:lnTo>
                      <a:pt x="1921" y="858"/>
                    </a:lnTo>
                    <a:lnTo>
                      <a:pt x="1945" y="844"/>
                    </a:lnTo>
                    <a:lnTo>
                      <a:pt x="1973" y="833"/>
                    </a:lnTo>
                    <a:lnTo>
                      <a:pt x="2001" y="829"/>
                    </a:lnTo>
                    <a:lnTo>
                      <a:pt x="2030" y="830"/>
                    </a:lnTo>
                    <a:lnTo>
                      <a:pt x="2057" y="836"/>
                    </a:lnTo>
                    <a:lnTo>
                      <a:pt x="2082" y="849"/>
                    </a:lnTo>
                    <a:lnTo>
                      <a:pt x="2105" y="864"/>
                    </a:lnTo>
                    <a:lnTo>
                      <a:pt x="2124" y="885"/>
                    </a:lnTo>
                    <a:lnTo>
                      <a:pt x="2140" y="910"/>
                    </a:lnTo>
                    <a:lnTo>
                      <a:pt x="2153" y="936"/>
                    </a:lnTo>
                    <a:lnTo>
                      <a:pt x="2169" y="966"/>
                    </a:lnTo>
                    <a:lnTo>
                      <a:pt x="2190" y="1001"/>
                    </a:lnTo>
                    <a:lnTo>
                      <a:pt x="2213" y="1038"/>
                    </a:lnTo>
                    <a:lnTo>
                      <a:pt x="2238" y="1076"/>
                    </a:lnTo>
                    <a:lnTo>
                      <a:pt x="2238" y="257"/>
                    </a:lnTo>
                    <a:lnTo>
                      <a:pt x="243" y="257"/>
                    </a:lnTo>
                    <a:lnTo>
                      <a:pt x="243" y="2050"/>
                    </a:lnTo>
                    <a:lnTo>
                      <a:pt x="2008" y="2050"/>
                    </a:lnTo>
                    <a:lnTo>
                      <a:pt x="2003" y="2095"/>
                    </a:lnTo>
                    <a:lnTo>
                      <a:pt x="2000" y="2136"/>
                    </a:lnTo>
                    <a:lnTo>
                      <a:pt x="1999" y="2172"/>
                    </a:lnTo>
                    <a:lnTo>
                      <a:pt x="1325" y="2172"/>
                    </a:lnTo>
                    <a:lnTo>
                      <a:pt x="1325" y="2935"/>
                    </a:lnTo>
                    <a:lnTo>
                      <a:pt x="1729" y="2935"/>
                    </a:lnTo>
                    <a:lnTo>
                      <a:pt x="1729" y="3428"/>
                    </a:lnTo>
                    <a:lnTo>
                      <a:pt x="738" y="3428"/>
                    </a:lnTo>
                    <a:lnTo>
                      <a:pt x="738" y="2935"/>
                    </a:lnTo>
                    <a:lnTo>
                      <a:pt x="1156" y="2935"/>
                    </a:lnTo>
                    <a:lnTo>
                      <a:pt x="1156" y="2172"/>
                    </a:lnTo>
                    <a:lnTo>
                      <a:pt x="121" y="2172"/>
                    </a:lnTo>
                    <a:lnTo>
                      <a:pt x="121" y="196"/>
                    </a:lnTo>
                    <a:lnTo>
                      <a:pt x="0" y="1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9" name="Freeform 10">
                <a:extLst>
                  <a:ext uri="{FF2B5EF4-FFF2-40B4-BE49-F238E27FC236}">
                    <a16:creationId xmlns:a16="http://schemas.microsoft.com/office/drawing/2014/main" xmlns="" id="{99713A03-3085-4A57-8B97-44652DDF52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7458" y="5699123"/>
                <a:ext cx="134427" cy="119910"/>
              </a:xfrm>
              <a:custGeom>
                <a:avLst/>
                <a:gdLst>
                  <a:gd name="T0" fmla="*/ 606 w 722"/>
                  <a:gd name="T1" fmla="*/ 2 h 642"/>
                  <a:gd name="T2" fmla="*/ 628 w 722"/>
                  <a:gd name="T3" fmla="*/ 21 h 642"/>
                  <a:gd name="T4" fmla="*/ 713 w 722"/>
                  <a:gd name="T5" fmla="*/ 240 h 642"/>
                  <a:gd name="T6" fmla="*/ 722 w 722"/>
                  <a:gd name="T7" fmla="*/ 269 h 642"/>
                  <a:gd name="T8" fmla="*/ 721 w 722"/>
                  <a:gd name="T9" fmla="*/ 280 h 642"/>
                  <a:gd name="T10" fmla="*/ 720 w 722"/>
                  <a:gd name="T11" fmla="*/ 283 h 642"/>
                  <a:gd name="T12" fmla="*/ 713 w 722"/>
                  <a:gd name="T13" fmla="*/ 307 h 642"/>
                  <a:gd name="T14" fmla="*/ 703 w 722"/>
                  <a:gd name="T15" fmla="*/ 346 h 642"/>
                  <a:gd name="T16" fmla="*/ 684 w 722"/>
                  <a:gd name="T17" fmla="*/ 403 h 642"/>
                  <a:gd name="T18" fmla="*/ 674 w 722"/>
                  <a:gd name="T19" fmla="*/ 441 h 642"/>
                  <a:gd name="T20" fmla="*/ 663 w 722"/>
                  <a:gd name="T21" fmla="*/ 475 h 642"/>
                  <a:gd name="T22" fmla="*/ 658 w 722"/>
                  <a:gd name="T23" fmla="*/ 494 h 642"/>
                  <a:gd name="T24" fmla="*/ 652 w 722"/>
                  <a:gd name="T25" fmla="*/ 516 h 642"/>
                  <a:gd name="T26" fmla="*/ 641 w 722"/>
                  <a:gd name="T27" fmla="*/ 527 h 642"/>
                  <a:gd name="T28" fmla="*/ 620 w 722"/>
                  <a:gd name="T29" fmla="*/ 533 h 642"/>
                  <a:gd name="T30" fmla="*/ 301 w 722"/>
                  <a:gd name="T31" fmla="*/ 600 h 642"/>
                  <a:gd name="T32" fmla="*/ 295 w 722"/>
                  <a:gd name="T33" fmla="*/ 626 h 642"/>
                  <a:gd name="T34" fmla="*/ 282 w 722"/>
                  <a:gd name="T35" fmla="*/ 638 h 642"/>
                  <a:gd name="T36" fmla="*/ 270 w 722"/>
                  <a:gd name="T37" fmla="*/ 642 h 642"/>
                  <a:gd name="T38" fmla="*/ 255 w 722"/>
                  <a:gd name="T39" fmla="*/ 641 h 642"/>
                  <a:gd name="T40" fmla="*/ 237 w 722"/>
                  <a:gd name="T41" fmla="*/ 630 h 642"/>
                  <a:gd name="T42" fmla="*/ 230 w 722"/>
                  <a:gd name="T43" fmla="*/ 624 h 642"/>
                  <a:gd name="T44" fmla="*/ 213 w 722"/>
                  <a:gd name="T45" fmla="*/ 608 h 642"/>
                  <a:gd name="T46" fmla="*/ 185 w 722"/>
                  <a:gd name="T47" fmla="*/ 580 h 642"/>
                  <a:gd name="T48" fmla="*/ 150 w 722"/>
                  <a:gd name="T49" fmla="*/ 546 h 642"/>
                  <a:gd name="T50" fmla="*/ 111 w 722"/>
                  <a:gd name="T51" fmla="*/ 509 h 642"/>
                  <a:gd name="T52" fmla="*/ 74 w 722"/>
                  <a:gd name="T53" fmla="*/ 472 h 642"/>
                  <a:gd name="T54" fmla="*/ 42 w 722"/>
                  <a:gd name="T55" fmla="*/ 441 h 642"/>
                  <a:gd name="T56" fmla="*/ 19 w 722"/>
                  <a:gd name="T57" fmla="*/ 419 h 642"/>
                  <a:gd name="T58" fmla="*/ 5 w 722"/>
                  <a:gd name="T59" fmla="*/ 402 h 642"/>
                  <a:gd name="T60" fmla="*/ 0 w 722"/>
                  <a:gd name="T61" fmla="*/ 381 h 642"/>
                  <a:gd name="T62" fmla="*/ 9 w 722"/>
                  <a:gd name="T63" fmla="*/ 358 h 642"/>
                  <a:gd name="T64" fmla="*/ 17 w 722"/>
                  <a:gd name="T65" fmla="*/ 347 h 642"/>
                  <a:gd name="T66" fmla="*/ 235 w 722"/>
                  <a:gd name="T67" fmla="*/ 123 h 642"/>
                  <a:gd name="T68" fmla="*/ 262 w 722"/>
                  <a:gd name="T69" fmla="*/ 114 h 642"/>
                  <a:gd name="T70" fmla="*/ 276 w 722"/>
                  <a:gd name="T71" fmla="*/ 116 h 642"/>
                  <a:gd name="T72" fmla="*/ 289 w 722"/>
                  <a:gd name="T73" fmla="*/ 128 h 642"/>
                  <a:gd name="T74" fmla="*/ 294 w 722"/>
                  <a:gd name="T75" fmla="*/ 151 h 642"/>
                  <a:gd name="T76" fmla="*/ 425 w 722"/>
                  <a:gd name="T77" fmla="*/ 225 h 642"/>
                  <a:gd name="T78" fmla="*/ 377 w 722"/>
                  <a:gd name="T79" fmla="*/ 127 h 642"/>
                  <a:gd name="T80" fmla="*/ 379 w 722"/>
                  <a:gd name="T81" fmla="*/ 106 h 642"/>
                  <a:gd name="T82" fmla="*/ 393 w 722"/>
                  <a:gd name="T83" fmla="*/ 87 h 642"/>
                  <a:gd name="T84" fmla="*/ 410 w 722"/>
                  <a:gd name="T85" fmla="*/ 78 h 642"/>
                  <a:gd name="T86" fmla="*/ 579 w 722"/>
                  <a:gd name="T87" fmla="*/ 1 h 6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22" h="642">
                    <a:moveTo>
                      <a:pt x="591" y="0"/>
                    </a:moveTo>
                    <a:lnTo>
                      <a:pt x="606" y="2"/>
                    </a:lnTo>
                    <a:lnTo>
                      <a:pt x="619" y="11"/>
                    </a:lnTo>
                    <a:lnTo>
                      <a:pt x="628" y="21"/>
                    </a:lnTo>
                    <a:lnTo>
                      <a:pt x="634" y="35"/>
                    </a:lnTo>
                    <a:lnTo>
                      <a:pt x="713" y="240"/>
                    </a:lnTo>
                    <a:lnTo>
                      <a:pt x="720" y="252"/>
                    </a:lnTo>
                    <a:lnTo>
                      <a:pt x="722" y="269"/>
                    </a:lnTo>
                    <a:lnTo>
                      <a:pt x="722" y="274"/>
                    </a:lnTo>
                    <a:lnTo>
                      <a:pt x="721" y="280"/>
                    </a:lnTo>
                    <a:lnTo>
                      <a:pt x="721" y="283"/>
                    </a:lnTo>
                    <a:lnTo>
                      <a:pt x="720" y="283"/>
                    </a:lnTo>
                    <a:lnTo>
                      <a:pt x="717" y="294"/>
                    </a:lnTo>
                    <a:lnTo>
                      <a:pt x="713" y="307"/>
                    </a:lnTo>
                    <a:lnTo>
                      <a:pt x="709" y="326"/>
                    </a:lnTo>
                    <a:lnTo>
                      <a:pt x="703" y="346"/>
                    </a:lnTo>
                    <a:lnTo>
                      <a:pt x="694" y="373"/>
                    </a:lnTo>
                    <a:lnTo>
                      <a:pt x="684" y="403"/>
                    </a:lnTo>
                    <a:lnTo>
                      <a:pt x="678" y="423"/>
                    </a:lnTo>
                    <a:lnTo>
                      <a:pt x="674" y="441"/>
                    </a:lnTo>
                    <a:lnTo>
                      <a:pt x="668" y="459"/>
                    </a:lnTo>
                    <a:lnTo>
                      <a:pt x="663" y="475"/>
                    </a:lnTo>
                    <a:lnTo>
                      <a:pt x="659" y="487"/>
                    </a:lnTo>
                    <a:lnTo>
                      <a:pt x="658" y="494"/>
                    </a:lnTo>
                    <a:lnTo>
                      <a:pt x="657" y="506"/>
                    </a:lnTo>
                    <a:lnTo>
                      <a:pt x="652" y="516"/>
                    </a:lnTo>
                    <a:lnTo>
                      <a:pt x="647" y="522"/>
                    </a:lnTo>
                    <a:lnTo>
                      <a:pt x="641" y="527"/>
                    </a:lnTo>
                    <a:lnTo>
                      <a:pt x="629" y="532"/>
                    </a:lnTo>
                    <a:lnTo>
                      <a:pt x="620" y="533"/>
                    </a:lnTo>
                    <a:lnTo>
                      <a:pt x="301" y="533"/>
                    </a:lnTo>
                    <a:lnTo>
                      <a:pt x="301" y="600"/>
                    </a:lnTo>
                    <a:lnTo>
                      <a:pt x="299" y="615"/>
                    </a:lnTo>
                    <a:lnTo>
                      <a:pt x="295" y="626"/>
                    </a:lnTo>
                    <a:lnTo>
                      <a:pt x="289" y="634"/>
                    </a:lnTo>
                    <a:lnTo>
                      <a:pt x="282" y="638"/>
                    </a:lnTo>
                    <a:lnTo>
                      <a:pt x="275" y="641"/>
                    </a:lnTo>
                    <a:lnTo>
                      <a:pt x="270" y="642"/>
                    </a:lnTo>
                    <a:lnTo>
                      <a:pt x="266" y="642"/>
                    </a:lnTo>
                    <a:lnTo>
                      <a:pt x="255" y="641"/>
                    </a:lnTo>
                    <a:lnTo>
                      <a:pt x="246" y="636"/>
                    </a:lnTo>
                    <a:lnTo>
                      <a:pt x="237" y="630"/>
                    </a:lnTo>
                    <a:lnTo>
                      <a:pt x="232" y="625"/>
                    </a:lnTo>
                    <a:lnTo>
                      <a:pt x="230" y="624"/>
                    </a:lnTo>
                    <a:lnTo>
                      <a:pt x="224" y="618"/>
                    </a:lnTo>
                    <a:lnTo>
                      <a:pt x="213" y="608"/>
                    </a:lnTo>
                    <a:lnTo>
                      <a:pt x="201" y="596"/>
                    </a:lnTo>
                    <a:lnTo>
                      <a:pt x="185" y="580"/>
                    </a:lnTo>
                    <a:lnTo>
                      <a:pt x="168" y="564"/>
                    </a:lnTo>
                    <a:lnTo>
                      <a:pt x="150" y="546"/>
                    </a:lnTo>
                    <a:lnTo>
                      <a:pt x="131" y="527"/>
                    </a:lnTo>
                    <a:lnTo>
                      <a:pt x="111" y="509"/>
                    </a:lnTo>
                    <a:lnTo>
                      <a:pt x="92" y="489"/>
                    </a:lnTo>
                    <a:lnTo>
                      <a:pt x="74" y="472"/>
                    </a:lnTo>
                    <a:lnTo>
                      <a:pt x="57" y="455"/>
                    </a:lnTo>
                    <a:lnTo>
                      <a:pt x="42" y="441"/>
                    </a:lnTo>
                    <a:lnTo>
                      <a:pt x="29" y="429"/>
                    </a:lnTo>
                    <a:lnTo>
                      <a:pt x="19" y="419"/>
                    </a:lnTo>
                    <a:lnTo>
                      <a:pt x="15" y="414"/>
                    </a:lnTo>
                    <a:lnTo>
                      <a:pt x="5" y="402"/>
                    </a:lnTo>
                    <a:lnTo>
                      <a:pt x="1" y="391"/>
                    </a:lnTo>
                    <a:lnTo>
                      <a:pt x="0" y="381"/>
                    </a:lnTo>
                    <a:lnTo>
                      <a:pt x="4" y="368"/>
                    </a:lnTo>
                    <a:lnTo>
                      <a:pt x="9" y="358"/>
                    </a:lnTo>
                    <a:lnTo>
                      <a:pt x="13" y="351"/>
                    </a:lnTo>
                    <a:lnTo>
                      <a:pt x="17" y="347"/>
                    </a:lnTo>
                    <a:lnTo>
                      <a:pt x="226" y="132"/>
                    </a:lnTo>
                    <a:lnTo>
                      <a:pt x="235" y="123"/>
                    </a:lnTo>
                    <a:lnTo>
                      <a:pt x="248" y="116"/>
                    </a:lnTo>
                    <a:lnTo>
                      <a:pt x="262" y="114"/>
                    </a:lnTo>
                    <a:lnTo>
                      <a:pt x="269" y="114"/>
                    </a:lnTo>
                    <a:lnTo>
                      <a:pt x="276" y="116"/>
                    </a:lnTo>
                    <a:lnTo>
                      <a:pt x="283" y="121"/>
                    </a:lnTo>
                    <a:lnTo>
                      <a:pt x="289" y="128"/>
                    </a:lnTo>
                    <a:lnTo>
                      <a:pt x="293" y="138"/>
                    </a:lnTo>
                    <a:lnTo>
                      <a:pt x="294" y="151"/>
                    </a:lnTo>
                    <a:lnTo>
                      <a:pt x="294" y="225"/>
                    </a:lnTo>
                    <a:lnTo>
                      <a:pt x="425" y="225"/>
                    </a:lnTo>
                    <a:lnTo>
                      <a:pt x="382" y="140"/>
                    </a:lnTo>
                    <a:lnTo>
                      <a:pt x="377" y="127"/>
                    </a:lnTo>
                    <a:lnTo>
                      <a:pt x="376" y="116"/>
                    </a:lnTo>
                    <a:lnTo>
                      <a:pt x="379" y="106"/>
                    </a:lnTo>
                    <a:lnTo>
                      <a:pt x="385" y="95"/>
                    </a:lnTo>
                    <a:lnTo>
                      <a:pt x="393" y="87"/>
                    </a:lnTo>
                    <a:lnTo>
                      <a:pt x="402" y="82"/>
                    </a:lnTo>
                    <a:lnTo>
                      <a:pt x="410" y="78"/>
                    </a:lnTo>
                    <a:lnTo>
                      <a:pt x="568" y="4"/>
                    </a:lnTo>
                    <a:lnTo>
                      <a:pt x="579" y="1"/>
                    </a:lnTo>
                    <a:lnTo>
                      <a:pt x="591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0" name="Freeform 11">
                <a:extLst>
                  <a:ext uri="{FF2B5EF4-FFF2-40B4-BE49-F238E27FC236}">
                    <a16:creationId xmlns:a16="http://schemas.microsoft.com/office/drawing/2014/main" xmlns="" id="{84E8E14A-4658-4C33-8460-05EE9F91AF7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78519" y="5575495"/>
                <a:ext cx="135360" cy="118980"/>
              </a:xfrm>
              <a:custGeom>
                <a:avLst/>
                <a:gdLst>
                  <a:gd name="T0" fmla="*/ 605 w 726"/>
                  <a:gd name="T1" fmla="*/ 589 h 639"/>
                  <a:gd name="T2" fmla="*/ 606 w 726"/>
                  <a:gd name="T3" fmla="*/ 615 h 639"/>
                  <a:gd name="T4" fmla="*/ 418 w 726"/>
                  <a:gd name="T5" fmla="*/ 0 h 639"/>
                  <a:gd name="T6" fmla="*/ 439 w 726"/>
                  <a:gd name="T7" fmla="*/ 8 h 639"/>
                  <a:gd name="T8" fmla="*/ 450 w 726"/>
                  <a:gd name="T9" fmla="*/ 20 h 639"/>
                  <a:gd name="T10" fmla="*/ 666 w 726"/>
                  <a:gd name="T11" fmla="*/ 265 h 639"/>
                  <a:gd name="T12" fmla="*/ 697 w 726"/>
                  <a:gd name="T13" fmla="*/ 257 h 639"/>
                  <a:gd name="T14" fmla="*/ 718 w 726"/>
                  <a:gd name="T15" fmla="*/ 269 h 639"/>
                  <a:gd name="T16" fmla="*/ 726 w 726"/>
                  <a:gd name="T17" fmla="*/ 294 h 639"/>
                  <a:gd name="T18" fmla="*/ 723 w 726"/>
                  <a:gd name="T19" fmla="*/ 312 h 639"/>
                  <a:gd name="T20" fmla="*/ 720 w 726"/>
                  <a:gd name="T21" fmla="*/ 325 h 639"/>
                  <a:gd name="T22" fmla="*/ 711 w 726"/>
                  <a:gd name="T23" fmla="*/ 359 h 639"/>
                  <a:gd name="T24" fmla="*/ 699 w 726"/>
                  <a:gd name="T25" fmla="*/ 408 h 639"/>
                  <a:gd name="T26" fmla="*/ 684 w 726"/>
                  <a:gd name="T27" fmla="*/ 462 h 639"/>
                  <a:gd name="T28" fmla="*/ 671 w 726"/>
                  <a:gd name="T29" fmla="*/ 518 h 639"/>
                  <a:gd name="T30" fmla="*/ 659 w 726"/>
                  <a:gd name="T31" fmla="*/ 565 h 639"/>
                  <a:gd name="T32" fmla="*/ 651 w 726"/>
                  <a:gd name="T33" fmla="*/ 598 h 639"/>
                  <a:gd name="T34" fmla="*/ 642 w 726"/>
                  <a:gd name="T35" fmla="*/ 621 h 639"/>
                  <a:gd name="T36" fmla="*/ 620 w 726"/>
                  <a:gd name="T37" fmla="*/ 637 h 639"/>
                  <a:gd name="T38" fmla="*/ 600 w 726"/>
                  <a:gd name="T39" fmla="*/ 639 h 639"/>
                  <a:gd name="T40" fmla="*/ 591 w 726"/>
                  <a:gd name="T41" fmla="*/ 638 h 639"/>
                  <a:gd name="T42" fmla="*/ 299 w 726"/>
                  <a:gd name="T43" fmla="*/ 562 h 639"/>
                  <a:gd name="T44" fmla="*/ 282 w 726"/>
                  <a:gd name="T45" fmla="*/ 556 h 639"/>
                  <a:gd name="T46" fmla="*/ 265 w 726"/>
                  <a:gd name="T47" fmla="*/ 541 h 639"/>
                  <a:gd name="T48" fmla="*/ 260 w 726"/>
                  <a:gd name="T49" fmla="*/ 522 h 639"/>
                  <a:gd name="T50" fmla="*/ 270 w 726"/>
                  <a:gd name="T51" fmla="*/ 502 h 639"/>
                  <a:gd name="T52" fmla="*/ 346 w 726"/>
                  <a:gd name="T53" fmla="*/ 456 h 639"/>
                  <a:gd name="T54" fmla="*/ 230 w 726"/>
                  <a:gd name="T55" fmla="*/ 425 h 639"/>
                  <a:gd name="T56" fmla="*/ 213 w 726"/>
                  <a:gd name="T57" fmla="*/ 442 h 639"/>
                  <a:gd name="T58" fmla="*/ 196 w 726"/>
                  <a:gd name="T59" fmla="*/ 445 h 639"/>
                  <a:gd name="T60" fmla="*/ 173 w 726"/>
                  <a:gd name="T61" fmla="*/ 438 h 639"/>
                  <a:gd name="T62" fmla="*/ 21 w 726"/>
                  <a:gd name="T63" fmla="*/ 330 h 639"/>
                  <a:gd name="T64" fmla="*/ 3 w 726"/>
                  <a:gd name="T65" fmla="*/ 307 h 639"/>
                  <a:gd name="T66" fmla="*/ 0 w 726"/>
                  <a:gd name="T67" fmla="*/ 283 h 639"/>
                  <a:gd name="T68" fmla="*/ 11 w 726"/>
                  <a:gd name="T69" fmla="*/ 263 h 639"/>
                  <a:gd name="T70" fmla="*/ 150 w 726"/>
                  <a:gd name="T71" fmla="*/ 85 h 639"/>
                  <a:gd name="T72" fmla="*/ 161 w 726"/>
                  <a:gd name="T73" fmla="*/ 71 h 639"/>
                  <a:gd name="T74" fmla="*/ 178 w 726"/>
                  <a:gd name="T75" fmla="*/ 60 h 639"/>
                  <a:gd name="T76" fmla="*/ 201 w 726"/>
                  <a:gd name="T77" fmla="*/ 52 h 639"/>
                  <a:gd name="T78" fmla="*/ 242 w 726"/>
                  <a:gd name="T79" fmla="*/ 43 h 639"/>
                  <a:gd name="T80" fmla="*/ 306 w 726"/>
                  <a:gd name="T81" fmla="*/ 28 h 639"/>
                  <a:gd name="T82" fmla="*/ 345 w 726"/>
                  <a:gd name="T83" fmla="*/ 20 h 639"/>
                  <a:gd name="T84" fmla="*/ 379 w 726"/>
                  <a:gd name="T85" fmla="*/ 11 h 639"/>
                  <a:gd name="T86" fmla="*/ 398 w 726"/>
                  <a:gd name="T87" fmla="*/ 6 h 639"/>
                  <a:gd name="T88" fmla="*/ 418 w 726"/>
                  <a:gd name="T89" fmla="*/ 0 h 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26" h="639">
                    <a:moveTo>
                      <a:pt x="606" y="589"/>
                    </a:moveTo>
                    <a:lnTo>
                      <a:pt x="605" y="589"/>
                    </a:lnTo>
                    <a:lnTo>
                      <a:pt x="603" y="589"/>
                    </a:lnTo>
                    <a:lnTo>
                      <a:pt x="606" y="615"/>
                    </a:lnTo>
                    <a:lnTo>
                      <a:pt x="606" y="589"/>
                    </a:lnTo>
                    <a:close/>
                    <a:moveTo>
                      <a:pt x="418" y="0"/>
                    </a:moveTo>
                    <a:lnTo>
                      <a:pt x="429" y="3"/>
                    </a:lnTo>
                    <a:lnTo>
                      <a:pt x="439" y="8"/>
                    </a:lnTo>
                    <a:lnTo>
                      <a:pt x="446" y="14"/>
                    </a:lnTo>
                    <a:lnTo>
                      <a:pt x="450" y="20"/>
                    </a:lnTo>
                    <a:lnTo>
                      <a:pt x="610" y="297"/>
                    </a:lnTo>
                    <a:lnTo>
                      <a:pt x="666" y="265"/>
                    </a:lnTo>
                    <a:lnTo>
                      <a:pt x="682" y="259"/>
                    </a:lnTo>
                    <a:lnTo>
                      <a:pt x="697" y="257"/>
                    </a:lnTo>
                    <a:lnTo>
                      <a:pt x="709" y="261"/>
                    </a:lnTo>
                    <a:lnTo>
                      <a:pt x="718" y="269"/>
                    </a:lnTo>
                    <a:lnTo>
                      <a:pt x="724" y="282"/>
                    </a:lnTo>
                    <a:lnTo>
                      <a:pt x="726" y="294"/>
                    </a:lnTo>
                    <a:lnTo>
                      <a:pt x="726" y="305"/>
                    </a:lnTo>
                    <a:lnTo>
                      <a:pt x="723" y="312"/>
                    </a:lnTo>
                    <a:lnTo>
                      <a:pt x="722" y="316"/>
                    </a:lnTo>
                    <a:lnTo>
                      <a:pt x="720" y="325"/>
                    </a:lnTo>
                    <a:lnTo>
                      <a:pt x="716" y="340"/>
                    </a:lnTo>
                    <a:lnTo>
                      <a:pt x="711" y="359"/>
                    </a:lnTo>
                    <a:lnTo>
                      <a:pt x="705" y="382"/>
                    </a:lnTo>
                    <a:lnTo>
                      <a:pt x="699" y="408"/>
                    </a:lnTo>
                    <a:lnTo>
                      <a:pt x="692" y="434"/>
                    </a:lnTo>
                    <a:lnTo>
                      <a:pt x="684" y="462"/>
                    </a:lnTo>
                    <a:lnTo>
                      <a:pt x="678" y="490"/>
                    </a:lnTo>
                    <a:lnTo>
                      <a:pt x="671" y="518"/>
                    </a:lnTo>
                    <a:lnTo>
                      <a:pt x="665" y="542"/>
                    </a:lnTo>
                    <a:lnTo>
                      <a:pt x="659" y="565"/>
                    </a:lnTo>
                    <a:lnTo>
                      <a:pt x="654" y="583"/>
                    </a:lnTo>
                    <a:lnTo>
                      <a:pt x="651" y="598"/>
                    </a:lnTo>
                    <a:lnTo>
                      <a:pt x="648" y="606"/>
                    </a:lnTo>
                    <a:lnTo>
                      <a:pt x="642" y="621"/>
                    </a:lnTo>
                    <a:lnTo>
                      <a:pt x="632" y="631"/>
                    </a:lnTo>
                    <a:lnTo>
                      <a:pt x="620" y="637"/>
                    </a:lnTo>
                    <a:lnTo>
                      <a:pt x="606" y="639"/>
                    </a:lnTo>
                    <a:lnTo>
                      <a:pt x="600" y="639"/>
                    </a:lnTo>
                    <a:lnTo>
                      <a:pt x="595" y="638"/>
                    </a:lnTo>
                    <a:lnTo>
                      <a:pt x="591" y="638"/>
                    </a:lnTo>
                    <a:lnTo>
                      <a:pt x="589" y="637"/>
                    </a:lnTo>
                    <a:lnTo>
                      <a:pt x="299" y="562"/>
                    </a:lnTo>
                    <a:lnTo>
                      <a:pt x="290" y="559"/>
                    </a:lnTo>
                    <a:lnTo>
                      <a:pt x="282" y="556"/>
                    </a:lnTo>
                    <a:lnTo>
                      <a:pt x="272" y="549"/>
                    </a:lnTo>
                    <a:lnTo>
                      <a:pt x="265" y="541"/>
                    </a:lnTo>
                    <a:lnTo>
                      <a:pt x="260" y="529"/>
                    </a:lnTo>
                    <a:lnTo>
                      <a:pt x="260" y="522"/>
                    </a:lnTo>
                    <a:lnTo>
                      <a:pt x="263" y="513"/>
                    </a:lnTo>
                    <a:lnTo>
                      <a:pt x="270" y="502"/>
                    </a:lnTo>
                    <a:lnTo>
                      <a:pt x="282" y="492"/>
                    </a:lnTo>
                    <a:lnTo>
                      <a:pt x="346" y="456"/>
                    </a:lnTo>
                    <a:lnTo>
                      <a:pt x="283" y="347"/>
                    </a:lnTo>
                    <a:lnTo>
                      <a:pt x="230" y="425"/>
                    </a:lnTo>
                    <a:lnTo>
                      <a:pt x="221" y="436"/>
                    </a:lnTo>
                    <a:lnTo>
                      <a:pt x="213" y="442"/>
                    </a:lnTo>
                    <a:lnTo>
                      <a:pt x="203" y="444"/>
                    </a:lnTo>
                    <a:lnTo>
                      <a:pt x="196" y="445"/>
                    </a:lnTo>
                    <a:lnTo>
                      <a:pt x="184" y="443"/>
                    </a:lnTo>
                    <a:lnTo>
                      <a:pt x="173" y="438"/>
                    </a:lnTo>
                    <a:lnTo>
                      <a:pt x="163" y="432"/>
                    </a:lnTo>
                    <a:lnTo>
                      <a:pt x="21" y="330"/>
                    </a:lnTo>
                    <a:lnTo>
                      <a:pt x="9" y="319"/>
                    </a:lnTo>
                    <a:lnTo>
                      <a:pt x="3" y="307"/>
                    </a:lnTo>
                    <a:lnTo>
                      <a:pt x="0" y="297"/>
                    </a:lnTo>
                    <a:lnTo>
                      <a:pt x="0" y="283"/>
                    </a:lnTo>
                    <a:lnTo>
                      <a:pt x="5" y="272"/>
                    </a:lnTo>
                    <a:lnTo>
                      <a:pt x="11" y="263"/>
                    </a:lnTo>
                    <a:lnTo>
                      <a:pt x="15" y="259"/>
                    </a:lnTo>
                    <a:lnTo>
                      <a:pt x="150" y="85"/>
                    </a:lnTo>
                    <a:lnTo>
                      <a:pt x="154" y="78"/>
                    </a:lnTo>
                    <a:lnTo>
                      <a:pt x="161" y="71"/>
                    </a:lnTo>
                    <a:lnTo>
                      <a:pt x="171" y="63"/>
                    </a:lnTo>
                    <a:lnTo>
                      <a:pt x="178" y="60"/>
                    </a:lnTo>
                    <a:lnTo>
                      <a:pt x="188" y="57"/>
                    </a:lnTo>
                    <a:lnTo>
                      <a:pt x="201" y="52"/>
                    </a:lnTo>
                    <a:lnTo>
                      <a:pt x="219" y="49"/>
                    </a:lnTo>
                    <a:lnTo>
                      <a:pt x="242" y="43"/>
                    </a:lnTo>
                    <a:lnTo>
                      <a:pt x="271" y="37"/>
                    </a:lnTo>
                    <a:lnTo>
                      <a:pt x="306" y="28"/>
                    </a:lnTo>
                    <a:lnTo>
                      <a:pt x="325" y="23"/>
                    </a:lnTo>
                    <a:lnTo>
                      <a:pt x="345" y="20"/>
                    </a:lnTo>
                    <a:lnTo>
                      <a:pt x="363" y="15"/>
                    </a:lnTo>
                    <a:lnTo>
                      <a:pt x="379" y="11"/>
                    </a:lnTo>
                    <a:lnTo>
                      <a:pt x="391" y="9"/>
                    </a:lnTo>
                    <a:lnTo>
                      <a:pt x="398" y="6"/>
                    </a:lnTo>
                    <a:lnTo>
                      <a:pt x="408" y="3"/>
                    </a:lnTo>
                    <a:lnTo>
                      <a:pt x="418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1" name="Freeform 12">
                <a:extLst>
                  <a:ext uri="{FF2B5EF4-FFF2-40B4-BE49-F238E27FC236}">
                    <a16:creationId xmlns:a16="http://schemas.microsoft.com/office/drawing/2014/main" xmlns="" id="{F09175F2-995A-4945-ABF8-4360C48A0BB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03837" y="5656364"/>
                <a:ext cx="100820" cy="135712"/>
              </a:xfrm>
              <a:custGeom>
                <a:avLst/>
                <a:gdLst>
                  <a:gd name="T0" fmla="*/ 454 w 540"/>
                  <a:gd name="T1" fmla="*/ 677 h 726"/>
                  <a:gd name="T2" fmla="*/ 455 w 540"/>
                  <a:gd name="T3" fmla="*/ 700 h 726"/>
                  <a:gd name="T4" fmla="*/ 387 w 540"/>
                  <a:gd name="T5" fmla="*/ 0 h 726"/>
                  <a:gd name="T6" fmla="*/ 414 w 540"/>
                  <a:gd name="T7" fmla="*/ 10 h 726"/>
                  <a:gd name="T8" fmla="*/ 430 w 540"/>
                  <a:gd name="T9" fmla="*/ 33 h 726"/>
                  <a:gd name="T10" fmla="*/ 537 w 540"/>
                  <a:gd name="T11" fmla="*/ 324 h 726"/>
                  <a:gd name="T12" fmla="*/ 538 w 540"/>
                  <a:gd name="T13" fmla="*/ 349 h 726"/>
                  <a:gd name="T14" fmla="*/ 528 w 540"/>
                  <a:gd name="T15" fmla="*/ 367 h 726"/>
                  <a:gd name="T16" fmla="*/ 508 w 540"/>
                  <a:gd name="T17" fmla="*/ 373 h 726"/>
                  <a:gd name="T18" fmla="*/ 488 w 540"/>
                  <a:gd name="T19" fmla="*/ 368 h 726"/>
                  <a:gd name="T20" fmla="*/ 367 w 540"/>
                  <a:gd name="T21" fmla="*/ 454 h 726"/>
                  <a:gd name="T22" fmla="*/ 472 w 540"/>
                  <a:gd name="T23" fmla="*/ 454 h 726"/>
                  <a:gd name="T24" fmla="*/ 490 w 540"/>
                  <a:gd name="T25" fmla="*/ 464 h 726"/>
                  <a:gd name="T26" fmla="*/ 501 w 540"/>
                  <a:gd name="T27" fmla="*/ 486 h 726"/>
                  <a:gd name="T28" fmla="*/ 501 w 540"/>
                  <a:gd name="T29" fmla="*/ 504 h 726"/>
                  <a:gd name="T30" fmla="*/ 498 w 540"/>
                  <a:gd name="T31" fmla="*/ 694 h 726"/>
                  <a:gd name="T32" fmla="*/ 488 w 540"/>
                  <a:gd name="T33" fmla="*/ 712 h 726"/>
                  <a:gd name="T34" fmla="*/ 467 w 540"/>
                  <a:gd name="T35" fmla="*/ 724 h 726"/>
                  <a:gd name="T36" fmla="*/ 445 w 540"/>
                  <a:gd name="T37" fmla="*/ 724 h 726"/>
                  <a:gd name="T38" fmla="*/ 226 w 540"/>
                  <a:gd name="T39" fmla="*/ 711 h 726"/>
                  <a:gd name="T40" fmla="*/ 211 w 540"/>
                  <a:gd name="T41" fmla="*/ 710 h 726"/>
                  <a:gd name="T42" fmla="*/ 193 w 540"/>
                  <a:gd name="T43" fmla="*/ 701 h 726"/>
                  <a:gd name="T44" fmla="*/ 172 w 540"/>
                  <a:gd name="T45" fmla="*/ 686 h 726"/>
                  <a:gd name="T46" fmla="*/ 141 w 540"/>
                  <a:gd name="T47" fmla="*/ 656 h 726"/>
                  <a:gd name="T48" fmla="*/ 93 w 540"/>
                  <a:gd name="T49" fmla="*/ 614 h 726"/>
                  <a:gd name="T50" fmla="*/ 64 w 540"/>
                  <a:gd name="T51" fmla="*/ 587 h 726"/>
                  <a:gd name="T52" fmla="*/ 39 w 540"/>
                  <a:gd name="T53" fmla="*/ 564 h 726"/>
                  <a:gd name="T54" fmla="*/ 23 w 540"/>
                  <a:gd name="T55" fmla="*/ 551 h 726"/>
                  <a:gd name="T56" fmla="*/ 6 w 540"/>
                  <a:gd name="T57" fmla="*/ 536 h 726"/>
                  <a:gd name="T58" fmla="*/ 0 w 540"/>
                  <a:gd name="T59" fmla="*/ 516 h 726"/>
                  <a:gd name="T60" fmla="*/ 5 w 540"/>
                  <a:gd name="T61" fmla="*/ 500 h 726"/>
                  <a:gd name="T62" fmla="*/ 81 w 540"/>
                  <a:gd name="T63" fmla="*/ 183 h 726"/>
                  <a:gd name="T64" fmla="*/ 58 w 540"/>
                  <a:gd name="T65" fmla="*/ 164 h 726"/>
                  <a:gd name="T66" fmla="*/ 54 w 540"/>
                  <a:gd name="T67" fmla="*/ 145 h 726"/>
                  <a:gd name="T68" fmla="*/ 63 w 540"/>
                  <a:gd name="T69" fmla="*/ 123 h 726"/>
                  <a:gd name="T70" fmla="*/ 80 w 540"/>
                  <a:gd name="T71" fmla="*/ 111 h 726"/>
                  <a:gd name="T72" fmla="*/ 90 w 540"/>
                  <a:gd name="T73" fmla="*/ 107 h 726"/>
                  <a:gd name="T74" fmla="*/ 114 w 540"/>
                  <a:gd name="T75" fmla="*/ 99 h 726"/>
                  <a:gd name="T76" fmla="*/ 154 w 540"/>
                  <a:gd name="T77" fmla="*/ 83 h 726"/>
                  <a:gd name="T78" fmla="*/ 205 w 540"/>
                  <a:gd name="T79" fmla="*/ 64 h 726"/>
                  <a:gd name="T80" fmla="*/ 259 w 540"/>
                  <a:gd name="T81" fmla="*/ 44 h 726"/>
                  <a:gd name="T82" fmla="*/ 310 w 540"/>
                  <a:gd name="T83" fmla="*/ 25 h 726"/>
                  <a:gd name="T84" fmla="*/ 349 w 540"/>
                  <a:gd name="T85" fmla="*/ 10 h 726"/>
                  <a:gd name="T86" fmla="*/ 370 w 540"/>
                  <a:gd name="T87" fmla="*/ 2 h 7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40" h="726">
                    <a:moveTo>
                      <a:pt x="455" y="676"/>
                    </a:moveTo>
                    <a:lnTo>
                      <a:pt x="454" y="677"/>
                    </a:lnTo>
                    <a:lnTo>
                      <a:pt x="451" y="678"/>
                    </a:lnTo>
                    <a:lnTo>
                      <a:pt x="455" y="700"/>
                    </a:lnTo>
                    <a:lnTo>
                      <a:pt x="455" y="676"/>
                    </a:lnTo>
                    <a:close/>
                    <a:moveTo>
                      <a:pt x="387" y="0"/>
                    </a:moveTo>
                    <a:lnTo>
                      <a:pt x="402" y="3"/>
                    </a:lnTo>
                    <a:lnTo>
                      <a:pt x="414" y="10"/>
                    </a:lnTo>
                    <a:lnTo>
                      <a:pt x="424" y="21"/>
                    </a:lnTo>
                    <a:lnTo>
                      <a:pt x="430" y="33"/>
                    </a:lnTo>
                    <a:lnTo>
                      <a:pt x="535" y="315"/>
                    </a:lnTo>
                    <a:lnTo>
                      <a:pt x="537" y="324"/>
                    </a:lnTo>
                    <a:lnTo>
                      <a:pt x="540" y="335"/>
                    </a:lnTo>
                    <a:lnTo>
                      <a:pt x="538" y="349"/>
                    </a:lnTo>
                    <a:lnTo>
                      <a:pt x="534" y="360"/>
                    </a:lnTo>
                    <a:lnTo>
                      <a:pt x="528" y="367"/>
                    </a:lnTo>
                    <a:lnTo>
                      <a:pt x="518" y="372"/>
                    </a:lnTo>
                    <a:lnTo>
                      <a:pt x="508" y="373"/>
                    </a:lnTo>
                    <a:lnTo>
                      <a:pt x="498" y="372"/>
                    </a:lnTo>
                    <a:lnTo>
                      <a:pt x="488" y="368"/>
                    </a:lnTo>
                    <a:lnTo>
                      <a:pt x="421" y="336"/>
                    </a:lnTo>
                    <a:lnTo>
                      <a:pt x="367" y="454"/>
                    </a:lnTo>
                    <a:lnTo>
                      <a:pt x="457" y="453"/>
                    </a:lnTo>
                    <a:lnTo>
                      <a:pt x="472" y="454"/>
                    </a:lnTo>
                    <a:lnTo>
                      <a:pt x="483" y="459"/>
                    </a:lnTo>
                    <a:lnTo>
                      <a:pt x="490" y="464"/>
                    </a:lnTo>
                    <a:lnTo>
                      <a:pt x="497" y="475"/>
                    </a:lnTo>
                    <a:lnTo>
                      <a:pt x="501" y="486"/>
                    </a:lnTo>
                    <a:lnTo>
                      <a:pt x="501" y="495"/>
                    </a:lnTo>
                    <a:lnTo>
                      <a:pt x="501" y="504"/>
                    </a:lnTo>
                    <a:lnTo>
                      <a:pt x="500" y="680"/>
                    </a:lnTo>
                    <a:lnTo>
                      <a:pt x="498" y="694"/>
                    </a:lnTo>
                    <a:lnTo>
                      <a:pt x="494" y="705"/>
                    </a:lnTo>
                    <a:lnTo>
                      <a:pt x="488" y="712"/>
                    </a:lnTo>
                    <a:lnTo>
                      <a:pt x="478" y="720"/>
                    </a:lnTo>
                    <a:lnTo>
                      <a:pt x="467" y="724"/>
                    </a:lnTo>
                    <a:lnTo>
                      <a:pt x="455" y="726"/>
                    </a:lnTo>
                    <a:lnTo>
                      <a:pt x="445" y="724"/>
                    </a:lnTo>
                    <a:lnTo>
                      <a:pt x="231" y="710"/>
                    </a:lnTo>
                    <a:lnTo>
                      <a:pt x="226" y="711"/>
                    </a:lnTo>
                    <a:lnTo>
                      <a:pt x="223" y="711"/>
                    </a:lnTo>
                    <a:lnTo>
                      <a:pt x="211" y="710"/>
                    </a:lnTo>
                    <a:lnTo>
                      <a:pt x="200" y="705"/>
                    </a:lnTo>
                    <a:lnTo>
                      <a:pt x="193" y="701"/>
                    </a:lnTo>
                    <a:lnTo>
                      <a:pt x="184" y="695"/>
                    </a:lnTo>
                    <a:lnTo>
                      <a:pt x="172" y="686"/>
                    </a:lnTo>
                    <a:lnTo>
                      <a:pt x="158" y="672"/>
                    </a:lnTo>
                    <a:lnTo>
                      <a:pt x="141" y="656"/>
                    </a:lnTo>
                    <a:lnTo>
                      <a:pt x="119" y="637"/>
                    </a:lnTo>
                    <a:lnTo>
                      <a:pt x="93" y="614"/>
                    </a:lnTo>
                    <a:lnTo>
                      <a:pt x="79" y="601"/>
                    </a:lnTo>
                    <a:lnTo>
                      <a:pt x="64" y="587"/>
                    </a:lnTo>
                    <a:lnTo>
                      <a:pt x="51" y="575"/>
                    </a:lnTo>
                    <a:lnTo>
                      <a:pt x="39" y="564"/>
                    </a:lnTo>
                    <a:lnTo>
                      <a:pt x="29" y="556"/>
                    </a:lnTo>
                    <a:lnTo>
                      <a:pt x="23" y="551"/>
                    </a:lnTo>
                    <a:lnTo>
                      <a:pt x="14" y="545"/>
                    </a:lnTo>
                    <a:lnTo>
                      <a:pt x="6" y="536"/>
                    </a:lnTo>
                    <a:lnTo>
                      <a:pt x="3" y="529"/>
                    </a:lnTo>
                    <a:lnTo>
                      <a:pt x="0" y="516"/>
                    </a:lnTo>
                    <a:lnTo>
                      <a:pt x="3" y="506"/>
                    </a:lnTo>
                    <a:lnTo>
                      <a:pt x="5" y="500"/>
                    </a:lnTo>
                    <a:lnTo>
                      <a:pt x="141" y="210"/>
                    </a:lnTo>
                    <a:lnTo>
                      <a:pt x="81" y="183"/>
                    </a:lnTo>
                    <a:lnTo>
                      <a:pt x="67" y="174"/>
                    </a:lnTo>
                    <a:lnTo>
                      <a:pt x="58" y="164"/>
                    </a:lnTo>
                    <a:lnTo>
                      <a:pt x="55" y="155"/>
                    </a:lnTo>
                    <a:lnTo>
                      <a:pt x="54" y="145"/>
                    </a:lnTo>
                    <a:lnTo>
                      <a:pt x="57" y="133"/>
                    </a:lnTo>
                    <a:lnTo>
                      <a:pt x="63" y="123"/>
                    </a:lnTo>
                    <a:lnTo>
                      <a:pt x="73" y="116"/>
                    </a:lnTo>
                    <a:lnTo>
                      <a:pt x="80" y="111"/>
                    </a:lnTo>
                    <a:lnTo>
                      <a:pt x="87" y="109"/>
                    </a:lnTo>
                    <a:lnTo>
                      <a:pt x="90" y="107"/>
                    </a:lnTo>
                    <a:lnTo>
                      <a:pt x="99" y="104"/>
                    </a:lnTo>
                    <a:lnTo>
                      <a:pt x="114" y="99"/>
                    </a:lnTo>
                    <a:lnTo>
                      <a:pt x="132" y="92"/>
                    </a:lnTo>
                    <a:lnTo>
                      <a:pt x="154" y="83"/>
                    </a:lnTo>
                    <a:lnTo>
                      <a:pt x="179" y="75"/>
                    </a:lnTo>
                    <a:lnTo>
                      <a:pt x="205" y="64"/>
                    </a:lnTo>
                    <a:lnTo>
                      <a:pt x="232" y="54"/>
                    </a:lnTo>
                    <a:lnTo>
                      <a:pt x="259" y="44"/>
                    </a:lnTo>
                    <a:lnTo>
                      <a:pt x="284" y="35"/>
                    </a:lnTo>
                    <a:lnTo>
                      <a:pt x="310" y="25"/>
                    </a:lnTo>
                    <a:lnTo>
                      <a:pt x="330" y="16"/>
                    </a:lnTo>
                    <a:lnTo>
                      <a:pt x="349" y="10"/>
                    </a:lnTo>
                    <a:lnTo>
                      <a:pt x="363" y="6"/>
                    </a:lnTo>
                    <a:lnTo>
                      <a:pt x="370" y="2"/>
                    </a:lnTo>
                    <a:lnTo>
                      <a:pt x="387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1CFB4D06-0E6A-4A03-BFCD-CD14E1E7C2E5}"/>
                </a:ext>
              </a:extLst>
            </p:cNvPr>
            <p:cNvSpPr txBox="1"/>
            <p:nvPr/>
          </p:nvSpPr>
          <p:spPr>
            <a:xfrm>
              <a:off x="9069970" y="854402"/>
              <a:ext cx="23577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z="1400" spc="-300" dirty="0" err="1">
                  <a:solidFill>
                    <a:schemeClr val="bg2">
                      <a:lumMod val="50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마더코드</a:t>
              </a:r>
              <a:r>
                <a:rPr lang="en-US" altLang="ko-KR" sz="1400" spc="-300" dirty="0">
                  <a:solidFill>
                    <a:schemeClr val="bg2">
                      <a:lumMod val="50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, </a:t>
              </a:r>
              <a:r>
                <a:rPr lang="ko-KR" altLang="en-US" sz="1400" spc="-300" dirty="0">
                  <a:solidFill>
                    <a:schemeClr val="bg2">
                      <a:lumMod val="50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상품코드 분석</a:t>
              </a:r>
              <a:endParaRPr lang="en-US" altLang="ko-KR" sz="1400" spc="-300" dirty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xmlns="" id="{8128EF0B-5E20-4C0B-A9E9-D595C9959FC7}"/>
              </a:ext>
            </a:extLst>
          </p:cNvPr>
          <p:cNvGrpSpPr/>
          <p:nvPr/>
        </p:nvGrpSpPr>
        <p:grpSpPr>
          <a:xfrm>
            <a:off x="764819" y="450079"/>
            <a:ext cx="828675" cy="825135"/>
            <a:chOff x="4470344" y="3032826"/>
            <a:chExt cx="960782" cy="9566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xmlns="" id="{9A2EDBBC-664C-4307-A31F-1BE85929F25A}"/>
                </a:ext>
              </a:extLst>
            </p:cNvPr>
            <p:cNvSpPr/>
            <p:nvPr/>
          </p:nvSpPr>
          <p:spPr>
            <a:xfrm>
              <a:off x="4470344" y="3032826"/>
              <a:ext cx="960782" cy="956678"/>
            </a:xfrm>
            <a:prstGeom prst="rect">
              <a:avLst/>
            </a:prstGeom>
            <a:solidFill>
              <a:srgbClr val="FFB89B"/>
            </a:solidFill>
            <a:ln>
              <a:solidFill>
                <a:srgbClr val="FFB8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5" name="Freeform 11">
              <a:extLst>
                <a:ext uri="{FF2B5EF4-FFF2-40B4-BE49-F238E27FC236}">
                  <a16:creationId xmlns:a16="http://schemas.microsoft.com/office/drawing/2014/main" xmlns="" id="{A66E58DD-9012-4E26-BBEC-D2D73AF847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07267" y="3163883"/>
              <a:ext cx="686934" cy="694800"/>
            </a:xfrm>
            <a:custGeom>
              <a:avLst/>
              <a:gdLst>
                <a:gd name="T0" fmla="*/ 2319 w 3259"/>
                <a:gd name="T1" fmla="*/ 2118 h 3338"/>
                <a:gd name="T2" fmla="*/ 1028 w 3259"/>
                <a:gd name="T3" fmla="*/ 809 h 3338"/>
                <a:gd name="T4" fmla="*/ 1285 w 3259"/>
                <a:gd name="T5" fmla="*/ 1018 h 3338"/>
                <a:gd name="T6" fmla="*/ 1336 w 3259"/>
                <a:gd name="T7" fmla="*/ 1045 h 3338"/>
                <a:gd name="T8" fmla="*/ 1535 w 3259"/>
                <a:gd name="T9" fmla="*/ 1237 h 3338"/>
                <a:gd name="T10" fmla="*/ 1580 w 3259"/>
                <a:gd name="T11" fmla="*/ 1267 h 3338"/>
                <a:gd name="T12" fmla="*/ 1642 w 3259"/>
                <a:gd name="T13" fmla="*/ 1450 h 3338"/>
                <a:gd name="T14" fmla="*/ 2013 w 3259"/>
                <a:gd name="T15" fmla="*/ 1446 h 3338"/>
                <a:gd name="T16" fmla="*/ 2036 w 3259"/>
                <a:gd name="T17" fmla="*/ 1497 h 3338"/>
                <a:gd name="T18" fmla="*/ 1619 w 3259"/>
                <a:gd name="T19" fmla="*/ 1527 h 3338"/>
                <a:gd name="T20" fmla="*/ 1535 w 3259"/>
                <a:gd name="T21" fmla="*/ 1376 h 3338"/>
                <a:gd name="T22" fmla="*/ 1428 w 3259"/>
                <a:gd name="T23" fmla="*/ 1521 h 3338"/>
                <a:gd name="T24" fmla="*/ 1293 w 3259"/>
                <a:gd name="T25" fmla="*/ 1178 h 3338"/>
                <a:gd name="T26" fmla="*/ 1138 w 3259"/>
                <a:gd name="T27" fmla="*/ 1525 h 3338"/>
                <a:gd name="T28" fmla="*/ 1094 w 3259"/>
                <a:gd name="T29" fmla="*/ 1496 h 3338"/>
                <a:gd name="T30" fmla="*/ 834 w 3259"/>
                <a:gd name="T31" fmla="*/ 1516 h 3338"/>
                <a:gd name="T32" fmla="*/ 784 w 3259"/>
                <a:gd name="T33" fmla="*/ 1499 h 3338"/>
                <a:gd name="T34" fmla="*/ 600 w 3259"/>
                <a:gd name="T35" fmla="*/ 1524 h 3338"/>
                <a:gd name="T36" fmla="*/ 407 w 3259"/>
                <a:gd name="T37" fmla="*/ 1509 h 3338"/>
                <a:gd name="T38" fmla="*/ 414 w 3259"/>
                <a:gd name="T39" fmla="*/ 1453 h 3338"/>
                <a:gd name="T40" fmla="*/ 566 w 3259"/>
                <a:gd name="T41" fmla="*/ 1428 h 3338"/>
                <a:gd name="T42" fmla="*/ 676 w 3259"/>
                <a:gd name="T43" fmla="*/ 1179 h 3338"/>
                <a:gd name="T44" fmla="*/ 726 w 3259"/>
                <a:gd name="T45" fmla="*/ 1195 h 3338"/>
                <a:gd name="T46" fmla="*/ 972 w 3259"/>
                <a:gd name="T47" fmla="*/ 782 h 3338"/>
                <a:gd name="T48" fmla="*/ 1075 w 3259"/>
                <a:gd name="T49" fmla="*/ 322 h 3338"/>
                <a:gd name="T50" fmla="*/ 741 w 3259"/>
                <a:gd name="T51" fmla="*/ 448 h 3338"/>
                <a:gd name="T52" fmla="*/ 484 w 3259"/>
                <a:gd name="T53" fmla="*/ 688 h 3338"/>
                <a:gd name="T54" fmla="*/ 333 w 3259"/>
                <a:gd name="T55" fmla="*/ 1011 h 3338"/>
                <a:gd name="T56" fmla="*/ 319 w 3259"/>
                <a:gd name="T57" fmla="*/ 1383 h 3338"/>
                <a:gd name="T58" fmla="*/ 444 w 3259"/>
                <a:gd name="T59" fmla="*/ 1720 h 3338"/>
                <a:gd name="T60" fmla="*/ 682 w 3259"/>
                <a:gd name="T61" fmla="*/ 1979 h 3338"/>
                <a:gd name="T62" fmla="*/ 1004 w 3259"/>
                <a:gd name="T63" fmla="*/ 2131 h 3338"/>
                <a:gd name="T64" fmla="*/ 1372 w 3259"/>
                <a:gd name="T65" fmla="*/ 2146 h 3338"/>
                <a:gd name="T66" fmla="*/ 1706 w 3259"/>
                <a:gd name="T67" fmla="*/ 2019 h 3338"/>
                <a:gd name="T68" fmla="*/ 1963 w 3259"/>
                <a:gd name="T69" fmla="*/ 1779 h 3338"/>
                <a:gd name="T70" fmla="*/ 2113 w 3259"/>
                <a:gd name="T71" fmla="*/ 1455 h 3338"/>
                <a:gd name="T72" fmla="*/ 2128 w 3259"/>
                <a:gd name="T73" fmla="*/ 1084 h 3338"/>
                <a:gd name="T74" fmla="*/ 2002 w 3259"/>
                <a:gd name="T75" fmla="*/ 747 h 3338"/>
                <a:gd name="T76" fmla="*/ 1765 w 3259"/>
                <a:gd name="T77" fmla="*/ 489 h 3338"/>
                <a:gd name="T78" fmla="*/ 1444 w 3259"/>
                <a:gd name="T79" fmla="*/ 337 h 3338"/>
                <a:gd name="T80" fmla="*/ 1224 w 3259"/>
                <a:gd name="T81" fmla="*/ 0 h 3338"/>
                <a:gd name="T82" fmla="*/ 1660 w 3259"/>
                <a:gd name="T83" fmla="*/ 81 h 3338"/>
                <a:gd name="T84" fmla="*/ 2026 w 3259"/>
                <a:gd name="T85" fmla="*/ 303 h 3338"/>
                <a:gd name="T86" fmla="*/ 2295 w 3259"/>
                <a:gd name="T87" fmla="*/ 636 h 3338"/>
                <a:gd name="T88" fmla="*/ 2434 w 3259"/>
                <a:gd name="T89" fmla="*/ 1051 h 3338"/>
                <a:gd name="T90" fmla="*/ 2418 w 3259"/>
                <a:gd name="T91" fmla="*/ 1503 h 3338"/>
                <a:gd name="T92" fmla="*/ 2250 w 3259"/>
                <a:gd name="T93" fmla="*/ 1905 h 3338"/>
                <a:gd name="T94" fmla="*/ 1959 w 3259"/>
                <a:gd name="T95" fmla="*/ 2218 h 3338"/>
                <a:gd name="T96" fmla="*/ 1577 w 3259"/>
                <a:gd name="T97" fmla="*/ 2415 h 3338"/>
                <a:gd name="T98" fmla="*/ 1133 w 3259"/>
                <a:gd name="T99" fmla="*/ 2463 h 3338"/>
                <a:gd name="T100" fmla="*/ 708 w 3259"/>
                <a:gd name="T101" fmla="*/ 2353 h 3338"/>
                <a:gd name="T102" fmla="*/ 358 w 3259"/>
                <a:gd name="T103" fmla="*/ 2105 h 3338"/>
                <a:gd name="T104" fmla="*/ 113 w 3259"/>
                <a:gd name="T105" fmla="*/ 1753 h 3338"/>
                <a:gd name="T106" fmla="*/ 3 w 3259"/>
                <a:gd name="T107" fmla="*/ 1325 h 3338"/>
                <a:gd name="T108" fmla="*/ 51 w 3259"/>
                <a:gd name="T109" fmla="*/ 877 h 3338"/>
                <a:gd name="T110" fmla="*/ 246 w 3259"/>
                <a:gd name="T111" fmla="*/ 492 h 3338"/>
                <a:gd name="T112" fmla="*/ 557 w 3259"/>
                <a:gd name="T113" fmla="*/ 199 h 3338"/>
                <a:gd name="T114" fmla="*/ 956 w 3259"/>
                <a:gd name="T115" fmla="*/ 30 h 3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259" h="3338">
                  <a:moveTo>
                    <a:pt x="2319" y="2118"/>
                  </a:moveTo>
                  <a:lnTo>
                    <a:pt x="3259" y="3065"/>
                  </a:lnTo>
                  <a:lnTo>
                    <a:pt x="2988" y="3338"/>
                  </a:lnTo>
                  <a:lnTo>
                    <a:pt x="2047" y="2391"/>
                  </a:lnTo>
                  <a:lnTo>
                    <a:pt x="2319" y="2118"/>
                  </a:lnTo>
                  <a:close/>
                  <a:moveTo>
                    <a:pt x="995" y="779"/>
                  </a:moveTo>
                  <a:lnTo>
                    <a:pt x="1006" y="782"/>
                  </a:lnTo>
                  <a:lnTo>
                    <a:pt x="1015" y="787"/>
                  </a:lnTo>
                  <a:lnTo>
                    <a:pt x="1023" y="796"/>
                  </a:lnTo>
                  <a:lnTo>
                    <a:pt x="1028" y="809"/>
                  </a:lnTo>
                  <a:lnTo>
                    <a:pt x="1144" y="1344"/>
                  </a:lnTo>
                  <a:lnTo>
                    <a:pt x="1257" y="1045"/>
                  </a:lnTo>
                  <a:lnTo>
                    <a:pt x="1265" y="1032"/>
                  </a:lnTo>
                  <a:lnTo>
                    <a:pt x="1274" y="1024"/>
                  </a:lnTo>
                  <a:lnTo>
                    <a:pt x="1285" y="1018"/>
                  </a:lnTo>
                  <a:lnTo>
                    <a:pt x="1297" y="1016"/>
                  </a:lnTo>
                  <a:lnTo>
                    <a:pt x="1309" y="1018"/>
                  </a:lnTo>
                  <a:lnTo>
                    <a:pt x="1320" y="1023"/>
                  </a:lnTo>
                  <a:lnTo>
                    <a:pt x="1329" y="1032"/>
                  </a:lnTo>
                  <a:lnTo>
                    <a:pt x="1336" y="1045"/>
                  </a:lnTo>
                  <a:lnTo>
                    <a:pt x="1442" y="1378"/>
                  </a:lnTo>
                  <a:lnTo>
                    <a:pt x="1507" y="1257"/>
                  </a:lnTo>
                  <a:lnTo>
                    <a:pt x="1514" y="1247"/>
                  </a:lnTo>
                  <a:lnTo>
                    <a:pt x="1524" y="1241"/>
                  </a:lnTo>
                  <a:lnTo>
                    <a:pt x="1535" y="1237"/>
                  </a:lnTo>
                  <a:lnTo>
                    <a:pt x="1546" y="1237"/>
                  </a:lnTo>
                  <a:lnTo>
                    <a:pt x="1557" y="1242"/>
                  </a:lnTo>
                  <a:lnTo>
                    <a:pt x="1566" y="1248"/>
                  </a:lnTo>
                  <a:lnTo>
                    <a:pt x="1575" y="1256"/>
                  </a:lnTo>
                  <a:lnTo>
                    <a:pt x="1580" y="1267"/>
                  </a:lnTo>
                  <a:lnTo>
                    <a:pt x="1634" y="1409"/>
                  </a:lnTo>
                  <a:lnTo>
                    <a:pt x="1638" y="1423"/>
                  </a:lnTo>
                  <a:lnTo>
                    <a:pt x="1641" y="1434"/>
                  </a:lnTo>
                  <a:lnTo>
                    <a:pt x="1642" y="1443"/>
                  </a:lnTo>
                  <a:lnTo>
                    <a:pt x="1642" y="1450"/>
                  </a:lnTo>
                  <a:lnTo>
                    <a:pt x="1648" y="1446"/>
                  </a:lnTo>
                  <a:lnTo>
                    <a:pt x="1658" y="1445"/>
                  </a:lnTo>
                  <a:lnTo>
                    <a:pt x="1670" y="1444"/>
                  </a:lnTo>
                  <a:lnTo>
                    <a:pt x="1998" y="1444"/>
                  </a:lnTo>
                  <a:lnTo>
                    <a:pt x="2013" y="1446"/>
                  </a:lnTo>
                  <a:lnTo>
                    <a:pt x="2023" y="1453"/>
                  </a:lnTo>
                  <a:lnTo>
                    <a:pt x="2032" y="1462"/>
                  </a:lnTo>
                  <a:lnTo>
                    <a:pt x="2036" y="1473"/>
                  </a:lnTo>
                  <a:lnTo>
                    <a:pt x="2038" y="1486"/>
                  </a:lnTo>
                  <a:lnTo>
                    <a:pt x="2036" y="1497"/>
                  </a:lnTo>
                  <a:lnTo>
                    <a:pt x="2032" y="1509"/>
                  </a:lnTo>
                  <a:lnTo>
                    <a:pt x="2023" y="1517"/>
                  </a:lnTo>
                  <a:lnTo>
                    <a:pt x="2013" y="1524"/>
                  </a:lnTo>
                  <a:lnTo>
                    <a:pt x="1998" y="1527"/>
                  </a:lnTo>
                  <a:lnTo>
                    <a:pt x="1619" y="1527"/>
                  </a:lnTo>
                  <a:lnTo>
                    <a:pt x="1605" y="1524"/>
                  </a:lnTo>
                  <a:lnTo>
                    <a:pt x="1595" y="1517"/>
                  </a:lnTo>
                  <a:lnTo>
                    <a:pt x="1585" y="1508"/>
                  </a:lnTo>
                  <a:lnTo>
                    <a:pt x="1579" y="1496"/>
                  </a:lnTo>
                  <a:lnTo>
                    <a:pt x="1535" y="1376"/>
                  </a:lnTo>
                  <a:lnTo>
                    <a:pt x="1467" y="1502"/>
                  </a:lnTo>
                  <a:lnTo>
                    <a:pt x="1460" y="1512"/>
                  </a:lnTo>
                  <a:lnTo>
                    <a:pt x="1450" y="1518"/>
                  </a:lnTo>
                  <a:lnTo>
                    <a:pt x="1440" y="1521"/>
                  </a:lnTo>
                  <a:lnTo>
                    <a:pt x="1428" y="1521"/>
                  </a:lnTo>
                  <a:lnTo>
                    <a:pt x="1417" y="1518"/>
                  </a:lnTo>
                  <a:lnTo>
                    <a:pt x="1407" y="1512"/>
                  </a:lnTo>
                  <a:lnTo>
                    <a:pt x="1399" y="1503"/>
                  </a:lnTo>
                  <a:lnTo>
                    <a:pt x="1394" y="1492"/>
                  </a:lnTo>
                  <a:lnTo>
                    <a:pt x="1293" y="1178"/>
                  </a:lnTo>
                  <a:lnTo>
                    <a:pt x="1173" y="1496"/>
                  </a:lnTo>
                  <a:lnTo>
                    <a:pt x="1166" y="1507"/>
                  </a:lnTo>
                  <a:lnTo>
                    <a:pt x="1159" y="1515"/>
                  </a:lnTo>
                  <a:lnTo>
                    <a:pt x="1148" y="1521"/>
                  </a:lnTo>
                  <a:lnTo>
                    <a:pt x="1138" y="1525"/>
                  </a:lnTo>
                  <a:lnTo>
                    <a:pt x="1126" y="1526"/>
                  </a:lnTo>
                  <a:lnTo>
                    <a:pt x="1116" y="1522"/>
                  </a:lnTo>
                  <a:lnTo>
                    <a:pt x="1106" y="1517"/>
                  </a:lnTo>
                  <a:lnTo>
                    <a:pt x="1099" y="1509"/>
                  </a:lnTo>
                  <a:lnTo>
                    <a:pt x="1094" y="1496"/>
                  </a:lnTo>
                  <a:lnTo>
                    <a:pt x="986" y="993"/>
                  </a:lnTo>
                  <a:lnTo>
                    <a:pt x="857" y="1490"/>
                  </a:lnTo>
                  <a:lnTo>
                    <a:pt x="853" y="1501"/>
                  </a:lnTo>
                  <a:lnTo>
                    <a:pt x="845" y="1510"/>
                  </a:lnTo>
                  <a:lnTo>
                    <a:pt x="834" y="1516"/>
                  </a:lnTo>
                  <a:lnTo>
                    <a:pt x="824" y="1519"/>
                  </a:lnTo>
                  <a:lnTo>
                    <a:pt x="812" y="1519"/>
                  </a:lnTo>
                  <a:lnTo>
                    <a:pt x="801" y="1516"/>
                  </a:lnTo>
                  <a:lnTo>
                    <a:pt x="791" y="1510"/>
                  </a:lnTo>
                  <a:lnTo>
                    <a:pt x="784" y="1499"/>
                  </a:lnTo>
                  <a:lnTo>
                    <a:pt x="696" y="1317"/>
                  </a:lnTo>
                  <a:lnTo>
                    <a:pt x="627" y="1496"/>
                  </a:lnTo>
                  <a:lnTo>
                    <a:pt x="620" y="1508"/>
                  </a:lnTo>
                  <a:lnTo>
                    <a:pt x="611" y="1517"/>
                  </a:lnTo>
                  <a:lnTo>
                    <a:pt x="600" y="1524"/>
                  </a:lnTo>
                  <a:lnTo>
                    <a:pt x="587" y="1527"/>
                  </a:lnTo>
                  <a:lnTo>
                    <a:pt x="439" y="1527"/>
                  </a:lnTo>
                  <a:lnTo>
                    <a:pt x="425" y="1524"/>
                  </a:lnTo>
                  <a:lnTo>
                    <a:pt x="414" y="1517"/>
                  </a:lnTo>
                  <a:lnTo>
                    <a:pt x="407" y="1509"/>
                  </a:lnTo>
                  <a:lnTo>
                    <a:pt x="401" y="1497"/>
                  </a:lnTo>
                  <a:lnTo>
                    <a:pt x="400" y="1486"/>
                  </a:lnTo>
                  <a:lnTo>
                    <a:pt x="401" y="1473"/>
                  </a:lnTo>
                  <a:lnTo>
                    <a:pt x="407" y="1462"/>
                  </a:lnTo>
                  <a:lnTo>
                    <a:pt x="414" y="1453"/>
                  </a:lnTo>
                  <a:lnTo>
                    <a:pt x="425" y="1446"/>
                  </a:lnTo>
                  <a:lnTo>
                    <a:pt x="439" y="1444"/>
                  </a:lnTo>
                  <a:lnTo>
                    <a:pt x="558" y="1444"/>
                  </a:lnTo>
                  <a:lnTo>
                    <a:pt x="562" y="1438"/>
                  </a:lnTo>
                  <a:lnTo>
                    <a:pt x="566" y="1428"/>
                  </a:lnTo>
                  <a:lnTo>
                    <a:pt x="570" y="1416"/>
                  </a:lnTo>
                  <a:lnTo>
                    <a:pt x="652" y="1205"/>
                  </a:lnTo>
                  <a:lnTo>
                    <a:pt x="658" y="1194"/>
                  </a:lnTo>
                  <a:lnTo>
                    <a:pt x="666" y="1186"/>
                  </a:lnTo>
                  <a:lnTo>
                    <a:pt x="676" y="1179"/>
                  </a:lnTo>
                  <a:lnTo>
                    <a:pt x="687" y="1176"/>
                  </a:lnTo>
                  <a:lnTo>
                    <a:pt x="698" y="1175"/>
                  </a:lnTo>
                  <a:lnTo>
                    <a:pt x="709" y="1177"/>
                  </a:lnTo>
                  <a:lnTo>
                    <a:pt x="719" y="1185"/>
                  </a:lnTo>
                  <a:lnTo>
                    <a:pt x="726" y="1195"/>
                  </a:lnTo>
                  <a:lnTo>
                    <a:pt x="807" y="1362"/>
                  </a:lnTo>
                  <a:lnTo>
                    <a:pt x="949" y="809"/>
                  </a:lnTo>
                  <a:lnTo>
                    <a:pt x="955" y="797"/>
                  </a:lnTo>
                  <a:lnTo>
                    <a:pt x="963" y="789"/>
                  </a:lnTo>
                  <a:lnTo>
                    <a:pt x="972" y="782"/>
                  </a:lnTo>
                  <a:lnTo>
                    <a:pt x="984" y="779"/>
                  </a:lnTo>
                  <a:lnTo>
                    <a:pt x="995" y="779"/>
                  </a:lnTo>
                  <a:close/>
                  <a:moveTo>
                    <a:pt x="1224" y="310"/>
                  </a:moveTo>
                  <a:lnTo>
                    <a:pt x="1148" y="312"/>
                  </a:lnTo>
                  <a:lnTo>
                    <a:pt x="1075" y="322"/>
                  </a:lnTo>
                  <a:lnTo>
                    <a:pt x="1004" y="337"/>
                  </a:lnTo>
                  <a:lnTo>
                    <a:pt x="934" y="357"/>
                  </a:lnTo>
                  <a:lnTo>
                    <a:pt x="868" y="382"/>
                  </a:lnTo>
                  <a:lnTo>
                    <a:pt x="803" y="413"/>
                  </a:lnTo>
                  <a:lnTo>
                    <a:pt x="741" y="448"/>
                  </a:lnTo>
                  <a:lnTo>
                    <a:pt x="682" y="489"/>
                  </a:lnTo>
                  <a:lnTo>
                    <a:pt x="628" y="532"/>
                  </a:lnTo>
                  <a:lnTo>
                    <a:pt x="575" y="580"/>
                  </a:lnTo>
                  <a:lnTo>
                    <a:pt x="528" y="632"/>
                  </a:lnTo>
                  <a:lnTo>
                    <a:pt x="484" y="688"/>
                  </a:lnTo>
                  <a:lnTo>
                    <a:pt x="444" y="747"/>
                  </a:lnTo>
                  <a:lnTo>
                    <a:pt x="410" y="810"/>
                  </a:lnTo>
                  <a:lnTo>
                    <a:pt x="379" y="874"/>
                  </a:lnTo>
                  <a:lnTo>
                    <a:pt x="354" y="942"/>
                  </a:lnTo>
                  <a:lnTo>
                    <a:pt x="333" y="1011"/>
                  </a:lnTo>
                  <a:lnTo>
                    <a:pt x="319" y="1084"/>
                  </a:lnTo>
                  <a:lnTo>
                    <a:pt x="310" y="1158"/>
                  </a:lnTo>
                  <a:lnTo>
                    <a:pt x="307" y="1233"/>
                  </a:lnTo>
                  <a:lnTo>
                    <a:pt x="310" y="1309"/>
                  </a:lnTo>
                  <a:lnTo>
                    <a:pt x="319" y="1383"/>
                  </a:lnTo>
                  <a:lnTo>
                    <a:pt x="333" y="1455"/>
                  </a:lnTo>
                  <a:lnTo>
                    <a:pt x="354" y="1526"/>
                  </a:lnTo>
                  <a:lnTo>
                    <a:pt x="379" y="1592"/>
                  </a:lnTo>
                  <a:lnTo>
                    <a:pt x="410" y="1658"/>
                  </a:lnTo>
                  <a:lnTo>
                    <a:pt x="444" y="1720"/>
                  </a:lnTo>
                  <a:lnTo>
                    <a:pt x="484" y="1779"/>
                  </a:lnTo>
                  <a:lnTo>
                    <a:pt x="528" y="1834"/>
                  </a:lnTo>
                  <a:lnTo>
                    <a:pt x="575" y="1887"/>
                  </a:lnTo>
                  <a:lnTo>
                    <a:pt x="628" y="1934"/>
                  </a:lnTo>
                  <a:lnTo>
                    <a:pt x="682" y="1979"/>
                  </a:lnTo>
                  <a:lnTo>
                    <a:pt x="741" y="2019"/>
                  </a:lnTo>
                  <a:lnTo>
                    <a:pt x="803" y="2054"/>
                  </a:lnTo>
                  <a:lnTo>
                    <a:pt x="868" y="2084"/>
                  </a:lnTo>
                  <a:lnTo>
                    <a:pt x="934" y="2110"/>
                  </a:lnTo>
                  <a:lnTo>
                    <a:pt x="1004" y="2131"/>
                  </a:lnTo>
                  <a:lnTo>
                    <a:pt x="1075" y="2146"/>
                  </a:lnTo>
                  <a:lnTo>
                    <a:pt x="1148" y="2154"/>
                  </a:lnTo>
                  <a:lnTo>
                    <a:pt x="1224" y="2157"/>
                  </a:lnTo>
                  <a:lnTo>
                    <a:pt x="1298" y="2154"/>
                  </a:lnTo>
                  <a:lnTo>
                    <a:pt x="1372" y="2146"/>
                  </a:lnTo>
                  <a:lnTo>
                    <a:pt x="1444" y="2131"/>
                  </a:lnTo>
                  <a:lnTo>
                    <a:pt x="1513" y="2110"/>
                  </a:lnTo>
                  <a:lnTo>
                    <a:pt x="1580" y="2084"/>
                  </a:lnTo>
                  <a:lnTo>
                    <a:pt x="1644" y="2054"/>
                  </a:lnTo>
                  <a:lnTo>
                    <a:pt x="1706" y="2019"/>
                  </a:lnTo>
                  <a:lnTo>
                    <a:pt x="1765" y="1979"/>
                  </a:lnTo>
                  <a:lnTo>
                    <a:pt x="1820" y="1934"/>
                  </a:lnTo>
                  <a:lnTo>
                    <a:pt x="1871" y="1887"/>
                  </a:lnTo>
                  <a:lnTo>
                    <a:pt x="1920" y="1834"/>
                  </a:lnTo>
                  <a:lnTo>
                    <a:pt x="1963" y="1779"/>
                  </a:lnTo>
                  <a:lnTo>
                    <a:pt x="2002" y="1720"/>
                  </a:lnTo>
                  <a:lnTo>
                    <a:pt x="2038" y="1658"/>
                  </a:lnTo>
                  <a:lnTo>
                    <a:pt x="2068" y="1592"/>
                  </a:lnTo>
                  <a:lnTo>
                    <a:pt x="2094" y="1526"/>
                  </a:lnTo>
                  <a:lnTo>
                    <a:pt x="2113" y="1455"/>
                  </a:lnTo>
                  <a:lnTo>
                    <a:pt x="2128" y="1383"/>
                  </a:lnTo>
                  <a:lnTo>
                    <a:pt x="2138" y="1309"/>
                  </a:lnTo>
                  <a:lnTo>
                    <a:pt x="2140" y="1233"/>
                  </a:lnTo>
                  <a:lnTo>
                    <a:pt x="2138" y="1158"/>
                  </a:lnTo>
                  <a:lnTo>
                    <a:pt x="2128" y="1084"/>
                  </a:lnTo>
                  <a:lnTo>
                    <a:pt x="2113" y="1011"/>
                  </a:lnTo>
                  <a:lnTo>
                    <a:pt x="2094" y="942"/>
                  </a:lnTo>
                  <a:lnTo>
                    <a:pt x="2068" y="874"/>
                  </a:lnTo>
                  <a:lnTo>
                    <a:pt x="2038" y="810"/>
                  </a:lnTo>
                  <a:lnTo>
                    <a:pt x="2002" y="747"/>
                  </a:lnTo>
                  <a:lnTo>
                    <a:pt x="1963" y="688"/>
                  </a:lnTo>
                  <a:lnTo>
                    <a:pt x="1920" y="632"/>
                  </a:lnTo>
                  <a:lnTo>
                    <a:pt x="1871" y="580"/>
                  </a:lnTo>
                  <a:lnTo>
                    <a:pt x="1820" y="532"/>
                  </a:lnTo>
                  <a:lnTo>
                    <a:pt x="1765" y="489"/>
                  </a:lnTo>
                  <a:lnTo>
                    <a:pt x="1706" y="448"/>
                  </a:lnTo>
                  <a:lnTo>
                    <a:pt x="1644" y="413"/>
                  </a:lnTo>
                  <a:lnTo>
                    <a:pt x="1580" y="382"/>
                  </a:lnTo>
                  <a:lnTo>
                    <a:pt x="1513" y="357"/>
                  </a:lnTo>
                  <a:lnTo>
                    <a:pt x="1444" y="337"/>
                  </a:lnTo>
                  <a:lnTo>
                    <a:pt x="1372" y="322"/>
                  </a:lnTo>
                  <a:lnTo>
                    <a:pt x="1298" y="312"/>
                  </a:lnTo>
                  <a:lnTo>
                    <a:pt x="1224" y="310"/>
                  </a:lnTo>
                  <a:close/>
                  <a:moveTo>
                    <a:pt x="1224" y="0"/>
                  </a:moveTo>
                  <a:lnTo>
                    <a:pt x="1224" y="0"/>
                  </a:lnTo>
                  <a:lnTo>
                    <a:pt x="1315" y="4"/>
                  </a:lnTo>
                  <a:lnTo>
                    <a:pt x="1404" y="13"/>
                  </a:lnTo>
                  <a:lnTo>
                    <a:pt x="1491" y="30"/>
                  </a:lnTo>
                  <a:lnTo>
                    <a:pt x="1577" y="52"/>
                  </a:lnTo>
                  <a:lnTo>
                    <a:pt x="1660" y="81"/>
                  </a:lnTo>
                  <a:lnTo>
                    <a:pt x="1739" y="115"/>
                  </a:lnTo>
                  <a:lnTo>
                    <a:pt x="1816" y="154"/>
                  </a:lnTo>
                  <a:lnTo>
                    <a:pt x="1889" y="199"/>
                  </a:lnTo>
                  <a:lnTo>
                    <a:pt x="1959" y="249"/>
                  </a:lnTo>
                  <a:lnTo>
                    <a:pt x="2026" y="303"/>
                  </a:lnTo>
                  <a:lnTo>
                    <a:pt x="2088" y="362"/>
                  </a:lnTo>
                  <a:lnTo>
                    <a:pt x="2147" y="424"/>
                  </a:lnTo>
                  <a:lnTo>
                    <a:pt x="2200" y="492"/>
                  </a:lnTo>
                  <a:lnTo>
                    <a:pt x="2250" y="563"/>
                  </a:lnTo>
                  <a:lnTo>
                    <a:pt x="2295" y="636"/>
                  </a:lnTo>
                  <a:lnTo>
                    <a:pt x="2333" y="714"/>
                  </a:lnTo>
                  <a:lnTo>
                    <a:pt x="2367" y="795"/>
                  </a:lnTo>
                  <a:lnTo>
                    <a:pt x="2395" y="877"/>
                  </a:lnTo>
                  <a:lnTo>
                    <a:pt x="2418" y="964"/>
                  </a:lnTo>
                  <a:lnTo>
                    <a:pt x="2434" y="1051"/>
                  </a:lnTo>
                  <a:lnTo>
                    <a:pt x="2444" y="1141"/>
                  </a:lnTo>
                  <a:lnTo>
                    <a:pt x="2448" y="1233"/>
                  </a:lnTo>
                  <a:lnTo>
                    <a:pt x="2444" y="1325"/>
                  </a:lnTo>
                  <a:lnTo>
                    <a:pt x="2434" y="1416"/>
                  </a:lnTo>
                  <a:lnTo>
                    <a:pt x="2418" y="1503"/>
                  </a:lnTo>
                  <a:lnTo>
                    <a:pt x="2395" y="1589"/>
                  </a:lnTo>
                  <a:lnTo>
                    <a:pt x="2367" y="1672"/>
                  </a:lnTo>
                  <a:lnTo>
                    <a:pt x="2333" y="1753"/>
                  </a:lnTo>
                  <a:lnTo>
                    <a:pt x="2295" y="1831"/>
                  </a:lnTo>
                  <a:lnTo>
                    <a:pt x="2250" y="1905"/>
                  </a:lnTo>
                  <a:lnTo>
                    <a:pt x="2200" y="1976"/>
                  </a:lnTo>
                  <a:lnTo>
                    <a:pt x="2147" y="2042"/>
                  </a:lnTo>
                  <a:lnTo>
                    <a:pt x="2088" y="2105"/>
                  </a:lnTo>
                  <a:lnTo>
                    <a:pt x="2026" y="2165"/>
                  </a:lnTo>
                  <a:lnTo>
                    <a:pt x="1959" y="2218"/>
                  </a:lnTo>
                  <a:lnTo>
                    <a:pt x="1889" y="2268"/>
                  </a:lnTo>
                  <a:lnTo>
                    <a:pt x="1816" y="2312"/>
                  </a:lnTo>
                  <a:lnTo>
                    <a:pt x="1739" y="2353"/>
                  </a:lnTo>
                  <a:lnTo>
                    <a:pt x="1660" y="2386"/>
                  </a:lnTo>
                  <a:lnTo>
                    <a:pt x="1577" y="2415"/>
                  </a:lnTo>
                  <a:lnTo>
                    <a:pt x="1491" y="2437"/>
                  </a:lnTo>
                  <a:lnTo>
                    <a:pt x="1404" y="2454"/>
                  </a:lnTo>
                  <a:lnTo>
                    <a:pt x="1315" y="2463"/>
                  </a:lnTo>
                  <a:lnTo>
                    <a:pt x="1224" y="2467"/>
                  </a:lnTo>
                  <a:lnTo>
                    <a:pt x="1133" y="2463"/>
                  </a:lnTo>
                  <a:lnTo>
                    <a:pt x="1043" y="2454"/>
                  </a:lnTo>
                  <a:lnTo>
                    <a:pt x="956" y="2437"/>
                  </a:lnTo>
                  <a:lnTo>
                    <a:pt x="871" y="2415"/>
                  </a:lnTo>
                  <a:lnTo>
                    <a:pt x="788" y="2386"/>
                  </a:lnTo>
                  <a:lnTo>
                    <a:pt x="708" y="2353"/>
                  </a:lnTo>
                  <a:lnTo>
                    <a:pt x="632" y="2312"/>
                  </a:lnTo>
                  <a:lnTo>
                    <a:pt x="557" y="2268"/>
                  </a:lnTo>
                  <a:lnTo>
                    <a:pt x="487" y="2218"/>
                  </a:lnTo>
                  <a:lnTo>
                    <a:pt x="421" y="2165"/>
                  </a:lnTo>
                  <a:lnTo>
                    <a:pt x="358" y="2105"/>
                  </a:lnTo>
                  <a:lnTo>
                    <a:pt x="301" y="2042"/>
                  </a:lnTo>
                  <a:lnTo>
                    <a:pt x="246" y="1976"/>
                  </a:lnTo>
                  <a:lnTo>
                    <a:pt x="197" y="1905"/>
                  </a:lnTo>
                  <a:lnTo>
                    <a:pt x="153" y="1831"/>
                  </a:lnTo>
                  <a:lnTo>
                    <a:pt x="113" y="1753"/>
                  </a:lnTo>
                  <a:lnTo>
                    <a:pt x="80" y="1672"/>
                  </a:lnTo>
                  <a:lnTo>
                    <a:pt x="51" y="1589"/>
                  </a:lnTo>
                  <a:lnTo>
                    <a:pt x="29" y="1503"/>
                  </a:lnTo>
                  <a:lnTo>
                    <a:pt x="13" y="1416"/>
                  </a:lnTo>
                  <a:lnTo>
                    <a:pt x="3" y="1325"/>
                  </a:lnTo>
                  <a:lnTo>
                    <a:pt x="0" y="1233"/>
                  </a:lnTo>
                  <a:lnTo>
                    <a:pt x="3" y="1141"/>
                  </a:lnTo>
                  <a:lnTo>
                    <a:pt x="13" y="1051"/>
                  </a:lnTo>
                  <a:lnTo>
                    <a:pt x="29" y="964"/>
                  </a:lnTo>
                  <a:lnTo>
                    <a:pt x="51" y="877"/>
                  </a:lnTo>
                  <a:lnTo>
                    <a:pt x="80" y="795"/>
                  </a:lnTo>
                  <a:lnTo>
                    <a:pt x="113" y="714"/>
                  </a:lnTo>
                  <a:lnTo>
                    <a:pt x="153" y="636"/>
                  </a:lnTo>
                  <a:lnTo>
                    <a:pt x="197" y="563"/>
                  </a:lnTo>
                  <a:lnTo>
                    <a:pt x="246" y="492"/>
                  </a:lnTo>
                  <a:lnTo>
                    <a:pt x="301" y="424"/>
                  </a:lnTo>
                  <a:lnTo>
                    <a:pt x="358" y="362"/>
                  </a:lnTo>
                  <a:lnTo>
                    <a:pt x="421" y="303"/>
                  </a:lnTo>
                  <a:lnTo>
                    <a:pt x="487" y="249"/>
                  </a:lnTo>
                  <a:lnTo>
                    <a:pt x="557" y="199"/>
                  </a:lnTo>
                  <a:lnTo>
                    <a:pt x="632" y="154"/>
                  </a:lnTo>
                  <a:lnTo>
                    <a:pt x="708" y="115"/>
                  </a:lnTo>
                  <a:lnTo>
                    <a:pt x="788" y="81"/>
                  </a:lnTo>
                  <a:lnTo>
                    <a:pt x="871" y="52"/>
                  </a:lnTo>
                  <a:lnTo>
                    <a:pt x="956" y="30"/>
                  </a:lnTo>
                  <a:lnTo>
                    <a:pt x="1043" y="13"/>
                  </a:lnTo>
                  <a:lnTo>
                    <a:pt x="1133" y="4"/>
                  </a:lnTo>
                  <a:lnTo>
                    <a:pt x="1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B19C06C6-6287-4B8B-9686-39A0EEB24CC4}"/>
              </a:ext>
            </a:extLst>
          </p:cNvPr>
          <p:cNvSpPr/>
          <p:nvPr/>
        </p:nvSpPr>
        <p:spPr>
          <a:xfrm>
            <a:off x="1713535" y="396736"/>
            <a:ext cx="70704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박소희</a:t>
            </a:r>
            <a:endParaRPr lang="en-US" altLang="ko-KR" sz="2400" spc="-150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마더코드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상품코드 분석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87221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A5D58641-D433-4EC9-AAD1-406A3D75D31C}"/>
              </a:ext>
            </a:extLst>
          </p:cNvPr>
          <p:cNvSpPr/>
          <p:nvPr/>
        </p:nvSpPr>
        <p:spPr>
          <a:xfrm>
            <a:off x="1713535" y="396736"/>
            <a:ext cx="70704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박소희</a:t>
            </a:r>
            <a:endParaRPr lang="en-US" altLang="ko-KR" sz="2400" spc="-150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카테고리화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1 )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브랜드 활용</a:t>
            </a:r>
            <a:endParaRPr lang="ko-KR" altLang="en-US" sz="3200" dirty="0"/>
          </a:p>
        </p:txBody>
      </p:sp>
      <p:cxnSp>
        <p:nvCxnSpPr>
          <p:cNvPr id="2" name="직선 연결선 1"/>
          <p:cNvCxnSpPr/>
          <p:nvPr/>
        </p:nvCxnSpPr>
        <p:spPr>
          <a:xfrm>
            <a:off x="764284" y="1576651"/>
            <a:ext cx="10663432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888018" y="528604"/>
            <a:ext cx="6427183" cy="646331"/>
            <a:chOff x="939589" y="362110"/>
            <a:chExt cx="6427183" cy="646331"/>
          </a:xfrm>
        </p:grpSpPr>
        <p:sp>
          <p:nvSpPr>
            <p:cNvPr id="4" name="직사각형 3"/>
            <p:cNvSpPr/>
            <p:nvPr/>
          </p:nvSpPr>
          <p:spPr>
            <a:xfrm flipH="1">
              <a:off x="1758826" y="362110"/>
              <a:ext cx="560794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ko-KR" altLang="en-US" sz="3600" dirty="0"/>
            </a:p>
          </p:txBody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939589" y="396057"/>
              <a:ext cx="579559" cy="587805"/>
            </a:xfrm>
            <a:custGeom>
              <a:avLst/>
              <a:gdLst>
                <a:gd name="T0" fmla="*/ 651 w 3938"/>
                <a:gd name="T1" fmla="*/ 2980 h 3989"/>
                <a:gd name="T2" fmla="*/ 1140 w 3938"/>
                <a:gd name="T3" fmla="*/ 3510 h 3989"/>
                <a:gd name="T4" fmla="*/ 1628 w 3938"/>
                <a:gd name="T5" fmla="*/ 3561 h 3989"/>
                <a:gd name="T6" fmla="*/ 1174 w 3938"/>
                <a:gd name="T7" fmla="*/ 2873 h 3989"/>
                <a:gd name="T8" fmla="*/ 2354 w 3938"/>
                <a:gd name="T9" fmla="*/ 3497 h 3989"/>
                <a:gd name="T10" fmla="*/ 2700 w 3938"/>
                <a:gd name="T11" fmla="*/ 3562 h 3989"/>
                <a:gd name="T12" fmla="*/ 3330 w 3938"/>
                <a:gd name="T13" fmla="*/ 2984 h 3989"/>
                <a:gd name="T14" fmla="*/ 2763 w 3938"/>
                <a:gd name="T15" fmla="*/ 2859 h 3989"/>
                <a:gd name="T16" fmla="*/ 1358 w 3938"/>
                <a:gd name="T17" fmla="*/ 3027 h 3989"/>
                <a:gd name="T18" fmla="*/ 1783 w 3938"/>
                <a:gd name="T19" fmla="*/ 3606 h 3989"/>
                <a:gd name="T20" fmla="*/ 2036 w 3938"/>
                <a:gd name="T21" fmla="*/ 3726 h 3989"/>
                <a:gd name="T22" fmla="*/ 2433 w 3938"/>
                <a:gd name="T23" fmla="*/ 3245 h 3989"/>
                <a:gd name="T24" fmla="*/ 2259 w 3938"/>
                <a:gd name="T25" fmla="*/ 2828 h 3989"/>
                <a:gd name="T26" fmla="*/ 2801 w 3938"/>
                <a:gd name="T27" fmla="*/ 2777 h 3989"/>
                <a:gd name="T28" fmla="*/ 3377 w 3938"/>
                <a:gd name="T29" fmla="*/ 2910 h 3989"/>
                <a:gd name="T30" fmla="*/ 3673 w 3938"/>
                <a:gd name="T31" fmla="*/ 2146 h 3989"/>
                <a:gd name="T32" fmla="*/ 2537 w 3938"/>
                <a:gd name="T33" fmla="*/ 2752 h 3989"/>
                <a:gd name="T34" fmla="*/ 2892 w 3938"/>
                <a:gd name="T35" fmla="*/ 2038 h 3989"/>
                <a:gd name="T36" fmla="*/ 1229 w 3938"/>
                <a:gd name="T37" fmla="*/ 2779 h 3989"/>
                <a:gd name="T38" fmla="*/ 1039 w 3938"/>
                <a:gd name="T39" fmla="*/ 2038 h 3989"/>
                <a:gd name="T40" fmla="*/ 479 w 3938"/>
                <a:gd name="T41" fmla="*/ 2844 h 3989"/>
                <a:gd name="T42" fmla="*/ 959 w 3938"/>
                <a:gd name="T43" fmla="*/ 2816 h 3989"/>
                <a:gd name="T44" fmla="*/ 952 w 3938"/>
                <a:gd name="T45" fmla="*/ 2038 h 3989"/>
                <a:gd name="T46" fmla="*/ 2011 w 3938"/>
                <a:gd name="T47" fmla="*/ 1260 h 3989"/>
                <a:gd name="T48" fmla="*/ 2712 w 3938"/>
                <a:gd name="T49" fmla="*/ 1232 h 3989"/>
                <a:gd name="T50" fmla="*/ 1926 w 3938"/>
                <a:gd name="T51" fmla="*/ 1952 h 3989"/>
                <a:gd name="T52" fmla="*/ 3415 w 3938"/>
                <a:gd name="T53" fmla="*/ 1071 h 3989"/>
                <a:gd name="T54" fmla="*/ 2897 w 3938"/>
                <a:gd name="T55" fmla="*/ 1210 h 3989"/>
                <a:gd name="T56" fmla="*/ 3679 w 3938"/>
                <a:gd name="T57" fmla="*/ 1952 h 3989"/>
                <a:gd name="T58" fmla="*/ 3415 w 3938"/>
                <a:gd name="T59" fmla="*/ 1071 h 3989"/>
                <a:gd name="T60" fmla="*/ 266 w 3938"/>
                <a:gd name="T61" fmla="*/ 1844 h 3989"/>
                <a:gd name="T62" fmla="*/ 1131 w 3938"/>
                <a:gd name="T63" fmla="*/ 1209 h 3989"/>
                <a:gd name="T64" fmla="*/ 559 w 3938"/>
                <a:gd name="T65" fmla="*/ 1079 h 3989"/>
                <a:gd name="T66" fmla="*/ 1044 w 3938"/>
                <a:gd name="T67" fmla="*/ 538 h 3989"/>
                <a:gd name="T68" fmla="*/ 686 w 3938"/>
                <a:gd name="T69" fmla="*/ 1030 h 3989"/>
                <a:gd name="T70" fmla="*/ 1264 w 3938"/>
                <a:gd name="T71" fmla="*/ 947 h 3989"/>
                <a:gd name="T72" fmla="*/ 1722 w 3938"/>
                <a:gd name="T73" fmla="*/ 321 h 3989"/>
                <a:gd name="T74" fmla="*/ 2515 w 3938"/>
                <a:gd name="T75" fmla="*/ 708 h 3989"/>
                <a:gd name="T76" fmla="*/ 3090 w 3938"/>
                <a:gd name="T77" fmla="*/ 1088 h 3989"/>
                <a:gd name="T78" fmla="*/ 3170 w 3938"/>
                <a:gd name="T79" fmla="*/ 763 h 3989"/>
                <a:gd name="T80" fmla="*/ 2374 w 3938"/>
                <a:gd name="T81" fmla="*/ 311 h 3989"/>
                <a:gd name="T82" fmla="*/ 2581 w 3938"/>
                <a:gd name="T83" fmla="*/ 1158 h 3989"/>
                <a:gd name="T84" fmla="*/ 2287 w 3938"/>
                <a:gd name="T85" fmla="*/ 551 h 3989"/>
                <a:gd name="T86" fmla="*/ 1894 w 3938"/>
                <a:gd name="T87" fmla="*/ 265 h 3989"/>
                <a:gd name="T88" fmla="*/ 1498 w 3938"/>
                <a:gd name="T89" fmla="*/ 743 h 3989"/>
                <a:gd name="T90" fmla="*/ 1676 w 3938"/>
                <a:gd name="T91" fmla="*/ 1165 h 3989"/>
                <a:gd name="T92" fmla="*/ 2454 w 3938"/>
                <a:gd name="T93" fmla="*/ 61 h 3989"/>
                <a:gd name="T94" fmla="*/ 3361 w 3938"/>
                <a:gd name="T95" fmla="*/ 586 h 3989"/>
                <a:gd name="T96" fmla="*/ 3877 w 3938"/>
                <a:gd name="T97" fmla="*/ 1505 h 3989"/>
                <a:gd name="T98" fmla="*/ 3845 w 3938"/>
                <a:gd name="T99" fmla="*/ 2602 h 3989"/>
                <a:gd name="T100" fmla="*/ 3276 w 3938"/>
                <a:gd name="T101" fmla="*/ 3486 h 3989"/>
                <a:gd name="T102" fmla="*/ 2335 w 3938"/>
                <a:gd name="T103" fmla="*/ 3954 h 3989"/>
                <a:gd name="T104" fmla="*/ 1258 w 3938"/>
                <a:gd name="T105" fmla="*/ 3856 h 3989"/>
                <a:gd name="T106" fmla="*/ 423 w 3938"/>
                <a:gd name="T107" fmla="*/ 3229 h 3989"/>
                <a:gd name="T108" fmla="*/ 16 w 3938"/>
                <a:gd name="T109" fmla="*/ 2245 h 3989"/>
                <a:gd name="T110" fmla="*/ 180 w 3938"/>
                <a:gd name="T111" fmla="*/ 1165 h 3989"/>
                <a:gd name="T112" fmla="*/ 845 w 3938"/>
                <a:gd name="T113" fmla="*/ 359 h 3989"/>
                <a:gd name="T114" fmla="*/ 1845 w 3938"/>
                <a:gd name="T115" fmla="*/ 5 h 3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938" h="3989">
                  <a:moveTo>
                    <a:pt x="1174" y="2873"/>
                  </a:moveTo>
                  <a:lnTo>
                    <a:pt x="1083" y="2885"/>
                  </a:lnTo>
                  <a:lnTo>
                    <a:pt x="1001" y="2898"/>
                  </a:lnTo>
                  <a:lnTo>
                    <a:pt x="925" y="2912"/>
                  </a:lnTo>
                  <a:lnTo>
                    <a:pt x="858" y="2925"/>
                  </a:lnTo>
                  <a:lnTo>
                    <a:pt x="796" y="2939"/>
                  </a:lnTo>
                  <a:lnTo>
                    <a:pt x="742" y="2953"/>
                  </a:lnTo>
                  <a:lnTo>
                    <a:pt x="692" y="2967"/>
                  </a:lnTo>
                  <a:lnTo>
                    <a:pt x="651" y="2980"/>
                  </a:lnTo>
                  <a:lnTo>
                    <a:pt x="614" y="2994"/>
                  </a:lnTo>
                  <a:lnTo>
                    <a:pt x="582" y="3007"/>
                  </a:lnTo>
                  <a:lnTo>
                    <a:pt x="647" y="3093"/>
                  </a:lnTo>
                  <a:lnTo>
                    <a:pt x="718" y="3175"/>
                  </a:lnTo>
                  <a:lnTo>
                    <a:pt x="793" y="3253"/>
                  </a:lnTo>
                  <a:lnTo>
                    <a:pt x="874" y="3325"/>
                  </a:lnTo>
                  <a:lnTo>
                    <a:pt x="959" y="3392"/>
                  </a:lnTo>
                  <a:lnTo>
                    <a:pt x="1047" y="3454"/>
                  </a:lnTo>
                  <a:lnTo>
                    <a:pt x="1140" y="3510"/>
                  </a:lnTo>
                  <a:lnTo>
                    <a:pt x="1236" y="3561"/>
                  </a:lnTo>
                  <a:lnTo>
                    <a:pt x="1336" y="3605"/>
                  </a:lnTo>
                  <a:lnTo>
                    <a:pt x="1439" y="3642"/>
                  </a:lnTo>
                  <a:lnTo>
                    <a:pt x="1544" y="3673"/>
                  </a:lnTo>
                  <a:lnTo>
                    <a:pt x="1653" y="3698"/>
                  </a:lnTo>
                  <a:lnTo>
                    <a:pt x="1765" y="3716"/>
                  </a:lnTo>
                  <a:lnTo>
                    <a:pt x="1722" y="3668"/>
                  </a:lnTo>
                  <a:lnTo>
                    <a:pt x="1676" y="3617"/>
                  </a:lnTo>
                  <a:lnTo>
                    <a:pt x="1628" y="3561"/>
                  </a:lnTo>
                  <a:lnTo>
                    <a:pt x="1577" y="3500"/>
                  </a:lnTo>
                  <a:lnTo>
                    <a:pt x="1527" y="3435"/>
                  </a:lnTo>
                  <a:lnTo>
                    <a:pt x="1474" y="3365"/>
                  </a:lnTo>
                  <a:lnTo>
                    <a:pt x="1422" y="3291"/>
                  </a:lnTo>
                  <a:lnTo>
                    <a:pt x="1370" y="3215"/>
                  </a:lnTo>
                  <a:lnTo>
                    <a:pt x="1319" y="3134"/>
                  </a:lnTo>
                  <a:lnTo>
                    <a:pt x="1268" y="3050"/>
                  </a:lnTo>
                  <a:lnTo>
                    <a:pt x="1220" y="2963"/>
                  </a:lnTo>
                  <a:lnTo>
                    <a:pt x="1174" y="2873"/>
                  </a:lnTo>
                  <a:close/>
                  <a:moveTo>
                    <a:pt x="2763" y="2859"/>
                  </a:moveTo>
                  <a:lnTo>
                    <a:pt x="2716" y="2952"/>
                  </a:lnTo>
                  <a:lnTo>
                    <a:pt x="2668" y="3040"/>
                  </a:lnTo>
                  <a:lnTo>
                    <a:pt x="2618" y="3125"/>
                  </a:lnTo>
                  <a:lnTo>
                    <a:pt x="2565" y="3208"/>
                  </a:lnTo>
                  <a:lnTo>
                    <a:pt x="2512" y="3286"/>
                  </a:lnTo>
                  <a:lnTo>
                    <a:pt x="2459" y="3361"/>
                  </a:lnTo>
                  <a:lnTo>
                    <a:pt x="2406" y="3431"/>
                  </a:lnTo>
                  <a:lnTo>
                    <a:pt x="2354" y="3497"/>
                  </a:lnTo>
                  <a:lnTo>
                    <a:pt x="2303" y="3560"/>
                  </a:lnTo>
                  <a:lnTo>
                    <a:pt x="2254" y="3617"/>
                  </a:lnTo>
                  <a:lnTo>
                    <a:pt x="2208" y="3670"/>
                  </a:lnTo>
                  <a:lnTo>
                    <a:pt x="2164" y="3717"/>
                  </a:lnTo>
                  <a:lnTo>
                    <a:pt x="2277" y="3701"/>
                  </a:lnTo>
                  <a:lnTo>
                    <a:pt x="2387" y="3676"/>
                  </a:lnTo>
                  <a:lnTo>
                    <a:pt x="2494" y="3645"/>
                  </a:lnTo>
                  <a:lnTo>
                    <a:pt x="2599" y="3606"/>
                  </a:lnTo>
                  <a:lnTo>
                    <a:pt x="2700" y="3562"/>
                  </a:lnTo>
                  <a:lnTo>
                    <a:pt x="2798" y="3511"/>
                  </a:lnTo>
                  <a:lnTo>
                    <a:pt x="2892" y="3454"/>
                  </a:lnTo>
                  <a:lnTo>
                    <a:pt x="2982" y="3391"/>
                  </a:lnTo>
                  <a:lnTo>
                    <a:pt x="3067" y="3322"/>
                  </a:lnTo>
                  <a:lnTo>
                    <a:pt x="3149" y="3249"/>
                  </a:lnTo>
                  <a:lnTo>
                    <a:pt x="3225" y="3170"/>
                  </a:lnTo>
                  <a:lnTo>
                    <a:pt x="3297" y="3086"/>
                  </a:lnTo>
                  <a:lnTo>
                    <a:pt x="3362" y="2998"/>
                  </a:lnTo>
                  <a:lnTo>
                    <a:pt x="3330" y="2984"/>
                  </a:lnTo>
                  <a:lnTo>
                    <a:pt x="3293" y="2970"/>
                  </a:lnTo>
                  <a:lnTo>
                    <a:pt x="3250" y="2955"/>
                  </a:lnTo>
                  <a:lnTo>
                    <a:pt x="3201" y="2940"/>
                  </a:lnTo>
                  <a:lnTo>
                    <a:pt x="3145" y="2925"/>
                  </a:lnTo>
                  <a:lnTo>
                    <a:pt x="3083" y="2910"/>
                  </a:lnTo>
                  <a:lnTo>
                    <a:pt x="3014" y="2897"/>
                  </a:lnTo>
                  <a:lnTo>
                    <a:pt x="2938" y="2883"/>
                  </a:lnTo>
                  <a:lnTo>
                    <a:pt x="2854" y="2870"/>
                  </a:lnTo>
                  <a:lnTo>
                    <a:pt x="2763" y="2859"/>
                  </a:lnTo>
                  <a:close/>
                  <a:moveTo>
                    <a:pt x="1926" y="2827"/>
                  </a:moveTo>
                  <a:lnTo>
                    <a:pt x="1799" y="2829"/>
                  </a:lnTo>
                  <a:lnTo>
                    <a:pt x="1678" y="2834"/>
                  </a:lnTo>
                  <a:lnTo>
                    <a:pt x="1565" y="2839"/>
                  </a:lnTo>
                  <a:lnTo>
                    <a:pt x="1459" y="2847"/>
                  </a:lnTo>
                  <a:lnTo>
                    <a:pt x="1360" y="2854"/>
                  </a:lnTo>
                  <a:lnTo>
                    <a:pt x="1268" y="2863"/>
                  </a:lnTo>
                  <a:lnTo>
                    <a:pt x="1312" y="2947"/>
                  </a:lnTo>
                  <a:lnTo>
                    <a:pt x="1358" y="3027"/>
                  </a:lnTo>
                  <a:lnTo>
                    <a:pt x="1405" y="3105"/>
                  </a:lnTo>
                  <a:lnTo>
                    <a:pt x="1453" y="3180"/>
                  </a:lnTo>
                  <a:lnTo>
                    <a:pt x="1502" y="3251"/>
                  </a:lnTo>
                  <a:lnTo>
                    <a:pt x="1551" y="3320"/>
                  </a:lnTo>
                  <a:lnTo>
                    <a:pt x="1600" y="3385"/>
                  </a:lnTo>
                  <a:lnTo>
                    <a:pt x="1648" y="3446"/>
                  </a:lnTo>
                  <a:lnTo>
                    <a:pt x="1694" y="3503"/>
                  </a:lnTo>
                  <a:lnTo>
                    <a:pt x="1740" y="3556"/>
                  </a:lnTo>
                  <a:lnTo>
                    <a:pt x="1783" y="3606"/>
                  </a:lnTo>
                  <a:lnTo>
                    <a:pt x="1823" y="3650"/>
                  </a:lnTo>
                  <a:lnTo>
                    <a:pt x="1861" y="3689"/>
                  </a:lnTo>
                  <a:lnTo>
                    <a:pt x="1894" y="3726"/>
                  </a:lnTo>
                  <a:lnTo>
                    <a:pt x="1926" y="3727"/>
                  </a:lnTo>
                  <a:lnTo>
                    <a:pt x="1926" y="2827"/>
                  </a:lnTo>
                  <a:close/>
                  <a:moveTo>
                    <a:pt x="2139" y="2826"/>
                  </a:moveTo>
                  <a:lnTo>
                    <a:pt x="2011" y="2826"/>
                  </a:lnTo>
                  <a:lnTo>
                    <a:pt x="2011" y="3727"/>
                  </a:lnTo>
                  <a:lnTo>
                    <a:pt x="2036" y="3726"/>
                  </a:lnTo>
                  <a:lnTo>
                    <a:pt x="2069" y="3689"/>
                  </a:lnTo>
                  <a:lnTo>
                    <a:pt x="2107" y="3650"/>
                  </a:lnTo>
                  <a:lnTo>
                    <a:pt x="2148" y="3605"/>
                  </a:lnTo>
                  <a:lnTo>
                    <a:pt x="2192" y="3555"/>
                  </a:lnTo>
                  <a:lnTo>
                    <a:pt x="2238" y="3501"/>
                  </a:lnTo>
                  <a:lnTo>
                    <a:pt x="2285" y="3442"/>
                  </a:lnTo>
                  <a:lnTo>
                    <a:pt x="2334" y="3380"/>
                  </a:lnTo>
                  <a:lnTo>
                    <a:pt x="2383" y="3314"/>
                  </a:lnTo>
                  <a:lnTo>
                    <a:pt x="2433" y="3245"/>
                  </a:lnTo>
                  <a:lnTo>
                    <a:pt x="2482" y="3171"/>
                  </a:lnTo>
                  <a:lnTo>
                    <a:pt x="2531" y="3095"/>
                  </a:lnTo>
                  <a:lnTo>
                    <a:pt x="2579" y="3017"/>
                  </a:lnTo>
                  <a:lnTo>
                    <a:pt x="2625" y="2934"/>
                  </a:lnTo>
                  <a:lnTo>
                    <a:pt x="2669" y="2849"/>
                  </a:lnTo>
                  <a:lnTo>
                    <a:pt x="2577" y="2842"/>
                  </a:lnTo>
                  <a:lnTo>
                    <a:pt x="2477" y="2836"/>
                  </a:lnTo>
                  <a:lnTo>
                    <a:pt x="2372" y="2831"/>
                  </a:lnTo>
                  <a:lnTo>
                    <a:pt x="2259" y="2828"/>
                  </a:lnTo>
                  <a:lnTo>
                    <a:pt x="2139" y="2826"/>
                  </a:lnTo>
                  <a:close/>
                  <a:moveTo>
                    <a:pt x="2977" y="2038"/>
                  </a:moveTo>
                  <a:lnTo>
                    <a:pt x="2970" y="2149"/>
                  </a:lnTo>
                  <a:lnTo>
                    <a:pt x="2957" y="2259"/>
                  </a:lnTo>
                  <a:lnTo>
                    <a:pt x="2936" y="2366"/>
                  </a:lnTo>
                  <a:lnTo>
                    <a:pt x="2910" y="2472"/>
                  </a:lnTo>
                  <a:lnTo>
                    <a:pt x="2878" y="2576"/>
                  </a:lnTo>
                  <a:lnTo>
                    <a:pt x="2842" y="2677"/>
                  </a:lnTo>
                  <a:lnTo>
                    <a:pt x="2801" y="2777"/>
                  </a:lnTo>
                  <a:lnTo>
                    <a:pt x="2892" y="2788"/>
                  </a:lnTo>
                  <a:lnTo>
                    <a:pt x="2976" y="2802"/>
                  </a:lnTo>
                  <a:lnTo>
                    <a:pt x="3054" y="2816"/>
                  </a:lnTo>
                  <a:lnTo>
                    <a:pt x="3123" y="2832"/>
                  </a:lnTo>
                  <a:lnTo>
                    <a:pt x="3187" y="2847"/>
                  </a:lnTo>
                  <a:lnTo>
                    <a:pt x="3244" y="2863"/>
                  </a:lnTo>
                  <a:lnTo>
                    <a:pt x="3293" y="2879"/>
                  </a:lnTo>
                  <a:lnTo>
                    <a:pt x="3339" y="2894"/>
                  </a:lnTo>
                  <a:lnTo>
                    <a:pt x="3377" y="2910"/>
                  </a:lnTo>
                  <a:lnTo>
                    <a:pt x="3411" y="2925"/>
                  </a:lnTo>
                  <a:lnTo>
                    <a:pt x="3463" y="2838"/>
                  </a:lnTo>
                  <a:lnTo>
                    <a:pt x="3510" y="2747"/>
                  </a:lnTo>
                  <a:lnTo>
                    <a:pt x="3551" y="2653"/>
                  </a:lnTo>
                  <a:lnTo>
                    <a:pt x="3588" y="2557"/>
                  </a:lnTo>
                  <a:lnTo>
                    <a:pt x="3617" y="2457"/>
                  </a:lnTo>
                  <a:lnTo>
                    <a:pt x="3642" y="2356"/>
                  </a:lnTo>
                  <a:lnTo>
                    <a:pt x="3660" y="2252"/>
                  </a:lnTo>
                  <a:lnTo>
                    <a:pt x="3673" y="2146"/>
                  </a:lnTo>
                  <a:lnTo>
                    <a:pt x="3679" y="2038"/>
                  </a:lnTo>
                  <a:lnTo>
                    <a:pt x="2977" y="2038"/>
                  </a:lnTo>
                  <a:close/>
                  <a:moveTo>
                    <a:pt x="2011" y="2038"/>
                  </a:moveTo>
                  <a:lnTo>
                    <a:pt x="2011" y="2739"/>
                  </a:lnTo>
                  <a:lnTo>
                    <a:pt x="2128" y="2739"/>
                  </a:lnTo>
                  <a:lnTo>
                    <a:pt x="2239" y="2741"/>
                  </a:lnTo>
                  <a:lnTo>
                    <a:pt x="2344" y="2743"/>
                  </a:lnTo>
                  <a:lnTo>
                    <a:pt x="2444" y="2747"/>
                  </a:lnTo>
                  <a:lnTo>
                    <a:pt x="2537" y="2752"/>
                  </a:lnTo>
                  <a:lnTo>
                    <a:pt x="2626" y="2759"/>
                  </a:lnTo>
                  <a:lnTo>
                    <a:pt x="2709" y="2767"/>
                  </a:lnTo>
                  <a:lnTo>
                    <a:pt x="2751" y="2668"/>
                  </a:lnTo>
                  <a:lnTo>
                    <a:pt x="2789" y="2568"/>
                  </a:lnTo>
                  <a:lnTo>
                    <a:pt x="2822" y="2466"/>
                  </a:lnTo>
                  <a:lnTo>
                    <a:pt x="2849" y="2361"/>
                  </a:lnTo>
                  <a:lnTo>
                    <a:pt x="2870" y="2255"/>
                  </a:lnTo>
                  <a:lnTo>
                    <a:pt x="2885" y="2148"/>
                  </a:lnTo>
                  <a:lnTo>
                    <a:pt x="2892" y="2038"/>
                  </a:lnTo>
                  <a:lnTo>
                    <a:pt x="2011" y="2038"/>
                  </a:lnTo>
                  <a:close/>
                  <a:moveTo>
                    <a:pt x="1039" y="2038"/>
                  </a:moveTo>
                  <a:lnTo>
                    <a:pt x="1046" y="2149"/>
                  </a:lnTo>
                  <a:lnTo>
                    <a:pt x="1062" y="2259"/>
                  </a:lnTo>
                  <a:lnTo>
                    <a:pt x="1083" y="2367"/>
                  </a:lnTo>
                  <a:lnTo>
                    <a:pt x="1111" y="2473"/>
                  </a:lnTo>
                  <a:lnTo>
                    <a:pt x="1146" y="2577"/>
                  </a:lnTo>
                  <a:lnTo>
                    <a:pt x="1184" y="2679"/>
                  </a:lnTo>
                  <a:lnTo>
                    <a:pt x="1229" y="2779"/>
                  </a:lnTo>
                  <a:lnTo>
                    <a:pt x="1311" y="2771"/>
                  </a:lnTo>
                  <a:lnTo>
                    <a:pt x="1400" y="2763"/>
                  </a:lnTo>
                  <a:lnTo>
                    <a:pt x="1494" y="2757"/>
                  </a:lnTo>
                  <a:lnTo>
                    <a:pt x="1592" y="2751"/>
                  </a:lnTo>
                  <a:lnTo>
                    <a:pt x="1698" y="2747"/>
                  </a:lnTo>
                  <a:lnTo>
                    <a:pt x="1809" y="2743"/>
                  </a:lnTo>
                  <a:lnTo>
                    <a:pt x="1926" y="2741"/>
                  </a:lnTo>
                  <a:lnTo>
                    <a:pt x="1926" y="2038"/>
                  </a:lnTo>
                  <a:lnTo>
                    <a:pt x="1039" y="2038"/>
                  </a:lnTo>
                  <a:close/>
                  <a:moveTo>
                    <a:pt x="260" y="2038"/>
                  </a:moveTo>
                  <a:lnTo>
                    <a:pt x="266" y="2148"/>
                  </a:lnTo>
                  <a:lnTo>
                    <a:pt x="278" y="2254"/>
                  </a:lnTo>
                  <a:lnTo>
                    <a:pt x="297" y="2359"/>
                  </a:lnTo>
                  <a:lnTo>
                    <a:pt x="321" y="2461"/>
                  </a:lnTo>
                  <a:lnTo>
                    <a:pt x="352" y="2561"/>
                  </a:lnTo>
                  <a:lnTo>
                    <a:pt x="389" y="2658"/>
                  </a:lnTo>
                  <a:lnTo>
                    <a:pt x="431" y="2753"/>
                  </a:lnTo>
                  <a:lnTo>
                    <a:pt x="479" y="2844"/>
                  </a:lnTo>
                  <a:lnTo>
                    <a:pt x="531" y="2933"/>
                  </a:lnTo>
                  <a:lnTo>
                    <a:pt x="564" y="2918"/>
                  </a:lnTo>
                  <a:lnTo>
                    <a:pt x="602" y="2904"/>
                  </a:lnTo>
                  <a:lnTo>
                    <a:pt x="646" y="2889"/>
                  </a:lnTo>
                  <a:lnTo>
                    <a:pt x="695" y="2874"/>
                  </a:lnTo>
                  <a:lnTo>
                    <a:pt x="752" y="2859"/>
                  </a:lnTo>
                  <a:lnTo>
                    <a:pt x="813" y="2844"/>
                  </a:lnTo>
                  <a:lnTo>
                    <a:pt x="882" y="2829"/>
                  </a:lnTo>
                  <a:lnTo>
                    <a:pt x="959" y="2816"/>
                  </a:lnTo>
                  <a:lnTo>
                    <a:pt x="1044" y="2803"/>
                  </a:lnTo>
                  <a:lnTo>
                    <a:pt x="1135" y="2791"/>
                  </a:lnTo>
                  <a:lnTo>
                    <a:pt x="1093" y="2689"/>
                  </a:lnTo>
                  <a:lnTo>
                    <a:pt x="1055" y="2586"/>
                  </a:lnTo>
                  <a:lnTo>
                    <a:pt x="1023" y="2481"/>
                  </a:lnTo>
                  <a:lnTo>
                    <a:pt x="996" y="2372"/>
                  </a:lnTo>
                  <a:lnTo>
                    <a:pt x="973" y="2262"/>
                  </a:lnTo>
                  <a:lnTo>
                    <a:pt x="960" y="2151"/>
                  </a:lnTo>
                  <a:lnTo>
                    <a:pt x="952" y="2038"/>
                  </a:lnTo>
                  <a:lnTo>
                    <a:pt x="260" y="2038"/>
                  </a:lnTo>
                  <a:close/>
                  <a:moveTo>
                    <a:pt x="2712" y="1232"/>
                  </a:moveTo>
                  <a:lnTo>
                    <a:pt x="2623" y="1240"/>
                  </a:lnTo>
                  <a:lnTo>
                    <a:pt x="2528" y="1247"/>
                  </a:lnTo>
                  <a:lnTo>
                    <a:pt x="2425" y="1252"/>
                  </a:lnTo>
                  <a:lnTo>
                    <a:pt x="2318" y="1256"/>
                  </a:lnTo>
                  <a:lnTo>
                    <a:pt x="2202" y="1260"/>
                  </a:lnTo>
                  <a:lnTo>
                    <a:pt x="2081" y="1260"/>
                  </a:lnTo>
                  <a:lnTo>
                    <a:pt x="2011" y="1260"/>
                  </a:lnTo>
                  <a:lnTo>
                    <a:pt x="2011" y="1952"/>
                  </a:lnTo>
                  <a:lnTo>
                    <a:pt x="2891" y="1952"/>
                  </a:lnTo>
                  <a:lnTo>
                    <a:pt x="2885" y="1844"/>
                  </a:lnTo>
                  <a:lnTo>
                    <a:pt x="2870" y="1738"/>
                  </a:lnTo>
                  <a:lnTo>
                    <a:pt x="2849" y="1633"/>
                  </a:lnTo>
                  <a:lnTo>
                    <a:pt x="2823" y="1530"/>
                  </a:lnTo>
                  <a:lnTo>
                    <a:pt x="2791" y="1428"/>
                  </a:lnTo>
                  <a:lnTo>
                    <a:pt x="2753" y="1329"/>
                  </a:lnTo>
                  <a:lnTo>
                    <a:pt x="2712" y="1232"/>
                  </a:lnTo>
                  <a:close/>
                  <a:moveTo>
                    <a:pt x="1224" y="1219"/>
                  </a:moveTo>
                  <a:lnTo>
                    <a:pt x="1182" y="1317"/>
                  </a:lnTo>
                  <a:lnTo>
                    <a:pt x="1144" y="1419"/>
                  </a:lnTo>
                  <a:lnTo>
                    <a:pt x="1110" y="1522"/>
                  </a:lnTo>
                  <a:lnTo>
                    <a:pt x="1082" y="1627"/>
                  </a:lnTo>
                  <a:lnTo>
                    <a:pt x="1061" y="1733"/>
                  </a:lnTo>
                  <a:lnTo>
                    <a:pt x="1046" y="1842"/>
                  </a:lnTo>
                  <a:lnTo>
                    <a:pt x="1039" y="1952"/>
                  </a:lnTo>
                  <a:lnTo>
                    <a:pt x="1926" y="1952"/>
                  </a:lnTo>
                  <a:lnTo>
                    <a:pt x="1926" y="1259"/>
                  </a:lnTo>
                  <a:lnTo>
                    <a:pt x="1808" y="1256"/>
                  </a:lnTo>
                  <a:lnTo>
                    <a:pt x="1697" y="1252"/>
                  </a:lnTo>
                  <a:lnTo>
                    <a:pt x="1591" y="1247"/>
                  </a:lnTo>
                  <a:lnTo>
                    <a:pt x="1491" y="1242"/>
                  </a:lnTo>
                  <a:lnTo>
                    <a:pt x="1396" y="1235"/>
                  </a:lnTo>
                  <a:lnTo>
                    <a:pt x="1307" y="1227"/>
                  </a:lnTo>
                  <a:lnTo>
                    <a:pt x="1224" y="1219"/>
                  </a:lnTo>
                  <a:close/>
                  <a:moveTo>
                    <a:pt x="3415" y="1071"/>
                  </a:moveTo>
                  <a:lnTo>
                    <a:pt x="3382" y="1086"/>
                  </a:lnTo>
                  <a:lnTo>
                    <a:pt x="3342" y="1103"/>
                  </a:lnTo>
                  <a:lnTo>
                    <a:pt x="3298" y="1118"/>
                  </a:lnTo>
                  <a:lnTo>
                    <a:pt x="3249" y="1134"/>
                  </a:lnTo>
                  <a:lnTo>
                    <a:pt x="3192" y="1150"/>
                  </a:lnTo>
                  <a:lnTo>
                    <a:pt x="3129" y="1166"/>
                  </a:lnTo>
                  <a:lnTo>
                    <a:pt x="3059" y="1181"/>
                  </a:lnTo>
                  <a:lnTo>
                    <a:pt x="2981" y="1196"/>
                  </a:lnTo>
                  <a:lnTo>
                    <a:pt x="2897" y="1210"/>
                  </a:lnTo>
                  <a:lnTo>
                    <a:pt x="2805" y="1222"/>
                  </a:lnTo>
                  <a:lnTo>
                    <a:pt x="2844" y="1320"/>
                  </a:lnTo>
                  <a:lnTo>
                    <a:pt x="2880" y="1420"/>
                  </a:lnTo>
                  <a:lnTo>
                    <a:pt x="2911" y="1523"/>
                  </a:lnTo>
                  <a:lnTo>
                    <a:pt x="2937" y="1627"/>
                  </a:lnTo>
                  <a:lnTo>
                    <a:pt x="2957" y="1734"/>
                  </a:lnTo>
                  <a:lnTo>
                    <a:pt x="2970" y="1842"/>
                  </a:lnTo>
                  <a:lnTo>
                    <a:pt x="2977" y="1952"/>
                  </a:lnTo>
                  <a:lnTo>
                    <a:pt x="3679" y="1952"/>
                  </a:lnTo>
                  <a:lnTo>
                    <a:pt x="3673" y="1844"/>
                  </a:lnTo>
                  <a:lnTo>
                    <a:pt x="3660" y="1739"/>
                  </a:lnTo>
                  <a:lnTo>
                    <a:pt x="3643" y="1637"/>
                  </a:lnTo>
                  <a:lnTo>
                    <a:pt x="3618" y="1536"/>
                  </a:lnTo>
                  <a:lnTo>
                    <a:pt x="3589" y="1437"/>
                  </a:lnTo>
                  <a:lnTo>
                    <a:pt x="3553" y="1341"/>
                  </a:lnTo>
                  <a:lnTo>
                    <a:pt x="3512" y="1249"/>
                  </a:lnTo>
                  <a:lnTo>
                    <a:pt x="3467" y="1158"/>
                  </a:lnTo>
                  <a:lnTo>
                    <a:pt x="3415" y="1071"/>
                  </a:lnTo>
                  <a:close/>
                  <a:moveTo>
                    <a:pt x="527" y="1065"/>
                  </a:moveTo>
                  <a:lnTo>
                    <a:pt x="476" y="1153"/>
                  </a:lnTo>
                  <a:lnTo>
                    <a:pt x="429" y="1242"/>
                  </a:lnTo>
                  <a:lnTo>
                    <a:pt x="387" y="1337"/>
                  </a:lnTo>
                  <a:lnTo>
                    <a:pt x="351" y="1433"/>
                  </a:lnTo>
                  <a:lnTo>
                    <a:pt x="320" y="1532"/>
                  </a:lnTo>
                  <a:lnTo>
                    <a:pt x="296" y="1634"/>
                  </a:lnTo>
                  <a:lnTo>
                    <a:pt x="277" y="1738"/>
                  </a:lnTo>
                  <a:lnTo>
                    <a:pt x="266" y="1844"/>
                  </a:lnTo>
                  <a:lnTo>
                    <a:pt x="260" y="1952"/>
                  </a:lnTo>
                  <a:lnTo>
                    <a:pt x="952" y="1952"/>
                  </a:lnTo>
                  <a:lnTo>
                    <a:pt x="960" y="1839"/>
                  </a:lnTo>
                  <a:lnTo>
                    <a:pt x="973" y="1729"/>
                  </a:lnTo>
                  <a:lnTo>
                    <a:pt x="994" y="1621"/>
                  </a:lnTo>
                  <a:lnTo>
                    <a:pt x="1022" y="1515"/>
                  </a:lnTo>
                  <a:lnTo>
                    <a:pt x="1054" y="1410"/>
                  </a:lnTo>
                  <a:lnTo>
                    <a:pt x="1091" y="1309"/>
                  </a:lnTo>
                  <a:lnTo>
                    <a:pt x="1131" y="1209"/>
                  </a:lnTo>
                  <a:lnTo>
                    <a:pt x="1039" y="1196"/>
                  </a:lnTo>
                  <a:lnTo>
                    <a:pt x="955" y="1183"/>
                  </a:lnTo>
                  <a:lnTo>
                    <a:pt x="877" y="1169"/>
                  </a:lnTo>
                  <a:lnTo>
                    <a:pt x="808" y="1154"/>
                  </a:lnTo>
                  <a:lnTo>
                    <a:pt x="745" y="1139"/>
                  </a:lnTo>
                  <a:lnTo>
                    <a:pt x="690" y="1124"/>
                  </a:lnTo>
                  <a:lnTo>
                    <a:pt x="641" y="1108"/>
                  </a:lnTo>
                  <a:lnTo>
                    <a:pt x="598" y="1093"/>
                  </a:lnTo>
                  <a:lnTo>
                    <a:pt x="559" y="1079"/>
                  </a:lnTo>
                  <a:lnTo>
                    <a:pt x="527" y="1065"/>
                  </a:lnTo>
                  <a:close/>
                  <a:moveTo>
                    <a:pt x="1765" y="275"/>
                  </a:moveTo>
                  <a:lnTo>
                    <a:pt x="1653" y="291"/>
                  </a:lnTo>
                  <a:lnTo>
                    <a:pt x="1543" y="316"/>
                  </a:lnTo>
                  <a:lnTo>
                    <a:pt x="1437" y="349"/>
                  </a:lnTo>
                  <a:lnTo>
                    <a:pt x="1333" y="386"/>
                  </a:lnTo>
                  <a:lnTo>
                    <a:pt x="1233" y="431"/>
                  </a:lnTo>
                  <a:lnTo>
                    <a:pt x="1136" y="482"/>
                  </a:lnTo>
                  <a:lnTo>
                    <a:pt x="1044" y="538"/>
                  </a:lnTo>
                  <a:lnTo>
                    <a:pt x="954" y="601"/>
                  </a:lnTo>
                  <a:lnTo>
                    <a:pt x="869" y="669"/>
                  </a:lnTo>
                  <a:lnTo>
                    <a:pt x="789" y="742"/>
                  </a:lnTo>
                  <a:lnTo>
                    <a:pt x="713" y="820"/>
                  </a:lnTo>
                  <a:lnTo>
                    <a:pt x="642" y="903"/>
                  </a:lnTo>
                  <a:lnTo>
                    <a:pt x="577" y="990"/>
                  </a:lnTo>
                  <a:lnTo>
                    <a:pt x="607" y="1003"/>
                  </a:lnTo>
                  <a:lnTo>
                    <a:pt x="644" y="1016"/>
                  </a:lnTo>
                  <a:lnTo>
                    <a:pt x="686" y="1030"/>
                  </a:lnTo>
                  <a:lnTo>
                    <a:pt x="736" y="1044"/>
                  </a:lnTo>
                  <a:lnTo>
                    <a:pt x="790" y="1059"/>
                  </a:lnTo>
                  <a:lnTo>
                    <a:pt x="851" y="1073"/>
                  </a:lnTo>
                  <a:lnTo>
                    <a:pt x="919" y="1086"/>
                  </a:lnTo>
                  <a:lnTo>
                    <a:pt x="996" y="1100"/>
                  </a:lnTo>
                  <a:lnTo>
                    <a:pt x="1078" y="1113"/>
                  </a:lnTo>
                  <a:lnTo>
                    <a:pt x="1171" y="1125"/>
                  </a:lnTo>
                  <a:lnTo>
                    <a:pt x="1216" y="1034"/>
                  </a:lnTo>
                  <a:lnTo>
                    <a:pt x="1264" y="947"/>
                  </a:lnTo>
                  <a:lnTo>
                    <a:pt x="1315" y="862"/>
                  </a:lnTo>
                  <a:lnTo>
                    <a:pt x="1367" y="781"/>
                  </a:lnTo>
                  <a:lnTo>
                    <a:pt x="1420" y="702"/>
                  </a:lnTo>
                  <a:lnTo>
                    <a:pt x="1471" y="628"/>
                  </a:lnTo>
                  <a:lnTo>
                    <a:pt x="1524" y="558"/>
                  </a:lnTo>
                  <a:lnTo>
                    <a:pt x="1576" y="492"/>
                  </a:lnTo>
                  <a:lnTo>
                    <a:pt x="1627" y="431"/>
                  </a:lnTo>
                  <a:lnTo>
                    <a:pt x="1675" y="374"/>
                  </a:lnTo>
                  <a:lnTo>
                    <a:pt x="1722" y="321"/>
                  </a:lnTo>
                  <a:lnTo>
                    <a:pt x="1765" y="275"/>
                  </a:lnTo>
                  <a:close/>
                  <a:moveTo>
                    <a:pt x="2164" y="274"/>
                  </a:moveTo>
                  <a:lnTo>
                    <a:pt x="2208" y="321"/>
                  </a:lnTo>
                  <a:lnTo>
                    <a:pt x="2255" y="374"/>
                  </a:lnTo>
                  <a:lnTo>
                    <a:pt x="2305" y="432"/>
                  </a:lnTo>
                  <a:lnTo>
                    <a:pt x="2355" y="495"/>
                  </a:lnTo>
                  <a:lnTo>
                    <a:pt x="2408" y="562"/>
                  </a:lnTo>
                  <a:lnTo>
                    <a:pt x="2461" y="633"/>
                  </a:lnTo>
                  <a:lnTo>
                    <a:pt x="2515" y="708"/>
                  </a:lnTo>
                  <a:lnTo>
                    <a:pt x="2568" y="788"/>
                  </a:lnTo>
                  <a:lnTo>
                    <a:pt x="2620" y="870"/>
                  </a:lnTo>
                  <a:lnTo>
                    <a:pt x="2672" y="958"/>
                  </a:lnTo>
                  <a:lnTo>
                    <a:pt x="2720" y="1046"/>
                  </a:lnTo>
                  <a:lnTo>
                    <a:pt x="2767" y="1140"/>
                  </a:lnTo>
                  <a:lnTo>
                    <a:pt x="2859" y="1128"/>
                  </a:lnTo>
                  <a:lnTo>
                    <a:pt x="2944" y="1115"/>
                  </a:lnTo>
                  <a:lnTo>
                    <a:pt x="3021" y="1101"/>
                  </a:lnTo>
                  <a:lnTo>
                    <a:pt x="3090" y="1088"/>
                  </a:lnTo>
                  <a:lnTo>
                    <a:pt x="3151" y="1073"/>
                  </a:lnTo>
                  <a:lnTo>
                    <a:pt x="3207" y="1058"/>
                  </a:lnTo>
                  <a:lnTo>
                    <a:pt x="3256" y="1041"/>
                  </a:lnTo>
                  <a:lnTo>
                    <a:pt x="3299" y="1026"/>
                  </a:lnTo>
                  <a:lnTo>
                    <a:pt x="3336" y="1013"/>
                  </a:lnTo>
                  <a:lnTo>
                    <a:pt x="3368" y="999"/>
                  </a:lnTo>
                  <a:lnTo>
                    <a:pt x="3307" y="915"/>
                  </a:lnTo>
                  <a:lnTo>
                    <a:pt x="3240" y="837"/>
                  </a:lnTo>
                  <a:lnTo>
                    <a:pt x="3170" y="763"/>
                  </a:lnTo>
                  <a:lnTo>
                    <a:pt x="3096" y="692"/>
                  </a:lnTo>
                  <a:lnTo>
                    <a:pt x="3017" y="627"/>
                  </a:lnTo>
                  <a:lnTo>
                    <a:pt x="2936" y="566"/>
                  </a:lnTo>
                  <a:lnTo>
                    <a:pt x="2849" y="510"/>
                  </a:lnTo>
                  <a:lnTo>
                    <a:pt x="2761" y="458"/>
                  </a:lnTo>
                  <a:lnTo>
                    <a:pt x="2668" y="413"/>
                  </a:lnTo>
                  <a:lnTo>
                    <a:pt x="2572" y="374"/>
                  </a:lnTo>
                  <a:lnTo>
                    <a:pt x="2473" y="339"/>
                  </a:lnTo>
                  <a:lnTo>
                    <a:pt x="2374" y="311"/>
                  </a:lnTo>
                  <a:lnTo>
                    <a:pt x="2270" y="289"/>
                  </a:lnTo>
                  <a:lnTo>
                    <a:pt x="2164" y="274"/>
                  </a:lnTo>
                  <a:close/>
                  <a:moveTo>
                    <a:pt x="2011" y="264"/>
                  </a:moveTo>
                  <a:lnTo>
                    <a:pt x="2011" y="1173"/>
                  </a:lnTo>
                  <a:lnTo>
                    <a:pt x="2141" y="1174"/>
                  </a:lnTo>
                  <a:lnTo>
                    <a:pt x="2261" y="1171"/>
                  </a:lnTo>
                  <a:lnTo>
                    <a:pt x="2375" y="1168"/>
                  </a:lnTo>
                  <a:lnTo>
                    <a:pt x="2481" y="1164"/>
                  </a:lnTo>
                  <a:lnTo>
                    <a:pt x="2581" y="1158"/>
                  </a:lnTo>
                  <a:lnTo>
                    <a:pt x="2673" y="1149"/>
                  </a:lnTo>
                  <a:lnTo>
                    <a:pt x="2630" y="1064"/>
                  </a:lnTo>
                  <a:lnTo>
                    <a:pt x="2583" y="982"/>
                  </a:lnTo>
                  <a:lnTo>
                    <a:pt x="2535" y="902"/>
                  </a:lnTo>
                  <a:lnTo>
                    <a:pt x="2486" y="824"/>
                  </a:lnTo>
                  <a:lnTo>
                    <a:pt x="2436" y="751"/>
                  </a:lnTo>
                  <a:lnTo>
                    <a:pt x="2386" y="681"/>
                  </a:lnTo>
                  <a:lnTo>
                    <a:pt x="2337" y="613"/>
                  </a:lnTo>
                  <a:lnTo>
                    <a:pt x="2287" y="551"/>
                  </a:lnTo>
                  <a:lnTo>
                    <a:pt x="2239" y="492"/>
                  </a:lnTo>
                  <a:lnTo>
                    <a:pt x="2194" y="437"/>
                  </a:lnTo>
                  <a:lnTo>
                    <a:pt x="2149" y="387"/>
                  </a:lnTo>
                  <a:lnTo>
                    <a:pt x="2109" y="341"/>
                  </a:lnTo>
                  <a:lnTo>
                    <a:pt x="2070" y="300"/>
                  </a:lnTo>
                  <a:lnTo>
                    <a:pt x="2036" y="264"/>
                  </a:lnTo>
                  <a:lnTo>
                    <a:pt x="2011" y="264"/>
                  </a:lnTo>
                  <a:close/>
                  <a:moveTo>
                    <a:pt x="1926" y="264"/>
                  </a:moveTo>
                  <a:lnTo>
                    <a:pt x="1894" y="265"/>
                  </a:lnTo>
                  <a:lnTo>
                    <a:pt x="1861" y="300"/>
                  </a:lnTo>
                  <a:lnTo>
                    <a:pt x="1823" y="341"/>
                  </a:lnTo>
                  <a:lnTo>
                    <a:pt x="1782" y="386"/>
                  </a:lnTo>
                  <a:lnTo>
                    <a:pt x="1739" y="435"/>
                  </a:lnTo>
                  <a:lnTo>
                    <a:pt x="1693" y="488"/>
                  </a:lnTo>
                  <a:lnTo>
                    <a:pt x="1646" y="547"/>
                  </a:lnTo>
                  <a:lnTo>
                    <a:pt x="1597" y="608"/>
                  </a:lnTo>
                  <a:lnTo>
                    <a:pt x="1549" y="674"/>
                  </a:lnTo>
                  <a:lnTo>
                    <a:pt x="1498" y="743"/>
                  </a:lnTo>
                  <a:lnTo>
                    <a:pt x="1449" y="815"/>
                  </a:lnTo>
                  <a:lnTo>
                    <a:pt x="1401" y="892"/>
                  </a:lnTo>
                  <a:lnTo>
                    <a:pt x="1353" y="970"/>
                  </a:lnTo>
                  <a:lnTo>
                    <a:pt x="1307" y="1051"/>
                  </a:lnTo>
                  <a:lnTo>
                    <a:pt x="1263" y="1136"/>
                  </a:lnTo>
                  <a:lnTo>
                    <a:pt x="1357" y="1145"/>
                  </a:lnTo>
                  <a:lnTo>
                    <a:pt x="1457" y="1153"/>
                  </a:lnTo>
                  <a:lnTo>
                    <a:pt x="1563" y="1159"/>
                  </a:lnTo>
                  <a:lnTo>
                    <a:pt x="1676" y="1165"/>
                  </a:lnTo>
                  <a:lnTo>
                    <a:pt x="1798" y="1169"/>
                  </a:lnTo>
                  <a:lnTo>
                    <a:pt x="1926" y="1173"/>
                  </a:lnTo>
                  <a:lnTo>
                    <a:pt x="1926" y="264"/>
                  </a:lnTo>
                  <a:close/>
                  <a:moveTo>
                    <a:pt x="1969" y="0"/>
                  </a:moveTo>
                  <a:lnTo>
                    <a:pt x="1969" y="0"/>
                  </a:lnTo>
                  <a:lnTo>
                    <a:pt x="2094" y="5"/>
                  </a:lnTo>
                  <a:lnTo>
                    <a:pt x="2216" y="16"/>
                  </a:lnTo>
                  <a:lnTo>
                    <a:pt x="2335" y="35"/>
                  </a:lnTo>
                  <a:lnTo>
                    <a:pt x="2454" y="61"/>
                  </a:lnTo>
                  <a:lnTo>
                    <a:pt x="2568" y="95"/>
                  </a:lnTo>
                  <a:lnTo>
                    <a:pt x="2680" y="135"/>
                  </a:lnTo>
                  <a:lnTo>
                    <a:pt x="2789" y="181"/>
                  </a:lnTo>
                  <a:lnTo>
                    <a:pt x="2894" y="235"/>
                  </a:lnTo>
                  <a:lnTo>
                    <a:pt x="2996" y="294"/>
                  </a:lnTo>
                  <a:lnTo>
                    <a:pt x="3093" y="359"/>
                  </a:lnTo>
                  <a:lnTo>
                    <a:pt x="3187" y="428"/>
                  </a:lnTo>
                  <a:lnTo>
                    <a:pt x="3276" y="505"/>
                  </a:lnTo>
                  <a:lnTo>
                    <a:pt x="3361" y="586"/>
                  </a:lnTo>
                  <a:lnTo>
                    <a:pt x="3441" y="671"/>
                  </a:lnTo>
                  <a:lnTo>
                    <a:pt x="3515" y="762"/>
                  </a:lnTo>
                  <a:lnTo>
                    <a:pt x="3585" y="857"/>
                  </a:lnTo>
                  <a:lnTo>
                    <a:pt x="3649" y="955"/>
                  </a:lnTo>
                  <a:lnTo>
                    <a:pt x="3707" y="1058"/>
                  </a:lnTo>
                  <a:lnTo>
                    <a:pt x="3759" y="1165"/>
                  </a:lnTo>
                  <a:lnTo>
                    <a:pt x="3806" y="1275"/>
                  </a:lnTo>
                  <a:lnTo>
                    <a:pt x="3845" y="1389"/>
                  </a:lnTo>
                  <a:lnTo>
                    <a:pt x="3877" y="1505"/>
                  </a:lnTo>
                  <a:lnTo>
                    <a:pt x="3903" y="1623"/>
                  </a:lnTo>
                  <a:lnTo>
                    <a:pt x="3923" y="1746"/>
                  </a:lnTo>
                  <a:lnTo>
                    <a:pt x="3934" y="1869"/>
                  </a:lnTo>
                  <a:lnTo>
                    <a:pt x="3938" y="1995"/>
                  </a:lnTo>
                  <a:lnTo>
                    <a:pt x="3934" y="2121"/>
                  </a:lnTo>
                  <a:lnTo>
                    <a:pt x="3923" y="2245"/>
                  </a:lnTo>
                  <a:lnTo>
                    <a:pt x="3903" y="2366"/>
                  </a:lnTo>
                  <a:lnTo>
                    <a:pt x="3877" y="2486"/>
                  </a:lnTo>
                  <a:lnTo>
                    <a:pt x="3845" y="2602"/>
                  </a:lnTo>
                  <a:lnTo>
                    <a:pt x="3806" y="2716"/>
                  </a:lnTo>
                  <a:lnTo>
                    <a:pt x="3759" y="2826"/>
                  </a:lnTo>
                  <a:lnTo>
                    <a:pt x="3707" y="2932"/>
                  </a:lnTo>
                  <a:lnTo>
                    <a:pt x="3649" y="3035"/>
                  </a:lnTo>
                  <a:lnTo>
                    <a:pt x="3585" y="3134"/>
                  </a:lnTo>
                  <a:lnTo>
                    <a:pt x="3515" y="3229"/>
                  </a:lnTo>
                  <a:lnTo>
                    <a:pt x="3441" y="3319"/>
                  </a:lnTo>
                  <a:lnTo>
                    <a:pt x="3361" y="3405"/>
                  </a:lnTo>
                  <a:lnTo>
                    <a:pt x="3276" y="3486"/>
                  </a:lnTo>
                  <a:lnTo>
                    <a:pt x="3187" y="3561"/>
                  </a:lnTo>
                  <a:lnTo>
                    <a:pt x="3093" y="3632"/>
                  </a:lnTo>
                  <a:lnTo>
                    <a:pt x="2996" y="3697"/>
                  </a:lnTo>
                  <a:lnTo>
                    <a:pt x="2894" y="3756"/>
                  </a:lnTo>
                  <a:lnTo>
                    <a:pt x="2789" y="3808"/>
                  </a:lnTo>
                  <a:lnTo>
                    <a:pt x="2680" y="3856"/>
                  </a:lnTo>
                  <a:lnTo>
                    <a:pt x="2568" y="3895"/>
                  </a:lnTo>
                  <a:lnTo>
                    <a:pt x="2454" y="3928"/>
                  </a:lnTo>
                  <a:lnTo>
                    <a:pt x="2335" y="3954"/>
                  </a:lnTo>
                  <a:lnTo>
                    <a:pt x="2216" y="3974"/>
                  </a:lnTo>
                  <a:lnTo>
                    <a:pt x="2094" y="3985"/>
                  </a:lnTo>
                  <a:lnTo>
                    <a:pt x="1969" y="3989"/>
                  </a:lnTo>
                  <a:lnTo>
                    <a:pt x="1845" y="3985"/>
                  </a:lnTo>
                  <a:lnTo>
                    <a:pt x="1723" y="3974"/>
                  </a:lnTo>
                  <a:lnTo>
                    <a:pt x="1602" y="3954"/>
                  </a:lnTo>
                  <a:lnTo>
                    <a:pt x="1485" y="3928"/>
                  </a:lnTo>
                  <a:lnTo>
                    <a:pt x="1370" y="3895"/>
                  </a:lnTo>
                  <a:lnTo>
                    <a:pt x="1258" y="3856"/>
                  </a:lnTo>
                  <a:lnTo>
                    <a:pt x="1150" y="3808"/>
                  </a:lnTo>
                  <a:lnTo>
                    <a:pt x="1044" y="3756"/>
                  </a:lnTo>
                  <a:lnTo>
                    <a:pt x="943" y="3697"/>
                  </a:lnTo>
                  <a:lnTo>
                    <a:pt x="845" y="3632"/>
                  </a:lnTo>
                  <a:lnTo>
                    <a:pt x="752" y="3561"/>
                  </a:lnTo>
                  <a:lnTo>
                    <a:pt x="662" y="3486"/>
                  </a:lnTo>
                  <a:lnTo>
                    <a:pt x="578" y="3405"/>
                  </a:lnTo>
                  <a:lnTo>
                    <a:pt x="498" y="3319"/>
                  </a:lnTo>
                  <a:lnTo>
                    <a:pt x="423" y="3229"/>
                  </a:lnTo>
                  <a:lnTo>
                    <a:pt x="353" y="3134"/>
                  </a:lnTo>
                  <a:lnTo>
                    <a:pt x="289" y="3035"/>
                  </a:lnTo>
                  <a:lnTo>
                    <a:pt x="231" y="2932"/>
                  </a:lnTo>
                  <a:lnTo>
                    <a:pt x="178" y="2826"/>
                  </a:lnTo>
                  <a:lnTo>
                    <a:pt x="133" y="2716"/>
                  </a:lnTo>
                  <a:lnTo>
                    <a:pt x="93" y="2602"/>
                  </a:lnTo>
                  <a:lnTo>
                    <a:pt x="60" y="2486"/>
                  </a:lnTo>
                  <a:lnTo>
                    <a:pt x="34" y="2366"/>
                  </a:lnTo>
                  <a:lnTo>
                    <a:pt x="16" y="2245"/>
                  </a:lnTo>
                  <a:lnTo>
                    <a:pt x="5" y="2121"/>
                  </a:lnTo>
                  <a:lnTo>
                    <a:pt x="0" y="1995"/>
                  </a:lnTo>
                  <a:lnTo>
                    <a:pt x="5" y="1869"/>
                  </a:lnTo>
                  <a:lnTo>
                    <a:pt x="16" y="1746"/>
                  </a:lnTo>
                  <a:lnTo>
                    <a:pt x="34" y="1623"/>
                  </a:lnTo>
                  <a:lnTo>
                    <a:pt x="60" y="1505"/>
                  </a:lnTo>
                  <a:lnTo>
                    <a:pt x="93" y="1389"/>
                  </a:lnTo>
                  <a:lnTo>
                    <a:pt x="133" y="1275"/>
                  </a:lnTo>
                  <a:lnTo>
                    <a:pt x="180" y="1165"/>
                  </a:lnTo>
                  <a:lnTo>
                    <a:pt x="231" y="1058"/>
                  </a:lnTo>
                  <a:lnTo>
                    <a:pt x="289" y="955"/>
                  </a:lnTo>
                  <a:lnTo>
                    <a:pt x="353" y="857"/>
                  </a:lnTo>
                  <a:lnTo>
                    <a:pt x="423" y="762"/>
                  </a:lnTo>
                  <a:lnTo>
                    <a:pt x="498" y="671"/>
                  </a:lnTo>
                  <a:lnTo>
                    <a:pt x="578" y="586"/>
                  </a:lnTo>
                  <a:lnTo>
                    <a:pt x="663" y="505"/>
                  </a:lnTo>
                  <a:lnTo>
                    <a:pt x="752" y="428"/>
                  </a:lnTo>
                  <a:lnTo>
                    <a:pt x="845" y="359"/>
                  </a:lnTo>
                  <a:lnTo>
                    <a:pt x="943" y="294"/>
                  </a:lnTo>
                  <a:lnTo>
                    <a:pt x="1045" y="235"/>
                  </a:lnTo>
                  <a:lnTo>
                    <a:pt x="1150" y="181"/>
                  </a:lnTo>
                  <a:lnTo>
                    <a:pt x="1258" y="135"/>
                  </a:lnTo>
                  <a:lnTo>
                    <a:pt x="1370" y="95"/>
                  </a:lnTo>
                  <a:lnTo>
                    <a:pt x="1485" y="61"/>
                  </a:lnTo>
                  <a:lnTo>
                    <a:pt x="1602" y="35"/>
                  </a:lnTo>
                  <a:lnTo>
                    <a:pt x="1723" y="16"/>
                  </a:lnTo>
                  <a:lnTo>
                    <a:pt x="1845" y="5"/>
                  </a:lnTo>
                  <a:lnTo>
                    <a:pt x="196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764284" y="1867916"/>
            <a:ext cx="2515211" cy="490073"/>
          </a:xfrm>
          <a:prstGeom prst="rect">
            <a:avLst/>
          </a:prstGeom>
          <a:solidFill>
            <a:srgbClr val="FFE6C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A. </a:t>
            </a:r>
            <a:r>
              <a:rPr lang="ko-KR" altLang="en-US" dirty="0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브랜드 중복</a:t>
            </a:r>
          </a:p>
        </p:txBody>
      </p: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773660" y="2600700"/>
          <a:ext cx="767880" cy="3916010"/>
        </p:xfrm>
        <a:graphic>
          <a:graphicData uri="http://schemas.openxmlformats.org/drawingml/2006/table">
            <a:tbl>
              <a:tblPr firstRow="1">
                <a:tableStyleId>{F2DE63D5-997A-4646-A377-4702673A728D}</a:tableStyleId>
              </a:tblPr>
              <a:tblGrid>
                <a:gridCol w="7678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52669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800" u="none" strike="noStrike" dirty="0" err="1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대분류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633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홈</a:t>
                      </a:r>
                      <a:r>
                        <a:rPr lang="en-US" altLang="ko-KR" sz="2400" u="none" strike="noStrike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/</a:t>
                      </a:r>
                      <a:r>
                        <a:rPr lang="ko-KR" altLang="en-US" sz="2400" u="none" strike="noStrike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라이프스타일</a:t>
                      </a:r>
                      <a:endParaRPr lang="ko-KR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9525" marR="9525" marT="9525" marB="0" vert="eaVert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1702870" y="2600699"/>
          <a:ext cx="769874" cy="3890253"/>
        </p:xfrm>
        <a:graphic>
          <a:graphicData uri="http://schemas.openxmlformats.org/drawingml/2006/table">
            <a:tbl>
              <a:tblPr firstRow="1">
                <a:tableStyleId>{F2DE63D5-997A-4646-A377-4702673A728D}</a:tableStyleId>
              </a:tblPr>
              <a:tblGrid>
                <a:gridCol w="7698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48376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800" u="none" strike="noStrike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중분류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187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가구</a:t>
                      </a:r>
                      <a:r>
                        <a:rPr lang="en-US" altLang="ko-KR" sz="2400" u="none" strike="noStrike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/</a:t>
                      </a:r>
                      <a:r>
                        <a:rPr lang="ko-KR" altLang="en-US" sz="2400" u="none" strike="noStrike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침구</a:t>
                      </a:r>
                      <a:r>
                        <a:rPr lang="en-US" altLang="ko-KR" sz="2400" u="none" strike="noStrike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/</a:t>
                      </a:r>
                      <a:r>
                        <a:rPr lang="ko-KR" altLang="en-US" sz="2400" u="none" strike="noStrike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인테리어</a:t>
                      </a:r>
                      <a:endParaRPr lang="ko-KR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9525" marR="9525" marT="9525" marB="0" vert="eaVert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2644542" y="2600698"/>
          <a:ext cx="1772912" cy="3916014"/>
        </p:xfrm>
        <a:graphic>
          <a:graphicData uri="http://schemas.openxmlformats.org/drawingml/2006/table">
            <a:tbl>
              <a:tblPr firstRow="1">
                <a:tableStyleId>{F2DE63D5-997A-4646-A377-4702673A728D}</a:tableStyleId>
              </a:tblPr>
              <a:tblGrid>
                <a:gridCol w="17729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32234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800" u="none" strike="noStrike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소분류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223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침실가구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223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거실가구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223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주방가구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223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수납가구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5484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학생</a:t>
                      </a:r>
                      <a:r>
                        <a:rPr lang="en-US" altLang="ko-KR" sz="1800" u="none" strike="noStrike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/</a:t>
                      </a:r>
                      <a:r>
                        <a:rPr lang="ko-KR" altLang="en-US" sz="1800" u="none" strike="noStrike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사무용가구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/>
        </p:nvGraphicFramePr>
        <p:xfrm>
          <a:off x="4605278" y="2613577"/>
          <a:ext cx="6084187" cy="1147054"/>
        </p:xfrm>
        <a:graphic>
          <a:graphicData uri="http://schemas.openxmlformats.org/drawingml/2006/table">
            <a:tbl>
              <a:tblPr firstRow="1">
                <a:tableStyleId>{F2DE63D5-997A-4646-A377-4702673A728D}</a:tableStyleId>
              </a:tblPr>
              <a:tblGrid>
                <a:gridCol w="60841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73527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800" u="none" strike="noStrike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브랜드 종류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35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히트디자인</a:t>
                      </a:r>
                      <a:r>
                        <a:rPr lang="en-US" altLang="ko-KR" sz="1800" u="none" strike="noStrike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', '</a:t>
                      </a:r>
                      <a:r>
                        <a:rPr lang="ko-KR" altLang="en-US" sz="1800" u="none" strike="noStrike" dirty="0" err="1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휴센</a:t>
                      </a:r>
                      <a:r>
                        <a:rPr lang="en-US" altLang="ko-KR" sz="1800" u="none" strike="noStrike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', '</a:t>
                      </a:r>
                      <a:r>
                        <a:rPr lang="ko-KR" altLang="en-US" sz="1800" u="none" strike="noStrike" dirty="0" err="1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해오름가구</a:t>
                      </a:r>
                      <a:r>
                        <a:rPr lang="en-US" altLang="ko-KR" sz="1800" u="none" strike="noStrike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', '</a:t>
                      </a:r>
                      <a:r>
                        <a:rPr lang="ko-KR" altLang="en-US" sz="1800" u="none" strike="noStrike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한샘</a:t>
                      </a:r>
                      <a:r>
                        <a:rPr lang="en-US" altLang="ko-KR" sz="1800" u="none" strike="noStrike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'  …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47" name="그룹 46">
            <a:extLst>
              <a:ext uri="{FF2B5EF4-FFF2-40B4-BE49-F238E27FC236}">
                <a16:creationId xmlns:a16="http://schemas.microsoft.com/office/drawing/2014/main" xmlns="" id="{1A427661-E32F-4BBA-9B7E-A42CA897370C}"/>
              </a:ext>
            </a:extLst>
          </p:cNvPr>
          <p:cNvGrpSpPr>
            <a:grpSpLocks noChangeAspect="1"/>
          </p:cNvGrpSpPr>
          <p:nvPr/>
        </p:nvGrpSpPr>
        <p:grpSpPr>
          <a:xfrm>
            <a:off x="9068400" y="550800"/>
            <a:ext cx="2357746" cy="804783"/>
            <a:chOff x="9069970" y="357396"/>
            <a:chExt cx="2357746" cy="804783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xmlns="" id="{EC2877E9-5FF1-42FD-8F0A-223C32637C53}"/>
                </a:ext>
              </a:extLst>
            </p:cNvPr>
            <p:cNvGrpSpPr/>
            <p:nvPr/>
          </p:nvGrpSpPr>
          <p:grpSpPr>
            <a:xfrm>
              <a:off x="9136710" y="357396"/>
              <a:ext cx="2246400" cy="385200"/>
              <a:chOff x="2358175" y="5338576"/>
              <a:chExt cx="5590003" cy="956678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xmlns="" id="{AEEEEA10-76F3-4023-9051-1971A15744BA}"/>
                  </a:ext>
                </a:extLst>
              </p:cNvPr>
              <p:cNvSpPr/>
              <p:nvPr/>
            </p:nvSpPr>
            <p:spPr>
              <a:xfrm>
                <a:off x="2358175" y="5338576"/>
                <a:ext cx="960782" cy="956678"/>
              </a:xfrm>
              <a:prstGeom prst="rect">
                <a:avLst/>
              </a:prstGeom>
              <a:solidFill>
                <a:srgbClr val="FF565A"/>
              </a:solidFill>
              <a:ln>
                <a:solidFill>
                  <a:srgbClr val="FF565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xmlns="" id="{1CA23B26-B7DB-47D2-A859-841460532235}"/>
                  </a:ext>
                </a:extLst>
              </p:cNvPr>
              <p:cNvSpPr/>
              <p:nvPr/>
            </p:nvSpPr>
            <p:spPr>
              <a:xfrm>
                <a:off x="3515480" y="5338576"/>
                <a:ext cx="960782" cy="956678"/>
              </a:xfrm>
              <a:prstGeom prst="rect">
                <a:avLst/>
              </a:prstGeom>
              <a:solidFill>
                <a:srgbClr val="FF8878"/>
              </a:solidFill>
              <a:ln>
                <a:solidFill>
                  <a:srgbClr val="FF88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xmlns="" id="{B014E50F-E912-4DE7-9880-C034CAA1ECEB}"/>
                  </a:ext>
                </a:extLst>
              </p:cNvPr>
              <p:cNvSpPr/>
              <p:nvPr/>
            </p:nvSpPr>
            <p:spPr>
              <a:xfrm>
                <a:off x="4672786" y="5338576"/>
                <a:ext cx="960782" cy="956678"/>
              </a:xfrm>
              <a:prstGeom prst="rect">
                <a:avLst/>
              </a:prstGeom>
              <a:solidFill>
                <a:srgbClr val="FFB89B"/>
              </a:solidFill>
              <a:ln>
                <a:solidFill>
                  <a:srgbClr val="FFB89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xmlns="" id="{F7308D11-91DC-4D1D-95AC-B8B8752C618A}"/>
                  </a:ext>
                </a:extLst>
              </p:cNvPr>
              <p:cNvSpPr/>
              <p:nvPr/>
            </p:nvSpPr>
            <p:spPr>
              <a:xfrm>
                <a:off x="6987396" y="5338576"/>
                <a:ext cx="960782" cy="956678"/>
              </a:xfrm>
              <a:prstGeom prst="rect">
                <a:avLst/>
              </a:prstGeom>
              <a:solidFill>
                <a:srgbClr val="84CDC2"/>
              </a:solidFill>
              <a:ln>
                <a:solidFill>
                  <a:srgbClr val="84CD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Freeform 6">
                <a:extLst>
                  <a:ext uri="{FF2B5EF4-FFF2-40B4-BE49-F238E27FC236}">
                    <a16:creationId xmlns:a16="http://schemas.microsoft.com/office/drawing/2014/main" xmlns="" id="{11038FF7-E11E-4081-860B-4D62D17209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94452" y="5469396"/>
                <a:ext cx="688227" cy="695038"/>
              </a:xfrm>
              <a:custGeom>
                <a:avLst/>
                <a:gdLst>
                  <a:gd name="T0" fmla="*/ 651 w 3938"/>
                  <a:gd name="T1" fmla="*/ 2980 h 3989"/>
                  <a:gd name="T2" fmla="*/ 1140 w 3938"/>
                  <a:gd name="T3" fmla="*/ 3510 h 3989"/>
                  <a:gd name="T4" fmla="*/ 1628 w 3938"/>
                  <a:gd name="T5" fmla="*/ 3561 h 3989"/>
                  <a:gd name="T6" fmla="*/ 1174 w 3938"/>
                  <a:gd name="T7" fmla="*/ 2873 h 3989"/>
                  <a:gd name="T8" fmla="*/ 2354 w 3938"/>
                  <a:gd name="T9" fmla="*/ 3497 h 3989"/>
                  <a:gd name="T10" fmla="*/ 2700 w 3938"/>
                  <a:gd name="T11" fmla="*/ 3562 h 3989"/>
                  <a:gd name="T12" fmla="*/ 3330 w 3938"/>
                  <a:gd name="T13" fmla="*/ 2984 h 3989"/>
                  <a:gd name="T14" fmla="*/ 2763 w 3938"/>
                  <a:gd name="T15" fmla="*/ 2859 h 3989"/>
                  <a:gd name="T16" fmla="*/ 1358 w 3938"/>
                  <a:gd name="T17" fmla="*/ 3027 h 3989"/>
                  <a:gd name="T18" fmla="*/ 1783 w 3938"/>
                  <a:gd name="T19" fmla="*/ 3606 h 3989"/>
                  <a:gd name="T20" fmla="*/ 2036 w 3938"/>
                  <a:gd name="T21" fmla="*/ 3726 h 3989"/>
                  <a:gd name="T22" fmla="*/ 2433 w 3938"/>
                  <a:gd name="T23" fmla="*/ 3245 h 3989"/>
                  <a:gd name="T24" fmla="*/ 2259 w 3938"/>
                  <a:gd name="T25" fmla="*/ 2828 h 3989"/>
                  <a:gd name="T26" fmla="*/ 2801 w 3938"/>
                  <a:gd name="T27" fmla="*/ 2777 h 3989"/>
                  <a:gd name="T28" fmla="*/ 3377 w 3938"/>
                  <a:gd name="T29" fmla="*/ 2910 h 3989"/>
                  <a:gd name="T30" fmla="*/ 3673 w 3938"/>
                  <a:gd name="T31" fmla="*/ 2146 h 3989"/>
                  <a:gd name="T32" fmla="*/ 2537 w 3938"/>
                  <a:gd name="T33" fmla="*/ 2752 h 3989"/>
                  <a:gd name="T34" fmla="*/ 2892 w 3938"/>
                  <a:gd name="T35" fmla="*/ 2038 h 3989"/>
                  <a:gd name="T36" fmla="*/ 1229 w 3938"/>
                  <a:gd name="T37" fmla="*/ 2779 h 3989"/>
                  <a:gd name="T38" fmla="*/ 1039 w 3938"/>
                  <a:gd name="T39" fmla="*/ 2038 h 3989"/>
                  <a:gd name="T40" fmla="*/ 479 w 3938"/>
                  <a:gd name="T41" fmla="*/ 2844 h 3989"/>
                  <a:gd name="T42" fmla="*/ 959 w 3938"/>
                  <a:gd name="T43" fmla="*/ 2816 h 3989"/>
                  <a:gd name="T44" fmla="*/ 952 w 3938"/>
                  <a:gd name="T45" fmla="*/ 2038 h 3989"/>
                  <a:gd name="T46" fmla="*/ 2011 w 3938"/>
                  <a:gd name="T47" fmla="*/ 1260 h 3989"/>
                  <a:gd name="T48" fmla="*/ 2712 w 3938"/>
                  <a:gd name="T49" fmla="*/ 1232 h 3989"/>
                  <a:gd name="T50" fmla="*/ 1926 w 3938"/>
                  <a:gd name="T51" fmla="*/ 1952 h 3989"/>
                  <a:gd name="T52" fmla="*/ 3415 w 3938"/>
                  <a:gd name="T53" fmla="*/ 1071 h 3989"/>
                  <a:gd name="T54" fmla="*/ 2897 w 3938"/>
                  <a:gd name="T55" fmla="*/ 1210 h 3989"/>
                  <a:gd name="T56" fmla="*/ 3679 w 3938"/>
                  <a:gd name="T57" fmla="*/ 1952 h 3989"/>
                  <a:gd name="T58" fmla="*/ 3415 w 3938"/>
                  <a:gd name="T59" fmla="*/ 1071 h 3989"/>
                  <a:gd name="T60" fmla="*/ 266 w 3938"/>
                  <a:gd name="T61" fmla="*/ 1844 h 3989"/>
                  <a:gd name="T62" fmla="*/ 1131 w 3938"/>
                  <a:gd name="T63" fmla="*/ 1209 h 3989"/>
                  <a:gd name="T64" fmla="*/ 559 w 3938"/>
                  <a:gd name="T65" fmla="*/ 1079 h 3989"/>
                  <a:gd name="T66" fmla="*/ 1044 w 3938"/>
                  <a:gd name="T67" fmla="*/ 538 h 3989"/>
                  <a:gd name="T68" fmla="*/ 686 w 3938"/>
                  <a:gd name="T69" fmla="*/ 1030 h 3989"/>
                  <a:gd name="T70" fmla="*/ 1264 w 3938"/>
                  <a:gd name="T71" fmla="*/ 947 h 3989"/>
                  <a:gd name="T72" fmla="*/ 1722 w 3938"/>
                  <a:gd name="T73" fmla="*/ 321 h 3989"/>
                  <a:gd name="T74" fmla="*/ 2515 w 3938"/>
                  <a:gd name="T75" fmla="*/ 708 h 3989"/>
                  <a:gd name="T76" fmla="*/ 3090 w 3938"/>
                  <a:gd name="T77" fmla="*/ 1088 h 3989"/>
                  <a:gd name="T78" fmla="*/ 3170 w 3938"/>
                  <a:gd name="T79" fmla="*/ 763 h 3989"/>
                  <a:gd name="T80" fmla="*/ 2374 w 3938"/>
                  <a:gd name="T81" fmla="*/ 311 h 3989"/>
                  <a:gd name="T82" fmla="*/ 2581 w 3938"/>
                  <a:gd name="T83" fmla="*/ 1158 h 3989"/>
                  <a:gd name="T84" fmla="*/ 2287 w 3938"/>
                  <a:gd name="T85" fmla="*/ 551 h 3989"/>
                  <a:gd name="T86" fmla="*/ 1894 w 3938"/>
                  <a:gd name="T87" fmla="*/ 265 h 3989"/>
                  <a:gd name="T88" fmla="*/ 1498 w 3938"/>
                  <a:gd name="T89" fmla="*/ 743 h 3989"/>
                  <a:gd name="T90" fmla="*/ 1676 w 3938"/>
                  <a:gd name="T91" fmla="*/ 1165 h 3989"/>
                  <a:gd name="T92" fmla="*/ 2454 w 3938"/>
                  <a:gd name="T93" fmla="*/ 61 h 3989"/>
                  <a:gd name="T94" fmla="*/ 3361 w 3938"/>
                  <a:gd name="T95" fmla="*/ 586 h 3989"/>
                  <a:gd name="T96" fmla="*/ 3877 w 3938"/>
                  <a:gd name="T97" fmla="*/ 1505 h 3989"/>
                  <a:gd name="T98" fmla="*/ 3845 w 3938"/>
                  <a:gd name="T99" fmla="*/ 2602 h 3989"/>
                  <a:gd name="T100" fmla="*/ 3276 w 3938"/>
                  <a:gd name="T101" fmla="*/ 3486 h 3989"/>
                  <a:gd name="T102" fmla="*/ 2335 w 3938"/>
                  <a:gd name="T103" fmla="*/ 3954 h 3989"/>
                  <a:gd name="T104" fmla="*/ 1258 w 3938"/>
                  <a:gd name="T105" fmla="*/ 3856 h 3989"/>
                  <a:gd name="T106" fmla="*/ 423 w 3938"/>
                  <a:gd name="T107" fmla="*/ 3229 h 3989"/>
                  <a:gd name="T108" fmla="*/ 16 w 3938"/>
                  <a:gd name="T109" fmla="*/ 2245 h 3989"/>
                  <a:gd name="T110" fmla="*/ 180 w 3938"/>
                  <a:gd name="T111" fmla="*/ 1165 h 3989"/>
                  <a:gd name="T112" fmla="*/ 845 w 3938"/>
                  <a:gd name="T113" fmla="*/ 359 h 3989"/>
                  <a:gd name="T114" fmla="*/ 1845 w 3938"/>
                  <a:gd name="T115" fmla="*/ 5 h 39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938" h="3989">
                    <a:moveTo>
                      <a:pt x="1174" y="2873"/>
                    </a:moveTo>
                    <a:lnTo>
                      <a:pt x="1083" y="2885"/>
                    </a:lnTo>
                    <a:lnTo>
                      <a:pt x="1001" y="2898"/>
                    </a:lnTo>
                    <a:lnTo>
                      <a:pt x="925" y="2912"/>
                    </a:lnTo>
                    <a:lnTo>
                      <a:pt x="858" y="2925"/>
                    </a:lnTo>
                    <a:lnTo>
                      <a:pt x="796" y="2939"/>
                    </a:lnTo>
                    <a:lnTo>
                      <a:pt x="742" y="2953"/>
                    </a:lnTo>
                    <a:lnTo>
                      <a:pt x="692" y="2967"/>
                    </a:lnTo>
                    <a:lnTo>
                      <a:pt x="651" y="2980"/>
                    </a:lnTo>
                    <a:lnTo>
                      <a:pt x="614" y="2994"/>
                    </a:lnTo>
                    <a:lnTo>
                      <a:pt x="582" y="3007"/>
                    </a:lnTo>
                    <a:lnTo>
                      <a:pt x="647" y="3093"/>
                    </a:lnTo>
                    <a:lnTo>
                      <a:pt x="718" y="3175"/>
                    </a:lnTo>
                    <a:lnTo>
                      <a:pt x="793" y="3253"/>
                    </a:lnTo>
                    <a:lnTo>
                      <a:pt x="874" y="3325"/>
                    </a:lnTo>
                    <a:lnTo>
                      <a:pt x="959" y="3392"/>
                    </a:lnTo>
                    <a:lnTo>
                      <a:pt x="1047" y="3454"/>
                    </a:lnTo>
                    <a:lnTo>
                      <a:pt x="1140" y="3510"/>
                    </a:lnTo>
                    <a:lnTo>
                      <a:pt x="1236" y="3561"/>
                    </a:lnTo>
                    <a:lnTo>
                      <a:pt x="1336" y="3605"/>
                    </a:lnTo>
                    <a:lnTo>
                      <a:pt x="1439" y="3642"/>
                    </a:lnTo>
                    <a:lnTo>
                      <a:pt x="1544" y="3673"/>
                    </a:lnTo>
                    <a:lnTo>
                      <a:pt x="1653" y="3698"/>
                    </a:lnTo>
                    <a:lnTo>
                      <a:pt x="1765" y="3716"/>
                    </a:lnTo>
                    <a:lnTo>
                      <a:pt x="1722" y="3668"/>
                    </a:lnTo>
                    <a:lnTo>
                      <a:pt x="1676" y="3617"/>
                    </a:lnTo>
                    <a:lnTo>
                      <a:pt x="1628" y="3561"/>
                    </a:lnTo>
                    <a:lnTo>
                      <a:pt x="1577" y="3500"/>
                    </a:lnTo>
                    <a:lnTo>
                      <a:pt x="1527" y="3435"/>
                    </a:lnTo>
                    <a:lnTo>
                      <a:pt x="1474" y="3365"/>
                    </a:lnTo>
                    <a:lnTo>
                      <a:pt x="1422" y="3291"/>
                    </a:lnTo>
                    <a:lnTo>
                      <a:pt x="1370" y="3215"/>
                    </a:lnTo>
                    <a:lnTo>
                      <a:pt x="1319" y="3134"/>
                    </a:lnTo>
                    <a:lnTo>
                      <a:pt x="1268" y="3050"/>
                    </a:lnTo>
                    <a:lnTo>
                      <a:pt x="1220" y="2963"/>
                    </a:lnTo>
                    <a:lnTo>
                      <a:pt x="1174" y="2873"/>
                    </a:lnTo>
                    <a:close/>
                    <a:moveTo>
                      <a:pt x="2763" y="2859"/>
                    </a:moveTo>
                    <a:lnTo>
                      <a:pt x="2716" y="2952"/>
                    </a:lnTo>
                    <a:lnTo>
                      <a:pt x="2668" y="3040"/>
                    </a:lnTo>
                    <a:lnTo>
                      <a:pt x="2618" y="3125"/>
                    </a:lnTo>
                    <a:lnTo>
                      <a:pt x="2565" y="3208"/>
                    </a:lnTo>
                    <a:lnTo>
                      <a:pt x="2512" y="3286"/>
                    </a:lnTo>
                    <a:lnTo>
                      <a:pt x="2459" y="3361"/>
                    </a:lnTo>
                    <a:lnTo>
                      <a:pt x="2406" y="3431"/>
                    </a:lnTo>
                    <a:lnTo>
                      <a:pt x="2354" y="3497"/>
                    </a:lnTo>
                    <a:lnTo>
                      <a:pt x="2303" y="3560"/>
                    </a:lnTo>
                    <a:lnTo>
                      <a:pt x="2254" y="3617"/>
                    </a:lnTo>
                    <a:lnTo>
                      <a:pt x="2208" y="3670"/>
                    </a:lnTo>
                    <a:lnTo>
                      <a:pt x="2164" y="3717"/>
                    </a:lnTo>
                    <a:lnTo>
                      <a:pt x="2277" y="3701"/>
                    </a:lnTo>
                    <a:lnTo>
                      <a:pt x="2387" y="3676"/>
                    </a:lnTo>
                    <a:lnTo>
                      <a:pt x="2494" y="3645"/>
                    </a:lnTo>
                    <a:lnTo>
                      <a:pt x="2599" y="3606"/>
                    </a:lnTo>
                    <a:lnTo>
                      <a:pt x="2700" y="3562"/>
                    </a:lnTo>
                    <a:lnTo>
                      <a:pt x="2798" y="3511"/>
                    </a:lnTo>
                    <a:lnTo>
                      <a:pt x="2892" y="3454"/>
                    </a:lnTo>
                    <a:lnTo>
                      <a:pt x="2982" y="3391"/>
                    </a:lnTo>
                    <a:lnTo>
                      <a:pt x="3067" y="3322"/>
                    </a:lnTo>
                    <a:lnTo>
                      <a:pt x="3149" y="3249"/>
                    </a:lnTo>
                    <a:lnTo>
                      <a:pt x="3225" y="3170"/>
                    </a:lnTo>
                    <a:lnTo>
                      <a:pt x="3297" y="3086"/>
                    </a:lnTo>
                    <a:lnTo>
                      <a:pt x="3362" y="2998"/>
                    </a:lnTo>
                    <a:lnTo>
                      <a:pt x="3330" y="2984"/>
                    </a:lnTo>
                    <a:lnTo>
                      <a:pt x="3293" y="2970"/>
                    </a:lnTo>
                    <a:lnTo>
                      <a:pt x="3250" y="2955"/>
                    </a:lnTo>
                    <a:lnTo>
                      <a:pt x="3201" y="2940"/>
                    </a:lnTo>
                    <a:lnTo>
                      <a:pt x="3145" y="2925"/>
                    </a:lnTo>
                    <a:lnTo>
                      <a:pt x="3083" y="2910"/>
                    </a:lnTo>
                    <a:lnTo>
                      <a:pt x="3014" y="2897"/>
                    </a:lnTo>
                    <a:lnTo>
                      <a:pt x="2938" y="2883"/>
                    </a:lnTo>
                    <a:lnTo>
                      <a:pt x="2854" y="2870"/>
                    </a:lnTo>
                    <a:lnTo>
                      <a:pt x="2763" y="2859"/>
                    </a:lnTo>
                    <a:close/>
                    <a:moveTo>
                      <a:pt x="1926" y="2827"/>
                    </a:moveTo>
                    <a:lnTo>
                      <a:pt x="1799" y="2829"/>
                    </a:lnTo>
                    <a:lnTo>
                      <a:pt x="1678" y="2834"/>
                    </a:lnTo>
                    <a:lnTo>
                      <a:pt x="1565" y="2839"/>
                    </a:lnTo>
                    <a:lnTo>
                      <a:pt x="1459" y="2847"/>
                    </a:lnTo>
                    <a:lnTo>
                      <a:pt x="1360" y="2854"/>
                    </a:lnTo>
                    <a:lnTo>
                      <a:pt x="1268" y="2863"/>
                    </a:lnTo>
                    <a:lnTo>
                      <a:pt x="1312" y="2947"/>
                    </a:lnTo>
                    <a:lnTo>
                      <a:pt x="1358" y="3027"/>
                    </a:lnTo>
                    <a:lnTo>
                      <a:pt x="1405" y="3105"/>
                    </a:lnTo>
                    <a:lnTo>
                      <a:pt x="1453" y="3180"/>
                    </a:lnTo>
                    <a:lnTo>
                      <a:pt x="1502" y="3251"/>
                    </a:lnTo>
                    <a:lnTo>
                      <a:pt x="1551" y="3320"/>
                    </a:lnTo>
                    <a:lnTo>
                      <a:pt x="1600" y="3385"/>
                    </a:lnTo>
                    <a:lnTo>
                      <a:pt x="1648" y="3446"/>
                    </a:lnTo>
                    <a:lnTo>
                      <a:pt x="1694" y="3503"/>
                    </a:lnTo>
                    <a:lnTo>
                      <a:pt x="1740" y="3556"/>
                    </a:lnTo>
                    <a:lnTo>
                      <a:pt x="1783" y="3606"/>
                    </a:lnTo>
                    <a:lnTo>
                      <a:pt x="1823" y="3650"/>
                    </a:lnTo>
                    <a:lnTo>
                      <a:pt x="1861" y="3689"/>
                    </a:lnTo>
                    <a:lnTo>
                      <a:pt x="1894" y="3726"/>
                    </a:lnTo>
                    <a:lnTo>
                      <a:pt x="1926" y="3727"/>
                    </a:lnTo>
                    <a:lnTo>
                      <a:pt x="1926" y="2827"/>
                    </a:lnTo>
                    <a:close/>
                    <a:moveTo>
                      <a:pt x="2139" y="2826"/>
                    </a:moveTo>
                    <a:lnTo>
                      <a:pt x="2011" y="2826"/>
                    </a:lnTo>
                    <a:lnTo>
                      <a:pt x="2011" y="3727"/>
                    </a:lnTo>
                    <a:lnTo>
                      <a:pt x="2036" y="3726"/>
                    </a:lnTo>
                    <a:lnTo>
                      <a:pt x="2069" y="3689"/>
                    </a:lnTo>
                    <a:lnTo>
                      <a:pt x="2107" y="3650"/>
                    </a:lnTo>
                    <a:lnTo>
                      <a:pt x="2148" y="3605"/>
                    </a:lnTo>
                    <a:lnTo>
                      <a:pt x="2192" y="3555"/>
                    </a:lnTo>
                    <a:lnTo>
                      <a:pt x="2238" y="3501"/>
                    </a:lnTo>
                    <a:lnTo>
                      <a:pt x="2285" y="3442"/>
                    </a:lnTo>
                    <a:lnTo>
                      <a:pt x="2334" y="3380"/>
                    </a:lnTo>
                    <a:lnTo>
                      <a:pt x="2383" y="3314"/>
                    </a:lnTo>
                    <a:lnTo>
                      <a:pt x="2433" y="3245"/>
                    </a:lnTo>
                    <a:lnTo>
                      <a:pt x="2482" y="3171"/>
                    </a:lnTo>
                    <a:lnTo>
                      <a:pt x="2531" y="3095"/>
                    </a:lnTo>
                    <a:lnTo>
                      <a:pt x="2579" y="3017"/>
                    </a:lnTo>
                    <a:lnTo>
                      <a:pt x="2625" y="2934"/>
                    </a:lnTo>
                    <a:lnTo>
                      <a:pt x="2669" y="2849"/>
                    </a:lnTo>
                    <a:lnTo>
                      <a:pt x="2577" y="2842"/>
                    </a:lnTo>
                    <a:lnTo>
                      <a:pt x="2477" y="2836"/>
                    </a:lnTo>
                    <a:lnTo>
                      <a:pt x="2372" y="2831"/>
                    </a:lnTo>
                    <a:lnTo>
                      <a:pt x="2259" y="2828"/>
                    </a:lnTo>
                    <a:lnTo>
                      <a:pt x="2139" y="2826"/>
                    </a:lnTo>
                    <a:close/>
                    <a:moveTo>
                      <a:pt x="2977" y="2038"/>
                    </a:moveTo>
                    <a:lnTo>
                      <a:pt x="2970" y="2149"/>
                    </a:lnTo>
                    <a:lnTo>
                      <a:pt x="2957" y="2259"/>
                    </a:lnTo>
                    <a:lnTo>
                      <a:pt x="2936" y="2366"/>
                    </a:lnTo>
                    <a:lnTo>
                      <a:pt x="2910" y="2472"/>
                    </a:lnTo>
                    <a:lnTo>
                      <a:pt x="2878" y="2576"/>
                    </a:lnTo>
                    <a:lnTo>
                      <a:pt x="2842" y="2677"/>
                    </a:lnTo>
                    <a:lnTo>
                      <a:pt x="2801" y="2777"/>
                    </a:lnTo>
                    <a:lnTo>
                      <a:pt x="2892" y="2788"/>
                    </a:lnTo>
                    <a:lnTo>
                      <a:pt x="2976" y="2802"/>
                    </a:lnTo>
                    <a:lnTo>
                      <a:pt x="3054" y="2816"/>
                    </a:lnTo>
                    <a:lnTo>
                      <a:pt x="3123" y="2832"/>
                    </a:lnTo>
                    <a:lnTo>
                      <a:pt x="3187" y="2847"/>
                    </a:lnTo>
                    <a:lnTo>
                      <a:pt x="3244" y="2863"/>
                    </a:lnTo>
                    <a:lnTo>
                      <a:pt x="3293" y="2879"/>
                    </a:lnTo>
                    <a:lnTo>
                      <a:pt x="3339" y="2894"/>
                    </a:lnTo>
                    <a:lnTo>
                      <a:pt x="3377" y="2910"/>
                    </a:lnTo>
                    <a:lnTo>
                      <a:pt x="3411" y="2925"/>
                    </a:lnTo>
                    <a:lnTo>
                      <a:pt x="3463" y="2838"/>
                    </a:lnTo>
                    <a:lnTo>
                      <a:pt x="3510" y="2747"/>
                    </a:lnTo>
                    <a:lnTo>
                      <a:pt x="3551" y="2653"/>
                    </a:lnTo>
                    <a:lnTo>
                      <a:pt x="3588" y="2557"/>
                    </a:lnTo>
                    <a:lnTo>
                      <a:pt x="3617" y="2457"/>
                    </a:lnTo>
                    <a:lnTo>
                      <a:pt x="3642" y="2356"/>
                    </a:lnTo>
                    <a:lnTo>
                      <a:pt x="3660" y="2252"/>
                    </a:lnTo>
                    <a:lnTo>
                      <a:pt x="3673" y="2146"/>
                    </a:lnTo>
                    <a:lnTo>
                      <a:pt x="3679" y="2038"/>
                    </a:lnTo>
                    <a:lnTo>
                      <a:pt x="2977" y="2038"/>
                    </a:lnTo>
                    <a:close/>
                    <a:moveTo>
                      <a:pt x="2011" y="2038"/>
                    </a:moveTo>
                    <a:lnTo>
                      <a:pt x="2011" y="2739"/>
                    </a:lnTo>
                    <a:lnTo>
                      <a:pt x="2128" y="2739"/>
                    </a:lnTo>
                    <a:lnTo>
                      <a:pt x="2239" y="2741"/>
                    </a:lnTo>
                    <a:lnTo>
                      <a:pt x="2344" y="2743"/>
                    </a:lnTo>
                    <a:lnTo>
                      <a:pt x="2444" y="2747"/>
                    </a:lnTo>
                    <a:lnTo>
                      <a:pt x="2537" y="2752"/>
                    </a:lnTo>
                    <a:lnTo>
                      <a:pt x="2626" y="2759"/>
                    </a:lnTo>
                    <a:lnTo>
                      <a:pt x="2709" y="2767"/>
                    </a:lnTo>
                    <a:lnTo>
                      <a:pt x="2751" y="2668"/>
                    </a:lnTo>
                    <a:lnTo>
                      <a:pt x="2789" y="2568"/>
                    </a:lnTo>
                    <a:lnTo>
                      <a:pt x="2822" y="2466"/>
                    </a:lnTo>
                    <a:lnTo>
                      <a:pt x="2849" y="2361"/>
                    </a:lnTo>
                    <a:lnTo>
                      <a:pt x="2870" y="2255"/>
                    </a:lnTo>
                    <a:lnTo>
                      <a:pt x="2885" y="2148"/>
                    </a:lnTo>
                    <a:lnTo>
                      <a:pt x="2892" y="2038"/>
                    </a:lnTo>
                    <a:lnTo>
                      <a:pt x="2011" y="2038"/>
                    </a:lnTo>
                    <a:close/>
                    <a:moveTo>
                      <a:pt x="1039" y="2038"/>
                    </a:moveTo>
                    <a:lnTo>
                      <a:pt x="1046" y="2149"/>
                    </a:lnTo>
                    <a:lnTo>
                      <a:pt x="1062" y="2259"/>
                    </a:lnTo>
                    <a:lnTo>
                      <a:pt x="1083" y="2367"/>
                    </a:lnTo>
                    <a:lnTo>
                      <a:pt x="1111" y="2473"/>
                    </a:lnTo>
                    <a:lnTo>
                      <a:pt x="1146" y="2577"/>
                    </a:lnTo>
                    <a:lnTo>
                      <a:pt x="1184" y="2679"/>
                    </a:lnTo>
                    <a:lnTo>
                      <a:pt x="1229" y="2779"/>
                    </a:lnTo>
                    <a:lnTo>
                      <a:pt x="1311" y="2771"/>
                    </a:lnTo>
                    <a:lnTo>
                      <a:pt x="1400" y="2763"/>
                    </a:lnTo>
                    <a:lnTo>
                      <a:pt x="1494" y="2757"/>
                    </a:lnTo>
                    <a:lnTo>
                      <a:pt x="1592" y="2751"/>
                    </a:lnTo>
                    <a:lnTo>
                      <a:pt x="1698" y="2747"/>
                    </a:lnTo>
                    <a:lnTo>
                      <a:pt x="1809" y="2743"/>
                    </a:lnTo>
                    <a:lnTo>
                      <a:pt x="1926" y="2741"/>
                    </a:lnTo>
                    <a:lnTo>
                      <a:pt x="1926" y="2038"/>
                    </a:lnTo>
                    <a:lnTo>
                      <a:pt x="1039" y="2038"/>
                    </a:lnTo>
                    <a:close/>
                    <a:moveTo>
                      <a:pt x="260" y="2038"/>
                    </a:moveTo>
                    <a:lnTo>
                      <a:pt x="266" y="2148"/>
                    </a:lnTo>
                    <a:lnTo>
                      <a:pt x="278" y="2254"/>
                    </a:lnTo>
                    <a:lnTo>
                      <a:pt x="297" y="2359"/>
                    </a:lnTo>
                    <a:lnTo>
                      <a:pt x="321" y="2461"/>
                    </a:lnTo>
                    <a:lnTo>
                      <a:pt x="352" y="2561"/>
                    </a:lnTo>
                    <a:lnTo>
                      <a:pt x="389" y="2658"/>
                    </a:lnTo>
                    <a:lnTo>
                      <a:pt x="431" y="2753"/>
                    </a:lnTo>
                    <a:lnTo>
                      <a:pt x="479" y="2844"/>
                    </a:lnTo>
                    <a:lnTo>
                      <a:pt x="531" y="2933"/>
                    </a:lnTo>
                    <a:lnTo>
                      <a:pt x="564" y="2918"/>
                    </a:lnTo>
                    <a:lnTo>
                      <a:pt x="602" y="2904"/>
                    </a:lnTo>
                    <a:lnTo>
                      <a:pt x="646" y="2889"/>
                    </a:lnTo>
                    <a:lnTo>
                      <a:pt x="695" y="2874"/>
                    </a:lnTo>
                    <a:lnTo>
                      <a:pt x="752" y="2859"/>
                    </a:lnTo>
                    <a:lnTo>
                      <a:pt x="813" y="2844"/>
                    </a:lnTo>
                    <a:lnTo>
                      <a:pt x="882" y="2829"/>
                    </a:lnTo>
                    <a:lnTo>
                      <a:pt x="959" y="2816"/>
                    </a:lnTo>
                    <a:lnTo>
                      <a:pt x="1044" y="2803"/>
                    </a:lnTo>
                    <a:lnTo>
                      <a:pt x="1135" y="2791"/>
                    </a:lnTo>
                    <a:lnTo>
                      <a:pt x="1093" y="2689"/>
                    </a:lnTo>
                    <a:lnTo>
                      <a:pt x="1055" y="2586"/>
                    </a:lnTo>
                    <a:lnTo>
                      <a:pt x="1023" y="2481"/>
                    </a:lnTo>
                    <a:lnTo>
                      <a:pt x="996" y="2372"/>
                    </a:lnTo>
                    <a:lnTo>
                      <a:pt x="973" y="2262"/>
                    </a:lnTo>
                    <a:lnTo>
                      <a:pt x="960" y="2151"/>
                    </a:lnTo>
                    <a:lnTo>
                      <a:pt x="952" y="2038"/>
                    </a:lnTo>
                    <a:lnTo>
                      <a:pt x="260" y="2038"/>
                    </a:lnTo>
                    <a:close/>
                    <a:moveTo>
                      <a:pt x="2712" y="1232"/>
                    </a:moveTo>
                    <a:lnTo>
                      <a:pt x="2623" y="1240"/>
                    </a:lnTo>
                    <a:lnTo>
                      <a:pt x="2528" y="1247"/>
                    </a:lnTo>
                    <a:lnTo>
                      <a:pt x="2425" y="1252"/>
                    </a:lnTo>
                    <a:lnTo>
                      <a:pt x="2318" y="1256"/>
                    </a:lnTo>
                    <a:lnTo>
                      <a:pt x="2202" y="1260"/>
                    </a:lnTo>
                    <a:lnTo>
                      <a:pt x="2081" y="1260"/>
                    </a:lnTo>
                    <a:lnTo>
                      <a:pt x="2011" y="1260"/>
                    </a:lnTo>
                    <a:lnTo>
                      <a:pt x="2011" y="1952"/>
                    </a:lnTo>
                    <a:lnTo>
                      <a:pt x="2891" y="1952"/>
                    </a:lnTo>
                    <a:lnTo>
                      <a:pt x="2885" y="1844"/>
                    </a:lnTo>
                    <a:lnTo>
                      <a:pt x="2870" y="1738"/>
                    </a:lnTo>
                    <a:lnTo>
                      <a:pt x="2849" y="1633"/>
                    </a:lnTo>
                    <a:lnTo>
                      <a:pt x="2823" y="1530"/>
                    </a:lnTo>
                    <a:lnTo>
                      <a:pt x="2791" y="1428"/>
                    </a:lnTo>
                    <a:lnTo>
                      <a:pt x="2753" y="1329"/>
                    </a:lnTo>
                    <a:lnTo>
                      <a:pt x="2712" y="1232"/>
                    </a:lnTo>
                    <a:close/>
                    <a:moveTo>
                      <a:pt x="1224" y="1219"/>
                    </a:moveTo>
                    <a:lnTo>
                      <a:pt x="1182" y="1317"/>
                    </a:lnTo>
                    <a:lnTo>
                      <a:pt x="1144" y="1419"/>
                    </a:lnTo>
                    <a:lnTo>
                      <a:pt x="1110" y="1522"/>
                    </a:lnTo>
                    <a:lnTo>
                      <a:pt x="1082" y="1627"/>
                    </a:lnTo>
                    <a:lnTo>
                      <a:pt x="1061" y="1733"/>
                    </a:lnTo>
                    <a:lnTo>
                      <a:pt x="1046" y="1842"/>
                    </a:lnTo>
                    <a:lnTo>
                      <a:pt x="1039" y="1952"/>
                    </a:lnTo>
                    <a:lnTo>
                      <a:pt x="1926" y="1952"/>
                    </a:lnTo>
                    <a:lnTo>
                      <a:pt x="1926" y="1259"/>
                    </a:lnTo>
                    <a:lnTo>
                      <a:pt x="1808" y="1256"/>
                    </a:lnTo>
                    <a:lnTo>
                      <a:pt x="1697" y="1252"/>
                    </a:lnTo>
                    <a:lnTo>
                      <a:pt x="1591" y="1247"/>
                    </a:lnTo>
                    <a:lnTo>
                      <a:pt x="1491" y="1242"/>
                    </a:lnTo>
                    <a:lnTo>
                      <a:pt x="1396" y="1235"/>
                    </a:lnTo>
                    <a:lnTo>
                      <a:pt x="1307" y="1227"/>
                    </a:lnTo>
                    <a:lnTo>
                      <a:pt x="1224" y="1219"/>
                    </a:lnTo>
                    <a:close/>
                    <a:moveTo>
                      <a:pt x="3415" y="1071"/>
                    </a:moveTo>
                    <a:lnTo>
                      <a:pt x="3382" y="1086"/>
                    </a:lnTo>
                    <a:lnTo>
                      <a:pt x="3342" y="1103"/>
                    </a:lnTo>
                    <a:lnTo>
                      <a:pt x="3298" y="1118"/>
                    </a:lnTo>
                    <a:lnTo>
                      <a:pt x="3249" y="1134"/>
                    </a:lnTo>
                    <a:lnTo>
                      <a:pt x="3192" y="1150"/>
                    </a:lnTo>
                    <a:lnTo>
                      <a:pt x="3129" y="1166"/>
                    </a:lnTo>
                    <a:lnTo>
                      <a:pt x="3059" y="1181"/>
                    </a:lnTo>
                    <a:lnTo>
                      <a:pt x="2981" y="1196"/>
                    </a:lnTo>
                    <a:lnTo>
                      <a:pt x="2897" y="1210"/>
                    </a:lnTo>
                    <a:lnTo>
                      <a:pt x="2805" y="1222"/>
                    </a:lnTo>
                    <a:lnTo>
                      <a:pt x="2844" y="1320"/>
                    </a:lnTo>
                    <a:lnTo>
                      <a:pt x="2880" y="1420"/>
                    </a:lnTo>
                    <a:lnTo>
                      <a:pt x="2911" y="1523"/>
                    </a:lnTo>
                    <a:lnTo>
                      <a:pt x="2937" y="1627"/>
                    </a:lnTo>
                    <a:lnTo>
                      <a:pt x="2957" y="1734"/>
                    </a:lnTo>
                    <a:lnTo>
                      <a:pt x="2970" y="1842"/>
                    </a:lnTo>
                    <a:lnTo>
                      <a:pt x="2977" y="1952"/>
                    </a:lnTo>
                    <a:lnTo>
                      <a:pt x="3679" y="1952"/>
                    </a:lnTo>
                    <a:lnTo>
                      <a:pt x="3673" y="1844"/>
                    </a:lnTo>
                    <a:lnTo>
                      <a:pt x="3660" y="1739"/>
                    </a:lnTo>
                    <a:lnTo>
                      <a:pt x="3643" y="1637"/>
                    </a:lnTo>
                    <a:lnTo>
                      <a:pt x="3618" y="1536"/>
                    </a:lnTo>
                    <a:lnTo>
                      <a:pt x="3589" y="1437"/>
                    </a:lnTo>
                    <a:lnTo>
                      <a:pt x="3553" y="1341"/>
                    </a:lnTo>
                    <a:lnTo>
                      <a:pt x="3512" y="1249"/>
                    </a:lnTo>
                    <a:lnTo>
                      <a:pt x="3467" y="1158"/>
                    </a:lnTo>
                    <a:lnTo>
                      <a:pt x="3415" y="1071"/>
                    </a:lnTo>
                    <a:close/>
                    <a:moveTo>
                      <a:pt x="527" y="1065"/>
                    </a:moveTo>
                    <a:lnTo>
                      <a:pt x="476" y="1153"/>
                    </a:lnTo>
                    <a:lnTo>
                      <a:pt x="429" y="1242"/>
                    </a:lnTo>
                    <a:lnTo>
                      <a:pt x="387" y="1337"/>
                    </a:lnTo>
                    <a:lnTo>
                      <a:pt x="351" y="1433"/>
                    </a:lnTo>
                    <a:lnTo>
                      <a:pt x="320" y="1532"/>
                    </a:lnTo>
                    <a:lnTo>
                      <a:pt x="296" y="1634"/>
                    </a:lnTo>
                    <a:lnTo>
                      <a:pt x="277" y="1738"/>
                    </a:lnTo>
                    <a:lnTo>
                      <a:pt x="266" y="1844"/>
                    </a:lnTo>
                    <a:lnTo>
                      <a:pt x="260" y="1952"/>
                    </a:lnTo>
                    <a:lnTo>
                      <a:pt x="952" y="1952"/>
                    </a:lnTo>
                    <a:lnTo>
                      <a:pt x="960" y="1839"/>
                    </a:lnTo>
                    <a:lnTo>
                      <a:pt x="973" y="1729"/>
                    </a:lnTo>
                    <a:lnTo>
                      <a:pt x="994" y="1621"/>
                    </a:lnTo>
                    <a:lnTo>
                      <a:pt x="1022" y="1515"/>
                    </a:lnTo>
                    <a:lnTo>
                      <a:pt x="1054" y="1410"/>
                    </a:lnTo>
                    <a:lnTo>
                      <a:pt x="1091" y="1309"/>
                    </a:lnTo>
                    <a:lnTo>
                      <a:pt x="1131" y="1209"/>
                    </a:lnTo>
                    <a:lnTo>
                      <a:pt x="1039" y="1196"/>
                    </a:lnTo>
                    <a:lnTo>
                      <a:pt x="955" y="1183"/>
                    </a:lnTo>
                    <a:lnTo>
                      <a:pt x="877" y="1169"/>
                    </a:lnTo>
                    <a:lnTo>
                      <a:pt x="808" y="1154"/>
                    </a:lnTo>
                    <a:lnTo>
                      <a:pt x="745" y="1139"/>
                    </a:lnTo>
                    <a:lnTo>
                      <a:pt x="690" y="1124"/>
                    </a:lnTo>
                    <a:lnTo>
                      <a:pt x="641" y="1108"/>
                    </a:lnTo>
                    <a:lnTo>
                      <a:pt x="598" y="1093"/>
                    </a:lnTo>
                    <a:lnTo>
                      <a:pt x="559" y="1079"/>
                    </a:lnTo>
                    <a:lnTo>
                      <a:pt x="527" y="1065"/>
                    </a:lnTo>
                    <a:close/>
                    <a:moveTo>
                      <a:pt x="1765" y="275"/>
                    </a:moveTo>
                    <a:lnTo>
                      <a:pt x="1653" y="291"/>
                    </a:lnTo>
                    <a:lnTo>
                      <a:pt x="1543" y="316"/>
                    </a:lnTo>
                    <a:lnTo>
                      <a:pt x="1437" y="349"/>
                    </a:lnTo>
                    <a:lnTo>
                      <a:pt x="1333" y="386"/>
                    </a:lnTo>
                    <a:lnTo>
                      <a:pt x="1233" y="431"/>
                    </a:lnTo>
                    <a:lnTo>
                      <a:pt x="1136" y="482"/>
                    </a:lnTo>
                    <a:lnTo>
                      <a:pt x="1044" y="538"/>
                    </a:lnTo>
                    <a:lnTo>
                      <a:pt x="954" y="601"/>
                    </a:lnTo>
                    <a:lnTo>
                      <a:pt x="869" y="669"/>
                    </a:lnTo>
                    <a:lnTo>
                      <a:pt x="789" y="742"/>
                    </a:lnTo>
                    <a:lnTo>
                      <a:pt x="713" y="820"/>
                    </a:lnTo>
                    <a:lnTo>
                      <a:pt x="642" y="903"/>
                    </a:lnTo>
                    <a:lnTo>
                      <a:pt x="577" y="990"/>
                    </a:lnTo>
                    <a:lnTo>
                      <a:pt x="607" y="1003"/>
                    </a:lnTo>
                    <a:lnTo>
                      <a:pt x="644" y="1016"/>
                    </a:lnTo>
                    <a:lnTo>
                      <a:pt x="686" y="1030"/>
                    </a:lnTo>
                    <a:lnTo>
                      <a:pt x="736" y="1044"/>
                    </a:lnTo>
                    <a:lnTo>
                      <a:pt x="790" y="1059"/>
                    </a:lnTo>
                    <a:lnTo>
                      <a:pt x="851" y="1073"/>
                    </a:lnTo>
                    <a:lnTo>
                      <a:pt x="919" y="1086"/>
                    </a:lnTo>
                    <a:lnTo>
                      <a:pt x="996" y="1100"/>
                    </a:lnTo>
                    <a:lnTo>
                      <a:pt x="1078" y="1113"/>
                    </a:lnTo>
                    <a:lnTo>
                      <a:pt x="1171" y="1125"/>
                    </a:lnTo>
                    <a:lnTo>
                      <a:pt x="1216" y="1034"/>
                    </a:lnTo>
                    <a:lnTo>
                      <a:pt x="1264" y="947"/>
                    </a:lnTo>
                    <a:lnTo>
                      <a:pt x="1315" y="862"/>
                    </a:lnTo>
                    <a:lnTo>
                      <a:pt x="1367" y="781"/>
                    </a:lnTo>
                    <a:lnTo>
                      <a:pt x="1420" y="702"/>
                    </a:lnTo>
                    <a:lnTo>
                      <a:pt x="1471" y="628"/>
                    </a:lnTo>
                    <a:lnTo>
                      <a:pt x="1524" y="558"/>
                    </a:lnTo>
                    <a:lnTo>
                      <a:pt x="1576" y="492"/>
                    </a:lnTo>
                    <a:lnTo>
                      <a:pt x="1627" y="431"/>
                    </a:lnTo>
                    <a:lnTo>
                      <a:pt x="1675" y="374"/>
                    </a:lnTo>
                    <a:lnTo>
                      <a:pt x="1722" y="321"/>
                    </a:lnTo>
                    <a:lnTo>
                      <a:pt x="1765" y="275"/>
                    </a:lnTo>
                    <a:close/>
                    <a:moveTo>
                      <a:pt x="2164" y="274"/>
                    </a:moveTo>
                    <a:lnTo>
                      <a:pt x="2208" y="321"/>
                    </a:lnTo>
                    <a:lnTo>
                      <a:pt x="2255" y="374"/>
                    </a:lnTo>
                    <a:lnTo>
                      <a:pt x="2305" y="432"/>
                    </a:lnTo>
                    <a:lnTo>
                      <a:pt x="2355" y="495"/>
                    </a:lnTo>
                    <a:lnTo>
                      <a:pt x="2408" y="562"/>
                    </a:lnTo>
                    <a:lnTo>
                      <a:pt x="2461" y="633"/>
                    </a:lnTo>
                    <a:lnTo>
                      <a:pt x="2515" y="708"/>
                    </a:lnTo>
                    <a:lnTo>
                      <a:pt x="2568" y="788"/>
                    </a:lnTo>
                    <a:lnTo>
                      <a:pt x="2620" y="870"/>
                    </a:lnTo>
                    <a:lnTo>
                      <a:pt x="2672" y="958"/>
                    </a:lnTo>
                    <a:lnTo>
                      <a:pt x="2720" y="1046"/>
                    </a:lnTo>
                    <a:lnTo>
                      <a:pt x="2767" y="1140"/>
                    </a:lnTo>
                    <a:lnTo>
                      <a:pt x="2859" y="1128"/>
                    </a:lnTo>
                    <a:lnTo>
                      <a:pt x="2944" y="1115"/>
                    </a:lnTo>
                    <a:lnTo>
                      <a:pt x="3021" y="1101"/>
                    </a:lnTo>
                    <a:lnTo>
                      <a:pt x="3090" y="1088"/>
                    </a:lnTo>
                    <a:lnTo>
                      <a:pt x="3151" y="1073"/>
                    </a:lnTo>
                    <a:lnTo>
                      <a:pt x="3207" y="1058"/>
                    </a:lnTo>
                    <a:lnTo>
                      <a:pt x="3256" y="1041"/>
                    </a:lnTo>
                    <a:lnTo>
                      <a:pt x="3299" y="1026"/>
                    </a:lnTo>
                    <a:lnTo>
                      <a:pt x="3336" y="1013"/>
                    </a:lnTo>
                    <a:lnTo>
                      <a:pt x="3368" y="999"/>
                    </a:lnTo>
                    <a:lnTo>
                      <a:pt x="3307" y="915"/>
                    </a:lnTo>
                    <a:lnTo>
                      <a:pt x="3240" y="837"/>
                    </a:lnTo>
                    <a:lnTo>
                      <a:pt x="3170" y="763"/>
                    </a:lnTo>
                    <a:lnTo>
                      <a:pt x="3096" y="692"/>
                    </a:lnTo>
                    <a:lnTo>
                      <a:pt x="3017" y="627"/>
                    </a:lnTo>
                    <a:lnTo>
                      <a:pt x="2936" y="566"/>
                    </a:lnTo>
                    <a:lnTo>
                      <a:pt x="2849" y="510"/>
                    </a:lnTo>
                    <a:lnTo>
                      <a:pt x="2761" y="458"/>
                    </a:lnTo>
                    <a:lnTo>
                      <a:pt x="2668" y="413"/>
                    </a:lnTo>
                    <a:lnTo>
                      <a:pt x="2572" y="374"/>
                    </a:lnTo>
                    <a:lnTo>
                      <a:pt x="2473" y="339"/>
                    </a:lnTo>
                    <a:lnTo>
                      <a:pt x="2374" y="311"/>
                    </a:lnTo>
                    <a:lnTo>
                      <a:pt x="2270" y="289"/>
                    </a:lnTo>
                    <a:lnTo>
                      <a:pt x="2164" y="274"/>
                    </a:lnTo>
                    <a:close/>
                    <a:moveTo>
                      <a:pt x="2011" y="264"/>
                    </a:moveTo>
                    <a:lnTo>
                      <a:pt x="2011" y="1173"/>
                    </a:lnTo>
                    <a:lnTo>
                      <a:pt x="2141" y="1174"/>
                    </a:lnTo>
                    <a:lnTo>
                      <a:pt x="2261" y="1171"/>
                    </a:lnTo>
                    <a:lnTo>
                      <a:pt x="2375" y="1168"/>
                    </a:lnTo>
                    <a:lnTo>
                      <a:pt x="2481" y="1164"/>
                    </a:lnTo>
                    <a:lnTo>
                      <a:pt x="2581" y="1158"/>
                    </a:lnTo>
                    <a:lnTo>
                      <a:pt x="2673" y="1149"/>
                    </a:lnTo>
                    <a:lnTo>
                      <a:pt x="2630" y="1064"/>
                    </a:lnTo>
                    <a:lnTo>
                      <a:pt x="2583" y="982"/>
                    </a:lnTo>
                    <a:lnTo>
                      <a:pt x="2535" y="902"/>
                    </a:lnTo>
                    <a:lnTo>
                      <a:pt x="2486" y="824"/>
                    </a:lnTo>
                    <a:lnTo>
                      <a:pt x="2436" y="751"/>
                    </a:lnTo>
                    <a:lnTo>
                      <a:pt x="2386" y="681"/>
                    </a:lnTo>
                    <a:lnTo>
                      <a:pt x="2337" y="613"/>
                    </a:lnTo>
                    <a:lnTo>
                      <a:pt x="2287" y="551"/>
                    </a:lnTo>
                    <a:lnTo>
                      <a:pt x="2239" y="492"/>
                    </a:lnTo>
                    <a:lnTo>
                      <a:pt x="2194" y="437"/>
                    </a:lnTo>
                    <a:lnTo>
                      <a:pt x="2149" y="387"/>
                    </a:lnTo>
                    <a:lnTo>
                      <a:pt x="2109" y="341"/>
                    </a:lnTo>
                    <a:lnTo>
                      <a:pt x="2070" y="300"/>
                    </a:lnTo>
                    <a:lnTo>
                      <a:pt x="2036" y="264"/>
                    </a:lnTo>
                    <a:lnTo>
                      <a:pt x="2011" y="264"/>
                    </a:lnTo>
                    <a:close/>
                    <a:moveTo>
                      <a:pt x="1926" y="264"/>
                    </a:moveTo>
                    <a:lnTo>
                      <a:pt x="1894" y="265"/>
                    </a:lnTo>
                    <a:lnTo>
                      <a:pt x="1861" y="300"/>
                    </a:lnTo>
                    <a:lnTo>
                      <a:pt x="1823" y="341"/>
                    </a:lnTo>
                    <a:lnTo>
                      <a:pt x="1782" y="386"/>
                    </a:lnTo>
                    <a:lnTo>
                      <a:pt x="1739" y="435"/>
                    </a:lnTo>
                    <a:lnTo>
                      <a:pt x="1693" y="488"/>
                    </a:lnTo>
                    <a:lnTo>
                      <a:pt x="1646" y="547"/>
                    </a:lnTo>
                    <a:lnTo>
                      <a:pt x="1597" y="608"/>
                    </a:lnTo>
                    <a:lnTo>
                      <a:pt x="1549" y="674"/>
                    </a:lnTo>
                    <a:lnTo>
                      <a:pt x="1498" y="743"/>
                    </a:lnTo>
                    <a:lnTo>
                      <a:pt x="1449" y="815"/>
                    </a:lnTo>
                    <a:lnTo>
                      <a:pt x="1401" y="892"/>
                    </a:lnTo>
                    <a:lnTo>
                      <a:pt x="1353" y="970"/>
                    </a:lnTo>
                    <a:lnTo>
                      <a:pt x="1307" y="1051"/>
                    </a:lnTo>
                    <a:lnTo>
                      <a:pt x="1263" y="1136"/>
                    </a:lnTo>
                    <a:lnTo>
                      <a:pt x="1357" y="1145"/>
                    </a:lnTo>
                    <a:lnTo>
                      <a:pt x="1457" y="1153"/>
                    </a:lnTo>
                    <a:lnTo>
                      <a:pt x="1563" y="1159"/>
                    </a:lnTo>
                    <a:lnTo>
                      <a:pt x="1676" y="1165"/>
                    </a:lnTo>
                    <a:lnTo>
                      <a:pt x="1798" y="1169"/>
                    </a:lnTo>
                    <a:lnTo>
                      <a:pt x="1926" y="1173"/>
                    </a:lnTo>
                    <a:lnTo>
                      <a:pt x="1926" y="264"/>
                    </a:lnTo>
                    <a:close/>
                    <a:moveTo>
                      <a:pt x="1969" y="0"/>
                    </a:moveTo>
                    <a:lnTo>
                      <a:pt x="1969" y="0"/>
                    </a:lnTo>
                    <a:lnTo>
                      <a:pt x="2094" y="5"/>
                    </a:lnTo>
                    <a:lnTo>
                      <a:pt x="2216" y="16"/>
                    </a:lnTo>
                    <a:lnTo>
                      <a:pt x="2335" y="35"/>
                    </a:lnTo>
                    <a:lnTo>
                      <a:pt x="2454" y="61"/>
                    </a:lnTo>
                    <a:lnTo>
                      <a:pt x="2568" y="95"/>
                    </a:lnTo>
                    <a:lnTo>
                      <a:pt x="2680" y="135"/>
                    </a:lnTo>
                    <a:lnTo>
                      <a:pt x="2789" y="181"/>
                    </a:lnTo>
                    <a:lnTo>
                      <a:pt x="2894" y="235"/>
                    </a:lnTo>
                    <a:lnTo>
                      <a:pt x="2996" y="294"/>
                    </a:lnTo>
                    <a:lnTo>
                      <a:pt x="3093" y="359"/>
                    </a:lnTo>
                    <a:lnTo>
                      <a:pt x="3187" y="428"/>
                    </a:lnTo>
                    <a:lnTo>
                      <a:pt x="3276" y="505"/>
                    </a:lnTo>
                    <a:lnTo>
                      <a:pt x="3361" y="586"/>
                    </a:lnTo>
                    <a:lnTo>
                      <a:pt x="3441" y="671"/>
                    </a:lnTo>
                    <a:lnTo>
                      <a:pt x="3515" y="762"/>
                    </a:lnTo>
                    <a:lnTo>
                      <a:pt x="3585" y="857"/>
                    </a:lnTo>
                    <a:lnTo>
                      <a:pt x="3649" y="955"/>
                    </a:lnTo>
                    <a:lnTo>
                      <a:pt x="3707" y="1058"/>
                    </a:lnTo>
                    <a:lnTo>
                      <a:pt x="3759" y="1165"/>
                    </a:lnTo>
                    <a:lnTo>
                      <a:pt x="3806" y="1275"/>
                    </a:lnTo>
                    <a:lnTo>
                      <a:pt x="3845" y="1389"/>
                    </a:lnTo>
                    <a:lnTo>
                      <a:pt x="3877" y="1505"/>
                    </a:lnTo>
                    <a:lnTo>
                      <a:pt x="3903" y="1623"/>
                    </a:lnTo>
                    <a:lnTo>
                      <a:pt x="3923" y="1746"/>
                    </a:lnTo>
                    <a:lnTo>
                      <a:pt x="3934" y="1869"/>
                    </a:lnTo>
                    <a:lnTo>
                      <a:pt x="3938" y="1995"/>
                    </a:lnTo>
                    <a:lnTo>
                      <a:pt x="3934" y="2121"/>
                    </a:lnTo>
                    <a:lnTo>
                      <a:pt x="3923" y="2245"/>
                    </a:lnTo>
                    <a:lnTo>
                      <a:pt x="3903" y="2366"/>
                    </a:lnTo>
                    <a:lnTo>
                      <a:pt x="3877" y="2486"/>
                    </a:lnTo>
                    <a:lnTo>
                      <a:pt x="3845" y="2602"/>
                    </a:lnTo>
                    <a:lnTo>
                      <a:pt x="3806" y="2716"/>
                    </a:lnTo>
                    <a:lnTo>
                      <a:pt x="3759" y="2826"/>
                    </a:lnTo>
                    <a:lnTo>
                      <a:pt x="3707" y="2932"/>
                    </a:lnTo>
                    <a:lnTo>
                      <a:pt x="3649" y="3035"/>
                    </a:lnTo>
                    <a:lnTo>
                      <a:pt x="3585" y="3134"/>
                    </a:lnTo>
                    <a:lnTo>
                      <a:pt x="3515" y="3229"/>
                    </a:lnTo>
                    <a:lnTo>
                      <a:pt x="3441" y="3319"/>
                    </a:lnTo>
                    <a:lnTo>
                      <a:pt x="3361" y="3405"/>
                    </a:lnTo>
                    <a:lnTo>
                      <a:pt x="3276" y="3486"/>
                    </a:lnTo>
                    <a:lnTo>
                      <a:pt x="3187" y="3561"/>
                    </a:lnTo>
                    <a:lnTo>
                      <a:pt x="3093" y="3632"/>
                    </a:lnTo>
                    <a:lnTo>
                      <a:pt x="2996" y="3697"/>
                    </a:lnTo>
                    <a:lnTo>
                      <a:pt x="2894" y="3756"/>
                    </a:lnTo>
                    <a:lnTo>
                      <a:pt x="2789" y="3808"/>
                    </a:lnTo>
                    <a:lnTo>
                      <a:pt x="2680" y="3856"/>
                    </a:lnTo>
                    <a:lnTo>
                      <a:pt x="2568" y="3895"/>
                    </a:lnTo>
                    <a:lnTo>
                      <a:pt x="2454" y="3928"/>
                    </a:lnTo>
                    <a:lnTo>
                      <a:pt x="2335" y="3954"/>
                    </a:lnTo>
                    <a:lnTo>
                      <a:pt x="2216" y="3974"/>
                    </a:lnTo>
                    <a:lnTo>
                      <a:pt x="2094" y="3985"/>
                    </a:lnTo>
                    <a:lnTo>
                      <a:pt x="1969" y="3989"/>
                    </a:lnTo>
                    <a:lnTo>
                      <a:pt x="1845" y="3985"/>
                    </a:lnTo>
                    <a:lnTo>
                      <a:pt x="1723" y="3974"/>
                    </a:lnTo>
                    <a:lnTo>
                      <a:pt x="1602" y="3954"/>
                    </a:lnTo>
                    <a:lnTo>
                      <a:pt x="1485" y="3928"/>
                    </a:lnTo>
                    <a:lnTo>
                      <a:pt x="1370" y="3895"/>
                    </a:lnTo>
                    <a:lnTo>
                      <a:pt x="1258" y="3856"/>
                    </a:lnTo>
                    <a:lnTo>
                      <a:pt x="1150" y="3808"/>
                    </a:lnTo>
                    <a:lnTo>
                      <a:pt x="1044" y="3756"/>
                    </a:lnTo>
                    <a:lnTo>
                      <a:pt x="943" y="3697"/>
                    </a:lnTo>
                    <a:lnTo>
                      <a:pt x="845" y="3632"/>
                    </a:lnTo>
                    <a:lnTo>
                      <a:pt x="752" y="3561"/>
                    </a:lnTo>
                    <a:lnTo>
                      <a:pt x="662" y="3486"/>
                    </a:lnTo>
                    <a:lnTo>
                      <a:pt x="578" y="3405"/>
                    </a:lnTo>
                    <a:lnTo>
                      <a:pt x="498" y="3319"/>
                    </a:lnTo>
                    <a:lnTo>
                      <a:pt x="423" y="3229"/>
                    </a:lnTo>
                    <a:lnTo>
                      <a:pt x="353" y="3134"/>
                    </a:lnTo>
                    <a:lnTo>
                      <a:pt x="289" y="3035"/>
                    </a:lnTo>
                    <a:lnTo>
                      <a:pt x="231" y="2932"/>
                    </a:lnTo>
                    <a:lnTo>
                      <a:pt x="178" y="2826"/>
                    </a:lnTo>
                    <a:lnTo>
                      <a:pt x="133" y="2716"/>
                    </a:lnTo>
                    <a:lnTo>
                      <a:pt x="93" y="2602"/>
                    </a:lnTo>
                    <a:lnTo>
                      <a:pt x="60" y="2486"/>
                    </a:lnTo>
                    <a:lnTo>
                      <a:pt x="34" y="2366"/>
                    </a:lnTo>
                    <a:lnTo>
                      <a:pt x="16" y="2245"/>
                    </a:lnTo>
                    <a:lnTo>
                      <a:pt x="5" y="2121"/>
                    </a:lnTo>
                    <a:lnTo>
                      <a:pt x="0" y="1995"/>
                    </a:lnTo>
                    <a:lnTo>
                      <a:pt x="5" y="1869"/>
                    </a:lnTo>
                    <a:lnTo>
                      <a:pt x="16" y="1746"/>
                    </a:lnTo>
                    <a:lnTo>
                      <a:pt x="34" y="1623"/>
                    </a:lnTo>
                    <a:lnTo>
                      <a:pt x="60" y="1505"/>
                    </a:lnTo>
                    <a:lnTo>
                      <a:pt x="93" y="1389"/>
                    </a:lnTo>
                    <a:lnTo>
                      <a:pt x="133" y="1275"/>
                    </a:lnTo>
                    <a:lnTo>
                      <a:pt x="180" y="1165"/>
                    </a:lnTo>
                    <a:lnTo>
                      <a:pt x="231" y="1058"/>
                    </a:lnTo>
                    <a:lnTo>
                      <a:pt x="289" y="955"/>
                    </a:lnTo>
                    <a:lnTo>
                      <a:pt x="353" y="857"/>
                    </a:lnTo>
                    <a:lnTo>
                      <a:pt x="423" y="762"/>
                    </a:lnTo>
                    <a:lnTo>
                      <a:pt x="498" y="671"/>
                    </a:lnTo>
                    <a:lnTo>
                      <a:pt x="578" y="586"/>
                    </a:lnTo>
                    <a:lnTo>
                      <a:pt x="663" y="505"/>
                    </a:lnTo>
                    <a:lnTo>
                      <a:pt x="752" y="428"/>
                    </a:lnTo>
                    <a:lnTo>
                      <a:pt x="845" y="359"/>
                    </a:lnTo>
                    <a:lnTo>
                      <a:pt x="943" y="294"/>
                    </a:lnTo>
                    <a:lnTo>
                      <a:pt x="1045" y="235"/>
                    </a:lnTo>
                    <a:lnTo>
                      <a:pt x="1150" y="181"/>
                    </a:lnTo>
                    <a:lnTo>
                      <a:pt x="1258" y="135"/>
                    </a:lnTo>
                    <a:lnTo>
                      <a:pt x="1370" y="95"/>
                    </a:lnTo>
                    <a:lnTo>
                      <a:pt x="1485" y="61"/>
                    </a:lnTo>
                    <a:lnTo>
                      <a:pt x="1602" y="35"/>
                    </a:lnTo>
                    <a:lnTo>
                      <a:pt x="1723" y="16"/>
                    </a:lnTo>
                    <a:lnTo>
                      <a:pt x="1845" y="5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" name="Freeform 11">
                <a:extLst>
                  <a:ext uri="{FF2B5EF4-FFF2-40B4-BE49-F238E27FC236}">
                    <a16:creationId xmlns:a16="http://schemas.microsoft.com/office/drawing/2014/main" xmlns="" id="{72C32E45-0D85-4DA8-847C-6EBB05B3A1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20705" y="5490883"/>
                <a:ext cx="686934" cy="694800"/>
              </a:xfrm>
              <a:custGeom>
                <a:avLst/>
                <a:gdLst>
                  <a:gd name="T0" fmla="*/ 2319 w 3259"/>
                  <a:gd name="T1" fmla="*/ 2118 h 3338"/>
                  <a:gd name="T2" fmla="*/ 1028 w 3259"/>
                  <a:gd name="T3" fmla="*/ 809 h 3338"/>
                  <a:gd name="T4" fmla="*/ 1285 w 3259"/>
                  <a:gd name="T5" fmla="*/ 1018 h 3338"/>
                  <a:gd name="T6" fmla="*/ 1336 w 3259"/>
                  <a:gd name="T7" fmla="*/ 1045 h 3338"/>
                  <a:gd name="T8" fmla="*/ 1535 w 3259"/>
                  <a:gd name="T9" fmla="*/ 1237 h 3338"/>
                  <a:gd name="T10" fmla="*/ 1580 w 3259"/>
                  <a:gd name="T11" fmla="*/ 1267 h 3338"/>
                  <a:gd name="T12" fmla="*/ 1642 w 3259"/>
                  <a:gd name="T13" fmla="*/ 1450 h 3338"/>
                  <a:gd name="T14" fmla="*/ 2013 w 3259"/>
                  <a:gd name="T15" fmla="*/ 1446 h 3338"/>
                  <a:gd name="T16" fmla="*/ 2036 w 3259"/>
                  <a:gd name="T17" fmla="*/ 1497 h 3338"/>
                  <a:gd name="T18" fmla="*/ 1619 w 3259"/>
                  <a:gd name="T19" fmla="*/ 1527 h 3338"/>
                  <a:gd name="T20" fmla="*/ 1535 w 3259"/>
                  <a:gd name="T21" fmla="*/ 1376 h 3338"/>
                  <a:gd name="T22" fmla="*/ 1428 w 3259"/>
                  <a:gd name="T23" fmla="*/ 1521 h 3338"/>
                  <a:gd name="T24" fmla="*/ 1293 w 3259"/>
                  <a:gd name="T25" fmla="*/ 1178 h 3338"/>
                  <a:gd name="T26" fmla="*/ 1138 w 3259"/>
                  <a:gd name="T27" fmla="*/ 1525 h 3338"/>
                  <a:gd name="T28" fmla="*/ 1094 w 3259"/>
                  <a:gd name="T29" fmla="*/ 1496 h 3338"/>
                  <a:gd name="T30" fmla="*/ 834 w 3259"/>
                  <a:gd name="T31" fmla="*/ 1516 h 3338"/>
                  <a:gd name="T32" fmla="*/ 784 w 3259"/>
                  <a:gd name="T33" fmla="*/ 1499 h 3338"/>
                  <a:gd name="T34" fmla="*/ 600 w 3259"/>
                  <a:gd name="T35" fmla="*/ 1524 h 3338"/>
                  <a:gd name="T36" fmla="*/ 407 w 3259"/>
                  <a:gd name="T37" fmla="*/ 1509 h 3338"/>
                  <a:gd name="T38" fmla="*/ 414 w 3259"/>
                  <a:gd name="T39" fmla="*/ 1453 h 3338"/>
                  <a:gd name="T40" fmla="*/ 566 w 3259"/>
                  <a:gd name="T41" fmla="*/ 1428 h 3338"/>
                  <a:gd name="T42" fmla="*/ 676 w 3259"/>
                  <a:gd name="T43" fmla="*/ 1179 h 3338"/>
                  <a:gd name="T44" fmla="*/ 726 w 3259"/>
                  <a:gd name="T45" fmla="*/ 1195 h 3338"/>
                  <a:gd name="T46" fmla="*/ 972 w 3259"/>
                  <a:gd name="T47" fmla="*/ 782 h 3338"/>
                  <a:gd name="T48" fmla="*/ 1075 w 3259"/>
                  <a:gd name="T49" fmla="*/ 322 h 3338"/>
                  <a:gd name="T50" fmla="*/ 741 w 3259"/>
                  <a:gd name="T51" fmla="*/ 448 h 3338"/>
                  <a:gd name="T52" fmla="*/ 484 w 3259"/>
                  <a:gd name="T53" fmla="*/ 688 h 3338"/>
                  <a:gd name="T54" fmla="*/ 333 w 3259"/>
                  <a:gd name="T55" fmla="*/ 1011 h 3338"/>
                  <a:gd name="T56" fmla="*/ 319 w 3259"/>
                  <a:gd name="T57" fmla="*/ 1383 h 3338"/>
                  <a:gd name="T58" fmla="*/ 444 w 3259"/>
                  <a:gd name="T59" fmla="*/ 1720 h 3338"/>
                  <a:gd name="T60" fmla="*/ 682 w 3259"/>
                  <a:gd name="T61" fmla="*/ 1979 h 3338"/>
                  <a:gd name="T62" fmla="*/ 1004 w 3259"/>
                  <a:gd name="T63" fmla="*/ 2131 h 3338"/>
                  <a:gd name="T64" fmla="*/ 1372 w 3259"/>
                  <a:gd name="T65" fmla="*/ 2146 h 3338"/>
                  <a:gd name="T66" fmla="*/ 1706 w 3259"/>
                  <a:gd name="T67" fmla="*/ 2019 h 3338"/>
                  <a:gd name="T68" fmla="*/ 1963 w 3259"/>
                  <a:gd name="T69" fmla="*/ 1779 h 3338"/>
                  <a:gd name="T70" fmla="*/ 2113 w 3259"/>
                  <a:gd name="T71" fmla="*/ 1455 h 3338"/>
                  <a:gd name="T72" fmla="*/ 2128 w 3259"/>
                  <a:gd name="T73" fmla="*/ 1084 h 3338"/>
                  <a:gd name="T74" fmla="*/ 2002 w 3259"/>
                  <a:gd name="T75" fmla="*/ 747 h 3338"/>
                  <a:gd name="T76" fmla="*/ 1765 w 3259"/>
                  <a:gd name="T77" fmla="*/ 489 h 3338"/>
                  <a:gd name="T78" fmla="*/ 1444 w 3259"/>
                  <a:gd name="T79" fmla="*/ 337 h 3338"/>
                  <a:gd name="T80" fmla="*/ 1224 w 3259"/>
                  <a:gd name="T81" fmla="*/ 0 h 3338"/>
                  <a:gd name="T82" fmla="*/ 1660 w 3259"/>
                  <a:gd name="T83" fmla="*/ 81 h 3338"/>
                  <a:gd name="T84" fmla="*/ 2026 w 3259"/>
                  <a:gd name="T85" fmla="*/ 303 h 3338"/>
                  <a:gd name="T86" fmla="*/ 2295 w 3259"/>
                  <a:gd name="T87" fmla="*/ 636 h 3338"/>
                  <a:gd name="T88" fmla="*/ 2434 w 3259"/>
                  <a:gd name="T89" fmla="*/ 1051 h 3338"/>
                  <a:gd name="T90" fmla="*/ 2418 w 3259"/>
                  <a:gd name="T91" fmla="*/ 1503 h 3338"/>
                  <a:gd name="T92" fmla="*/ 2250 w 3259"/>
                  <a:gd name="T93" fmla="*/ 1905 h 3338"/>
                  <a:gd name="T94" fmla="*/ 1959 w 3259"/>
                  <a:gd name="T95" fmla="*/ 2218 h 3338"/>
                  <a:gd name="T96" fmla="*/ 1577 w 3259"/>
                  <a:gd name="T97" fmla="*/ 2415 h 3338"/>
                  <a:gd name="T98" fmla="*/ 1133 w 3259"/>
                  <a:gd name="T99" fmla="*/ 2463 h 3338"/>
                  <a:gd name="T100" fmla="*/ 708 w 3259"/>
                  <a:gd name="T101" fmla="*/ 2353 h 3338"/>
                  <a:gd name="T102" fmla="*/ 358 w 3259"/>
                  <a:gd name="T103" fmla="*/ 2105 h 3338"/>
                  <a:gd name="T104" fmla="*/ 113 w 3259"/>
                  <a:gd name="T105" fmla="*/ 1753 h 3338"/>
                  <a:gd name="T106" fmla="*/ 3 w 3259"/>
                  <a:gd name="T107" fmla="*/ 1325 h 3338"/>
                  <a:gd name="T108" fmla="*/ 51 w 3259"/>
                  <a:gd name="T109" fmla="*/ 877 h 3338"/>
                  <a:gd name="T110" fmla="*/ 246 w 3259"/>
                  <a:gd name="T111" fmla="*/ 492 h 3338"/>
                  <a:gd name="T112" fmla="*/ 557 w 3259"/>
                  <a:gd name="T113" fmla="*/ 199 h 3338"/>
                  <a:gd name="T114" fmla="*/ 956 w 3259"/>
                  <a:gd name="T115" fmla="*/ 30 h 3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259" h="3338">
                    <a:moveTo>
                      <a:pt x="2319" y="2118"/>
                    </a:moveTo>
                    <a:lnTo>
                      <a:pt x="3259" y="3065"/>
                    </a:lnTo>
                    <a:lnTo>
                      <a:pt x="2988" y="3338"/>
                    </a:lnTo>
                    <a:lnTo>
                      <a:pt x="2047" y="2391"/>
                    </a:lnTo>
                    <a:lnTo>
                      <a:pt x="2319" y="2118"/>
                    </a:lnTo>
                    <a:close/>
                    <a:moveTo>
                      <a:pt x="995" y="779"/>
                    </a:moveTo>
                    <a:lnTo>
                      <a:pt x="1006" y="782"/>
                    </a:lnTo>
                    <a:lnTo>
                      <a:pt x="1015" y="787"/>
                    </a:lnTo>
                    <a:lnTo>
                      <a:pt x="1023" y="796"/>
                    </a:lnTo>
                    <a:lnTo>
                      <a:pt x="1028" y="809"/>
                    </a:lnTo>
                    <a:lnTo>
                      <a:pt x="1144" y="1344"/>
                    </a:lnTo>
                    <a:lnTo>
                      <a:pt x="1257" y="1045"/>
                    </a:lnTo>
                    <a:lnTo>
                      <a:pt x="1265" y="1032"/>
                    </a:lnTo>
                    <a:lnTo>
                      <a:pt x="1274" y="1024"/>
                    </a:lnTo>
                    <a:lnTo>
                      <a:pt x="1285" y="1018"/>
                    </a:lnTo>
                    <a:lnTo>
                      <a:pt x="1297" y="1016"/>
                    </a:lnTo>
                    <a:lnTo>
                      <a:pt x="1309" y="1018"/>
                    </a:lnTo>
                    <a:lnTo>
                      <a:pt x="1320" y="1023"/>
                    </a:lnTo>
                    <a:lnTo>
                      <a:pt x="1329" y="1032"/>
                    </a:lnTo>
                    <a:lnTo>
                      <a:pt x="1336" y="1045"/>
                    </a:lnTo>
                    <a:lnTo>
                      <a:pt x="1442" y="1378"/>
                    </a:lnTo>
                    <a:lnTo>
                      <a:pt x="1507" y="1257"/>
                    </a:lnTo>
                    <a:lnTo>
                      <a:pt x="1514" y="1247"/>
                    </a:lnTo>
                    <a:lnTo>
                      <a:pt x="1524" y="1241"/>
                    </a:lnTo>
                    <a:lnTo>
                      <a:pt x="1535" y="1237"/>
                    </a:lnTo>
                    <a:lnTo>
                      <a:pt x="1546" y="1237"/>
                    </a:lnTo>
                    <a:lnTo>
                      <a:pt x="1557" y="1242"/>
                    </a:lnTo>
                    <a:lnTo>
                      <a:pt x="1566" y="1248"/>
                    </a:lnTo>
                    <a:lnTo>
                      <a:pt x="1575" y="1256"/>
                    </a:lnTo>
                    <a:lnTo>
                      <a:pt x="1580" y="1267"/>
                    </a:lnTo>
                    <a:lnTo>
                      <a:pt x="1634" y="1409"/>
                    </a:lnTo>
                    <a:lnTo>
                      <a:pt x="1638" y="1423"/>
                    </a:lnTo>
                    <a:lnTo>
                      <a:pt x="1641" y="1434"/>
                    </a:lnTo>
                    <a:lnTo>
                      <a:pt x="1642" y="1443"/>
                    </a:lnTo>
                    <a:lnTo>
                      <a:pt x="1642" y="1450"/>
                    </a:lnTo>
                    <a:lnTo>
                      <a:pt x="1648" y="1446"/>
                    </a:lnTo>
                    <a:lnTo>
                      <a:pt x="1658" y="1445"/>
                    </a:lnTo>
                    <a:lnTo>
                      <a:pt x="1670" y="1444"/>
                    </a:lnTo>
                    <a:lnTo>
                      <a:pt x="1998" y="1444"/>
                    </a:lnTo>
                    <a:lnTo>
                      <a:pt x="2013" y="1446"/>
                    </a:lnTo>
                    <a:lnTo>
                      <a:pt x="2023" y="1453"/>
                    </a:lnTo>
                    <a:lnTo>
                      <a:pt x="2032" y="1462"/>
                    </a:lnTo>
                    <a:lnTo>
                      <a:pt x="2036" y="1473"/>
                    </a:lnTo>
                    <a:lnTo>
                      <a:pt x="2038" y="1486"/>
                    </a:lnTo>
                    <a:lnTo>
                      <a:pt x="2036" y="1497"/>
                    </a:lnTo>
                    <a:lnTo>
                      <a:pt x="2032" y="1509"/>
                    </a:lnTo>
                    <a:lnTo>
                      <a:pt x="2023" y="1517"/>
                    </a:lnTo>
                    <a:lnTo>
                      <a:pt x="2013" y="1524"/>
                    </a:lnTo>
                    <a:lnTo>
                      <a:pt x="1998" y="1527"/>
                    </a:lnTo>
                    <a:lnTo>
                      <a:pt x="1619" y="1527"/>
                    </a:lnTo>
                    <a:lnTo>
                      <a:pt x="1605" y="1524"/>
                    </a:lnTo>
                    <a:lnTo>
                      <a:pt x="1595" y="1517"/>
                    </a:lnTo>
                    <a:lnTo>
                      <a:pt x="1585" y="1508"/>
                    </a:lnTo>
                    <a:lnTo>
                      <a:pt x="1579" y="1496"/>
                    </a:lnTo>
                    <a:lnTo>
                      <a:pt x="1535" y="1376"/>
                    </a:lnTo>
                    <a:lnTo>
                      <a:pt x="1467" y="1502"/>
                    </a:lnTo>
                    <a:lnTo>
                      <a:pt x="1460" y="1512"/>
                    </a:lnTo>
                    <a:lnTo>
                      <a:pt x="1450" y="1518"/>
                    </a:lnTo>
                    <a:lnTo>
                      <a:pt x="1440" y="1521"/>
                    </a:lnTo>
                    <a:lnTo>
                      <a:pt x="1428" y="1521"/>
                    </a:lnTo>
                    <a:lnTo>
                      <a:pt x="1417" y="1518"/>
                    </a:lnTo>
                    <a:lnTo>
                      <a:pt x="1407" y="1512"/>
                    </a:lnTo>
                    <a:lnTo>
                      <a:pt x="1399" y="1503"/>
                    </a:lnTo>
                    <a:lnTo>
                      <a:pt x="1394" y="1492"/>
                    </a:lnTo>
                    <a:lnTo>
                      <a:pt x="1293" y="1178"/>
                    </a:lnTo>
                    <a:lnTo>
                      <a:pt x="1173" y="1496"/>
                    </a:lnTo>
                    <a:lnTo>
                      <a:pt x="1166" y="1507"/>
                    </a:lnTo>
                    <a:lnTo>
                      <a:pt x="1159" y="1515"/>
                    </a:lnTo>
                    <a:lnTo>
                      <a:pt x="1148" y="1521"/>
                    </a:lnTo>
                    <a:lnTo>
                      <a:pt x="1138" y="1525"/>
                    </a:lnTo>
                    <a:lnTo>
                      <a:pt x="1126" y="1526"/>
                    </a:lnTo>
                    <a:lnTo>
                      <a:pt x="1116" y="1522"/>
                    </a:lnTo>
                    <a:lnTo>
                      <a:pt x="1106" y="1517"/>
                    </a:lnTo>
                    <a:lnTo>
                      <a:pt x="1099" y="1509"/>
                    </a:lnTo>
                    <a:lnTo>
                      <a:pt x="1094" y="1496"/>
                    </a:lnTo>
                    <a:lnTo>
                      <a:pt x="986" y="993"/>
                    </a:lnTo>
                    <a:lnTo>
                      <a:pt x="857" y="1490"/>
                    </a:lnTo>
                    <a:lnTo>
                      <a:pt x="853" y="1501"/>
                    </a:lnTo>
                    <a:lnTo>
                      <a:pt x="845" y="1510"/>
                    </a:lnTo>
                    <a:lnTo>
                      <a:pt x="834" y="1516"/>
                    </a:lnTo>
                    <a:lnTo>
                      <a:pt x="824" y="1519"/>
                    </a:lnTo>
                    <a:lnTo>
                      <a:pt x="812" y="1519"/>
                    </a:lnTo>
                    <a:lnTo>
                      <a:pt x="801" y="1516"/>
                    </a:lnTo>
                    <a:lnTo>
                      <a:pt x="791" y="1510"/>
                    </a:lnTo>
                    <a:lnTo>
                      <a:pt x="784" y="1499"/>
                    </a:lnTo>
                    <a:lnTo>
                      <a:pt x="696" y="1317"/>
                    </a:lnTo>
                    <a:lnTo>
                      <a:pt x="627" y="1496"/>
                    </a:lnTo>
                    <a:lnTo>
                      <a:pt x="620" y="1508"/>
                    </a:lnTo>
                    <a:lnTo>
                      <a:pt x="611" y="1517"/>
                    </a:lnTo>
                    <a:lnTo>
                      <a:pt x="600" y="1524"/>
                    </a:lnTo>
                    <a:lnTo>
                      <a:pt x="587" y="1527"/>
                    </a:lnTo>
                    <a:lnTo>
                      <a:pt x="439" y="1527"/>
                    </a:lnTo>
                    <a:lnTo>
                      <a:pt x="425" y="1524"/>
                    </a:lnTo>
                    <a:lnTo>
                      <a:pt x="414" y="1517"/>
                    </a:lnTo>
                    <a:lnTo>
                      <a:pt x="407" y="1509"/>
                    </a:lnTo>
                    <a:lnTo>
                      <a:pt x="401" y="1497"/>
                    </a:lnTo>
                    <a:lnTo>
                      <a:pt x="400" y="1486"/>
                    </a:lnTo>
                    <a:lnTo>
                      <a:pt x="401" y="1473"/>
                    </a:lnTo>
                    <a:lnTo>
                      <a:pt x="407" y="1462"/>
                    </a:lnTo>
                    <a:lnTo>
                      <a:pt x="414" y="1453"/>
                    </a:lnTo>
                    <a:lnTo>
                      <a:pt x="425" y="1446"/>
                    </a:lnTo>
                    <a:lnTo>
                      <a:pt x="439" y="1444"/>
                    </a:lnTo>
                    <a:lnTo>
                      <a:pt x="558" y="1444"/>
                    </a:lnTo>
                    <a:lnTo>
                      <a:pt x="562" y="1438"/>
                    </a:lnTo>
                    <a:lnTo>
                      <a:pt x="566" y="1428"/>
                    </a:lnTo>
                    <a:lnTo>
                      <a:pt x="570" y="1416"/>
                    </a:lnTo>
                    <a:lnTo>
                      <a:pt x="652" y="1205"/>
                    </a:lnTo>
                    <a:lnTo>
                      <a:pt x="658" y="1194"/>
                    </a:lnTo>
                    <a:lnTo>
                      <a:pt x="666" y="1186"/>
                    </a:lnTo>
                    <a:lnTo>
                      <a:pt x="676" y="1179"/>
                    </a:lnTo>
                    <a:lnTo>
                      <a:pt x="687" y="1176"/>
                    </a:lnTo>
                    <a:lnTo>
                      <a:pt x="698" y="1175"/>
                    </a:lnTo>
                    <a:lnTo>
                      <a:pt x="709" y="1177"/>
                    </a:lnTo>
                    <a:lnTo>
                      <a:pt x="719" y="1185"/>
                    </a:lnTo>
                    <a:lnTo>
                      <a:pt x="726" y="1195"/>
                    </a:lnTo>
                    <a:lnTo>
                      <a:pt x="807" y="1362"/>
                    </a:lnTo>
                    <a:lnTo>
                      <a:pt x="949" y="809"/>
                    </a:lnTo>
                    <a:lnTo>
                      <a:pt x="955" y="797"/>
                    </a:lnTo>
                    <a:lnTo>
                      <a:pt x="963" y="789"/>
                    </a:lnTo>
                    <a:lnTo>
                      <a:pt x="972" y="782"/>
                    </a:lnTo>
                    <a:lnTo>
                      <a:pt x="984" y="779"/>
                    </a:lnTo>
                    <a:lnTo>
                      <a:pt x="995" y="779"/>
                    </a:lnTo>
                    <a:close/>
                    <a:moveTo>
                      <a:pt x="1224" y="310"/>
                    </a:moveTo>
                    <a:lnTo>
                      <a:pt x="1148" y="312"/>
                    </a:lnTo>
                    <a:lnTo>
                      <a:pt x="1075" y="322"/>
                    </a:lnTo>
                    <a:lnTo>
                      <a:pt x="1004" y="337"/>
                    </a:lnTo>
                    <a:lnTo>
                      <a:pt x="934" y="357"/>
                    </a:lnTo>
                    <a:lnTo>
                      <a:pt x="868" y="382"/>
                    </a:lnTo>
                    <a:lnTo>
                      <a:pt x="803" y="413"/>
                    </a:lnTo>
                    <a:lnTo>
                      <a:pt x="741" y="448"/>
                    </a:lnTo>
                    <a:lnTo>
                      <a:pt x="682" y="489"/>
                    </a:lnTo>
                    <a:lnTo>
                      <a:pt x="628" y="532"/>
                    </a:lnTo>
                    <a:lnTo>
                      <a:pt x="575" y="580"/>
                    </a:lnTo>
                    <a:lnTo>
                      <a:pt x="528" y="632"/>
                    </a:lnTo>
                    <a:lnTo>
                      <a:pt x="484" y="688"/>
                    </a:lnTo>
                    <a:lnTo>
                      <a:pt x="444" y="747"/>
                    </a:lnTo>
                    <a:lnTo>
                      <a:pt x="410" y="810"/>
                    </a:lnTo>
                    <a:lnTo>
                      <a:pt x="379" y="874"/>
                    </a:lnTo>
                    <a:lnTo>
                      <a:pt x="354" y="942"/>
                    </a:lnTo>
                    <a:lnTo>
                      <a:pt x="333" y="1011"/>
                    </a:lnTo>
                    <a:lnTo>
                      <a:pt x="319" y="1084"/>
                    </a:lnTo>
                    <a:lnTo>
                      <a:pt x="310" y="1158"/>
                    </a:lnTo>
                    <a:lnTo>
                      <a:pt x="307" y="1233"/>
                    </a:lnTo>
                    <a:lnTo>
                      <a:pt x="310" y="1309"/>
                    </a:lnTo>
                    <a:lnTo>
                      <a:pt x="319" y="1383"/>
                    </a:lnTo>
                    <a:lnTo>
                      <a:pt x="333" y="1455"/>
                    </a:lnTo>
                    <a:lnTo>
                      <a:pt x="354" y="1526"/>
                    </a:lnTo>
                    <a:lnTo>
                      <a:pt x="379" y="1592"/>
                    </a:lnTo>
                    <a:lnTo>
                      <a:pt x="410" y="1658"/>
                    </a:lnTo>
                    <a:lnTo>
                      <a:pt x="444" y="1720"/>
                    </a:lnTo>
                    <a:lnTo>
                      <a:pt x="484" y="1779"/>
                    </a:lnTo>
                    <a:lnTo>
                      <a:pt x="528" y="1834"/>
                    </a:lnTo>
                    <a:lnTo>
                      <a:pt x="575" y="1887"/>
                    </a:lnTo>
                    <a:lnTo>
                      <a:pt x="628" y="1934"/>
                    </a:lnTo>
                    <a:lnTo>
                      <a:pt x="682" y="1979"/>
                    </a:lnTo>
                    <a:lnTo>
                      <a:pt x="741" y="2019"/>
                    </a:lnTo>
                    <a:lnTo>
                      <a:pt x="803" y="2054"/>
                    </a:lnTo>
                    <a:lnTo>
                      <a:pt x="868" y="2084"/>
                    </a:lnTo>
                    <a:lnTo>
                      <a:pt x="934" y="2110"/>
                    </a:lnTo>
                    <a:lnTo>
                      <a:pt x="1004" y="2131"/>
                    </a:lnTo>
                    <a:lnTo>
                      <a:pt x="1075" y="2146"/>
                    </a:lnTo>
                    <a:lnTo>
                      <a:pt x="1148" y="2154"/>
                    </a:lnTo>
                    <a:lnTo>
                      <a:pt x="1224" y="2157"/>
                    </a:lnTo>
                    <a:lnTo>
                      <a:pt x="1298" y="2154"/>
                    </a:lnTo>
                    <a:lnTo>
                      <a:pt x="1372" y="2146"/>
                    </a:lnTo>
                    <a:lnTo>
                      <a:pt x="1444" y="2131"/>
                    </a:lnTo>
                    <a:lnTo>
                      <a:pt x="1513" y="2110"/>
                    </a:lnTo>
                    <a:lnTo>
                      <a:pt x="1580" y="2084"/>
                    </a:lnTo>
                    <a:lnTo>
                      <a:pt x="1644" y="2054"/>
                    </a:lnTo>
                    <a:lnTo>
                      <a:pt x="1706" y="2019"/>
                    </a:lnTo>
                    <a:lnTo>
                      <a:pt x="1765" y="1979"/>
                    </a:lnTo>
                    <a:lnTo>
                      <a:pt x="1820" y="1934"/>
                    </a:lnTo>
                    <a:lnTo>
                      <a:pt x="1871" y="1887"/>
                    </a:lnTo>
                    <a:lnTo>
                      <a:pt x="1920" y="1834"/>
                    </a:lnTo>
                    <a:lnTo>
                      <a:pt x="1963" y="1779"/>
                    </a:lnTo>
                    <a:lnTo>
                      <a:pt x="2002" y="1720"/>
                    </a:lnTo>
                    <a:lnTo>
                      <a:pt x="2038" y="1658"/>
                    </a:lnTo>
                    <a:lnTo>
                      <a:pt x="2068" y="1592"/>
                    </a:lnTo>
                    <a:lnTo>
                      <a:pt x="2094" y="1526"/>
                    </a:lnTo>
                    <a:lnTo>
                      <a:pt x="2113" y="1455"/>
                    </a:lnTo>
                    <a:lnTo>
                      <a:pt x="2128" y="1383"/>
                    </a:lnTo>
                    <a:lnTo>
                      <a:pt x="2138" y="1309"/>
                    </a:lnTo>
                    <a:lnTo>
                      <a:pt x="2140" y="1233"/>
                    </a:lnTo>
                    <a:lnTo>
                      <a:pt x="2138" y="1158"/>
                    </a:lnTo>
                    <a:lnTo>
                      <a:pt x="2128" y="1084"/>
                    </a:lnTo>
                    <a:lnTo>
                      <a:pt x="2113" y="1011"/>
                    </a:lnTo>
                    <a:lnTo>
                      <a:pt x="2094" y="942"/>
                    </a:lnTo>
                    <a:lnTo>
                      <a:pt x="2068" y="874"/>
                    </a:lnTo>
                    <a:lnTo>
                      <a:pt x="2038" y="810"/>
                    </a:lnTo>
                    <a:lnTo>
                      <a:pt x="2002" y="747"/>
                    </a:lnTo>
                    <a:lnTo>
                      <a:pt x="1963" y="688"/>
                    </a:lnTo>
                    <a:lnTo>
                      <a:pt x="1920" y="632"/>
                    </a:lnTo>
                    <a:lnTo>
                      <a:pt x="1871" y="580"/>
                    </a:lnTo>
                    <a:lnTo>
                      <a:pt x="1820" y="532"/>
                    </a:lnTo>
                    <a:lnTo>
                      <a:pt x="1765" y="489"/>
                    </a:lnTo>
                    <a:lnTo>
                      <a:pt x="1706" y="448"/>
                    </a:lnTo>
                    <a:lnTo>
                      <a:pt x="1644" y="413"/>
                    </a:lnTo>
                    <a:lnTo>
                      <a:pt x="1580" y="382"/>
                    </a:lnTo>
                    <a:lnTo>
                      <a:pt x="1513" y="357"/>
                    </a:lnTo>
                    <a:lnTo>
                      <a:pt x="1444" y="337"/>
                    </a:lnTo>
                    <a:lnTo>
                      <a:pt x="1372" y="322"/>
                    </a:lnTo>
                    <a:lnTo>
                      <a:pt x="1298" y="312"/>
                    </a:lnTo>
                    <a:lnTo>
                      <a:pt x="1224" y="310"/>
                    </a:lnTo>
                    <a:close/>
                    <a:moveTo>
                      <a:pt x="1224" y="0"/>
                    </a:moveTo>
                    <a:lnTo>
                      <a:pt x="1224" y="0"/>
                    </a:lnTo>
                    <a:lnTo>
                      <a:pt x="1315" y="4"/>
                    </a:lnTo>
                    <a:lnTo>
                      <a:pt x="1404" y="13"/>
                    </a:lnTo>
                    <a:lnTo>
                      <a:pt x="1491" y="30"/>
                    </a:lnTo>
                    <a:lnTo>
                      <a:pt x="1577" y="52"/>
                    </a:lnTo>
                    <a:lnTo>
                      <a:pt x="1660" y="81"/>
                    </a:lnTo>
                    <a:lnTo>
                      <a:pt x="1739" y="115"/>
                    </a:lnTo>
                    <a:lnTo>
                      <a:pt x="1816" y="154"/>
                    </a:lnTo>
                    <a:lnTo>
                      <a:pt x="1889" y="199"/>
                    </a:lnTo>
                    <a:lnTo>
                      <a:pt x="1959" y="249"/>
                    </a:lnTo>
                    <a:lnTo>
                      <a:pt x="2026" y="303"/>
                    </a:lnTo>
                    <a:lnTo>
                      <a:pt x="2088" y="362"/>
                    </a:lnTo>
                    <a:lnTo>
                      <a:pt x="2147" y="424"/>
                    </a:lnTo>
                    <a:lnTo>
                      <a:pt x="2200" y="492"/>
                    </a:lnTo>
                    <a:lnTo>
                      <a:pt x="2250" y="563"/>
                    </a:lnTo>
                    <a:lnTo>
                      <a:pt x="2295" y="636"/>
                    </a:lnTo>
                    <a:lnTo>
                      <a:pt x="2333" y="714"/>
                    </a:lnTo>
                    <a:lnTo>
                      <a:pt x="2367" y="795"/>
                    </a:lnTo>
                    <a:lnTo>
                      <a:pt x="2395" y="877"/>
                    </a:lnTo>
                    <a:lnTo>
                      <a:pt x="2418" y="964"/>
                    </a:lnTo>
                    <a:lnTo>
                      <a:pt x="2434" y="1051"/>
                    </a:lnTo>
                    <a:lnTo>
                      <a:pt x="2444" y="1141"/>
                    </a:lnTo>
                    <a:lnTo>
                      <a:pt x="2448" y="1233"/>
                    </a:lnTo>
                    <a:lnTo>
                      <a:pt x="2444" y="1325"/>
                    </a:lnTo>
                    <a:lnTo>
                      <a:pt x="2434" y="1416"/>
                    </a:lnTo>
                    <a:lnTo>
                      <a:pt x="2418" y="1503"/>
                    </a:lnTo>
                    <a:lnTo>
                      <a:pt x="2395" y="1589"/>
                    </a:lnTo>
                    <a:lnTo>
                      <a:pt x="2367" y="1672"/>
                    </a:lnTo>
                    <a:lnTo>
                      <a:pt x="2333" y="1753"/>
                    </a:lnTo>
                    <a:lnTo>
                      <a:pt x="2295" y="1831"/>
                    </a:lnTo>
                    <a:lnTo>
                      <a:pt x="2250" y="1905"/>
                    </a:lnTo>
                    <a:lnTo>
                      <a:pt x="2200" y="1976"/>
                    </a:lnTo>
                    <a:lnTo>
                      <a:pt x="2147" y="2042"/>
                    </a:lnTo>
                    <a:lnTo>
                      <a:pt x="2088" y="2105"/>
                    </a:lnTo>
                    <a:lnTo>
                      <a:pt x="2026" y="2165"/>
                    </a:lnTo>
                    <a:lnTo>
                      <a:pt x="1959" y="2218"/>
                    </a:lnTo>
                    <a:lnTo>
                      <a:pt x="1889" y="2268"/>
                    </a:lnTo>
                    <a:lnTo>
                      <a:pt x="1816" y="2312"/>
                    </a:lnTo>
                    <a:lnTo>
                      <a:pt x="1739" y="2353"/>
                    </a:lnTo>
                    <a:lnTo>
                      <a:pt x="1660" y="2386"/>
                    </a:lnTo>
                    <a:lnTo>
                      <a:pt x="1577" y="2415"/>
                    </a:lnTo>
                    <a:lnTo>
                      <a:pt x="1491" y="2437"/>
                    </a:lnTo>
                    <a:lnTo>
                      <a:pt x="1404" y="2454"/>
                    </a:lnTo>
                    <a:lnTo>
                      <a:pt x="1315" y="2463"/>
                    </a:lnTo>
                    <a:lnTo>
                      <a:pt x="1224" y="2467"/>
                    </a:lnTo>
                    <a:lnTo>
                      <a:pt x="1133" y="2463"/>
                    </a:lnTo>
                    <a:lnTo>
                      <a:pt x="1043" y="2454"/>
                    </a:lnTo>
                    <a:lnTo>
                      <a:pt x="956" y="2437"/>
                    </a:lnTo>
                    <a:lnTo>
                      <a:pt x="871" y="2415"/>
                    </a:lnTo>
                    <a:lnTo>
                      <a:pt x="788" y="2386"/>
                    </a:lnTo>
                    <a:lnTo>
                      <a:pt x="708" y="2353"/>
                    </a:lnTo>
                    <a:lnTo>
                      <a:pt x="632" y="2312"/>
                    </a:lnTo>
                    <a:lnTo>
                      <a:pt x="557" y="2268"/>
                    </a:lnTo>
                    <a:lnTo>
                      <a:pt x="487" y="2218"/>
                    </a:lnTo>
                    <a:lnTo>
                      <a:pt x="421" y="2165"/>
                    </a:lnTo>
                    <a:lnTo>
                      <a:pt x="358" y="2105"/>
                    </a:lnTo>
                    <a:lnTo>
                      <a:pt x="301" y="2042"/>
                    </a:lnTo>
                    <a:lnTo>
                      <a:pt x="246" y="1976"/>
                    </a:lnTo>
                    <a:lnTo>
                      <a:pt x="197" y="1905"/>
                    </a:lnTo>
                    <a:lnTo>
                      <a:pt x="153" y="1831"/>
                    </a:lnTo>
                    <a:lnTo>
                      <a:pt x="113" y="1753"/>
                    </a:lnTo>
                    <a:lnTo>
                      <a:pt x="80" y="1672"/>
                    </a:lnTo>
                    <a:lnTo>
                      <a:pt x="51" y="1589"/>
                    </a:lnTo>
                    <a:lnTo>
                      <a:pt x="29" y="1503"/>
                    </a:lnTo>
                    <a:lnTo>
                      <a:pt x="13" y="1416"/>
                    </a:lnTo>
                    <a:lnTo>
                      <a:pt x="3" y="1325"/>
                    </a:lnTo>
                    <a:lnTo>
                      <a:pt x="0" y="1233"/>
                    </a:lnTo>
                    <a:lnTo>
                      <a:pt x="3" y="1141"/>
                    </a:lnTo>
                    <a:lnTo>
                      <a:pt x="13" y="1051"/>
                    </a:lnTo>
                    <a:lnTo>
                      <a:pt x="29" y="964"/>
                    </a:lnTo>
                    <a:lnTo>
                      <a:pt x="51" y="877"/>
                    </a:lnTo>
                    <a:lnTo>
                      <a:pt x="80" y="795"/>
                    </a:lnTo>
                    <a:lnTo>
                      <a:pt x="113" y="714"/>
                    </a:lnTo>
                    <a:lnTo>
                      <a:pt x="153" y="636"/>
                    </a:lnTo>
                    <a:lnTo>
                      <a:pt x="197" y="563"/>
                    </a:lnTo>
                    <a:lnTo>
                      <a:pt x="246" y="492"/>
                    </a:lnTo>
                    <a:lnTo>
                      <a:pt x="301" y="424"/>
                    </a:lnTo>
                    <a:lnTo>
                      <a:pt x="358" y="362"/>
                    </a:lnTo>
                    <a:lnTo>
                      <a:pt x="421" y="303"/>
                    </a:lnTo>
                    <a:lnTo>
                      <a:pt x="487" y="249"/>
                    </a:lnTo>
                    <a:lnTo>
                      <a:pt x="557" y="199"/>
                    </a:lnTo>
                    <a:lnTo>
                      <a:pt x="632" y="154"/>
                    </a:lnTo>
                    <a:lnTo>
                      <a:pt x="708" y="115"/>
                    </a:lnTo>
                    <a:lnTo>
                      <a:pt x="788" y="81"/>
                    </a:lnTo>
                    <a:lnTo>
                      <a:pt x="871" y="52"/>
                    </a:lnTo>
                    <a:lnTo>
                      <a:pt x="956" y="30"/>
                    </a:lnTo>
                    <a:lnTo>
                      <a:pt x="1043" y="13"/>
                    </a:lnTo>
                    <a:lnTo>
                      <a:pt x="1133" y="4"/>
                    </a:lnTo>
                    <a:lnTo>
                      <a:pt x="122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xmlns="" id="{307ABCAB-35F6-4FCF-A7D5-F5F21D1FDEC5}"/>
                  </a:ext>
                </a:extLst>
              </p:cNvPr>
              <p:cNvGrpSpPr/>
              <p:nvPr/>
            </p:nvGrpSpPr>
            <p:grpSpPr>
              <a:xfrm>
                <a:off x="5830091" y="5338576"/>
                <a:ext cx="960782" cy="956678"/>
                <a:chOff x="6784954" y="3032825"/>
                <a:chExt cx="960782" cy="956678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xmlns="" id="{1ED25497-8677-4506-B636-31EC238FA4EE}"/>
                    </a:ext>
                  </a:extLst>
                </p:cNvPr>
                <p:cNvSpPr/>
                <p:nvPr/>
              </p:nvSpPr>
              <p:spPr>
                <a:xfrm>
                  <a:off x="6784954" y="3032825"/>
                  <a:ext cx="960782" cy="956678"/>
                </a:xfrm>
                <a:prstGeom prst="rect">
                  <a:avLst/>
                </a:prstGeom>
                <a:solidFill>
                  <a:srgbClr val="FFE6C1"/>
                </a:solidFill>
                <a:ln>
                  <a:solidFill>
                    <a:srgbClr val="FFE6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67" name="그룹 66">
                  <a:extLst>
                    <a:ext uri="{FF2B5EF4-FFF2-40B4-BE49-F238E27FC236}">
                      <a16:creationId xmlns:a16="http://schemas.microsoft.com/office/drawing/2014/main" xmlns="" id="{A9C9C27B-C4A7-4343-8576-91AC997705EE}"/>
                    </a:ext>
                  </a:extLst>
                </p:cNvPr>
                <p:cNvGrpSpPr/>
                <p:nvPr/>
              </p:nvGrpSpPr>
              <p:grpSpPr>
                <a:xfrm>
                  <a:off x="6921877" y="3182368"/>
                  <a:ext cx="686934" cy="676315"/>
                  <a:chOff x="6921877" y="3182368"/>
                  <a:chExt cx="686934" cy="676315"/>
                </a:xfrm>
              </p:grpSpPr>
              <p:sp>
                <p:nvSpPr>
                  <p:cNvPr id="68" name="Rectangle 16">
                    <a:extLst>
                      <a:ext uri="{FF2B5EF4-FFF2-40B4-BE49-F238E27FC236}">
                        <a16:creationId xmlns:a16="http://schemas.microsoft.com/office/drawing/2014/main" xmlns="" id="{ABFBE069-D43C-403B-9B5F-398FC42E555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161146" y="3495932"/>
                    <a:ext cx="265512" cy="52261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69" name="Freeform 17">
                    <a:extLst>
                      <a:ext uri="{FF2B5EF4-FFF2-40B4-BE49-F238E27FC236}">
                        <a16:creationId xmlns:a16="http://schemas.microsoft.com/office/drawing/2014/main" xmlns="" id="{072528CC-22BF-490C-80CC-2DE2C9EA047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921877" y="3182368"/>
                    <a:ext cx="637536" cy="627128"/>
                  </a:xfrm>
                  <a:custGeom>
                    <a:avLst/>
                    <a:gdLst>
                      <a:gd name="T0" fmla="*/ 413 w 3302"/>
                      <a:gd name="T1" fmla="*/ 0 h 3264"/>
                      <a:gd name="T2" fmla="*/ 2890 w 3302"/>
                      <a:gd name="T3" fmla="*/ 0 h 3264"/>
                      <a:gd name="T4" fmla="*/ 2941 w 3302"/>
                      <a:gd name="T5" fmla="*/ 3 h 3264"/>
                      <a:gd name="T6" fmla="*/ 2992 w 3302"/>
                      <a:gd name="T7" fmla="*/ 12 h 3264"/>
                      <a:gd name="T8" fmla="*/ 3039 w 3302"/>
                      <a:gd name="T9" fmla="*/ 27 h 3264"/>
                      <a:gd name="T10" fmla="*/ 3083 w 3302"/>
                      <a:gd name="T11" fmla="*/ 48 h 3264"/>
                      <a:gd name="T12" fmla="*/ 3126 w 3302"/>
                      <a:gd name="T13" fmla="*/ 73 h 3264"/>
                      <a:gd name="T14" fmla="*/ 3164 w 3302"/>
                      <a:gd name="T15" fmla="*/ 103 h 3264"/>
                      <a:gd name="T16" fmla="*/ 3198 w 3302"/>
                      <a:gd name="T17" fmla="*/ 137 h 3264"/>
                      <a:gd name="T18" fmla="*/ 3228 w 3302"/>
                      <a:gd name="T19" fmla="*/ 175 h 3264"/>
                      <a:gd name="T20" fmla="*/ 3254 w 3302"/>
                      <a:gd name="T21" fmla="*/ 216 h 3264"/>
                      <a:gd name="T22" fmla="*/ 3275 w 3302"/>
                      <a:gd name="T23" fmla="*/ 261 h 3264"/>
                      <a:gd name="T24" fmla="*/ 3290 w 3302"/>
                      <a:gd name="T25" fmla="*/ 307 h 3264"/>
                      <a:gd name="T26" fmla="*/ 3299 w 3302"/>
                      <a:gd name="T27" fmla="*/ 357 h 3264"/>
                      <a:gd name="T28" fmla="*/ 3302 w 3302"/>
                      <a:gd name="T29" fmla="*/ 408 h 3264"/>
                      <a:gd name="T30" fmla="*/ 3302 w 3302"/>
                      <a:gd name="T31" fmla="*/ 1658 h 3264"/>
                      <a:gd name="T32" fmla="*/ 3258 w 3302"/>
                      <a:gd name="T33" fmla="*/ 1650 h 3264"/>
                      <a:gd name="T34" fmla="*/ 3212 w 3302"/>
                      <a:gd name="T35" fmla="*/ 1648 h 3264"/>
                      <a:gd name="T36" fmla="*/ 3164 w 3302"/>
                      <a:gd name="T37" fmla="*/ 1650 h 3264"/>
                      <a:gd name="T38" fmla="*/ 3117 w 3302"/>
                      <a:gd name="T39" fmla="*/ 1659 h 3264"/>
                      <a:gd name="T40" fmla="*/ 3071 w 3302"/>
                      <a:gd name="T41" fmla="*/ 1673 h 3264"/>
                      <a:gd name="T42" fmla="*/ 3027 w 3302"/>
                      <a:gd name="T43" fmla="*/ 1691 h 3264"/>
                      <a:gd name="T44" fmla="*/ 3027 w 3302"/>
                      <a:gd name="T45" fmla="*/ 544 h 3264"/>
                      <a:gd name="T46" fmla="*/ 275 w 3302"/>
                      <a:gd name="T47" fmla="*/ 544 h 3264"/>
                      <a:gd name="T48" fmla="*/ 275 w 3302"/>
                      <a:gd name="T49" fmla="*/ 2856 h 3264"/>
                      <a:gd name="T50" fmla="*/ 279 w 3302"/>
                      <a:gd name="T51" fmla="*/ 2883 h 3264"/>
                      <a:gd name="T52" fmla="*/ 287 w 3302"/>
                      <a:gd name="T53" fmla="*/ 2909 h 3264"/>
                      <a:gd name="T54" fmla="*/ 299 w 3302"/>
                      <a:gd name="T55" fmla="*/ 2932 h 3264"/>
                      <a:gd name="T56" fmla="*/ 315 w 3302"/>
                      <a:gd name="T57" fmla="*/ 2952 h 3264"/>
                      <a:gd name="T58" fmla="*/ 336 w 3302"/>
                      <a:gd name="T59" fmla="*/ 2969 h 3264"/>
                      <a:gd name="T60" fmla="*/ 359 w 3302"/>
                      <a:gd name="T61" fmla="*/ 2982 h 3264"/>
                      <a:gd name="T62" fmla="*/ 385 w 3302"/>
                      <a:gd name="T63" fmla="*/ 2990 h 3264"/>
                      <a:gd name="T64" fmla="*/ 413 w 3302"/>
                      <a:gd name="T65" fmla="*/ 2992 h 3264"/>
                      <a:gd name="T66" fmla="*/ 1790 w 3302"/>
                      <a:gd name="T67" fmla="*/ 2992 h 3264"/>
                      <a:gd name="T68" fmla="*/ 1710 w 3302"/>
                      <a:gd name="T69" fmla="*/ 3264 h 3264"/>
                      <a:gd name="T70" fmla="*/ 413 w 3302"/>
                      <a:gd name="T71" fmla="*/ 3264 h 3264"/>
                      <a:gd name="T72" fmla="*/ 361 w 3302"/>
                      <a:gd name="T73" fmla="*/ 3261 h 3264"/>
                      <a:gd name="T74" fmla="*/ 311 w 3302"/>
                      <a:gd name="T75" fmla="*/ 3252 h 3264"/>
                      <a:gd name="T76" fmla="*/ 264 w 3302"/>
                      <a:gd name="T77" fmla="*/ 3237 h 3264"/>
                      <a:gd name="T78" fmla="*/ 219 w 3302"/>
                      <a:gd name="T79" fmla="*/ 3216 h 3264"/>
                      <a:gd name="T80" fmla="*/ 177 w 3302"/>
                      <a:gd name="T81" fmla="*/ 3190 h 3264"/>
                      <a:gd name="T82" fmla="*/ 139 w 3302"/>
                      <a:gd name="T83" fmla="*/ 3161 h 3264"/>
                      <a:gd name="T84" fmla="*/ 104 w 3302"/>
                      <a:gd name="T85" fmla="*/ 3127 h 3264"/>
                      <a:gd name="T86" fmla="*/ 73 w 3302"/>
                      <a:gd name="T87" fmla="*/ 3089 h 3264"/>
                      <a:gd name="T88" fmla="*/ 48 w 3302"/>
                      <a:gd name="T89" fmla="*/ 3048 h 3264"/>
                      <a:gd name="T90" fmla="*/ 28 w 3302"/>
                      <a:gd name="T91" fmla="*/ 3003 h 3264"/>
                      <a:gd name="T92" fmla="*/ 13 w 3302"/>
                      <a:gd name="T93" fmla="*/ 2957 h 3264"/>
                      <a:gd name="T94" fmla="*/ 3 w 3302"/>
                      <a:gd name="T95" fmla="*/ 2907 h 3264"/>
                      <a:gd name="T96" fmla="*/ 0 w 3302"/>
                      <a:gd name="T97" fmla="*/ 2856 h 3264"/>
                      <a:gd name="T98" fmla="*/ 0 w 3302"/>
                      <a:gd name="T99" fmla="*/ 408 h 3264"/>
                      <a:gd name="T100" fmla="*/ 3 w 3302"/>
                      <a:gd name="T101" fmla="*/ 357 h 3264"/>
                      <a:gd name="T102" fmla="*/ 13 w 3302"/>
                      <a:gd name="T103" fmla="*/ 307 h 3264"/>
                      <a:gd name="T104" fmla="*/ 28 w 3302"/>
                      <a:gd name="T105" fmla="*/ 261 h 3264"/>
                      <a:gd name="T106" fmla="*/ 48 w 3302"/>
                      <a:gd name="T107" fmla="*/ 216 h 3264"/>
                      <a:gd name="T108" fmla="*/ 73 w 3302"/>
                      <a:gd name="T109" fmla="*/ 175 h 3264"/>
                      <a:gd name="T110" fmla="*/ 104 w 3302"/>
                      <a:gd name="T111" fmla="*/ 137 h 3264"/>
                      <a:gd name="T112" fmla="*/ 139 w 3302"/>
                      <a:gd name="T113" fmla="*/ 103 h 3264"/>
                      <a:gd name="T114" fmla="*/ 177 w 3302"/>
                      <a:gd name="T115" fmla="*/ 73 h 3264"/>
                      <a:gd name="T116" fmla="*/ 219 w 3302"/>
                      <a:gd name="T117" fmla="*/ 48 h 3264"/>
                      <a:gd name="T118" fmla="*/ 264 w 3302"/>
                      <a:gd name="T119" fmla="*/ 27 h 3264"/>
                      <a:gd name="T120" fmla="*/ 311 w 3302"/>
                      <a:gd name="T121" fmla="*/ 12 h 3264"/>
                      <a:gd name="T122" fmla="*/ 361 w 3302"/>
                      <a:gd name="T123" fmla="*/ 3 h 3264"/>
                      <a:gd name="T124" fmla="*/ 413 w 3302"/>
                      <a:gd name="T125" fmla="*/ 0 h 32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302" h="3264">
                        <a:moveTo>
                          <a:pt x="413" y="0"/>
                        </a:moveTo>
                        <a:lnTo>
                          <a:pt x="2890" y="0"/>
                        </a:lnTo>
                        <a:lnTo>
                          <a:pt x="2941" y="3"/>
                        </a:lnTo>
                        <a:lnTo>
                          <a:pt x="2992" y="12"/>
                        </a:lnTo>
                        <a:lnTo>
                          <a:pt x="3039" y="27"/>
                        </a:lnTo>
                        <a:lnTo>
                          <a:pt x="3083" y="48"/>
                        </a:lnTo>
                        <a:lnTo>
                          <a:pt x="3126" y="73"/>
                        </a:lnTo>
                        <a:lnTo>
                          <a:pt x="3164" y="103"/>
                        </a:lnTo>
                        <a:lnTo>
                          <a:pt x="3198" y="137"/>
                        </a:lnTo>
                        <a:lnTo>
                          <a:pt x="3228" y="175"/>
                        </a:lnTo>
                        <a:lnTo>
                          <a:pt x="3254" y="216"/>
                        </a:lnTo>
                        <a:lnTo>
                          <a:pt x="3275" y="261"/>
                        </a:lnTo>
                        <a:lnTo>
                          <a:pt x="3290" y="307"/>
                        </a:lnTo>
                        <a:lnTo>
                          <a:pt x="3299" y="357"/>
                        </a:lnTo>
                        <a:lnTo>
                          <a:pt x="3302" y="408"/>
                        </a:lnTo>
                        <a:lnTo>
                          <a:pt x="3302" y="1658"/>
                        </a:lnTo>
                        <a:lnTo>
                          <a:pt x="3258" y="1650"/>
                        </a:lnTo>
                        <a:lnTo>
                          <a:pt x="3212" y="1648"/>
                        </a:lnTo>
                        <a:lnTo>
                          <a:pt x="3164" y="1650"/>
                        </a:lnTo>
                        <a:lnTo>
                          <a:pt x="3117" y="1659"/>
                        </a:lnTo>
                        <a:lnTo>
                          <a:pt x="3071" y="1673"/>
                        </a:lnTo>
                        <a:lnTo>
                          <a:pt x="3027" y="1691"/>
                        </a:lnTo>
                        <a:lnTo>
                          <a:pt x="3027" y="544"/>
                        </a:lnTo>
                        <a:lnTo>
                          <a:pt x="275" y="544"/>
                        </a:lnTo>
                        <a:lnTo>
                          <a:pt x="275" y="2856"/>
                        </a:lnTo>
                        <a:lnTo>
                          <a:pt x="279" y="2883"/>
                        </a:lnTo>
                        <a:lnTo>
                          <a:pt x="287" y="2909"/>
                        </a:lnTo>
                        <a:lnTo>
                          <a:pt x="299" y="2932"/>
                        </a:lnTo>
                        <a:lnTo>
                          <a:pt x="315" y="2952"/>
                        </a:lnTo>
                        <a:lnTo>
                          <a:pt x="336" y="2969"/>
                        </a:lnTo>
                        <a:lnTo>
                          <a:pt x="359" y="2982"/>
                        </a:lnTo>
                        <a:lnTo>
                          <a:pt x="385" y="2990"/>
                        </a:lnTo>
                        <a:lnTo>
                          <a:pt x="413" y="2992"/>
                        </a:lnTo>
                        <a:lnTo>
                          <a:pt x="1790" y="2992"/>
                        </a:lnTo>
                        <a:lnTo>
                          <a:pt x="1710" y="3264"/>
                        </a:lnTo>
                        <a:lnTo>
                          <a:pt x="413" y="3264"/>
                        </a:lnTo>
                        <a:lnTo>
                          <a:pt x="361" y="3261"/>
                        </a:lnTo>
                        <a:lnTo>
                          <a:pt x="311" y="3252"/>
                        </a:lnTo>
                        <a:lnTo>
                          <a:pt x="264" y="3237"/>
                        </a:lnTo>
                        <a:lnTo>
                          <a:pt x="219" y="3216"/>
                        </a:lnTo>
                        <a:lnTo>
                          <a:pt x="177" y="3190"/>
                        </a:lnTo>
                        <a:lnTo>
                          <a:pt x="139" y="3161"/>
                        </a:lnTo>
                        <a:lnTo>
                          <a:pt x="104" y="3127"/>
                        </a:lnTo>
                        <a:lnTo>
                          <a:pt x="73" y="3089"/>
                        </a:lnTo>
                        <a:lnTo>
                          <a:pt x="48" y="3048"/>
                        </a:lnTo>
                        <a:lnTo>
                          <a:pt x="28" y="3003"/>
                        </a:lnTo>
                        <a:lnTo>
                          <a:pt x="13" y="2957"/>
                        </a:lnTo>
                        <a:lnTo>
                          <a:pt x="3" y="2907"/>
                        </a:lnTo>
                        <a:lnTo>
                          <a:pt x="0" y="2856"/>
                        </a:lnTo>
                        <a:lnTo>
                          <a:pt x="0" y="408"/>
                        </a:lnTo>
                        <a:lnTo>
                          <a:pt x="3" y="357"/>
                        </a:lnTo>
                        <a:lnTo>
                          <a:pt x="13" y="307"/>
                        </a:lnTo>
                        <a:lnTo>
                          <a:pt x="28" y="261"/>
                        </a:lnTo>
                        <a:lnTo>
                          <a:pt x="48" y="216"/>
                        </a:lnTo>
                        <a:lnTo>
                          <a:pt x="73" y="175"/>
                        </a:lnTo>
                        <a:lnTo>
                          <a:pt x="104" y="137"/>
                        </a:lnTo>
                        <a:lnTo>
                          <a:pt x="139" y="103"/>
                        </a:lnTo>
                        <a:lnTo>
                          <a:pt x="177" y="73"/>
                        </a:lnTo>
                        <a:lnTo>
                          <a:pt x="219" y="48"/>
                        </a:lnTo>
                        <a:lnTo>
                          <a:pt x="264" y="27"/>
                        </a:lnTo>
                        <a:lnTo>
                          <a:pt x="311" y="12"/>
                        </a:lnTo>
                        <a:lnTo>
                          <a:pt x="361" y="3"/>
                        </a:lnTo>
                        <a:lnTo>
                          <a:pt x="413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70" name="Rectangle 18">
                    <a:extLst>
                      <a:ext uri="{FF2B5EF4-FFF2-40B4-BE49-F238E27FC236}">
                        <a16:creationId xmlns:a16="http://schemas.microsoft.com/office/drawing/2014/main" xmlns="" id="{A39971F1-C376-4345-9CB9-D6CF7D0D918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161146" y="3391411"/>
                    <a:ext cx="265512" cy="52261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71" name="Freeform 19">
                    <a:extLst>
                      <a:ext uri="{FF2B5EF4-FFF2-40B4-BE49-F238E27FC236}">
                        <a16:creationId xmlns:a16="http://schemas.microsoft.com/office/drawing/2014/main" xmlns="" id="{53632894-AD11-4202-BB76-DDA63F90F6D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161146" y="3600454"/>
                    <a:ext cx="241585" cy="52261"/>
                  </a:xfrm>
                  <a:custGeom>
                    <a:avLst/>
                    <a:gdLst>
                      <a:gd name="T0" fmla="*/ 0 w 1254"/>
                      <a:gd name="T1" fmla="*/ 0 h 272"/>
                      <a:gd name="T2" fmla="*/ 1254 w 1254"/>
                      <a:gd name="T3" fmla="*/ 0 h 272"/>
                      <a:gd name="T4" fmla="*/ 976 w 1254"/>
                      <a:gd name="T5" fmla="*/ 272 h 272"/>
                      <a:gd name="T6" fmla="*/ 0 w 1254"/>
                      <a:gd name="T7" fmla="*/ 272 h 272"/>
                      <a:gd name="T8" fmla="*/ 0 w 1254"/>
                      <a:gd name="T9" fmla="*/ 0 h 2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54" h="272">
                        <a:moveTo>
                          <a:pt x="0" y="0"/>
                        </a:moveTo>
                        <a:lnTo>
                          <a:pt x="1254" y="0"/>
                        </a:lnTo>
                        <a:lnTo>
                          <a:pt x="976" y="272"/>
                        </a:lnTo>
                        <a:lnTo>
                          <a:pt x="0" y="27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72" name="Rectangle 20">
                    <a:extLst>
                      <a:ext uri="{FF2B5EF4-FFF2-40B4-BE49-F238E27FC236}">
                        <a16:creationId xmlns:a16="http://schemas.microsoft.com/office/drawing/2014/main" xmlns="" id="{D8E7B4D8-C44C-4FA2-9AE2-B80F6574F40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054633" y="3495932"/>
                    <a:ext cx="53257" cy="52261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73" name="Rectangle 21">
                    <a:extLst>
                      <a:ext uri="{FF2B5EF4-FFF2-40B4-BE49-F238E27FC236}">
                        <a16:creationId xmlns:a16="http://schemas.microsoft.com/office/drawing/2014/main" xmlns="" id="{8F84EE59-33D8-42BF-9703-95D16B8222D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054633" y="3391411"/>
                    <a:ext cx="53257" cy="52261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74" name="Rectangle 22">
                    <a:extLst>
                      <a:ext uri="{FF2B5EF4-FFF2-40B4-BE49-F238E27FC236}">
                        <a16:creationId xmlns:a16="http://schemas.microsoft.com/office/drawing/2014/main" xmlns="" id="{CD63F981-E92A-4130-8292-A144280EFE3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054633" y="3600454"/>
                    <a:ext cx="53257" cy="52261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75" name="Freeform 23">
                    <a:extLst>
                      <a:ext uri="{FF2B5EF4-FFF2-40B4-BE49-F238E27FC236}">
                        <a16:creationId xmlns:a16="http://schemas.microsoft.com/office/drawing/2014/main" xmlns="" id="{46A93644-9D0F-4002-8ABD-26C3AFD048A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87633" y="3550499"/>
                    <a:ext cx="121178" cy="119124"/>
                  </a:xfrm>
                  <a:custGeom>
                    <a:avLst/>
                    <a:gdLst>
                      <a:gd name="T0" fmla="*/ 272 w 629"/>
                      <a:gd name="T1" fmla="*/ 0 h 624"/>
                      <a:gd name="T2" fmla="*/ 299 w 629"/>
                      <a:gd name="T3" fmla="*/ 4 h 624"/>
                      <a:gd name="T4" fmla="*/ 327 w 629"/>
                      <a:gd name="T5" fmla="*/ 12 h 624"/>
                      <a:gd name="T6" fmla="*/ 352 w 629"/>
                      <a:gd name="T7" fmla="*/ 25 h 624"/>
                      <a:gd name="T8" fmla="*/ 376 w 629"/>
                      <a:gd name="T9" fmla="*/ 45 h 624"/>
                      <a:gd name="T10" fmla="*/ 585 w 629"/>
                      <a:gd name="T11" fmla="*/ 251 h 624"/>
                      <a:gd name="T12" fmla="*/ 603 w 629"/>
                      <a:gd name="T13" fmla="*/ 274 h 624"/>
                      <a:gd name="T14" fmla="*/ 617 w 629"/>
                      <a:gd name="T15" fmla="*/ 300 h 624"/>
                      <a:gd name="T16" fmla="*/ 625 w 629"/>
                      <a:gd name="T17" fmla="*/ 326 h 624"/>
                      <a:gd name="T18" fmla="*/ 629 w 629"/>
                      <a:gd name="T19" fmla="*/ 354 h 624"/>
                      <a:gd name="T20" fmla="*/ 625 w 629"/>
                      <a:gd name="T21" fmla="*/ 381 h 624"/>
                      <a:gd name="T22" fmla="*/ 617 w 629"/>
                      <a:gd name="T23" fmla="*/ 408 h 624"/>
                      <a:gd name="T24" fmla="*/ 604 w 629"/>
                      <a:gd name="T25" fmla="*/ 435 h 624"/>
                      <a:gd name="T26" fmla="*/ 586 w 629"/>
                      <a:gd name="T27" fmla="*/ 457 h 624"/>
                      <a:gd name="T28" fmla="*/ 418 w 629"/>
                      <a:gd name="T29" fmla="*/ 624 h 624"/>
                      <a:gd name="T30" fmla="*/ 0 w 629"/>
                      <a:gd name="T31" fmla="*/ 210 h 624"/>
                      <a:gd name="T32" fmla="*/ 169 w 629"/>
                      <a:gd name="T33" fmla="*/ 42 h 624"/>
                      <a:gd name="T34" fmla="*/ 192 w 629"/>
                      <a:gd name="T35" fmla="*/ 24 h 624"/>
                      <a:gd name="T36" fmla="*/ 217 w 629"/>
                      <a:gd name="T37" fmla="*/ 12 h 624"/>
                      <a:gd name="T38" fmla="*/ 244 w 629"/>
                      <a:gd name="T39" fmla="*/ 4 h 624"/>
                      <a:gd name="T40" fmla="*/ 272 w 629"/>
                      <a:gd name="T41" fmla="*/ 0 h 6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629" h="624">
                        <a:moveTo>
                          <a:pt x="272" y="0"/>
                        </a:moveTo>
                        <a:lnTo>
                          <a:pt x="299" y="4"/>
                        </a:lnTo>
                        <a:lnTo>
                          <a:pt x="327" y="12"/>
                        </a:lnTo>
                        <a:lnTo>
                          <a:pt x="352" y="25"/>
                        </a:lnTo>
                        <a:lnTo>
                          <a:pt x="376" y="45"/>
                        </a:lnTo>
                        <a:lnTo>
                          <a:pt x="585" y="251"/>
                        </a:lnTo>
                        <a:lnTo>
                          <a:pt x="603" y="274"/>
                        </a:lnTo>
                        <a:lnTo>
                          <a:pt x="617" y="300"/>
                        </a:lnTo>
                        <a:lnTo>
                          <a:pt x="625" y="326"/>
                        </a:lnTo>
                        <a:lnTo>
                          <a:pt x="629" y="354"/>
                        </a:lnTo>
                        <a:lnTo>
                          <a:pt x="625" y="381"/>
                        </a:lnTo>
                        <a:lnTo>
                          <a:pt x="617" y="408"/>
                        </a:lnTo>
                        <a:lnTo>
                          <a:pt x="604" y="435"/>
                        </a:lnTo>
                        <a:lnTo>
                          <a:pt x="586" y="457"/>
                        </a:lnTo>
                        <a:lnTo>
                          <a:pt x="418" y="624"/>
                        </a:lnTo>
                        <a:lnTo>
                          <a:pt x="0" y="210"/>
                        </a:lnTo>
                        <a:lnTo>
                          <a:pt x="169" y="42"/>
                        </a:lnTo>
                        <a:lnTo>
                          <a:pt x="192" y="24"/>
                        </a:lnTo>
                        <a:lnTo>
                          <a:pt x="217" y="12"/>
                        </a:lnTo>
                        <a:lnTo>
                          <a:pt x="244" y="4"/>
                        </a:lnTo>
                        <a:lnTo>
                          <a:pt x="272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76" name="Freeform 24">
                    <a:extLst>
                      <a:ext uri="{FF2B5EF4-FFF2-40B4-BE49-F238E27FC236}">
                        <a16:creationId xmlns:a16="http://schemas.microsoft.com/office/drawing/2014/main" xmlns="" id="{164CB1AD-73DC-46E3-900F-ACDB17B73FB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7296989" y="3615824"/>
                    <a:ext cx="246988" cy="242859"/>
                  </a:xfrm>
                  <a:custGeom>
                    <a:avLst/>
                    <a:gdLst>
                      <a:gd name="T0" fmla="*/ 260 w 1284"/>
                      <a:gd name="T1" fmla="*/ 754 h 1264"/>
                      <a:gd name="T2" fmla="*/ 177 w 1284"/>
                      <a:gd name="T3" fmla="*/ 1032 h 1264"/>
                      <a:gd name="T4" fmla="*/ 236 w 1284"/>
                      <a:gd name="T5" fmla="*/ 1090 h 1264"/>
                      <a:gd name="T6" fmla="*/ 513 w 1284"/>
                      <a:gd name="T7" fmla="*/ 1009 h 1264"/>
                      <a:gd name="T8" fmla="*/ 471 w 1284"/>
                      <a:gd name="T9" fmla="*/ 796 h 1264"/>
                      <a:gd name="T10" fmla="*/ 260 w 1284"/>
                      <a:gd name="T11" fmla="*/ 754 h 1264"/>
                      <a:gd name="T12" fmla="*/ 848 w 1284"/>
                      <a:gd name="T13" fmla="*/ 0 h 1264"/>
                      <a:gd name="T14" fmla="*/ 1284 w 1284"/>
                      <a:gd name="T15" fmla="*/ 430 h 1264"/>
                      <a:gd name="T16" fmla="*/ 604 w 1284"/>
                      <a:gd name="T17" fmla="*/ 1099 h 1264"/>
                      <a:gd name="T18" fmla="*/ 596 w 1284"/>
                      <a:gd name="T19" fmla="*/ 1107 h 1264"/>
                      <a:gd name="T20" fmla="*/ 586 w 1284"/>
                      <a:gd name="T21" fmla="*/ 1114 h 1264"/>
                      <a:gd name="T22" fmla="*/ 576 w 1284"/>
                      <a:gd name="T23" fmla="*/ 1118 h 1264"/>
                      <a:gd name="T24" fmla="*/ 80 w 1284"/>
                      <a:gd name="T25" fmla="*/ 1262 h 1264"/>
                      <a:gd name="T26" fmla="*/ 74 w 1284"/>
                      <a:gd name="T27" fmla="*/ 1263 h 1264"/>
                      <a:gd name="T28" fmla="*/ 68 w 1284"/>
                      <a:gd name="T29" fmla="*/ 1264 h 1264"/>
                      <a:gd name="T30" fmla="*/ 62 w 1284"/>
                      <a:gd name="T31" fmla="*/ 1264 h 1264"/>
                      <a:gd name="T32" fmla="*/ 46 w 1284"/>
                      <a:gd name="T33" fmla="*/ 1263 h 1264"/>
                      <a:gd name="T34" fmla="*/ 31 w 1284"/>
                      <a:gd name="T35" fmla="*/ 1256 h 1264"/>
                      <a:gd name="T36" fmla="*/ 19 w 1284"/>
                      <a:gd name="T37" fmla="*/ 1247 h 1264"/>
                      <a:gd name="T38" fmla="*/ 8 w 1284"/>
                      <a:gd name="T39" fmla="*/ 1234 h 1264"/>
                      <a:gd name="T40" fmla="*/ 3 w 1284"/>
                      <a:gd name="T41" fmla="*/ 1219 h 1264"/>
                      <a:gd name="T42" fmla="*/ 0 w 1284"/>
                      <a:gd name="T43" fmla="*/ 1203 h 1264"/>
                      <a:gd name="T44" fmla="*/ 3 w 1284"/>
                      <a:gd name="T45" fmla="*/ 1187 h 1264"/>
                      <a:gd name="T46" fmla="*/ 148 w 1284"/>
                      <a:gd name="T47" fmla="*/ 695 h 1264"/>
                      <a:gd name="T48" fmla="*/ 154 w 1284"/>
                      <a:gd name="T49" fmla="*/ 684 h 1264"/>
                      <a:gd name="T50" fmla="*/ 161 w 1284"/>
                      <a:gd name="T51" fmla="*/ 675 h 1264"/>
                      <a:gd name="T52" fmla="*/ 170 w 1284"/>
                      <a:gd name="T53" fmla="*/ 666 h 1264"/>
                      <a:gd name="T54" fmla="*/ 848 w 1284"/>
                      <a:gd name="T55" fmla="*/ 0 h 12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1284" h="1264">
                        <a:moveTo>
                          <a:pt x="260" y="754"/>
                        </a:moveTo>
                        <a:lnTo>
                          <a:pt x="177" y="1032"/>
                        </a:lnTo>
                        <a:lnTo>
                          <a:pt x="236" y="1090"/>
                        </a:lnTo>
                        <a:lnTo>
                          <a:pt x="513" y="1009"/>
                        </a:lnTo>
                        <a:lnTo>
                          <a:pt x="471" y="796"/>
                        </a:lnTo>
                        <a:lnTo>
                          <a:pt x="260" y="754"/>
                        </a:lnTo>
                        <a:close/>
                        <a:moveTo>
                          <a:pt x="848" y="0"/>
                        </a:moveTo>
                        <a:lnTo>
                          <a:pt x="1284" y="430"/>
                        </a:lnTo>
                        <a:lnTo>
                          <a:pt x="604" y="1099"/>
                        </a:lnTo>
                        <a:lnTo>
                          <a:pt x="596" y="1107"/>
                        </a:lnTo>
                        <a:lnTo>
                          <a:pt x="586" y="1114"/>
                        </a:lnTo>
                        <a:lnTo>
                          <a:pt x="576" y="1118"/>
                        </a:lnTo>
                        <a:lnTo>
                          <a:pt x="80" y="1262"/>
                        </a:lnTo>
                        <a:lnTo>
                          <a:pt x="74" y="1263"/>
                        </a:lnTo>
                        <a:lnTo>
                          <a:pt x="68" y="1264"/>
                        </a:lnTo>
                        <a:lnTo>
                          <a:pt x="62" y="1264"/>
                        </a:lnTo>
                        <a:lnTo>
                          <a:pt x="46" y="1263"/>
                        </a:lnTo>
                        <a:lnTo>
                          <a:pt x="31" y="1256"/>
                        </a:lnTo>
                        <a:lnTo>
                          <a:pt x="19" y="1247"/>
                        </a:lnTo>
                        <a:lnTo>
                          <a:pt x="8" y="1234"/>
                        </a:lnTo>
                        <a:lnTo>
                          <a:pt x="3" y="1219"/>
                        </a:lnTo>
                        <a:lnTo>
                          <a:pt x="0" y="1203"/>
                        </a:lnTo>
                        <a:lnTo>
                          <a:pt x="3" y="1187"/>
                        </a:lnTo>
                        <a:lnTo>
                          <a:pt x="148" y="695"/>
                        </a:lnTo>
                        <a:lnTo>
                          <a:pt x="154" y="684"/>
                        </a:lnTo>
                        <a:lnTo>
                          <a:pt x="161" y="675"/>
                        </a:lnTo>
                        <a:lnTo>
                          <a:pt x="170" y="666"/>
                        </a:lnTo>
                        <a:lnTo>
                          <a:pt x="848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0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</p:grpSp>
          <p:sp>
            <p:nvSpPr>
              <p:cNvPr id="58" name="Freeform 29">
                <a:extLst>
                  <a:ext uri="{FF2B5EF4-FFF2-40B4-BE49-F238E27FC236}">
                    <a16:creationId xmlns:a16="http://schemas.microsoft.com/office/drawing/2014/main" xmlns="" id="{208053EA-3F38-4F52-8D6C-EBCD110E4D8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13382" y="5480413"/>
                <a:ext cx="717543" cy="694800"/>
              </a:xfrm>
              <a:custGeom>
                <a:avLst/>
                <a:gdLst>
                  <a:gd name="T0" fmla="*/ 2522 w 3590"/>
                  <a:gd name="T1" fmla="*/ 2926 h 3380"/>
                  <a:gd name="T2" fmla="*/ 2480 w 3590"/>
                  <a:gd name="T3" fmla="*/ 3066 h 3380"/>
                  <a:gd name="T4" fmla="*/ 2570 w 3590"/>
                  <a:gd name="T5" fmla="*/ 3176 h 3380"/>
                  <a:gd name="T6" fmla="*/ 2716 w 3590"/>
                  <a:gd name="T7" fmla="*/ 3162 h 3380"/>
                  <a:gd name="T8" fmla="*/ 2784 w 3590"/>
                  <a:gd name="T9" fmla="*/ 3034 h 3380"/>
                  <a:gd name="T10" fmla="*/ 2716 w 3590"/>
                  <a:gd name="T11" fmla="*/ 2907 h 3380"/>
                  <a:gd name="T12" fmla="*/ 1332 w 3590"/>
                  <a:gd name="T13" fmla="*/ 2884 h 3380"/>
                  <a:gd name="T14" fmla="*/ 1222 w 3590"/>
                  <a:gd name="T15" fmla="*/ 2974 h 3380"/>
                  <a:gd name="T16" fmla="*/ 1236 w 3590"/>
                  <a:gd name="T17" fmla="*/ 3120 h 3380"/>
                  <a:gd name="T18" fmla="*/ 1364 w 3590"/>
                  <a:gd name="T19" fmla="*/ 3188 h 3380"/>
                  <a:gd name="T20" fmla="*/ 1490 w 3590"/>
                  <a:gd name="T21" fmla="*/ 3120 h 3380"/>
                  <a:gd name="T22" fmla="*/ 1504 w 3590"/>
                  <a:gd name="T23" fmla="*/ 2974 h 3380"/>
                  <a:gd name="T24" fmla="*/ 1394 w 3590"/>
                  <a:gd name="T25" fmla="*/ 2884 h 3380"/>
                  <a:gd name="T26" fmla="*/ 2991 w 3590"/>
                  <a:gd name="T27" fmla="*/ 1844 h 3380"/>
                  <a:gd name="T28" fmla="*/ 2416 w 3590"/>
                  <a:gd name="T29" fmla="*/ 1844 h 3380"/>
                  <a:gd name="T30" fmla="*/ 1654 w 3590"/>
                  <a:gd name="T31" fmla="*/ 1844 h 3380"/>
                  <a:gd name="T32" fmla="*/ 3160 w 3590"/>
                  <a:gd name="T33" fmla="*/ 1316 h 3380"/>
                  <a:gd name="T34" fmla="*/ 2416 w 3590"/>
                  <a:gd name="T35" fmla="*/ 1316 h 3380"/>
                  <a:gd name="T36" fmla="*/ 1654 w 3590"/>
                  <a:gd name="T37" fmla="*/ 1316 h 3380"/>
                  <a:gd name="T38" fmla="*/ 3317 w 3590"/>
                  <a:gd name="T39" fmla="*/ 826 h 3380"/>
                  <a:gd name="T40" fmla="*/ 2416 w 3590"/>
                  <a:gd name="T41" fmla="*/ 826 h 3380"/>
                  <a:gd name="T42" fmla="*/ 1654 w 3590"/>
                  <a:gd name="T43" fmla="*/ 826 h 3380"/>
                  <a:gd name="T44" fmla="*/ 695 w 3590"/>
                  <a:gd name="T45" fmla="*/ 220 h 3380"/>
                  <a:gd name="T46" fmla="*/ 868 w 3590"/>
                  <a:gd name="T47" fmla="*/ 597 h 3380"/>
                  <a:gd name="T48" fmla="*/ 3517 w 3590"/>
                  <a:gd name="T49" fmla="*/ 604 h 3380"/>
                  <a:gd name="T50" fmla="*/ 3587 w 3590"/>
                  <a:gd name="T51" fmla="*/ 682 h 3380"/>
                  <a:gd name="T52" fmla="*/ 3095 w 3590"/>
                  <a:gd name="T53" fmla="*/ 2266 h 3380"/>
                  <a:gd name="T54" fmla="*/ 2996 w 3590"/>
                  <a:gd name="T55" fmla="*/ 2324 h 3380"/>
                  <a:gd name="T56" fmla="*/ 2996 w 3590"/>
                  <a:gd name="T57" fmla="*/ 2612 h 3380"/>
                  <a:gd name="T58" fmla="*/ 3082 w 3590"/>
                  <a:gd name="T59" fmla="*/ 2665 h 3380"/>
                  <a:gd name="T60" fmla="*/ 3070 w 3590"/>
                  <a:gd name="T61" fmla="*/ 2768 h 3380"/>
                  <a:gd name="T62" fmla="*/ 2888 w 3590"/>
                  <a:gd name="T63" fmla="*/ 2804 h 3380"/>
                  <a:gd name="T64" fmla="*/ 2973 w 3590"/>
                  <a:gd name="T65" fmla="*/ 2991 h 3380"/>
                  <a:gd name="T66" fmla="*/ 2929 w 3590"/>
                  <a:gd name="T67" fmla="*/ 3209 h 3380"/>
                  <a:gd name="T68" fmla="*/ 2764 w 3590"/>
                  <a:gd name="T69" fmla="*/ 3353 h 3380"/>
                  <a:gd name="T70" fmla="*/ 2539 w 3590"/>
                  <a:gd name="T71" fmla="*/ 3368 h 3380"/>
                  <a:gd name="T72" fmla="*/ 2357 w 3590"/>
                  <a:gd name="T73" fmla="*/ 3246 h 3380"/>
                  <a:gd name="T74" fmla="*/ 2284 w 3590"/>
                  <a:gd name="T75" fmla="*/ 3034 h 3380"/>
                  <a:gd name="T76" fmla="*/ 2348 w 3590"/>
                  <a:gd name="T77" fmla="*/ 2836 h 3380"/>
                  <a:gd name="T78" fmla="*/ 1685 w 3590"/>
                  <a:gd name="T79" fmla="*/ 2909 h 3380"/>
                  <a:gd name="T80" fmla="*/ 1696 w 3590"/>
                  <a:gd name="T81" fmla="*/ 3126 h 3380"/>
                  <a:gd name="T82" fmla="*/ 1574 w 3590"/>
                  <a:gd name="T83" fmla="*/ 3308 h 3380"/>
                  <a:gd name="T84" fmla="*/ 1364 w 3590"/>
                  <a:gd name="T85" fmla="*/ 3380 h 3380"/>
                  <a:gd name="T86" fmla="*/ 1152 w 3590"/>
                  <a:gd name="T87" fmla="*/ 3308 h 3380"/>
                  <a:gd name="T88" fmla="*/ 1030 w 3590"/>
                  <a:gd name="T89" fmla="*/ 3126 h 3380"/>
                  <a:gd name="T90" fmla="*/ 1042 w 3590"/>
                  <a:gd name="T91" fmla="*/ 2909 h 3380"/>
                  <a:gd name="T92" fmla="*/ 995 w 3590"/>
                  <a:gd name="T93" fmla="*/ 2801 h 3380"/>
                  <a:gd name="T94" fmla="*/ 923 w 3590"/>
                  <a:gd name="T95" fmla="*/ 2721 h 3380"/>
                  <a:gd name="T96" fmla="*/ 1124 w 3590"/>
                  <a:gd name="T97" fmla="*/ 2159 h 3380"/>
                  <a:gd name="T98" fmla="*/ 52 w 3590"/>
                  <a:gd name="T99" fmla="*/ 212 h 3380"/>
                  <a:gd name="T100" fmla="*/ 0 w 3590"/>
                  <a:gd name="T101" fmla="*/ 119 h 3380"/>
                  <a:gd name="T102" fmla="*/ 50 w 3590"/>
                  <a:gd name="T103" fmla="*/ 21 h 3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590" h="3380">
                    <a:moveTo>
                      <a:pt x="2630" y="2880"/>
                    </a:moveTo>
                    <a:lnTo>
                      <a:pt x="2600" y="2884"/>
                    </a:lnTo>
                    <a:lnTo>
                      <a:pt x="2570" y="2892"/>
                    </a:lnTo>
                    <a:lnTo>
                      <a:pt x="2545" y="2907"/>
                    </a:lnTo>
                    <a:lnTo>
                      <a:pt x="2522" y="2926"/>
                    </a:lnTo>
                    <a:lnTo>
                      <a:pt x="2504" y="2948"/>
                    </a:lnTo>
                    <a:lnTo>
                      <a:pt x="2489" y="2974"/>
                    </a:lnTo>
                    <a:lnTo>
                      <a:pt x="2480" y="3004"/>
                    </a:lnTo>
                    <a:lnTo>
                      <a:pt x="2476" y="3034"/>
                    </a:lnTo>
                    <a:lnTo>
                      <a:pt x="2480" y="3066"/>
                    </a:lnTo>
                    <a:lnTo>
                      <a:pt x="2489" y="3094"/>
                    </a:lnTo>
                    <a:lnTo>
                      <a:pt x="2504" y="3120"/>
                    </a:lnTo>
                    <a:lnTo>
                      <a:pt x="2522" y="3143"/>
                    </a:lnTo>
                    <a:lnTo>
                      <a:pt x="2545" y="3162"/>
                    </a:lnTo>
                    <a:lnTo>
                      <a:pt x="2570" y="3176"/>
                    </a:lnTo>
                    <a:lnTo>
                      <a:pt x="2600" y="3185"/>
                    </a:lnTo>
                    <a:lnTo>
                      <a:pt x="2630" y="3188"/>
                    </a:lnTo>
                    <a:lnTo>
                      <a:pt x="2662" y="3185"/>
                    </a:lnTo>
                    <a:lnTo>
                      <a:pt x="2690" y="3176"/>
                    </a:lnTo>
                    <a:lnTo>
                      <a:pt x="2716" y="3162"/>
                    </a:lnTo>
                    <a:lnTo>
                      <a:pt x="2739" y="3143"/>
                    </a:lnTo>
                    <a:lnTo>
                      <a:pt x="2758" y="3120"/>
                    </a:lnTo>
                    <a:lnTo>
                      <a:pt x="2772" y="3094"/>
                    </a:lnTo>
                    <a:lnTo>
                      <a:pt x="2781" y="3066"/>
                    </a:lnTo>
                    <a:lnTo>
                      <a:pt x="2784" y="3034"/>
                    </a:lnTo>
                    <a:lnTo>
                      <a:pt x="2781" y="3004"/>
                    </a:lnTo>
                    <a:lnTo>
                      <a:pt x="2772" y="2974"/>
                    </a:lnTo>
                    <a:lnTo>
                      <a:pt x="2758" y="2948"/>
                    </a:lnTo>
                    <a:lnTo>
                      <a:pt x="2739" y="2926"/>
                    </a:lnTo>
                    <a:lnTo>
                      <a:pt x="2716" y="2907"/>
                    </a:lnTo>
                    <a:lnTo>
                      <a:pt x="2690" y="2892"/>
                    </a:lnTo>
                    <a:lnTo>
                      <a:pt x="2662" y="2884"/>
                    </a:lnTo>
                    <a:lnTo>
                      <a:pt x="2630" y="2880"/>
                    </a:lnTo>
                    <a:close/>
                    <a:moveTo>
                      <a:pt x="1364" y="2880"/>
                    </a:moveTo>
                    <a:lnTo>
                      <a:pt x="1332" y="2884"/>
                    </a:lnTo>
                    <a:lnTo>
                      <a:pt x="1304" y="2892"/>
                    </a:lnTo>
                    <a:lnTo>
                      <a:pt x="1277" y="2907"/>
                    </a:lnTo>
                    <a:lnTo>
                      <a:pt x="1255" y="2926"/>
                    </a:lnTo>
                    <a:lnTo>
                      <a:pt x="1236" y="2948"/>
                    </a:lnTo>
                    <a:lnTo>
                      <a:pt x="1222" y="2974"/>
                    </a:lnTo>
                    <a:lnTo>
                      <a:pt x="1213" y="3004"/>
                    </a:lnTo>
                    <a:lnTo>
                      <a:pt x="1210" y="3034"/>
                    </a:lnTo>
                    <a:lnTo>
                      <a:pt x="1213" y="3066"/>
                    </a:lnTo>
                    <a:lnTo>
                      <a:pt x="1222" y="3094"/>
                    </a:lnTo>
                    <a:lnTo>
                      <a:pt x="1236" y="3120"/>
                    </a:lnTo>
                    <a:lnTo>
                      <a:pt x="1255" y="3143"/>
                    </a:lnTo>
                    <a:lnTo>
                      <a:pt x="1277" y="3162"/>
                    </a:lnTo>
                    <a:lnTo>
                      <a:pt x="1304" y="3176"/>
                    </a:lnTo>
                    <a:lnTo>
                      <a:pt x="1332" y="3185"/>
                    </a:lnTo>
                    <a:lnTo>
                      <a:pt x="1364" y="3188"/>
                    </a:lnTo>
                    <a:lnTo>
                      <a:pt x="1394" y="3185"/>
                    </a:lnTo>
                    <a:lnTo>
                      <a:pt x="1423" y="3176"/>
                    </a:lnTo>
                    <a:lnTo>
                      <a:pt x="1449" y="3162"/>
                    </a:lnTo>
                    <a:lnTo>
                      <a:pt x="1472" y="3143"/>
                    </a:lnTo>
                    <a:lnTo>
                      <a:pt x="1490" y="3120"/>
                    </a:lnTo>
                    <a:lnTo>
                      <a:pt x="1504" y="3094"/>
                    </a:lnTo>
                    <a:lnTo>
                      <a:pt x="1514" y="3066"/>
                    </a:lnTo>
                    <a:lnTo>
                      <a:pt x="1516" y="3034"/>
                    </a:lnTo>
                    <a:lnTo>
                      <a:pt x="1514" y="3004"/>
                    </a:lnTo>
                    <a:lnTo>
                      <a:pt x="1504" y="2974"/>
                    </a:lnTo>
                    <a:lnTo>
                      <a:pt x="1490" y="2948"/>
                    </a:lnTo>
                    <a:lnTo>
                      <a:pt x="1472" y="2926"/>
                    </a:lnTo>
                    <a:lnTo>
                      <a:pt x="1449" y="2907"/>
                    </a:lnTo>
                    <a:lnTo>
                      <a:pt x="1423" y="2892"/>
                    </a:lnTo>
                    <a:lnTo>
                      <a:pt x="1394" y="2884"/>
                    </a:lnTo>
                    <a:lnTo>
                      <a:pt x="1364" y="2880"/>
                    </a:lnTo>
                    <a:close/>
                    <a:moveTo>
                      <a:pt x="2647" y="1844"/>
                    </a:moveTo>
                    <a:lnTo>
                      <a:pt x="2647" y="2094"/>
                    </a:lnTo>
                    <a:lnTo>
                      <a:pt x="2912" y="2094"/>
                    </a:lnTo>
                    <a:lnTo>
                      <a:pt x="2991" y="1844"/>
                    </a:lnTo>
                    <a:lnTo>
                      <a:pt x="2647" y="1844"/>
                    </a:lnTo>
                    <a:close/>
                    <a:moveTo>
                      <a:pt x="1885" y="1844"/>
                    </a:moveTo>
                    <a:lnTo>
                      <a:pt x="1885" y="2094"/>
                    </a:lnTo>
                    <a:lnTo>
                      <a:pt x="2416" y="2094"/>
                    </a:lnTo>
                    <a:lnTo>
                      <a:pt x="2416" y="1844"/>
                    </a:lnTo>
                    <a:lnTo>
                      <a:pt x="1885" y="1844"/>
                    </a:lnTo>
                    <a:close/>
                    <a:moveTo>
                      <a:pt x="1301" y="1844"/>
                    </a:moveTo>
                    <a:lnTo>
                      <a:pt x="1388" y="2094"/>
                    </a:lnTo>
                    <a:lnTo>
                      <a:pt x="1654" y="2094"/>
                    </a:lnTo>
                    <a:lnTo>
                      <a:pt x="1654" y="1844"/>
                    </a:lnTo>
                    <a:lnTo>
                      <a:pt x="1301" y="1844"/>
                    </a:lnTo>
                    <a:close/>
                    <a:moveTo>
                      <a:pt x="2647" y="1316"/>
                    </a:moveTo>
                    <a:lnTo>
                      <a:pt x="2647" y="1614"/>
                    </a:lnTo>
                    <a:lnTo>
                      <a:pt x="3065" y="1614"/>
                    </a:lnTo>
                    <a:lnTo>
                      <a:pt x="3160" y="1316"/>
                    </a:lnTo>
                    <a:lnTo>
                      <a:pt x="2647" y="1316"/>
                    </a:lnTo>
                    <a:close/>
                    <a:moveTo>
                      <a:pt x="1885" y="1316"/>
                    </a:moveTo>
                    <a:lnTo>
                      <a:pt x="1885" y="1614"/>
                    </a:lnTo>
                    <a:lnTo>
                      <a:pt x="2416" y="1614"/>
                    </a:lnTo>
                    <a:lnTo>
                      <a:pt x="2416" y="1316"/>
                    </a:lnTo>
                    <a:lnTo>
                      <a:pt x="1885" y="1316"/>
                    </a:lnTo>
                    <a:close/>
                    <a:moveTo>
                      <a:pt x="1118" y="1316"/>
                    </a:moveTo>
                    <a:lnTo>
                      <a:pt x="1221" y="1614"/>
                    </a:lnTo>
                    <a:lnTo>
                      <a:pt x="1654" y="1614"/>
                    </a:lnTo>
                    <a:lnTo>
                      <a:pt x="1654" y="1316"/>
                    </a:lnTo>
                    <a:lnTo>
                      <a:pt x="1118" y="1316"/>
                    </a:lnTo>
                    <a:close/>
                    <a:moveTo>
                      <a:pt x="2647" y="826"/>
                    </a:moveTo>
                    <a:lnTo>
                      <a:pt x="2647" y="1086"/>
                    </a:lnTo>
                    <a:lnTo>
                      <a:pt x="3235" y="1086"/>
                    </a:lnTo>
                    <a:lnTo>
                      <a:pt x="3317" y="826"/>
                    </a:lnTo>
                    <a:lnTo>
                      <a:pt x="2647" y="826"/>
                    </a:lnTo>
                    <a:close/>
                    <a:moveTo>
                      <a:pt x="1885" y="826"/>
                    </a:moveTo>
                    <a:lnTo>
                      <a:pt x="1885" y="1086"/>
                    </a:lnTo>
                    <a:lnTo>
                      <a:pt x="2416" y="1086"/>
                    </a:lnTo>
                    <a:lnTo>
                      <a:pt x="2416" y="826"/>
                    </a:lnTo>
                    <a:lnTo>
                      <a:pt x="1885" y="826"/>
                    </a:lnTo>
                    <a:close/>
                    <a:moveTo>
                      <a:pt x="948" y="826"/>
                    </a:moveTo>
                    <a:lnTo>
                      <a:pt x="1037" y="1086"/>
                    </a:lnTo>
                    <a:lnTo>
                      <a:pt x="1654" y="1086"/>
                    </a:lnTo>
                    <a:lnTo>
                      <a:pt x="1654" y="826"/>
                    </a:lnTo>
                    <a:lnTo>
                      <a:pt x="948" y="826"/>
                    </a:lnTo>
                    <a:close/>
                    <a:moveTo>
                      <a:pt x="112" y="0"/>
                    </a:moveTo>
                    <a:lnTo>
                      <a:pt x="135" y="3"/>
                    </a:lnTo>
                    <a:lnTo>
                      <a:pt x="157" y="9"/>
                    </a:lnTo>
                    <a:lnTo>
                      <a:pt x="695" y="220"/>
                    </a:lnTo>
                    <a:lnTo>
                      <a:pt x="717" y="232"/>
                    </a:lnTo>
                    <a:lnTo>
                      <a:pt x="736" y="247"/>
                    </a:lnTo>
                    <a:lnTo>
                      <a:pt x="751" y="267"/>
                    </a:lnTo>
                    <a:lnTo>
                      <a:pt x="761" y="289"/>
                    </a:lnTo>
                    <a:lnTo>
                      <a:pt x="868" y="597"/>
                    </a:lnTo>
                    <a:lnTo>
                      <a:pt x="876" y="596"/>
                    </a:lnTo>
                    <a:lnTo>
                      <a:pt x="884" y="596"/>
                    </a:lnTo>
                    <a:lnTo>
                      <a:pt x="3476" y="596"/>
                    </a:lnTo>
                    <a:lnTo>
                      <a:pt x="3496" y="598"/>
                    </a:lnTo>
                    <a:lnTo>
                      <a:pt x="3517" y="604"/>
                    </a:lnTo>
                    <a:lnTo>
                      <a:pt x="3537" y="613"/>
                    </a:lnTo>
                    <a:lnTo>
                      <a:pt x="3554" y="627"/>
                    </a:lnTo>
                    <a:lnTo>
                      <a:pt x="3568" y="643"/>
                    </a:lnTo>
                    <a:lnTo>
                      <a:pt x="3579" y="663"/>
                    </a:lnTo>
                    <a:lnTo>
                      <a:pt x="3587" y="682"/>
                    </a:lnTo>
                    <a:lnTo>
                      <a:pt x="3590" y="704"/>
                    </a:lnTo>
                    <a:lnTo>
                      <a:pt x="3589" y="725"/>
                    </a:lnTo>
                    <a:lnTo>
                      <a:pt x="3585" y="747"/>
                    </a:lnTo>
                    <a:lnTo>
                      <a:pt x="3105" y="2244"/>
                    </a:lnTo>
                    <a:lnTo>
                      <a:pt x="3095" y="2266"/>
                    </a:lnTo>
                    <a:lnTo>
                      <a:pt x="3081" y="2286"/>
                    </a:lnTo>
                    <a:lnTo>
                      <a:pt x="3063" y="2302"/>
                    </a:lnTo>
                    <a:lnTo>
                      <a:pt x="3043" y="2314"/>
                    </a:lnTo>
                    <a:lnTo>
                      <a:pt x="3020" y="2322"/>
                    </a:lnTo>
                    <a:lnTo>
                      <a:pt x="2996" y="2324"/>
                    </a:lnTo>
                    <a:lnTo>
                      <a:pt x="1306" y="2324"/>
                    </a:lnTo>
                    <a:lnTo>
                      <a:pt x="1283" y="2322"/>
                    </a:lnTo>
                    <a:lnTo>
                      <a:pt x="1261" y="2315"/>
                    </a:lnTo>
                    <a:lnTo>
                      <a:pt x="1154" y="2612"/>
                    </a:lnTo>
                    <a:lnTo>
                      <a:pt x="2996" y="2612"/>
                    </a:lnTo>
                    <a:lnTo>
                      <a:pt x="3017" y="2614"/>
                    </a:lnTo>
                    <a:lnTo>
                      <a:pt x="3037" y="2622"/>
                    </a:lnTo>
                    <a:lnTo>
                      <a:pt x="3056" y="2633"/>
                    </a:lnTo>
                    <a:lnTo>
                      <a:pt x="3070" y="2648"/>
                    </a:lnTo>
                    <a:lnTo>
                      <a:pt x="3082" y="2665"/>
                    </a:lnTo>
                    <a:lnTo>
                      <a:pt x="3088" y="2686"/>
                    </a:lnTo>
                    <a:lnTo>
                      <a:pt x="3092" y="2708"/>
                    </a:lnTo>
                    <a:lnTo>
                      <a:pt x="3088" y="2730"/>
                    </a:lnTo>
                    <a:lnTo>
                      <a:pt x="3082" y="2751"/>
                    </a:lnTo>
                    <a:lnTo>
                      <a:pt x="3070" y="2768"/>
                    </a:lnTo>
                    <a:lnTo>
                      <a:pt x="3056" y="2783"/>
                    </a:lnTo>
                    <a:lnTo>
                      <a:pt x="3037" y="2794"/>
                    </a:lnTo>
                    <a:lnTo>
                      <a:pt x="3017" y="2802"/>
                    </a:lnTo>
                    <a:lnTo>
                      <a:pt x="2996" y="2804"/>
                    </a:lnTo>
                    <a:lnTo>
                      <a:pt x="2888" y="2804"/>
                    </a:lnTo>
                    <a:lnTo>
                      <a:pt x="2913" y="2836"/>
                    </a:lnTo>
                    <a:lnTo>
                      <a:pt x="2935" y="2872"/>
                    </a:lnTo>
                    <a:lnTo>
                      <a:pt x="2952" y="2909"/>
                    </a:lnTo>
                    <a:lnTo>
                      <a:pt x="2965" y="2949"/>
                    </a:lnTo>
                    <a:lnTo>
                      <a:pt x="2973" y="2991"/>
                    </a:lnTo>
                    <a:lnTo>
                      <a:pt x="2976" y="3034"/>
                    </a:lnTo>
                    <a:lnTo>
                      <a:pt x="2973" y="3081"/>
                    </a:lnTo>
                    <a:lnTo>
                      <a:pt x="2964" y="3126"/>
                    </a:lnTo>
                    <a:lnTo>
                      <a:pt x="2949" y="3168"/>
                    </a:lnTo>
                    <a:lnTo>
                      <a:pt x="2929" y="3209"/>
                    </a:lnTo>
                    <a:lnTo>
                      <a:pt x="2904" y="3246"/>
                    </a:lnTo>
                    <a:lnTo>
                      <a:pt x="2875" y="3279"/>
                    </a:lnTo>
                    <a:lnTo>
                      <a:pt x="2842" y="3308"/>
                    </a:lnTo>
                    <a:lnTo>
                      <a:pt x="2805" y="3333"/>
                    </a:lnTo>
                    <a:lnTo>
                      <a:pt x="2764" y="3353"/>
                    </a:lnTo>
                    <a:lnTo>
                      <a:pt x="2722" y="3368"/>
                    </a:lnTo>
                    <a:lnTo>
                      <a:pt x="2677" y="3377"/>
                    </a:lnTo>
                    <a:lnTo>
                      <a:pt x="2630" y="3380"/>
                    </a:lnTo>
                    <a:lnTo>
                      <a:pt x="2583" y="3377"/>
                    </a:lnTo>
                    <a:lnTo>
                      <a:pt x="2539" y="3368"/>
                    </a:lnTo>
                    <a:lnTo>
                      <a:pt x="2496" y="3353"/>
                    </a:lnTo>
                    <a:lnTo>
                      <a:pt x="2456" y="3333"/>
                    </a:lnTo>
                    <a:lnTo>
                      <a:pt x="2420" y="3308"/>
                    </a:lnTo>
                    <a:lnTo>
                      <a:pt x="2386" y="3279"/>
                    </a:lnTo>
                    <a:lnTo>
                      <a:pt x="2357" y="3246"/>
                    </a:lnTo>
                    <a:lnTo>
                      <a:pt x="2332" y="3209"/>
                    </a:lnTo>
                    <a:lnTo>
                      <a:pt x="2312" y="3168"/>
                    </a:lnTo>
                    <a:lnTo>
                      <a:pt x="2297" y="3126"/>
                    </a:lnTo>
                    <a:lnTo>
                      <a:pt x="2288" y="3081"/>
                    </a:lnTo>
                    <a:lnTo>
                      <a:pt x="2284" y="3034"/>
                    </a:lnTo>
                    <a:lnTo>
                      <a:pt x="2288" y="2991"/>
                    </a:lnTo>
                    <a:lnTo>
                      <a:pt x="2295" y="2949"/>
                    </a:lnTo>
                    <a:lnTo>
                      <a:pt x="2308" y="2909"/>
                    </a:lnTo>
                    <a:lnTo>
                      <a:pt x="2326" y="2872"/>
                    </a:lnTo>
                    <a:lnTo>
                      <a:pt x="2348" y="2836"/>
                    </a:lnTo>
                    <a:lnTo>
                      <a:pt x="2374" y="2804"/>
                    </a:lnTo>
                    <a:lnTo>
                      <a:pt x="1620" y="2804"/>
                    </a:lnTo>
                    <a:lnTo>
                      <a:pt x="1646" y="2836"/>
                    </a:lnTo>
                    <a:lnTo>
                      <a:pt x="1668" y="2872"/>
                    </a:lnTo>
                    <a:lnTo>
                      <a:pt x="1685" y="2909"/>
                    </a:lnTo>
                    <a:lnTo>
                      <a:pt x="1699" y="2949"/>
                    </a:lnTo>
                    <a:lnTo>
                      <a:pt x="1706" y="2991"/>
                    </a:lnTo>
                    <a:lnTo>
                      <a:pt x="1708" y="3034"/>
                    </a:lnTo>
                    <a:lnTo>
                      <a:pt x="1706" y="3081"/>
                    </a:lnTo>
                    <a:lnTo>
                      <a:pt x="1696" y="3126"/>
                    </a:lnTo>
                    <a:lnTo>
                      <a:pt x="1682" y="3168"/>
                    </a:lnTo>
                    <a:lnTo>
                      <a:pt x="1661" y="3209"/>
                    </a:lnTo>
                    <a:lnTo>
                      <a:pt x="1636" y="3246"/>
                    </a:lnTo>
                    <a:lnTo>
                      <a:pt x="1608" y="3279"/>
                    </a:lnTo>
                    <a:lnTo>
                      <a:pt x="1574" y="3308"/>
                    </a:lnTo>
                    <a:lnTo>
                      <a:pt x="1537" y="3333"/>
                    </a:lnTo>
                    <a:lnTo>
                      <a:pt x="1498" y="3353"/>
                    </a:lnTo>
                    <a:lnTo>
                      <a:pt x="1455" y="3368"/>
                    </a:lnTo>
                    <a:lnTo>
                      <a:pt x="1409" y="3377"/>
                    </a:lnTo>
                    <a:lnTo>
                      <a:pt x="1364" y="3380"/>
                    </a:lnTo>
                    <a:lnTo>
                      <a:pt x="1317" y="3377"/>
                    </a:lnTo>
                    <a:lnTo>
                      <a:pt x="1271" y="3368"/>
                    </a:lnTo>
                    <a:lnTo>
                      <a:pt x="1228" y="3353"/>
                    </a:lnTo>
                    <a:lnTo>
                      <a:pt x="1189" y="3333"/>
                    </a:lnTo>
                    <a:lnTo>
                      <a:pt x="1152" y="3308"/>
                    </a:lnTo>
                    <a:lnTo>
                      <a:pt x="1119" y="3279"/>
                    </a:lnTo>
                    <a:lnTo>
                      <a:pt x="1090" y="3246"/>
                    </a:lnTo>
                    <a:lnTo>
                      <a:pt x="1065" y="3209"/>
                    </a:lnTo>
                    <a:lnTo>
                      <a:pt x="1045" y="3168"/>
                    </a:lnTo>
                    <a:lnTo>
                      <a:pt x="1030" y="3126"/>
                    </a:lnTo>
                    <a:lnTo>
                      <a:pt x="1021" y="3081"/>
                    </a:lnTo>
                    <a:lnTo>
                      <a:pt x="1018" y="3034"/>
                    </a:lnTo>
                    <a:lnTo>
                      <a:pt x="1020" y="2991"/>
                    </a:lnTo>
                    <a:lnTo>
                      <a:pt x="1029" y="2949"/>
                    </a:lnTo>
                    <a:lnTo>
                      <a:pt x="1042" y="2909"/>
                    </a:lnTo>
                    <a:lnTo>
                      <a:pt x="1059" y="2872"/>
                    </a:lnTo>
                    <a:lnTo>
                      <a:pt x="1081" y="2836"/>
                    </a:lnTo>
                    <a:lnTo>
                      <a:pt x="1106" y="2804"/>
                    </a:lnTo>
                    <a:lnTo>
                      <a:pt x="1018" y="2804"/>
                    </a:lnTo>
                    <a:lnTo>
                      <a:pt x="995" y="2801"/>
                    </a:lnTo>
                    <a:lnTo>
                      <a:pt x="973" y="2793"/>
                    </a:lnTo>
                    <a:lnTo>
                      <a:pt x="955" y="2780"/>
                    </a:lnTo>
                    <a:lnTo>
                      <a:pt x="939" y="2764"/>
                    </a:lnTo>
                    <a:lnTo>
                      <a:pt x="928" y="2743"/>
                    </a:lnTo>
                    <a:lnTo>
                      <a:pt x="923" y="2721"/>
                    </a:lnTo>
                    <a:lnTo>
                      <a:pt x="922" y="2698"/>
                    </a:lnTo>
                    <a:lnTo>
                      <a:pt x="927" y="2675"/>
                    </a:lnTo>
                    <a:lnTo>
                      <a:pt x="1100" y="2195"/>
                    </a:lnTo>
                    <a:lnTo>
                      <a:pt x="1109" y="2176"/>
                    </a:lnTo>
                    <a:lnTo>
                      <a:pt x="1124" y="2159"/>
                    </a:lnTo>
                    <a:lnTo>
                      <a:pt x="1140" y="2146"/>
                    </a:lnTo>
                    <a:lnTo>
                      <a:pt x="1159" y="2137"/>
                    </a:lnTo>
                    <a:lnTo>
                      <a:pt x="562" y="415"/>
                    </a:lnTo>
                    <a:lnTo>
                      <a:pt x="73" y="223"/>
                    </a:lnTo>
                    <a:lnTo>
                      <a:pt x="52" y="212"/>
                    </a:lnTo>
                    <a:lnTo>
                      <a:pt x="35" y="199"/>
                    </a:lnTo>
                    <a:lnTo>
                      <a:pt x="21" y="181"/>
                    </a:lnTo>
                    <a:lnTo>
                      <a:pt x="10" y="162"/>
                    </a:lnTo>
                    <a:lnTo>
                      <a:pt x="3" y="141"/>
                    </a:lnTo>
                    <a:lnTo>
                      <a:pt x="0" y="119"/>
                    </a:lnTo>
                    <a:lnTo>
                      <a:pt x="2" y="96"/>
                    </a:lnTo>
                    <a:lnTo>
                      <a:pt x="8" y="73"/>
                    </a:lnTo>
                    <a:lnTo>
                      <a:pt x="19" y="53"/>
                    </a:lnTo>
                    <a:lnTo>
                      <a:pt x="33" y="35"/>
                    </a:lnTo>
                    <a:lnTo>
                      <a:pt x="50" y="21"/>
                    </a:lnTo>
                    <a:lnTo>
                      <a:pt x="69" y="10"/>
                    </a:lnTo>
                    <a:lnTo>
                      <a:pt x="91" y="4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sp>
            <p:nvSpPr>
              <p:cNvPr id="59" name="Freeform 6">
                <a:extLst>
                  <a:ext uri="{FF2B5EF4-FFF2-40B4-BE49-F238E27FC236}">
                    <a16:creationId xmlns:a16="http://schemas.microsoft.com/office/drawing/2014/main" xmlns="" id="{01482FC0-9141-43B8-A95E-7797118431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2182" y="5587579"/>
                <a:ext cx="139095" cy="139430"/>
              </a:xfrm>
              <a:custGeom>
                <a:avLst/>
                <a:gdLst>
                  <a:gd name="T0" fmla="*/ 373 w 747"/>
                  <a:gd name="T1" fmla="*/ 0 h 749"/>
                  <a:gd name="T2" fmla="*/ 424 w 747"/>
                  <a:gd name="T3" fmla="*/ 4 h 749"/>
                  <a:gd name="T4" fmla="*/ 472 w 747"/>
                  <a:gd name="T5" fmla="*/ 14 h 749"/>
                  <a:gd name="T6" fmla="*/ 518 w 747"/>
                  <a:gd name="T7" fmla="*/ 29 h 749"/>
                  <a:gd name="T8" fmla="*/ 562 w 747"/>
                  <a:gd name="T9" fmla="*/ 51 h 749"/>
                  <a:gd name="T10" fmla="*/ 602 w 747"/>
                  <a:gd name="T11" fmla="*/ 78 h 749"/>
                  <a:gd name="T12" fmla="*/ 638 w 747"/>
                  <a:gd name="T13" fmla="*/ 109 h 749"/>
                  <a:gd name="T14" fmla="*/ 669 w 747"/>
                  <a:gd name="T15" fmla="*/ 146 h 749"/>
                  <a:gd name="T16" fmla="*/ 696 w 747"/>
                  <a:gd name="T17" fmla="*/ 186 h 749"/>
                  <a:gd name="T18" fmla="*/ 718 w 747"/>
                  <a:gd name="T19" fmla="*/ 229 h 749"/>
                  <a:gd name="T20" fmla="*/ 733 w 747"/>
                  <a:gd name="T21" fmla="*/ 276 h 749"/>
                  <a:gd name="T22" fmla="*/ 744 w 747"/>
                  <a:gd name="T23" fmla="*/ 324 h 749"/>
                  <a:gd name="T24" fmla="*/ 747 w 747"/>
                  <a:gd name="T25" fmla="*/ 375 h 749"/>
                  <a:gd name="T26" fmla="*/ 744 w 747"/>
                  <a:gd name="T27" fmla="*/ 426 h 749"/>
                  <a:gd name="T28" fmla="*/ 733 w 747"/>
                  <a:gd name="T29" fmla="*/ 474 h 749"/>
                  <a:gd name="T30" fmla="*/ 718 w 747"/>
                  <a:gd name="T31" fmla="*/ 520 h 749"/>
                  <a:gd name="T32" fmla="*/ 696 w 747"/>
                  <a:gd name="T33" fmla="*/ 564 h 749"/>
                  <a:gd name="T34" fmla="*/ 669 w 747"/>
                  <a:gd name="T35" fmla="*/ 604 h 749"/>
                  <a:gd name="T36" fmla="*/ 638 w 747"/>
                  <a:gd name="T37" fmla="*/ 640 h 749"/>
                  <a:gd name="T38" fmla="*/ 602 w 747"/>
                  <a:gd name="T39" fmla="*/ 672 h 749"/>
                  <a:gd name="T40" fmla="*/ 562 w 747"/>
                  <a:gd name="T41" fmla="*/ 699 h 749"/>
                  <a:gd name="T42" fmla="*/ 518 w 747"/>
                  <a:gd name="T43" fmla="*/ 720 h 749"/>
                  <a:gd name="T44" fmla="*/ 472 w 747"/>
                  <a:gd name="T45" fmla="*/ 736 h 749"/>
                  <a:gd name="T46" fmla="*/ 424 w 747"/>
                  <a:gd name="T47" fmla="*/ 747 h 749"/>
                  <a:gd name="T48" fmla="*/ 373 w 747"/>
                  <a:gd name="T49" fmla="*/ 749 h 749"/>
                  <a:gd name="T50" fmla="*/ 322 w 747"/>
                  <a:gd name="T51" fmla="*/ 747 h 749"/>
                  <a:gd name="T52" fmla="*/ 274 w 747"/>
                  <a:gd name="T53" fmla="*/ 736 h 749"/>
                  <a:gd name="T54" fmla="*/ 228 w 747"/>
                  <a:gd name="T55" fmla="*/ 720 h 749"/>
                  <a:gd name="T56" fmla="*/ 185 w 747"/>
                  <a:gd name="T57" fmla="*/ 699 h 749"/>
                  <a:gd name="T58" fmla="*/ 145 w 747"/>
                  <a:gd name="T59" fmla="*/ 672 h 749"/>
                  <a:gd name="T60" fmla="*/ 108 w 747"/>
                  <a:gd name="T61" fmla="*/ 640 h 749"/>
                  <a:gd name="T62" fmla="*/ 77 w 747"/>
                  <a:gd name="T63" fmla="*/ 604 h 749"/>
                  <a:gd name="T64" fmla="*/ 50 w 747"/>
                  <a:gd name="T65" fmla="*/ 564 h 749"/>
                  <a:gd name="T66" fmla="*/ 29 w 747"/>
                  <a:gd name="T67" fmla="*/ 520 h 749"/>
                  <a:gd name="T68" fmla="*/ 13 w 747"/>
                  <a:gd name="T69" fmla="*/ 474 h 749"/>
                  <a:gd name="T70" fmla="*/ 3 w 747"/>
                  <a:gd name="T71" fmla="*/ 426 h 749"/>
                  <a:gd name="T72" fmla="*/ 0 w 747"/>
                  <a:gd name="T73" fmla="*/ 375 h 749"/>
                  <a:gd name="T74" fmla="*/ 3 w 747"/>
                  <a:gd name="T75" fmla="*/ 324 h 749"/>
                  <a:gd name="T76" fmla="*/ 13 w 747"/>
                  <a:gd name="T77" fmla="*/ 276 h 749"/>
                  <a:gd name="T78" fmla="*/ 29 w 747"/>
                  <a:gd name="T79" fmla="*/ 229 h 749"/>
                  <a:gd name="T80" fmla="*/ 50 w 747"/>
                  <a:gd name="T81" fmla="*/ 186 h 749"/>
                  <a:gd name="T82" fmla="*/ 77 w 747"/>
                  <a:gd name="T83" fmla="*/ 146 h 749"/>
                  <a:gd name="T84" fmla="*/ 108 w 747"/>
                  <a:gd name="T85" fmla="*/ 109 h 749"/>
                  <a:gd name="T86" fmla="*/ 145 w 747"/>
                  <a:gd name="T87" fmla="*/ 78 h 749"/>
                  <a:gd name="T88" fmla="*/ 185 w 747"/>
                  <a:gd name="T89" fmla="*/ 51 h 749"/>
                  <a:gd name="T90" fmla="*/ 228 w 747"/>
                  <a:gd name="T91" fmla="*/ 29 h 749"/>
                  <a:gd name="T92" fmla="*/ 274 w 747"/>
                  <a:gd name="T93" fmla="*/ 14 h 749"/>
                  <a:gd name="T94" fmla="*/ 322 w 747"/>
                  <a:gd name="T95" fmla="*/ 4 h 749"/>
                  <a:gd name="T96" fmla="*/ 373 w 747"/>
                  <a:gd name="T97" fmla="*/ 0 h 7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747" h="749">
                    <a:moveTo>
                      <a:pt x="373" y="0"/>
                    </a:moveTo>
                    <a:lnTo>
                      <a:pt x="424" y="4"/>
                    </a:lnTo>
                    <a:lnTo>
                      <a:pt x="472" y="14"/>
                    </a:lnTo>
                    <a:lnTo>
                      <a:pt x="518" y="29"/>
                    </a:lnTo>
                    <a:lnTo>
                      <a:pt x="562" y="51"/>
                    </a:lnTo>
                    <a:lnTo>
                      <a:pt x="602" y="78"/>
                    </a:lnTo>
                    <a:lnTo>
                      <a:pt x="638" y="109"/>
                    </a:lnTo>
                    <a:lnTo>
                      <a:pt x="669" y="146"/>
                    </a:lnTo>
                    <a:lnTo>
                      <a:pt x="696" y="186"/>
                    </a:lnTo>
                    <a:lnTo>
                      <a:pt x="718" y="229"/>
                    </a:lnTo>
                    <a:lnTo>
                      <a:pt x="733" y="276"/>
                    </a:lnTo>
                    <a:lnTo>
                      <a:pt x="744" y="324"/>
                    </a:lnTo>
                    <a:lnTo>
                      <a:pt x="747" y="375"/>
                    </a:lnTo>
                    <a:lnTo>
                      <a:pt x="744" y="426"/>
                    </a:lnTo>
                    <a:lnTo>
                      <a:pt x="733" y="474"/>
                    </a:lnTo>
                    <a:lnTo>
                      <a:pt x="718" y="520"/>
                    </a:lnTo>
                    <a:lnTo>
                      <a:pt x="696" y="564"/>
                    </a:lnTo>
                    <a:lnTo>
                      <a:pt x="669" y="604"/>
                    </a:lnTo>
                    <a:lnTo>
                      <a:pt x="638" y="640"/>
                    </a:lnTo>
                    <a:lnTo>
                      <a:pt x="602" y="672"/>
                    </a:lnTo>
                    <a:lnTo>
                      <a:pt x="562" y="699"/>
                    </a:lnTo>
                    <a:lnTo>
                      <a:pt x="518" y="720"/>
                    </a:lnTo>
                    <a:lnTo>
                      <a:pt x="472" y="736"/>
                    </a:lnTo>
                    <a:lnTo>
                      <a:pt x="424" y="747"/>
                    </a:lnTo>
                    <a:lnTo>
                      <a:pt x="373" y="749"/>
                    </a:lnTo>
                    <a:lnTo>
                      <a:pt x="322" y="747"/>
                    </a:lnTo>
                    <a:lnTo>
                      <a:pt x="274" y="736"/>
                    </a:lnTo>
                    <a:lnTo>
                      <a:pt x="228" y="720"/>
                    </a:lnTo>
                    <a:lnTo>
                      <a:pt x="185" y="699"/>
                    </a:lnTo>
                    <a:lnTo>
                      <a:pt x="145" y="672"/>
                    </a:lnTo>
                    <a:lnTo>
                      <a:pt x="108" y="640"/>
                    </a:lnTo>
                    <a:lnTo>
                      <a:pt x="77" y="604"/>
                    </a:lnTo>
                    <a:lnTo>
                      <a:pt x="50" y="564"/>
                    </a:lnTo>
                    <a:lnTo>
                      <a:pt x="29" y="520"/>
                    </a:lnTo>
                    <a:lnTo>
                      <a:pt x="13" y="474"/>
                    </a:lnTo>
                    <a:lnTo>
                      <a:pt x="3" y="426"/>
                    </a:lnTo>
                    <a:lnTo>
                      <a:pt x="0" y="375"/>
                    </a:lnTo>
                    <a:lnTo>
                      <a:pt x="3" y="324"/>
                    </a:lnTo>
                    <a:lnTo>
                      <a:pt x="13" y="276"/>
                    </a:lnTo>
                    <a:lnTo>
                      <a:pt x="29" y="229"/>
                    </a:lnTo>
                    <a:lnTo>
                      <a:pt x="50" y="186"/>
                    </a:lnTo>
                    <a:lnTo>
                      <a:pt x="77" y="146"/>
                    </a:lnTo>
                    <a:lnTo>
                      <a:pt x="108" y="109"/>
                    </a:lnTo>
                    <a:lnTo>
                      <a:pt x="145" y="78"/>
                    </a:lnTo>
                    <a:lnTo>
                      <a:pt x="185" y="51"/>
                    </a:lnTo>
                    <a:lnTo>
                      <a:pt x="228" y="29"/>
                    </a:lnTo>
                    <a:lnTo>
                      <a:pt x="274" y="14"/>
                    </a:lnTo>
                    <a:lnTo>
                      <a:pt x="322" y="4"/>
                    </a:lnTo>
                    <a:lnTo>
                      <a:pt x="373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" name="Freeform 7">
                <a:extLst>
                  <a:ext uri="{FF2B5EF4-FFF2-40B4-BE49-F238E27FC236}">
                    <a16:creationId xmlns:a16="http://schemas.microsoft.com/office/drawing/2014/main" xmlns="" id="{623F1348-2967-4465-AC38-94DA8B3830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8165" y="5801372"/>
                <a:ext cx="33607" cy="91094"/>
              </a:xfrm>
              <a:custGeom>
                <a:avLst/>
                <a:gdLst>
                  <a:gd name="T0" fmla="*/ 182 w 182"/>
                  <a:gd name="T1" fmla="*/ 0 h 487"/>
                  <a:gd name="T2" fmla="*/ 182 w 182"/>
                  <a:gd name="T3" fmla="*/ 487 h 487"/>
                  <a:gd name="T4" fmla="*/ 0 w 182"/>
                  <a:gd name="T5" fmla="*/ 487 h 487"/>
                  <a:gd name="T6" fmla="*/ 2 w 182"/>
                  <a:gd name="T7" fmla="*/ 452 h 487"/>
                  <a:gd name="T8" fmla="*/ 6 w 182"/>
                  <a:gd name="T9" fmla="*/ 411 h 487"/>
                  <a:gd name="T10" fmla="*/ 10 w 182"/>
                  <a:gd name="T11" fmla="*/ 365 h 487"/>
                  <a:gd name="T12" fmla="*/ 60 w 182"/>
                  <a:gd name="T13" fmla="*/ 365 h 487"/>
                  <a:gd name="T14" fmla="*/ 60 w 182"/>
                  <a:gd name="T15" fmla="*/ 161 h 487"/>
                  <a:gd name="T16" fmla="*/ 78 w 182"/>
                  <a:gd name="T17" fmla="*/ 119 h 487"/>
                  <a:gd name="T18" fmla="*/ 99 w 182"/>
                  <a:gd name="T19" fmla="*/ 79 h 487"/>
                  <a:gd name="T20" fmla="*/ 122 w 182"/>
                  <a:gd name="T21" fmla="*/ 41 h 487"/>
                  <a:gd name="T22" fmla="*/ 150 w 182"/>
                  <a:gd name="T23" fmla="*/ 7 h 487"/>
                  <a:gd name="T24" fmla="*/ 166 w 182"/>
                  <a:gd name="T25" fmla="*/ 5 h 487"/>
                  <a:gd name="T26" fmla="*/ 182 w 182"/>
                  <a:gd name="T27" fmla="*/ 0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2" h="487">
                    <a:moveTo>
                      <a:pt x="182" y="0"/>
                    </a:moveTo>
                    <a:lnTo>
                      <a:pt x="182" y="487"/>
                    </a:lnTo>
                    <a:lnTo>
                      <a:pt x="0" y="487"/>
                    </a:lnTo>
                    <a:lnTo>
                      <a:pt x="2" y="452"/>
                    </a:lnTo>
                    <a:lnTo>
                      <a:pt x="6" y="411"/>
                    </a:lnTo>
                    <a:lnTo>
                      <a:pt x="10" y="365"/>
                    </a:lnTo>
                    <a:lnTo>
                      <a:pt x="60" y="365"/>
                    </a:lnTo>
                    <a:lnTo>
                      <a:pt x="60" y="161"/>
                    </a:lnTo>
                    <a:lnTo>
                      <a:pt x="78" y="119"/>
                    </a:lnTo>
                    <a:lnTo>
                      <a:pt x="99" y="79"/>
                    </a:lnTo>
                    <a:lnTo>
                      <a:pt x="122" y="41"/>
                    </a:lnTo>
                    <a:lnTo>
                      <a:pt x="150" y="7"/>
                    </a:lnTo>
                    <a:lnTo>
                      <a:pt x="166" y="5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" name="Rectangle 8">
                <a:extLst>
                  <a:ext uri="{FF2B5EF4-FFF2-40B4-BE49-F238E27FC236}">
                    <a16:creationId xmlns:a16="http://schemas.microsoft.com/office/drawing/2014/main" xmlns="" id="{5AF93BBF-0341-4911-9AF7-3148097439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93228" y="5933365"/>
                <a:ext cx="303394" cy="193343"/>
              </a:xfrm>
              <a:prstGeom prst="rect">
                <a:avLst/>
              </a:pr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2" name="Freeform 9">
                <a:extLst>
                  <a:ext uri="{FF2B5EF4-FFF2-40B4-BE49-F238E27FC236}">
                    <a16:creationId xmlns:a16="http://schemas.microsoft.com/office/drawing/2014/main" xmlns="" id="{6974C7DF-AF0B-4491-8ADE-4364D009E6F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101150" y="5488119"/>
                <a:ext cx="741215" cy="637659"/>
              </a:xfrm>
              <a:custGeom>
                <a:avLst/>
                <a:gdLst>
                  <a:gd name="T0" fmla="*/ 1608 w 3972"/>
                  <a:gd name="T1" fmla="*/ 3056 h 3428"/>
                  <a:gd name="T2" fmla="*/ 1156 w 3972"/>
                  <a:gd name="T3" fmla="*/ 3056 h 3428"/>
                  <a:gd name="T4" fmla="*/ 3417 w 3972"/>
                  <a:gd name="T5" fmla="*/ 2201 h 3428"/>
                  <a:gd name="T6" fmla="*/ 3425 w 3972"/>
                  <a:gd name="T7" fmla="*/ 2007 h 3428"/>
                  <a:gd name="T8" fmla="*/ 3001 w 3972"/>
                  <a:gd name="T9" fmla="*/ 1412 h 3428"/>
                  <a:gd name="T10" fmla="*/ 3093 w 3972"/>
                  <a:gd name="T11" fmla="*/ 2017 h 3428"/>
                  <a:gd name="T12" fmla="*/ 2579 w 3972"/>
                  <a:gd name="T13" fmla="*/ 0 h 3428"/>
                  <a:gd name="T14" fmla="*/ 2401 w 3972"/>
                  <a:gd name="T15" fmla="*/ 1274 h 3428"/>
                  <a:gd name="T16" fmla="*/ 2580 w 3972"/>
                  <a:gd name="T17" fmla="*/ 1390 h 3428"/>
                  <a:gd name="T18" fmla="*/ 2719 w 3972"/>
                  <a:gd name="T19" fmla="*/ 1387 h 3428"/>
                  <a:gd name="T20" fmla="*/ 2867 w 3972"/>
                  <a:gd name="T21" fmla="*/ 1318 h 3428"/>
                  <a:gd name="T22" fmla="*/ 3095 w 3972"/>
                  <a:gd name="T23" fmla="*/ 1304 h 3428"/>
                  <a:gd name="T24" fmla="*/ 3237 w 3972"/>
                  <a:gd name="T25" fmla="*/ 1366 h 3428"/>
                  <a:gd name="T26" fmla="*/ 3317 w 3972"/>
                  <a:gd name="T27" fmla="*/ 1417 h 3428"/>
                  <a:gd name="T28" fmla="*/ 3439 w 3972"/>
                  <a:gd name="T29" fmla="*/ 1508 h 3428"/>
                  <a:gd name="T30" fmla="*/ 3563 w 3972"/>
                  <a:gd name="T31" fmla="*/ 1635 h 3428"/>
                  <a:gd name="T32" fmla="*/ 3666 w 3972"/>
                  <a:gd name="T33" fmla="*/ 1801 h 3428"/>
                  <a:gd name="T34" fmla="*/ 3720 w 3972"/>
                  <a:gd name="T35" fmla="*/ 2012 h 3428"/>
                  <a:gd name="T36" fmla="*/ 3713 w 3972"/>
                  <a:gd name="T37" fmla="*/ 2201 h 3428"/>
                  <a:gd name="T38" fmla="*/ 1916 w 3972"/>
                  <a:gd name="T39" fmla="*/ 2201 h 3428"/>
                  <a:gd name="T40" fmla="*/ 2058 w 3972"/>
                  <a:gd name="T41" fmla="*/ 2103 h 3428"/>
                  <a:gd name="T42" fmla="*/ 2084 w 3972"/>
                  <a:gd name="T43" fmla="*/ 1926 h 3428"/>
                  <a:gd name="T44" fmla="*/ 2151 w 3972"/>
                  <a:gd name="T45" fmla="*/ 1735 h 3428"/>
                  <a:gd name="T46" fmla="*/ 2272 w 3972"/>
                  <a:gd name="T47" fmla="*/ 1573 h 3428"/>
                  <a:gd name="T48" fmla="*/ 2407 w 3972"/>
                  <a:gd name="T49" fmla="*/ 1484 h 3428"/>
                  <a:gd name="T50" fmla="*/ 2470 w 3972"/>
                  <a:gd name="T51" fmla="*/ 1496 h 3428"/>
                  <a:gd name="T52" fmla="*/ 2477 w 3972"/>
                  <a:gd name="T53" fmla="*/ 1560 h 3428"/>
                  <a:gd name="T54" fmla="*/ 2330 w 3972"/>
                  <a:gd name="T55" fmla="*/ 1638 h 3428"/>
                  <a:gd name="T56" fmla="*/ 2226 w 3972"/>
                  <a:gd name="T57" fmla="*/ 1749 h 3428"/>
                  <a:gd name="T58" fmla="*/ 2159 w 3972"/>
                  <a:gd name="T59" fmla="*/ 1931 h 3428"/>
                  <a:gd name="T60" fmla="*/ 2132 w 3972"/>
                  <a:gd name="T61" fmla="*/ 2104 h 3428"/>
                  <a:gd name="T62" fmla="*/ 2620 w 3972"/>
                  <a:gd name="T63" fmla="*/ 2201 h 3428"/>
                  <a:gd name="T64" fmla="*/ 2440 w 3972"/>
                  <a:gd name="T65" fmla="*/ 1649 h 3428"/>
                  <a:gd name="T66" fmla="*/ 2520 w 3972"/>
                  <a:gd name="T67" fmla="*/ 1590 h 3428"/>
                  <a:gd name="T68" fmla="*/ 2526 w 3972"/>
                  <a:gd name="T69" fmla="*/ 1489 h 3428"/>
                  <a:gd name="T70" fmla="*/ 2452 w 3972"/>
                  <a:gd name="T71" fmla="*/ 1429 h 3428"/>
                  <a:gd name="T72" fmla="*/ 2278 w 3972"/>
                  <a:gd name="T73" fmla="*/ 1486 h 3428"/>
                  <a:gd name="T74" fmla="*/ 2238 w 3972"/>
                  <a:gd name="T75" fmla="*/ 1519 h 3428"/>
                  <a:gd name="T76" fmla="*/ 2088 w 3972"/>
                  <a:gd name="T77" fmla="*/ 1362 h 3428"/>
                  <a:gd name="T78" fmla="*/ 1976 w 3972"/>
                  <a:gd name="T79" fmla="*/ 1207 h 3428"/>
                  <a:gd name="T80" fmla="*/ 1903 w 3972"/>
                  <a:gd name="T81" fmla="*/ 1085 h 3428"/>
                  <a:gd name="T82" fmla="*/ 1868 w 3972"/>
                  <a:gd name="T83" fmla="*/ 1010 h 3428"/>
                  <a:gd name="T84" fmla="*/ 1884 w 3972"/>
                  <a:gd name="T85" fmla="*/ 901 h 3428"/>
                  <a:gd name="T86" fmla="*/ 1973 w 3972"/>
                  <a:gd name="T87" fmla="*/ 833 h 3428"/>
                  <a:gd name="T88" fmla="*/ 2082 w 3972"/>
                  <a:gd name="T89" fmla="*/ 849 h 3428"/>
                  <a:gd name="T90" fmla="*/ 2153 w 3972"/>
                  <a:gd name="T91" fmla="*/ 936 h 3428"/>
                  <a:gd name="T92" fmla="*/ 2238 w 3972"/>
                  <a:gd name="T93" fmla="*/ 1076 h 3428"/>
                  <a:gd name="T94" fmla="*/ 2008 w 3972"/>
                  <a:gd name="T95" fmla="*/ 2050 h 3428"/>
                  <a:gd name="T96" fmla="*/ 1325 w 3972"/>
                  <a:gd name="T97" fmla="*/ 2172 h 3428"/>
                  <a:gd name="T98" fmla="*/ 738 w 3972"/>
                  <a:gd name="T99" fmla="*/ 3428 h 3428"/>
                  <a:gd name="T100" fmla="*/ 121 w 3972"/>
                  <a:gd name="T101" fmla="*/ 2172 h 3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972" h="3428">
                    <a:moveTo>
                      <a:pt x="860" y="3056"/>
                    </a:moveTo>
                    <a:lnTo>
                      <a:pt x="860" y="3307"/>
                    </a:lnTo>
                    <a:lnTo>
                      <a:pt x="1608" y="3307"/>
                    </a:lnTo>
                    <a:lnTo>
                      <a:pt x="1608" y="3056"/>
                    </a:lnTo>
                    <a:lnTo>
                      <a:pt x="1325" y="3056"/>
                    </a:lnTo>
                    <a:lnTo>
                      <a:pt x="1325" y="3201"/>
                    </a:lnTo>
                    <a:lnTo>
                      <a:pt x="1156" y="3201"/>
                    </a:lnTo>
                    <a:lnTo>
                      <a:pt x="1156" y="3056"/>
                    </a:lnTo>
                    <a:lnTo>
                      <a:pt x="860" y="3056"/>
                    </a:lnTo>
                    <a:close/>
                    <a:moveTo>
                      <a:pt x="3385" y="1890"/>
                    </a:moveTo>
                    <a:lnTo>
                      <a:pt x="3385" y="2201"/>
                    </a:lnTo>
                    <a:lnTo>
                      <a:pt x="3417" y="2201"/>
                    </a:lnTo>
                    <a:lnTo>
                      <a:pt x="3427" y="2148"/>
                    </a:lnTo>
                    <a:lnTo>
                      <a:pt x="3431" y="2098"/>
                    </a:lnTo>
                    <a:lnTo>
                      <a:pt x="3430" y="2051"/>
                    </a:lnTo>
                    <a:lnTo>
                      <a:pt x="3425" y="2007"/>
                    </a:lnTo>
                    <a:lnTo>
                      <a:pt x="3416" y="1965"/>
                    </a:lnTo>
                    <a:lnTo>
                      <a:pt x="3402" y="1926"/>
                    </a:lnTo>
                    <a:lnTo>
                      <a:pt x="3385" y="1890"/>
                    </a:lnTo>
                    <a:close/>
                    <a:moveTo>
                      <a:pt x="3001" y="1412"/>
                    </a:moveTo>
                    <a:lnTo>
                      <a:pt x="2911" y="2017"/>
                    </a:lnTo>
                    <a:lnTo>
                      <a:pt x="3001" y="2141"/>
                    </a:lnTo>
                    <a:lnTo>
                      <a:pt x="3003" y="2141"/>
                    </a:lnTo>
                    <a:lnTo>
                      <a:pt x="3093" y="2017"/>
                    </a:lnTo>
                    <a:lnTo>
                      <a:pt x="3003" y="1412"/>
                    </a:lnTo>
                    <a:lnTo>
                      <a:pt x="3001" y="1412"/>
                    </a:lnTo>
                    <a:close/>
                    <a:moveTo>
                      <a:pt x="0" y="0"/>
                    </a:moveTo>
                    <a:lnTo>
                      <a:pt x="2579" y="0"/>
                    </a:lnTo>
                    <a:lnTo>
                      <a:pt x="2579" y="196"/>
                    </a:lnTo>
                    <a:lnTo>
                      <a:pt x="2360" y="196"/>
                    </a:lnTo>
                    <a:lnTo>
                      <a:pt x="2360" y="1232"/>
                    </a:lnTo>
                    <a:lnTo>
                      <a:pt x="2401" y="1274"/>
                    </a:lnTo>
                    <a:lnTo>
                      <a:pt x="2444" y="1313"/>
                    </a:lnTo>
                    <a:lnTo>
                      <a:pt x="2488" y="1346"/>
                    </a:lnTo>
                    <a:lnTo>
                      <a:pt x="2534" y="1372"/>
                    </a:lnTo>
                    <a:lnTo>
                      <a:pt x="2580" y="1390"/>
                    </a:lnTo>
                    <a:lnTo>
                      <a:pt x="2615" y="1399"/>
                    </a:lnTo>
                    <a:lnTo>
                      <a:pt x="2650" y="1401"/>
                    </a:lnTo>
                    <a:lnTo>
                      <a:pt x="2685" y="1396"/>
                    </a:lnTo>
                    <a:lnTo>
                      <a:pt x="2719" y="1387"/>
                    </a:lnTo>
                    <a:lnTo>
                      <a:pt x="2753" y="1371"/>
                    </a:lnTo>
                    <a:lnTo>
                      <a:pt x="2782" y="1358"/>
                    </a:lnTo>
                    <a:lnTo>
                      <a:pt x="2823" y="1336"/>
                    </a:lnTo>
                    <a:lnTo>
                      <a:pt x="2867" y="1318"/>
                    </a:lnTo>
                    <a:lnTo>
                      <a:pt x="2911" y="1304"/>
                    </a:lnTo>
                    <a:lnTo>
                      <a:pt x="2911" y="1303"/>
                    </a:lnTo>
                    <a:lnTo>
                      <a:pt x="3002" y="1399"/>
                    </a:lnTo>
                    <a:lnTo>
                      <a:pt x="3095" y="1304"/>
                    </a:lnTo>
                    <a:lnTo>
                      <a:pt x="3141" y="1319"/>
                    </a:lnTo>
                    <a:lnTo>
                      <a:pt x="3186" y="1338"/>
                    </a:lnTo>
                    <a:lnTo>
                      <a:pt x="3229" y="1362"/>
                    </a:lnTo>
                    <a:lnTo>
                      <a:pt x="3237" y="1366"/>
                    </a:lnTo>
                    <a:lnTo>
                      <a:pt x="3244" y="1370"/>
                    </a:lnTo>
                    <a:lnTo>
                      <a:pt x="3266" y="1384"/>
                    </a:lnTo>
                    <a:lnTo>
                      <a:pt x="3290" y="1399"/>
                    </a:lnTo>
                    <a:lnTo>
                      <a:pt x="3317" y="1417"/>
                    </a:lnTo>
                    <a:lnTo>
                      <a:pt x="3346" y="1436"/>
                    </a:lnTo>
                    <a:lnTo>
                      <a:pt x="3376" y="1458"/>
                    </a:lnTo>
                    <a:lnTo>
                      <a:pt x="3407" y="1481"/>
                    </a:lnTo>
                    <a:lnTo>
                      <a:pt x="3439" y="1508"/>
                    </a:lnTo>
                    <a:lnTo>
                      <a:pt x="3470" y="1536"/>
                    </a:lnTo>
                    <a:lnTo>
                      <a:pt x="3503" y="1566"/>
                    </a:lnTo>
                    <a:lnTo>
                      <a:pt x="3533" y="1599"/>
                    </a:lnTo>
                    <a:lnTo>
                      <a:pt x="3563" y="1635"/>
                    </a:lnTo>
                    <a:lnTo>
                      <a:pt x="3592" y="1673"/>
                    </a:lnTo>
                    <a:lnTo>
                      <a:pt x="3619" y="1713"/>
                    </a:lnTo>
                    <a:lnTo>
                      <a:pt x="3644" y="1756"/>
                    </a:lnTo>
                    <a:lnTo>
                      <a:pt x="3666" y="1801"/>
                    </a:lnTo>
                    <a:lnTo>
                      <a:pt x="3685" y="1850"/>
                    </a:lnTo>
                    <a:lnTo>
                      <a:pt x="3701" y="1902"/>
                    </a:lnTo>
                    <a:lnTo>
                      <a:pt x="3713" y="1955"/>
                    </a:lnTo>
                    <a:lnTo>
                      <a:pt x="3720" y="2012"/>
                    </a:lnTo>
                    <a:lnTo>
                      <a:pt x="3723" y="2073"/>
                    </a:lnTo>
                    <a:lnTo>
                      <a:pt x="3720" y="2135"/>
                    </a:lnTo>
                    <a:lnTo>
                      <a:pt x="3713" y="2201"/>
                    </a:lnTo>
                    <a:lnTo>
                      <a:pt x="3713" y="2201"/>
                    </a:lnTo>
                    <a:lnTo>
                      <a:pt x="3972" y="2201"/>
                    </a:lnTo>
                    <a:lnTo>
                      <a:pt x="3972" y="2314"/>
                    </a:lnTo>
                    <a:lnTo>
                      <a:pt x="1916" y="2314"/>
                    </a:lnTo>
                    <a:lnTo>
                      <a:pt x="1916" y="2201"/>
                    </a:lnTo>
                    <a:lnTo>
                      <a:pt x="2052" y="2201"/>
                    </a:lnTo>
                    <a:lnTo>
                      <a:pt x="2053" y="2173"/>
                    </a:lnTo>
                    <a:lnTo>
                      <a:pt x="2054" y="2141"/>
                    </a:lnTo>
                    <a:lnTo>
                      <a:pt x="2058" y="2103"/>
                    </a:lnTo>
                    <a:lnTo>
                      <a:pt x="2062" y="2063"/>
                    </a:lnTo>
                    <a:lnTo>
                      <a:pt x="2068" y="2019"/>
                    </a:lnTo>
                    <a:lnTo>
                      <a:pt x="2075" y="1973"/>
                    </a:lnTo>
                    <a:lnTo>
                      <a:pt x="2084" y="1926"/>
                    </a:lnTo>
                    <a:lnTo>
                      <a:pt x="2097" y="1878"/>
                    </a:lnTo>
                    <a:lnTo>
                      <a:pt x="2111" y="1829"/>
                    </a:lnTo>
                    <a:lnTo>
                      <a:pt x="2129" y="1782"/>
                    </a:lnTo>
                    <a:lnTo>
                      <a:pt x="2151" y="1735"/>
                    </a:lnTo>
                    <a:lnTo>
                      <a:pt x="2175" y="1690"/>
                    </a:lnTo>
                    <a:lnTo>
                      <a:pt x="2203" y="1647"/>
                    </a:lnTo>
                    <a:lnTo>
                      <a:pt x="2236" y="1609"/>
                    </a:lnTo>
                    <a:lnTo>
                      <a:pt x="2272" y="1573"/>
                    </a:lnTo>
                    <a:lnTo>
                      <a:pt x="2277" y="1556"/>
                    </a:lnTo>
                    <a:lnTo>
                      <a:pt x="2288" y="1543"/>
                    </a:lnTo>
                    <a:lnTo>
                      <a:pt x="2302" y="1533"/>
                    </a:lnTo>
                    <a:lnTo>
                      <a:pt x="2407" y="1484"/>
                    </a:lnTo>
                    <a:lnTo>
                      <a:pt x="2423" y="1479"/>
                    </a:lnTo>
                    <a:lnTo>
                      <a:pt x="2440" y="1480"/>
                    </a:lnTo>
                    <a:lnTo>
                      <a:pt x="2457" y="1486"/>
                    </a:lnTo>
                    <a:lnTo>
                      <a:pt x="2470" y="1496"/>
                    </a:lnTo>
                    <a:lnTo>
                      <a:pt x="2480" y="1510"/>
                    </a:lnTo>
                    <a:lnTo>
                      <a:pt x="2485" y="1527"/>
                    </a:lnTo>
                    <a:lnTo>
                      <a:pt x="2483" y="1544"/>
                    </a:lnTo>
                    <a:lnTo>
                      <a:pt x="2477" y="1560"/>
                    </a:lnTo>
                    <a:lnTo>
                      <a:pt x="2468" y="1573"/>
                    </a:lnTo>
                    <a:lnTo>
                      <a:pt x="2453" y="1583"/>
                    </a:lnTo>
                    <a:lnTo>
                      <a:pt x="2348" y="1633"/>
                    </a:lnTo>
                    <a:lnTo>
                      <a:pt x="2330" y="1638"/>
                    </a:lnTo>
                    <a:lnTo>
                      <a:pt x="2311" y="1635"/>
                    </a:lnTo>
                    <a:lnTo>
                      <a:pt x="2279" y="1669"/>
                    </a:lnTo>
                    <a:lnTo>
                      <a:pt x="2250" y="1708"/>
                    </a:lnTo>
                    <a:lnTo>
                      <a:pt x="2226" y="1749"/>
                    </a:lnTo>
                    <a:lnTo>
                      <a:pt x="2204" y="1793"/>
                    </a:lnTo>
                    <a:lnTo>
                      <a:pt x="2186" y="1838"/>
                    </a:lnTo>
                    <a:lnTo>
                      <a:pt x="2172" y="1884"/>
                    </a:lnTo>
                    <a:lnTo>
                      <a:pt x="2159" y="1931"/>
                    </a:lnTo>
                    <a:lnTo>
                      <a:pt x="2149" y="1977"/>
                    </a:lnTo>
                    <a:lnTo>
                      <a:pt x="2141" y="2022"/>
                    </a:lnTo>
                    <a:lnTo>
                      <a:pt x="2135" y="2064"/>
                    </a:lnTo>
                    <a:lnTo>
                      <a:pt x="2132" y="2104"/>
                    </a:lnTo>
                    <a:lnTo>
                      <a:pt x="2128" y="2142"/>
                    </a:lnTo>
                    <a:lnTo>
                      <a:pt x="2127" y="2173"/>
                    </a:lnTo>
                    <a:lnTo>
                      <a:pt x="2126" y="2201"/>
                    </a:lnTo>
                    <a:lnTo>
                      <a:pt x="2620" y="2201"/>
                    </a:lnTo>
                    <a:lnTo>
                      <a:pt x="2620" y="1691"/>
                    </a:lnTo>
                    <a:lnTo>
                      <a:pt x="2556" y="1684"/>
                    </a:lnTo>
                    <a:lnTo>
                      <a:pt x="2493" y="1668"/>
                    </a:lnTo>
                    <a:lnTo>
                      <a:pt x="2440" y="1649"/>
                    </a:lnTo>
                    <a:lnTo>
                      <a:pt x="2474" y="1632"/>
                    </a:lnTo>
                    <a:lnTo>
                      <a:pt x="2492" y="1622"/>
                    </a:lnTo>
                    <a:lnTo>
                      <a:pt x="2508" y="1607"/>
                    </a:lnTo>
                    <a:lnTo>
                      <a:pt x="2520" y="1590"/>
                    </a:lnTo>
                    <a:lnTo>
                      <a:pt x="2529" y="1571"/>
                    </a:lnTo>
                    <a:lnTo>
                      <a:pt x="2535" y="1543"/>
                    </a:lnTo>
                    <a:lnTo>
                      <a:pt x="2534" y="1515"/>
                    </a:lnTo>
                    <a:lnTo>
                      <a:pt x="2526" y="1489"/>
                    </a:lnTo>
                    <a:lnTo>
                      <a:pt x="2512" y="1468"/>
                    </a:lnTo>
                    <a:lnTo>
                      <a:pt x="2496" y="1451"/>
                    </a:lnTo>
                    <a:lnTo>
                      <a:pt x="2475" y="1438"/>
                    </a:lnTo>
                    <a:lnTo>
                      <a:pt x="2452" y="1429"/>
                    </a:lnTo>
                    <a:lnTo>
                      <a:pt x="2428" y="1427"/>
                    </a:lnTo>
                    <a:lnTo>
                      <a:pt x="2405" y="1429"/>
                    </a:lnTo>
                    <a:lnTo>
                      <a:pt x="2382" y="1436"/>
                    </a:lnTo>
                    <a:lnTo>
                      <a:pt x="2278" y="1486"/>
                    </a:lnTo>
                    <a:lnTo>
                      <a:pt x="2262" y="1495"/>
                    </a:lnTo>
                    <a:lnTo>
                      <a:pt x="2249" y="1506"/>
                    </a:lnTo>
                    <a:lnTo>
                      <a:pt x="2238" y="1519"/>
                    </a:lnTo>
                    <a:lnTo>
                      <a:pt x="2238" y="1519"/>
                    </a:lnTo>
                    <a:lnTo>
                      <a:pt x="2197" y="1481"/>
                    </a:lnTo>
                    <a:lnTo>
                      <a:pt x="2158" y="1442"/>
                    </a:lnTo>
                    <a:lnTo>
                      <a:pt x="2122" y="1404"/>
                    </a:lnTo>
                    <a:lnTo>
                      <a:pt x="2088" y="1362"/>
                    </a:lnTo>
                    <a:lnTo>
                      <a:pt x="2057" y="1322"/>
                    </a:lnTo>
                    <a:lnTo>
                      <a:pt x="2026" y="1282"/>
                    </a:lnTo>
                    <a:lnTo>
                      <a:pt x="2000" y="1244"/>
                    </a:lnTo>
                    <a:lnTo>
                      <a:pt x="1976" y="1207"/>
                    </a:lnTo>
                    <a:lnTo>
                      <a:pt x="1953" y="1172"/>
                    </a:lnTo>
                    <a:lnTo>
                      <a:pt x="1933" y="1139"/>
                    </a:lnTo>
                    <a:lnTo>
                      <a:pt x="1918" y="1110"/>
                    </a:lnTo>
                    <a:lnTo>
                      <a:pt x="1903" y="1085"/>
                    </a:lnTo>
                    <a:lnTo>
                      <a:pt x="1892" y="1064"/>
                    </a:lnTo>
                    <a:lnTo>
                      <a:pt x="1884" y="1049"/>
                    </a:lnTo>
                    <a:lnTo>
                      <a:pt x="1879" y="1038"/>
                    </a:lnTo>
                    <a:lnTo>
                      <a:pt x="1868" y="1010"/>
                    </a:lnTo>
                    <a:lnTo>
                      <a:pt x="1864" y="982"/>
                    </a:lnTo>
                    <a:lnTo>
                      <a:pt x="1866" y="954"/>
                    </a:lnTo>
                    <a:lnTo>
                      <a:pt x="1872" y="926"/>
                    </a:lnTo>
                    <a:lnTo>
                      <a:pt x="1884" y="901"/>
                    </a:lnTo>
                    <a:lnTo>
                      <a:pt x="1899" y="879"/>
                    </a:lnTo>
                    <a:lnTo>
                      <a:pt x="1921" y="858"/>
                    </a:lnTo>
                    <a:lnTo>
                      <a:pt x="1945" y="844"/>
                    </a:lnTo>
                    <a:lnTo>
                      <a:pt x="1973" y="833"/>
                    </a:lnTo>
                    <a:lnTo>
                      <a:pt x="2001" y="829"/>
                    </a:lnTo>
                    <a:lnTo>
                      <a:pt x="2030" y="830"/>
                    </a:lnTo>
                    <a:lnTo>
                      <a:pt x="2057" y="836"/>
                    </a:lnTo>
                    <a:lnTo>
                      <a:pt x="2082" y="849"/>
                    </a:lnTo>
                    <a:lnTo>
                      <a:pt x="2105" y="864"/>
                    </a:lnTo>
                    <a:lnTo>
                      <a:pt x="2124" y="885"/>
                    </a:lnTo>
                    <a:lnTo>
                      <a:pt x="2140" y="910"/>
                    </a:lnTo>
                    <a:lnTo>
                      <a:pt x="2153" y="936"/>
                    </a:lnTo>
                    <a:lnTo>
                      <a:pt x="2169" y="966"/>
                    </a:lnTo>
                    <a:lnTo>
                      <a:pt x="2190" y="1001"/>
                    </a:lnTo>
                    <a:lnTo>
                      <a:pt x="2213" y="1038"/>
                    </a:lnTo>
                    <a:lnTo>
                      <a:pt x="2238" y="1076"/>
                    </a:lnTo>
                    <a:lnTo>
                      <a:pt x="2238" y="257"/>
                    </a:lnTo>
                    <a:lnTo>
                      <a:pt x="243" y="257"/>
                    </a:lnTo>
                    <a:lnTo>
                      <a:pt x="243" y="2050"/>
                    </a:lnTo>
                    <a:lnTo>
                      <a:pt x="2008" y="2050"/>
                    </a:lnTo>
                    <a:lnTo>
                      <a:pt x="2003" y="2095"/>
                    </a:lnTo>
                    <a:lnTo>
                      <a:pt x="2000" y="2136"/>
                    </a:lnTo>
                    <a:lnTo>
                      <a:pt x="1999" y="2172"/>
                    </a:lnTo>
                    <a:lnTo>
                      <a:pt x="1325" y="2172"/>
                    </a:lnTo>
                    <a:lnTo>
                      <a:pt x="1325" y="2935"/>
                    </a:lnTo>
                    <a:lnTo>
                      <a:pt x="1729" y="2935"/>
                    </a:lnTo>
                    <a:lnTo>
                      <a:pt x="1729" y="3428"/>
                    </a:lnTo>
                    <a:lnTo>
                      <a:pt x="738" y="3428"/>
                    </a:lnTo>
                    <a:lnTo>
                      <a:pt x="738" y="2935"/>
                    </a:lnTo>
                    <a:lnTo>
                      <a:pt x="1156" y="2935"/>
                    </a:lnTo>
                    <a:lnTo>
                      <a:pt x="1156" y="2172"/>
                    </a:lnTo>
                    <a:lnTo>
                      <a:pt x="121" y="2172"/>
                    </a:lnTo>
                    <a:lnTo>
                      <a:pt x="121" y="196"/>
                    </a:lnTo>
                    <a:lnTo>
                      <a:pt x="0" y="1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3" name="Freeform 10">
                <a:extLst>
                  <a:ext uri="{FF2B5EF4-FFF2-40B4-BE49-F238E27FC236}">
                    <a16:creationId xmlns:a16="http://schemas.microsoft.com/office/drawing/2014/main" xmlns="" id="{1A678FA3-4486-4950-AEC5-376F25EA78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7458" y="5699123"/>
                <a:ext cx="134427" cy="119910"/>
              </a:xfrm>
              <a:custGeom>
                <a:avLst/>
                <a:gdLst>
                  <a:gd name="T0" fmla="*/ 606 w 722"/>
                  <a:gd name="T1" fmla="*/ 2 h 642"/>
                  <a:gd name="T2" fmla="*/ 628 w 722"/>
                  <a:gd name="T3" fmla="*/ 21 h 642"/>
                  <a:gd name="T4" fmla="*/ 713 w 722"/>
                  <a:gd name="T5" fmla="*/ 240 h 642"/>
                  <a:gd name="T6" fmla="*/ 722 w 722"/>
                  <a:gd name="T7" fmla="*/ 269 h 642"/>
                  <a:gd name="T8" fmla="*/ 721 w 722"/>
                  <a:gd name="T9" fmla="*/ 280 h 642"/>
                  <a:gd name="T10" fmla="*/ 720 w 722"/>
                  <a:gd name="T11" fmla="*/ 283 h 642"/>
                  <a:gd name="T12" fmla="*/ 713 w 722"/>
                  <a:gd name="T13" fmla="*/ 307 h 642"/>
                  <a:gd name="T14" fmla="*/ 703 w 722"/>
                  <a:gd name="T15" fmla="*/ 346 h 642"/>
                  <a:gd name="T16" fmla="*/ 684 w 722"/>
                  <a:gd name="T17" fmla="*/ 403 h 642"/>
                  <a:gd name="T18" fmla="*/ 674 w 722"/>
                  <a:gd name="T19" fmla="*/ 441 h 642"/>
                  <a:gd name="T20" fmla="*/ 663 w 722"/>
                  <a:gd name="T21" fmla="*/ 475 h 642"/>
                  <a:gd name="T22" fmla="*/ 658 w 722"/>
                  <a:gd name="T23" fmla="*/ 494 h 642"/>
                  <a:gd name="T24" fmla="*/ 652 w 722"/>
                  <a:gd name="T25" fmla="*/ 516 h 642"/>
                  <a:gd name="T26" fmla="*/ 641 w 722"/>
                  <a:gd name="T27" fmla="*/ 527 h 642"/>
                  <a:gd name="T28" fmla="*/ 620 w 722"/>
                  <a:gd name="T29" fmla="*/ 533 h 642"/>
                  <a:gd name="T30" fmla="*/ 301 w 722"/>
                  <a:gd name="T31" fmla="*/ 600 h 642"/>
                  <a:gd name="T32" fmla="*/ 295 w 722"/>
                  <a:gd name="T33" fmla="*/ 626 h 642"/>
                  <a:gd name="T34" fmla="*/ 282 w 722"/>
                  <a:gd name="T35" fmla="*/ 638 h 642"/>
                  <a:gd name="T36" fmla="*/ 270 w 722"/>
                  <a:gd name="T37" fmla="*/ 642 h 642"/>
                  <a:gd name="T38" fmla="*/ 255 w 722"/>
                  <a:gd name="T39" fmla="*/ 641 h 642"/>
                  <a:gd name="T40" fmla="*/ 237 w 722"/>
                  <a:gd name="T41" fmla="*/ 630 h 642"/>
                  <a:gd name="T42" fmla="*/ 230 w 722"/>
                  <a:gd name="T43" fmla="*/ 624 h 642"/>
                  <a:gd name="T44" fmla="*/ 213 w 722"/>
                  <a:gd name="T45" fmla="*/ 608 h 642"/>
                  <a:gd name="T46" fmla="*/ 185 w 722"/>
                  <a:gd name="T47" fmla="*/ 580 h 642"/>
                  <a:gd name="T48" fmla="*/ 150 w 722"/>
                  <a:gd name="T49" fmla="*/ 546 h 642"/>
                  <a:gd name="T50" fmla="*/ 111 w 722"/>
                  <a:gd name="T51" fmla="*/ 509 h 642"/>
                  <a:gd name="T52" fmla="*/ 74 w 722"/>
                  <a:gd name="T53" fmla="*/ 472 h 642"/>
                  <a:gd name="T54" fmla="*/ 42 w 722"/>
                  <a:gd name="T55" fmla="*/ 441 h 642"/>
                  <a:gd name="T56" fmla="*/ 19 w 722"/>
                  <a:gd name="T57" fmla="*/ 419 h 642"/>
                  <a:gd name="T58" fmla="*/ 5 w 722"/>
                  <a:gd name="T59" fmla="*/ 402 h 642"/>
                  <a:gd name="T60" fmla="*/ 0 w 722"/>
                  <a:gd name="T61" fmla="*/ 381 h 642"/>
                  <a:gd name="T62" fmla="*/ 9 w 722"/>
                  <a:gd name="T63" fmla="*/ 358 h 642"/>
                  <a:gd name="T64" fmla="*/ 17 w 722"/>
                  <a:gd name="T65" fmla="*/ 347 h 642"/>
                  <a:gd name="T66" fmla="*/ 235 w 722"/>
                  <a:gd name="T67" fmla="*/ 123 h 642"/>
                  <a:gd name="T68" fmla="*/ 262 w 722"/>
                  <a:gd name="T69" fmla="*/ 114 h 642"/>
                  <a:gd name="T70" fmla="*/ 276 w 722"/>
                  <a:gd name="T71" fmla="*/ 116 h 642"/>
                  <a:gd name="T72" fmla="*/ 289 w 722"/>
                  <a:gd name="T73" fmla="*/ 128 h 642"/>
                  <a:gd name="T74" fmla="*/ 294 w 722"/>
                  <a:gd name="T75" fmla="*/ 151 h 642"/>
                  <a:gd name="T76" fmla="*/ 425 w 722"/>
                  <a:gd name="T77" fmla="*/ 225 h 642"/>
                  <a:gd name="T78" fmla="*/ 377 w 722"/>
                  <a:gd name="T79" fmla="*/ 127 h 642"/>
                  <a:gd name="T80" fmla="*/ 379 w 722"/>
                  <a:gd name="T81" fmla="*/ 106 h 642"/>
                  <a:gd name="T82" fmla="*/ 393 w 722"/>
                  <a:gd name="T83" fmla="*/ 87 h 642"/>
                  <a:gd name="T84" fmla="*/ 410 w 722"/>
                  <a:gd name="T85" fmla="*/ 78 h 642"/>
                  <a:gd name="T86" fmla="*/ 579 w 722"/>
                  <a:gd name="T87" fmla="*/ 1 h 6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22" h="642">
                    <a:moveTo>
                      <a:pt x="591" y="0"/>
                    </a:moveTo>
                    <a:lnTo>
                      <a:pt x="606" y="2"/>
                    </a:lnTo>
                    <a:lnTo>
                      <a:pt x="619" y="11"/>
                    </a:lnTo>
                    <a:lnTo>
                      <a:pt x="628" y="21"/>
                    </a:lnTo>
                    <a:lnTo>
                      <a:pt x="634" y="35"/>
                    </a:lnTo>
                    <a:lnTo>
                      <a:pt x="713" y="240"/>
                    </a:lnTo>
                    <a:lnTo>
                      <a:pt x="720" y="252"/>
                    </a:lnTo>
                    <a:lnTo>
                      <a:pt x="722" y="269"/>
                    </a:lnTo>
                    <a:lnTo>
                      <a:pt x="722" y="274"/>
                    </a:lnTo>
                    <a:lnTo>
                      <a:pt x="721" y="280"/>
                    </a:lnTo>
                    <a:lnTo>
                      <a:pt x="721" y="283"/>
                    </a:lnTo>
                    <a:lnTo>
                      <a:pt x="720" y="283"/>
                    </a:lnTo>
                    <a:lnTo>
                      <a:pt x="717" y="294"/>
                    </a:lnTo>
                    <a:lnTo>
                      <a:pt x="713" y="307"/>
                    </a:lnTo>
                    <a:lnTo>
                      <a:pt x="709" y="326"/>
                    </a:lnTo>
                    <a:lnTo>
                      <a:pt x="703" y="346"/>
                    </a:lnTo>
                    <a:lnTo>
                      <a:pt x="694" y="373"/>
                    </a:lnTo>
                    <a:lnTo>
                      <a:pt x="684" y="403"/>
                    </a:lnTo>
                    <a:lnTo>
                      <a:pt x="678" y="423"/>
                    </a:lnTo>
                    <a:lnTo>
                      <a:pt x="674" y="441"/>
                    </a:lnTo>
                    <a:lnTo>
                      <a:pt x="668" y="459"/>
                    </a:lnTo>
                    <a:lnTo>
                      <a:pt x="663" y="475"/>
                    </a:lnTo>
                    <a:lnTo>
                      <a:pt x="659" y="487"/>
                    </a:lnTo>
                    <a:lnTo>
                      <a:pt x="658" y="494"/>
                    </a:lnTo>
                    <a:lnTo>
                      <a:pt x="657" y="506"/>
                    </a:lnTo>
                    <a:lnTo>
                      <a:pt x="652" y="516"/>
                    </a:lnTo>
                    <a:lnTo>
                      <a:pt x="647" y="522"/>
                    </a:lnTo>
                    <a:lnTo>
                      <a:pt x="641" y="527"/>
                    </a:lnTo>
                    <a:lnTo>
                      <a:pt x="629" y="532"/>
                    </a:lnTo>
                    <a:lnTo>
                      <a:pt x="620" y="533"/>
                    </a:lnTo>
                    <a:lnTo>
                      <a:pt x="301" y="533"/>
                    </a:lnTo>
                    <a:lnTo>
                      <a:pt x="301" y="600"/>
                    </a:lnTo>
                    <a:lnTo>
                      <a:pt x="299" y="615"/>
                    </a:lnTo>
                    <a:lnTo>
                      <a:pt x="295" y="626"/>
                    </a:lnTo>
                    <a:lnTo>
                      <a:pt x="289" y="634"/>
                    </a:lnTo>
                    <a:lnTo>
                      <a:pt x="282" y="638"/>
                    </a:lnTo>
                    <a:lnTo>
                      <a:pt x="275" y="641"/>
                    </a:lnTo>
                    <a:lnTo>
                      <a:pt x="270" y="642"/>
                    </a:lnTo>
                    <a:lnTo>
                      <a:pt x="266" y="642"/>
                    </a:lnTo>
                    <a:lnTo>
                      <a:pt x="255" y="641"/>
                    </a:lnTo>
                    <a:lnTo>
                      <a:pt x="246" y="636"/>
                    </a:lnTo>
                    <a:lnTo>
                      <a:pt x="237" y="630"/>
                    </a:lnTo>
                    <a:lnTo>
                      <a:pt x="232" y="625"/>
                    </a:lnTo>
                    <a:lnTo>
                      <a:pt x="230" y="624"/>
                    </a:lnTo>
                    <a:lnTo>
                      <a:pt x="224" y="618"/>
                    </a:lnTo>
                    <a:lnTo>
                      <a:pt x="213" y="608"/>
                    </a:lnTo>
                    <a:lnTo>
                      <a:pt x="201" y="596"/>
                    </a:lnTo>
                    <a:lnTo>
                      <a:pt x="185" y="580"/>
                    </a:lnTo>
                    <a:lnTo>
                      <a:pt x="168" y="564"/>
                    </a:lnTo>
                    <a:lnTo>
                      <a:pt x="150" y="546"/>
                    </a:lnTo>
                    <a:lnTo>
                      <a:pt x="131" y="527"/>
                    </a:lnTo>
                    <a:lnTo>
                      <a:pt x="111" y="509"/>
                    </a:lnTo>
                    <a:lnTo>
                      <a:pt x="92" y="489"/>
                    </a:lnTo>
                    <a:lnTo>
                      <a:pt x="74" y="472"/>
                    </a:lnTo>
                    <a:lnTo>
                      <a:pt x="57" y="455"/>
                    </a:lnTo>
                    <a:lnTo>
                      <a:pt x="42" y="441"/>
                    </a:lnTo>
                    <a:lnTo>
                      <a:pt x="29" y="429"/>
                    </a:lnTo>
                    <a:lnTo>
                      <a:pt x="19" y="419"/>
                    </a:lnTo>
                    <a:lnTo>
                      <a:pt x="15" y="414"/>
                    </a:lnTo>
                    <a:lnTo>
                      <a:pt x="5" y="402"/>
                    </a:lnTo>
                    <a:lnTo>
                      <a:pt x="1" y="391"/>
                    </a:lnTo>
                    <a:lnTo>
                      <a:pt x="0" y="381"/>
                    </a:lnTo>
                    <a:lnTo>
                      <a:pt x="4" y="368"/>
                    </a:lnTo>
                    <a:lnTo>
                      <a:pt x="9" y="358"/>
                    </a:lnTo>
                    <a:lnTo>
                      <a:pt x="13" y="351"/>
                    </a:lnTo>
                    <a:lnTo>
                      <a:pt x="17" y="347"/>
                    </a:lnTo>
                    <a:lnTo>
                      <a:pt x="226" y="132"/>
                    </a:lnTo>
                    <a:lnTo>
                      <a:pt x="235" y="123"/>
                    </a:lnTo>
                    <a:lnTo>
                      <a:pt x="248" y="116"/>
                    </a:lnTo>
                    <a:lnTo>
                      <a:pt x="262" y="114"/>
                    </a:lnTo>
                    <a:lnTo>
                      <a:pt x="269" y="114"/>
                    </a:lnTo>
                    <a:lnTo>
                      <a:pt x="276" y="116"/>
                    </a:lnTo>
                    <a:lnTo>
                      <a:pt x="283" y="121"/>
                    </a:lnTo>
                    <a:lnTo>
                      <a:pt x="289" y="128"/>
                    </a:lnTo>
                    <a:lnTo>
                      <a:pt x="293" y="138"/>
                    </a:lnTo>
                    <a:lnTo>
                      <a:pt x="294" y="151"/>
                    </a:lnTo>
                    <a:lnTo>
                      <a:pt x="294" y="225"/>
                    </a:lnTo>
                    <a:lnTo>
                      <a:pt x="425" y="225"/>
                    </a:lnTo>
                    <a:lnTo>
                      <a:pt x="382" y="140"/>
                    </a:lnTo>
                    <a:lnTo>
                      <a:pt x="377" y="127"/>
                    </a:lnTo>
                    <a:lnTo>
                      <a:pt x="376" y="116"/>
                    </a:lnTo>
                    <a:lnTo>
                      <a:pt x="379" y="106"/>
                    </a:lnTo>
                    <a:lnTo>
                      <a:pt x="385" y="95"/>
                    </a:lnTo>
                    <a:lnTo>
                      <a:pt x="393" y="87"/>
                    </a:lnTo>
                    <a:lnTo>
                      <a:pt x="402" y="82"/>
                    </a:lnTo>
                    <a:lnTo>
                      <a:pt x="410" y="78"/>
                    </a:lnTo>
                    <a:lnTo>
                      <a:pt x="568" y="4"/>
                    </a:lnTo>
                    <a:lnTo>
                      <a:pt x="579" y="1"/>
                    </a:lnTo>
                    <a:lnTo>
                      <a:pt x="591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4" name="Freeform 11">
                <a:extLst>
                  <a:ext uri="{FF2B5EF4-FFF2-40B4-BE49-F238E27FC236}">
                    <a16:creationId xmlns:a16="http://schemas.microsoft.com/office/drawing/2014/main" xmlns="" id="{CD6F45BE-9858-45ED-8D7B-7224BED6CB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78519" y="5575495"/>
                <a:ext cx="135360" cy="118980"/>
              </a:xfrm>
              <a:custGeom>
                <a:avLst/>
                <a:gdLst>
                  <a:gd name="T0" fmla="*/ 605 w 726"/>
                  <a:gd name="T1" fmla="*/ 589 h 639"/>
                  <a:gd name="T2" fmla="*/ 606 w 726"/>
                  <a:gd name="T3" fmla="*/ 615 h 639"/>
                  <a:gd name="T4" fmla="*/ 418 w 726"/>
                  <a:gd name="T5" fmla="*/ 0 h 639"/>
                  <a:gd name="T6" fmla="*/ 439 w 726"/>
                  <a:gd name="T7" fmla="*/ 8 h 639"/>
                  <a:gd name="T8" fmla="*/ 450 w 726"/>
                  <a:gd name="T9" fmla="*/ 20 h 639"/>
                  <a:gd name="T10" fmla="*/ 666 w 726"/>
                  <a:gd name="T11" fmla="*/ 265 h 639"/>
                  <a:gd name="T12" fmla="*/ 697 w 726"/>
                  <a:gd name="T13" fmla="*/ 257 h 639"/>
                  <a:gd name="T14" fmla="*/ 718 w 726"/>
                  <a:gd name="T15" fmla="*/ 269 h 639"/>
                  <a:gd name="T16" fmla="*/ 726 w 726"/>
                  <a:gd name="T17" fmla="*/ 294 h 639"/>
                  <a:gd name="T18" fmla="*/ 723 w 726"/>
                  <a:gd name="T19" fmla="*/ 312 h 639"/>
                  <a:gd name="T20" fmla="*/ 720 w 726"/>
                  <a:gd name="T21" fmla="*/ 325 h 639"/>
                  <a:gd name="T22" fmla="*/ 711 w 726"/>
                  <a:gd name="T23" fmla="*/ 359 h 639"/>
                  <a:gd name="T24" fmla="*/ 699 w 726"/>
                  <a:gd name="T25" fmla="*/ 408 h 639"/>
                  <a:gd name="T26" fmla="*/ 684 w 726"/>
                  <a:gd name="T27" fmla="*/ 462 h 639"/>
                  <a:gd name="T28" fmla="*/ 671 w 726"/>
                  <a:gd name="T29" fmla="*/ 518 h 639"/>
                  <a:gd name="T30" fmla="*/ 659 w 726"/>
                  <a:gd name="T31" fmla="*/ 565 h 639"/>
                  <a:gd name="T32" fmla="*/ 651 w 726"/>
                  <a:gd name="T33" fmla="*/ 598 h 639"/>
                  <a:gd name="T34" fmla="*/ 642 w 726"/>
                  <a:gd name="T35" fmla="*/ 621 h 639"/>
                  <a:gd name="T36" fmla="*/ 620 w 726"/>
                  <a:gd name="T37" fmla="*/ 637 h 639"/>
                  <a:gd name="T38" fmla="*/ 600 w 726"/>
                  <a:gd name="T39" fmla="*/ 639 h 639"/>
                  <a:gd name="T40" fmla="*/ 591 w 726"/>
                  <a:gd name="T41" fmla="*/ 638 h 639"/>
                  <a:gd name="T42" fmla="*/ 299 w 726"/>
                  <a:gd name="T43" fmla="*/ 562 h 639"/>
                  <a:gd name="T44" fmla="*/ 282 w 726"/>
                  <a:gd name="T45" fmla="*/ 556 h 639"/>
                  <a:gd name="T46" fmla="*/ 265 w 726"/>
                  <a:gd name="T47" fmla="*/ 541 h 639"/>
                  <a:gd name="T48" fmla="*/ 260 w 726"/>
                  <a:gd name="T49" fmla="*/ 522 h 639"/>
                  <a:gd name="T50" fmla="*/ 270 w 726"/>
                  <a:gd name="T51" fmla="*/ 502 h 639"/>
                  <a:gd name="T52" fmla="*/ 346 w 726"/>
                  <a:gd name="T53" fmla="*/ 456 h 639"/>
                  <a:gd name="T54" fmla="*/ 230 w 726"/>
                  <a:gd name="T55" fmla="*/ 425 h 639"/>
                  <a:gd name="T56" fmla="*/ 213 w 726"/>
                  <a:gd name="T57" fmla="*/ 442 h 639"/>
                  <a:gd name="T58" fmla="*/ 196 w 726"/>
                  <a:gd name="T59" fmla="*/ 445 h 639"/>
                  <a:gd name="T60" fmla="*/ 173 w 726"/>
                  <a:gd name="T61" fmla="*/ 438 h 639"/>
                  <a:gd name="T62" fmla="*/ 21 w 726"/>
                  <a:gd name="T63" fmla="*/ 330 h 639"/>
                  <a:gd name="T64" fmla="*/ 3 w 726"/>
                  <a:gd name="T65" fmla="*/ 307 h 639"/>
                  <a:gd name="T66" fmla="*/ 0 w 726"/>
                  <a:gd name="T67" fmla="*/ 283 h 639"/>
                  <a:gd name="T68" fmla="*/ 11 w 726"/>
                  <a:gd name="T69" fmla="*/ 263 h 639"/>
                  <a:gd name="T70" fmla="*/ 150 w 726"/>
                  <a:gd name="T71" fmla="*/ 85 h 639"/>
                  <a:gd name="T72" fmla="*/ 161 w 726"/>
                  <a:gd name="T73" fmla="*/ 71 h 639"/>
                  <a:gd name="T74" fmla="*/ 178 w 726"/>
                  <a:gd name="T75" fmla="*/ 60 h 639"/>
                  <a:gd name="T76" fmla="*/ 201 w 726"/>
                  <a:gd name="T77" fmla="*/ 52 h 639"/>
                  <a:gd name="T78" fmla="*/ 242 w 726"/>
                  <a:gd name="T79" fmla="*/ 43 h 639"/>
                  <a:gd name="T80" fmla="*/ 306 w 726"/>
                  <a:gd name="T81" fmla="*/ 28 h 639"/>
                  <a:gd name="T82" fmla="*/ 345 w 726"/>
                  <a:gd name="T83" fmla="*/ 20 h 639"/>
                  <a:gd name="T84" fmla="*/ 379 w 726"/>
                  <a:gd name="T85" fmla="*/ 11 h 639"/>
                  <a:gd name="T86" fmla="*/ 398 w 726"/>
                  <a:gd name="T87" fmla="*/ 6 h 639"/>
                  <a:gd name="T88" fmla="*/ 418 w 726"/>
                  <a:gd name="T89" fmla="*/ 0 h 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26" h="639">
                    <a:moveTo>
                      <a:pt x="606" y="589"/>
                    </a:moveTo>
                    <a:lnTo>
                      <a:pt x="605" y="589"/>
                    </a:lnTo>
                    <a:lnTo>
                      <a:pt x="603" y="589"/>
                    </a:lnTo>
                    <a:lnTo>
                      <a:pt x="606" y="615"/>
                    </a:lnTo>
                    <a:lnTo>
                      <a:pt x="606" y="589"/>
                    </a:lnTo>
                    <a:close/>
                    <a:moveTo>
                      <a:pt x="418" y="0"/>
                    </a:moveTo>
                    <a:lnTo>
                      <a:pt x="429" y="3"/>
                    </a:lnTo>
                    <a:lnTo>
                      <a:pt x="439" y="8"/>
                    </a:lnTo>
                    <a:lnTo>
                      <a:pt x="446" y="14"/>
                    </a:lnTo>
                    <a:lnTo>
                      <a:pt x="450" y="20"/>
                    </a:lnTo>
                    <a:lnTo>
                      <a:pt x="610" y="297"/>
                    </a:lnTo>
                    <a:lnTo>
                      <a:pt x="666" y="265"/>
                    </a:lnTo>
                    <a:lnTo>
                      <a:pt x="682" y="259"/>
                    </a:lnTo>
                    <a:lnTo>
                      <a:pt x="697" y="257"/>
                    </a:lnTo>
                    <a:lnTo>
                      <a:pt x="709" y="261"/>
                    </a:lnTo>
                    <a:lnTo>
                      <a:pt x="718" y="269"/>
                    </a:lnTo>
                    <a:lnTo>
                      <a:pt x="724" y="282"/>
                    </a:lnTo>
                    <a:lnTo>
                      <a:pt x="726" y="294"/>
                    </a:lnTo>
                    <a:lnTo>
                      <a:pt x="726" y="305"/>
                    </a:lnTo>
                    <a:lnTo>
                      <a:pt x="723" y="312"/>
                    </a:lnTo>
                    <a:lnTo>
                      <a:pt x="722" y="316"/>
                    </a:lnTo>
                    <a:lnTo>
                      <a:pt x="720" y="325"/>
                    </a:lnTo>
                    <a:lnTo>
                      <a:pt x="716" y="340"/>
                    </a:lnTo>
                    <a:lnTo>
                      <a:pt x="711" y="359"/>
                    </a:lnTo>
                    <a:lnTo>
                      <a:pt x="705" y="382"/>
                    </a:lnTo>
                    <a:lnTo>
                      <a:pt x="699" y="408"/>
                    </a:lnTo>
                    <a:lnTo>
                      <a:pt x="692" y="434"/>
                    </a:lnTo>
                    <a:lnTo>
                      <a:pt x="684" y="462"/>
                    </a:lnTo>
                    <a:lnTo>
                      <a:pt x="678" y="490"/>
                    </a:lnTo>
                    <a:lnTo>
                      <a:pt x="671" y="518"/>
                    </a:lnTo>
                    <a:lnTo>
                      <a:pt x="665" y="542"/>
                    </a:lnTo>
                    <a:lnTo>
                      <a:pt x="659" y="565"/>
                    </a:lnTo>
                    <a:lnTo>
                      <a:pt x="654" y="583"/>
                    </a:lnTo>
                    <a:lnTo>
                      <a:pt x="651" y="598"/>
                    </a:lnTo>
                    <a:lnTo>
                      <a:pt x="648" y="606"/>
                    </a:lnTo>
                    <a:lnTo>
                      <a:pt x="642" y="621"/>
                    </a:lnTo>
                    <a:lnTo>
                      <a:pt x="632" y="631"/>
                    </a:lnTo>
                    <a:lnTo>
                      <a:pt x="620" y="637"/>
                    </a:lnTo>
                    <a:lnTo>
                      <a:pt x="606" y="639"/>
                    </a:lnTo>
                    <a:lnTo>
                      <a:pt x="600" y="639"/>
                    </a:lnTo>
                    <a:lnTo>
                      <a:pt x="595" y="638"/>
                    </a:lnTo>
                    <a:lnTo>
                      <a:pt x="591" y="638"/>
                    </a:lnTo>
                    <a:lnTo>
                      <a:pt x="589" y="637"/>
                    </a:lnTo>
                    <a:lnTo>
                      <a:pt x="299" y="562"/>
                    </a:lnTo>
                    <a:lnTo>
                      <a:pt x="290" y="559"/>
                    </a:lnTo>
                    <a:lnTo>
                      <a:pt x="282" y="556"/>
                    </a:lnTo>
                    <a:lnTo>
                      <a:pt x="272" y="549"/>
                    </a:lnTo>
                    <a:lnTo>
                      <a:pt x="265" y="541"/>
                    </a:lnTo>
                    <a:lnTo>
                      <a:pt x="260" y="529"/>
                    </a:lnTo>
                    <a:lnTo>
                      <a:pt x="260" y="522"/>
                    </a:lnTo>
                    <a:lnTo>
                      <a:pt x="263" y="513"/>
                    </a:lnTo>
                    <a:lnTo>
                      <a:pt x="270" y="502"/>
                    </a:lnTo>
                    <a:lnTo>
                      <a:pt x="282" y="492"/>
                    </a:lnTo>
                    <a:lnTo>
                      <a:pt x="346" y="456"/>
                    </a:lnTo>
                    <a:lnTo>
                      <a:pt x="283" y="347"/>
                    </a:lnTo>
                    <a:lnTo>
                      <a:pt x="230" y="425"/>
                    </a:lnTo>
                    <a:lnTo>
                      <a:pt x="221" y="436"/>
                    </a:lnTo>
                    <a:lnTo>
                      <a:pt x="213" y="442"/>
                    </a:lnTo>
                    <a:lnTo>
                      <a:pt x="203" y="444"/>
                    </a:lnTo>
                    <a:lnTo>
                      <a:pt x="196" y="445"/>
                    </a:lnTo>
                    <a:lnTo>
                      <a:pt x="184" y="443"/>
                    </a:lnTo>
                    <a:lnTo>
                      <a:pt x="173" y="438"/>
                    </a:lnTo>
                    <a:lnTo>
                      <a:pt x="163" y="432"/>
                    </a:lnTo>
                    <a:lnTo>
                      <a:pt x="21" y="330"/>
                    </a:lnTo>
                    <a:lnTo>
                      <a:pt x="9" y="319"/>
                    </a:lnTo>
                    <a:lnTo>
                      <a:pt x="3" y="307"/>
                    </a:lnTo>
                    <a:lnTo>
                      <a:pt x="0" y="297"/>
                    </a:lnTo>
                    <a:lnTo>
                      <a:pt x="0" y="283"/>
                    </a:lnTo>
                    <a:lnTo>
                      <a:pt x="5" y="272"/>
                    </a:lnTo>
                    <a:lnTo>
                      <a:pt x="11" y="263"/>
                    </a:lnTo>
                    <a:lnTo>
                      <a:pt x="15" y="259"/>
                    </a:lnTo>
                    <a:lnTo>
                      <a:pt x="150" y="85"/>
                    </a:lnTo>
                    <a:lnTo>
                      <a:pt x="154" y="78"/>
                    </a:lnTo>
                    <a:lnTo>
                      <a:pt x="161" y="71"/>
                    </a:lnTo>
                    <a:lnTo>
                      <a:pt x="171" y="63"/>
                    </a:lnTo>
                    <a:lnTo>
                      <a:pt x="178" y="60"/>
                    </a:lnTo>
                    <a:lnTo>
                      <a:pt x="188" y="57"/>
                    </a:lnTo>
                    <a:lnTo>
                      <a:pt x="201" y="52"/>
                    </a:lnTo>
                    <a:lnTo>
                      <a:pt x="219" y="49"/>
                    </a:lnTo>
                    <a:lnTo>
                      <a:pt x="242" y="43"/>
                    </a:lnTo>
                    <a:lnTo>
                      <a:pt x="271" y="37"/>
                    </a:lnTo>
                    <a:lnTo>
                      <a:pt x="306" y="28"/>
                    </a:lnTo>
                    <a:lnTo>
                      <a:pt x="325" y="23"/>
                    </a:lnTo>
                    <a:lnTo>
                      <a:pt x="345" y="20"/>
                    </a:lnTo>
                    <a:lnTo>
                      <a:pt x="363" y="15"/>
                    </a:lnTo>
                    <a:lnTo>
                      <a:pt x="379" y="11"/>
                    </a:lnTo>
                    <a:lnTo>
                      <a:pt x="391" y="9"/>
                    </a:lnTo>
                    <a:lnTo>
                      <a:pt x="398" y="6"/>
                    </a:lnTo>
                    <a:lnTo>
                      <a:pt x="408" y="3"/>
                    </a:lnTo>
                    <a:lnTo>
                      <a:pt x="418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5" name="Freeform 12">
                <a:extLst>
                  <a:ext uri="{FF2B5EF4-FFF2-40B4-BE49-F238E27FC236}">
                    <a16:creationId xmlns:a16="http://schemas.microsoft.com/office/drawing/2014/main" xmlns="" id="{DAB3188F-71FA-4696-B5F9-AB4296AAB24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03837" y="5656364"/>
                <a:ext cx="100820" cy="135712"/>
              </a:xfrm>
              <a:custGeom>
                <a:avLst/>
                <a:gdLst>
                  <a:gd name="T0" fmla="*/ 454 w 540"/>
                  <a:gd name="T1" fmla="*/ 677 h 726"/>
                  <a:gd name="T2" fmla="*/ 455 w 540"/>
                  <a:gd name="T3" fmla="*/ 700 h 726"/>
                  <a:gd name="T4" fmla="*/ 387 w 540"/>
                  <a:gd name="T5" fmla="*/ 0 h 726"/>
                  <a:gd name="T6" fmla="*/ 414 w 540"/>
                  <a:gd name="T7" fmla="*/ 10 h 726"/>
                  <a:gd name="T8" fmla="*/ 430 w 540"/>
                  <a:gd name="T9" fmla="*/ 33 h 726"/>
                  <a:gd name="T10" fmla="*/ 537 w 540"/>
                  <a:gd name="T11" fmla="*/ 324 h 726"/>
                  <a:gd name="T12" fmla="*/ 538 w 540"/>
                  <a:gd name="T13" fmla="*/ 349 h 726"/>
                  <a:gd name="T14" fmla="*/ 528 w 540"/>
                  <a:gd name="T15" fmla="*/ 367 h 726"/>
                  <a:gd name="T16" fmla="*/ 508 w 540"/>
                  <a:gd name="T17" fmla="*/ 373 h 726"/>
                  <a:gd name="T18" fmla="*/ 488 w 540"/>
                  <a:gd name="T19" fmla="*/ 368 h 726"/>
                  <a:gd name="T20" fmla="*/ 367 w 540"/>
                  <a:gd name="T21" fmla="*/ 454 h 726"/>
                  <a:gd name="T22" fmla="*/ 472 w 540"/>
                  <a:gd name="T23" fmla="*/ 454 h 726"/>
                  <a:gd name="T24" fmla="*/ 490 w 540"/>
                  <a:gd name="T25" fmla="*/ 464 h 726"/>
                  <a:gd name="T26" fmla="*/ 501 w 540"/>
                  <a:gd name="T27" fmla="*/ 486 h 726"/>
                  <a:gd name="T28" fmla="*/ 501 w 540"/>
                  <a:gd name="T29" fmla="*/ 504 h 726"/>
                  <a:gd name="T30" fmla="*/ 498 w 540"/>
                  <a:gd name="T31" fmla="*/ 694 h 726"/>
                  <a:gd name="T32" fmla="*/ 488 w 540"/>
                  <a:gd name="T33" fmla="*/ 712 h 726"/>
                  <a:gd name="T34" fmla="*/ 467 w 540"/>
                  <a:gd name="T35" fmla="*/ 724 h 726"/>
                  <a:gd name="T36" fmla="*/ 445 w 540"/>
                  <a:gd name="T37" fmla="*/ 724 h 726"/>
                  <a:gd name="T38" fmla="*/ 226 w 540"/>
                  <a:gd name="T39" fmla="*/ 711 h 726"/>
                  <a:gd name="T40" fmla="*/ 211 w 540"/>
                  <a:gd name="T41" fmla="*/ 710 h 726"/>
                  <a:gd name="T42" fmla="*/ 193 w 540"/>
                  <a:gd name="T43" fmla="*/ 701 h 726"/>
                  <a:gd name="T44" fmla="*/ 172 w 540"/>
                  <a:gd name="T45" fmla="*/ 686 h 726"/>
                  <a:gd name="T46" fmla="*/ 141 w 540"/>
                  <a:gd name="T47" fmla="*/ 656 h 726"/>
                  <a:gd name="T48" fmla="*/ 93 w 540"/>
                  <a:gd name="T49" fmla="*/ 614 h 726"/>
                  <a:gd name="T50" fmla="*/ 64 w 540"/>
                  <a:gd name="T51" fmla="*/ 587 h 726"/>
                  <a:gd name="T52" fmla="*/ 39 w 540"/>
                  <a:gd name="T53" fmla="*/ 564 h 726"/>
                  <a:gd name="T54" fmla="*/ 23 w 540"/>
                  <a:gd name="T55" fmla="*/ 551 h 726"/>
                  <a:gd name="T56" fmla="*/ 6 w 540"/>
                  <a:gd name="T57" fmla="*/ 536 h 726"/>
                  <a:gd name="T58" fmla="*/ 0 w 540"/>
                  <a:gd name="T59" fmla="*/ 516 h 726"/>
                  <a:gd name="T60" fmla="*/ 5 w 540"/>
                  <a:gd name="T61" fmla="*/ 500 h 726"/>
                  <a:gd name="T62" fmla="*/ 81 w 540"/>
                  <a:gd name="T63" fmla="*/ 183 h 726"/>
                  <a:gd name="T64" fmla="*/ 58 w 540"/>
                  <a:gd name="T65" fmla="*/ 164 h 726"/>
                  <a:gd name="T66" fmla="*/ 54 w 540"/>
                  <a:gd name="T67" fmla="*/ 145 h 726"/>
                  <a:gd name="T68" fmla="*/ 63 w 540"/>
                  <a:gd name="T69" fmla="*/ 123 h 726"/>
                  <a:gd name="T70" fmla="*/ 80 w 540"/>
                  <a:gd name="T71" fmla="*/ 111 h 726"/>
                  <a:gd name="T72" fmla="*/ 90 w 540"/>
                  <a:gd name="T73" fmla="*/ 107 h 726"/>
                  <a:gd name="T74" fmla="*/ 114 w 540"/>
                  <a:gd name="T75" fmla="*/ 99 h 726"/>
                  <a:gd name="T76" fmla="*/ 154 w 540"/>
                  <a:gd name="T77" fmla="*/ 83 h 726"/>
                  <a:gd name="T78" fmla="*/ 205 w 540"/>
                  <a:gd name="T79" fmla="*/ 64 h 726"/>
                  <a:gd name="T80" fmla="*/ 259 w 540"/>
                  <a:gd name="T81" fmla="*/ 44 h 726"/>
                  <a:gd name="T82" fmla="*/ 310 w 540"/>
                  <a:gd name="T83" fmla="*/ 25 h 726"/>
                  <a:gd name="T84" fmla="*/ 349 w 540"/>
                  <a:gd name="T85" fmla="*/ 10 h 726"/>
                  <a:gd name="T86" fmla="*/ 370 w 540"/>
                  <a:gd name="T87" fmla="*/ 2 h 7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40" h="726">
                    <a:moveTo>
                      <a:pt x="455" y="676"/>
                    </a:moveTo>
                    <a:lnTo>
                      <a:pt x="454" y="677"/>
                    </a:lnTo>
                    <a:lnTo>
                      <a:pt x="451" y="678"/>
                    </a:lnTo>
                    <a:lnTo>
                      <a:pt x="455" y="700"/>
                    </a:lnTo>
                    <a:lnTo>
                      <a:pt x="455" y="676"/>
                    </a:lnTo>
                    <a:close/>
                    <a:moveTo>
                      <a:pt x="387" y="0"/>
                    </a:moveTo>
                    <a:lnTo>
                      <a:pt x="402" y="3"/>
                    </a:lnTo>
                    <a:lnTo>
                      <a:pt x="414" y="10"/>
                    </a:lnTo>
                    <a:lnTo>
                      <a:pt x="424" y="21"/>
                    </a:lnTo>
                    <a:lnTo>
                      <a:pt x="430" y="33"/>
                    </a:lnTo>
                    <a:lnTo>
                      <a:pt x="535" y="315"/>
                    </a:lnTo>
                    <a:lnTo>
                      <a:pt x="537" y="324"/>
                    </a:lnTo>
                    <a:lnTo>
                      <a:pt x="540" y="335"/>
                    </a:lnTo>
                    <a:lnTo>
                      <a:pt x="538" y="349"/>
                    </a:lnTo>
                    <a:lnTo>
                      <a:pt x="534" y="360"/>
                    </a:lnTo>
                    <a:lnTo>
                      <a:pt x="528" y="367"/>
                    </a:lnTo>
                    <a:lnTo>
                      <a:pt x="518" y="372"/>
                    </a:lnTo>
                    <a:lnTo>
                      <a:pt x="508" y="373"/>
                    </a:lnTo>
                    <a:lnTo>
                      <a:pt x="498" y="372"/>
                    </a:lnTo>
                    <a:lnTo>
                      <a:pt x="488" y="368"/>
                    </a:lnTo>
                    <a:lnTo>
                      <a:pt x="421" y="336"/>
                    </a:lnTo>
                    <a:lnTo>
                      <a:pt x="367" y="454"/>
                    </a:lnTo>
                    <a:lnTo>
                      <a:pt x="457" y="453"/>
                    </a:lnTo>
                    <a:lnTo>
                      <a:pt x="472" y="454"/>
                    </a:lnTo>
                    <a:lnTo>
                      <a:pt x="483" y="459"/>
                    </a:lnTo>
                    <a:lnTo>
                      <a:pt x="490" y="464"/>
                    </a:lnTo>
                    <a:lnTo>
                      <a:pt x="497" y="475"/>
                    </a:lnTo>
                    <a:lnTo>
                      <a:pt x="501" y="486"/>
                    </a:lnTo>
                    <a:lnTo>
                      <a:pt x="501" y="495"/>
                    </a:lnTo>
                    <a:lnTo>
                      <a:pt x="501" y="504"/>
                    </a:lnTo>
                    <a:lnTo>
                      <a:pt x="500" y="680"/>
                    </a:lnTo>
                    <a:lnTo>
                      <a:pt x="498" y="694"/>
                    </a:lnTo>
                    <a:lnTo>
                      <a:pt x="494" y="705"/>
                    </a:lnTo>
                    <a:lnTo>
                      <a:pt x="488" y="712"/>
                    </a:lnTo>
                    <a:lnTo>
                      <a:pt x="478" y="720"/>
                    </a:lnTo>
                    <a:lnTo>
                      <a:pt x="467" y="724"/>
                    </a:lnTo>
                    <a:lnTo>
                      <a:pt x="455" y="726"/>
                    </a:lnTo>
                    <a:lnTo>
                      <a:pt x="445" y="724"/>
                    </a:lnTo>
                    <a:lnTo>
                      <a:pt x="231" y="710"/>
                    </a:lnTo>
                    <a:lnTo>
                      <a:pt x="226" y="711"/>
                    </a:lnTo>
                    <a:lnTo>
                      <a:pt x="223" y="711"/>
                    </a:lnTo>
                    <a:lnTo>
                      <a:pt x="211" y="710"/>
                    </a:lnTo>
                    <a:lnTo>
                      <a:pt x="200" y="705"/>
                    </a:lnTo>
                    <a:lnTo>
                      <a:pt x="193" y="701"/>
                    </a:lnTo>
                    <a:lnTo>
                      <a:pt x="184" y="695"/>
                    </a:lnTo>
                    <a:lnTo>
                      <a:pt x="172" y="686"/>
                    </a:lnTo>
                    <a:lnTo>
                      <a:pt x="158" y="672"/>
                    </a:lnTo>
                    <a:lnTo>
                      <a:pt x="141" y="656"/>
                    </a:lnTo>
                    <a:lnTo>
                      <a:pt x="119" y="637"/>
                    </a:lnTo>
                    <a:lnTo>
                      <a:pt x="93" y="614"/>
                    </a:lnTo>
                    <a:lnTo>
                      <a:pt x="79" y="601"/>
                    </a:lnTo>
                    <a:lnTo>
                      <a:pt x="64" y="587"/>
                    </a:lnTo>
                    <a:lnTo>
                      <a:pt x="51" y="575"/>
                    </a:lnTo>
                    <a:lnTo>
                      <a:pt x="39" y="564"/>
                    </a:lnTo>
                    <a:lnTo>
                      <a:pt x="29" y="556"/>
                    </a:lnTo>
                    <a:lnTo>
                      <a:pt x="23" y="551"/>
                    </a:lnTo>
                    <a:lnTo>
                      <a:pt x="14" y="545"/>
                    </a:lnTo>
                    <a:lnTo>
                      <a:pt x="6" y="536"/>
                    </a:lnTo>
                    <a:lnTo>
                      <a:pt x="3" y="529"/>
                    </a:lnTo>
                    <a:lnTo>
                      <a:pt x="0" y="516"/>
                    </a:lnTo>
                    <a:lnTo>
                      <a:pt x="3" y="506"/>
                    </a:lnTo>
                    <a:lnTo>
                      <a:pt x="5" y="500"/>
                    </a:lnTo>
                    <a:lnTo>
                      <a:pt x="141" y="210"/>
                    </a:lnTo>
                    <a:lnTo>
                      <a:pt x="81" y="183"/>
                    </a:lnTo>
                    <a:lnTo>
                      <a:pt x="67" y="174"/>
                    </a:lnTo>
                    <a:lnTo>
                      <a:pt x="58" y="164"/>
                    </a:lnTo>
                    <a:lnTo>
                      <a:pt x="55" y="155"/>
                    </a:lnTo>
                    <a:lnTo>
                      <a:pt x="54" y="145"/>
                    </a:lnTo>
                    <a:lnTo>
                      <a:pt x="57" y="133"/>
                    </a:lnTo>
                    <a:lnTo>
                      <a:pt x="63" y="123"/>
                    </a:lnTo>
                    <a:lnTo>
                      <a:pt x="73" y="116"/>
                    </a:lnTo>
                    <a:lnTo>
                      <a:pt x="80" y="111"/>
                    </a:lnTo>
                    <a:lnTo>
                      <a:pt x="87" y="109"/>
                    </a:lnTo>
                    <a:lnTo>
                      <a:pt x="90" y="107"/>
                    </a:lnTo>
                    <a:lnTo>
                      <a:pt x="99" y="104"/>
                    </a:lnTo>
                    <a:lnTo>
                      <a:pt x="114" y="99"/>
                    </a:lnTo>
                    <a:lnTo>
                      <a:pt x="132" y="92"/>
                    </a:lnTo>
                    <a:lnTo>
                      <a:pt x="154" y="83"/>
                    </a:lnTo>
                    <a:lnTo>
                      <a:pt x="179" y="75"/>
                    </a:lnTo>
                    <a:lnTo>
                      <a:pt x="205" y="64"/>
                    </a:lnTo>
                    <a:lnTo>
                      <a:pt x="232" y="54"/>
                    </a:lnTo>
                    <a:lnTo>
                      <a:pt x="259" y="44"/>
                    </a:lnTo>
                    <a:lnTo>
                      <a:pt x="284" y="35"/>
                    </a:lnTo>
                    <a:lnTo>
                      <a:pt x="310" y="25"/>
                    </a:lnTo>
                    <a:lnTo>
                      <a:pt x="330" y="16"/>
                    </a:lnTo>
                    <a:lnTo>
                      <a:pt x="349" y="10"/>
                    </a:lnTo>
                    <a:lnTo>
                      <a:pt x="363" y="6"/>
                    </a:lnTo>
                    <a:lnTo>
                      <a:pt x="370" y="2"/>
                    </a:lnTo>
                    <a:lnTo>
                      <a:pt x="387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E6D4EE37-8FA9-4A58-A9B8-B82F6FF96446}"/>
                </a:ext>
              </a:extLst>
            </p:cNvPr>
            <p:cNvSpPr txBox="1"/>
            <p:nvPr/>
          </p:nvSpPr>
          <p:spPr>
            <a:xfrm>
              <a:off x="9069970" y="854402"/>
              <a:ext cx="23577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z="1400" spc="-300" dirty="0">
                  <a:solidFill>
                    <a:schemeClr val="bg2">
                      <a:lumMod val="50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카테고리화</a:t>
              </a:r>
              <a:endParaRPr lang="en-US" altLang="ko-KR" sz="1400" spc="-300" dirty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xmlns="" id="{55C93E52-4B7A-45E9-83E7-472291CCEC08}"/>
              </a:ext>
            </a:extLst>
          </p:cNvPr>
          <p:cNvGrpSpPr/>
          <p:nvPr/>
        </p:nvGrpSpPr>
        <p:grpSpPr>
          <a:xfrm>
            <a:off x="750221" y="420889"/>
            <a:ext cx="831154" cy="827088"/>
            <a:chOff x="6784954" y="3032825"/>
            <a:chExt cx="960782" cy="9566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xmlns="" id="{36366A1D-666D-49B0-A018-F9061A101E82}"/>
                </a:ext>
              </a:extLst>
            </p:cNvPr>
            <p:cNvSpPr/>
            <p:nvPr/>
          </p:nvSpPr>
          <p:spPr>
            <a:xfrm>
              <a:off x="6784954" y="3032825"/>
              <a:ext cx="960782" cy="956678"/>
            </a:xfrm>
            <a:prstGeom prst="rect">
              <a:avLst/>
            </a:prstGeom>
            <a:solidFill>
              <a:srgbClr val="FFE6C1"/>
            </a:solidFill>
            <a:ln>
              <a:solidFill>
                <a:srgbClr val="FFE6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xmlns="" id="{CC6E7372-A32C-4722-A6F1-8517C6FFECB0}"/>
                </a:ext>
              </a:extLst>
            </p:cNvPr>
            <p:cNvGrpSpPr/>
            <p:nvPr/>
          </p:nvGrpSpPr>
          <p:grpSpPr>
            <a:xfrm>
              <a:off x="6921877" y="3182368"/>
              <a:ext cx="686934" cy="676315"/>
              <a:chOff x="6921877" y="3182368"/>
              <a:chExt cx="686934" cy="676315"/>
            </a:xfrm>
          </p:grpSpPr>
          <p:sp>
            <p:nvSpPr>
              <p:cNvPr id="81" name="Rectangle 16">
                <a:extLst>
                  <a:ext uri="{FF2B5EF4-FFF2-40B4-BE49-F238E27FC236}">
                    <a16:creationId xmlns:a16="http://schemas.microsoft.com/office/drawing/2014/main" xmlns="" id="{E8BBC1DD-5C3D-4A10-94F5-5D0433F1CD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1146" y="3495932"/>
                <a:ext cx="265512" cy="52261"/>
              </a:xfrm>
              <a:prstGeom prst="rect">
                <a:avLst/>
              </a:pr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2" name="Freeform 17">
                <a:extLst>
                  <a:ext uri="{FF2B5EF4-FFF2-40B4-BE49-F238E27FC236}">
                    <a16:creationId xmlns:a16="http://schemas.microsoft.com/office/drawing/2014/main" xmlns="" id="{C0B66B4D-F923-4E5F-98D6-9D423CC478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21877" y="3182368"/>
                <a:ext cx="637536" cy="627128"/>
              </a:xfrm>
              <a:custGeom>
                <a:avLst/>
                <a:gdLst>
                  <a:gd name="T0" fmla="*/ 413 w 3302"/>
                  <a:gd name="T1" fmla="*/ 0 h 3264"/>
                  <a:gd name="T2" fmla="*/ 2890 w 3302"/>
                  <a:gd name="T3" fmla="*/ 0 h 3264"/>
                  <a:gd name="T4" fmla="*/ 2941 w 3302"/>
                  <a:gd name="T5" fmla="*/ 3 h 3264"/>
                  <a:gd name="T6" fmla="*/ 2992 w 3302"/>
                  <a:gd name="T7" fmla="*/ 12 h 3264"/>
                  <a:gd name="T8" fmla="*/ 3039 w 3302"/>
                  <a:gd name="T9" fmla="*/ 27 h 3264"/>
                  <a:gd name="T10" fmla="*/ 3083 w 3302"/>
                  <a:gd name="T11" fmla="*/ 48 h 3264"/>
                  <a:gd name="T12" fmla="*/ 3126 w 3302"/>
                  <a:gd name="T13" fmla="*/ 73 h 3264"/>
                  <a:gd name="T14" fmla="*/ 3164 w 3302"/>
                  <a:gd name="T15" fmla="*/ 103 h 3264"/>
                  <a:gd name="T16" fmla="*/ 3198 w 3302"/>
                  <a:gd name="T17" fmla="*/ 137 h 3264"/>
                  <a:gd name="T18" fmla="*/ 3228 w 3302"/>
                  <a:gd name="T19" fmla="*/ 175 h 3264"/>
                  <a:gd name="T20" fmla="*/ 3254 w 3302"/>
                  <a:gd name="T21" fmla="*/ 216 h 3264"/>
                  <a:gd name="T22" fmla="*/ 3275 w 3302"/>
                  <a:gd name="T23" fmla="*/ 261 h 3264"/>
                  <a:gd name="T24" fmla="*/ 3290 w 3302"/>
                  <a:gd name="T25" fmla="*/ 307 h 3264"/>
                  <a:gd name="T26" fmla="*/ 3299 w 3302"/>
                  <a:gd name="T27" fmla="*/ 357 h 3264"/>
                  <a:gd name="T28" fmla="*/ 3302 w 3302"/>
                  <a:gd name="T29" fmla="*/ 408 h 3264"/>
                  <a:gd name="T30" fmla="*/ 3302 w 3302"/>
                  <a:gd name="T31" fmla="*/ 1658 h 3264"/>
                  <a:gd name="T32" fmla="*/ 3258 w 3302"/>
                  <a:gd name="T33" fmla="*/ 1650 h 3264"/>
                  <a:gd name="T34" fmla="*/ 3212 w 3302"/>
                  <a:gd name="T35" fmla="*/ 1648 h 3264"/>
                  <a:gd name="T36" fmla="*/ 3164 w 3302"/>
                  <a:gd name="T37" fmla="*/ 1650 h 3264"/>
                  <a:gd name="T38" fmla="*/ 3117 w 3302"/>
                  <a:gd name="T39" fmla="*/ 1659 h 3264"/>
                  <a:gd name="T40" fmla="*/ 3071 w 3302"/>
                  <a:gd name="T41" fmla="*/ 1673 h 3264"/>
                  <a:gd name="T42" fmla="*/ 3027 w 3302"/>
                  <a:gd name="T43" fmla="*/ 1691 h 3264"/>
                  <a:gd name="T44" fmla="*/ 3027 w 3302"/>
                  <a:gd name="T45" fmla="*/ 544 h 3264"/>
                  <a:gd name="T46" fmla="*/ 275 w 3302"/>
                  <a:gd name="T47" fmla="*/ 544 h 3264"/>
                  <a:gd name="T48" fmla="*/ 275 w 3302"/>
                  <a:gd name="T49" fmla="*/ 2856 h 3264"/>
                  <a:gd name="T50" fmla="*/ 279 w 3302"/>
                  <a:gd name="T51" fmla="*/ 2883 h 3264"/>
                  <a:gd name="T52" fmla="*/ 287 w 3302"/>
                  <a:gd name="T53" fmla="*/ 2909 h 3264"/>
                  <a:gd name="T54" fmla="*/ 299 w 3302"/>
                  <a:gd name="T55" fmla="*/ 2932 h 3264"/>
                  <a:gd name="T56" fmla="*/ 315 w 3302"/>
                  <a:gd name="T57" fmla="*/ 2952 h 3264"/>
                  <a:gd name="T58" fmla="*/ 336 w 3302"/>
                  <a:gd name="T59" fmla="*/ 2969 h 3264"/>
                  <a:gd name="T60" fmla="*/ 359 w 3302"/>
                  <a:gd name="T61" fmla="*/ 2982 h 3264"/>
                  <a:gd name="T62" fmla="*/ 385 w 3302"/>
                  <a:gd name="T63" fmla="*/ 2990 h 3264"/>
                  <a:gd name="T64" fmla="*/ 413 w 3302"/>
                  <a:gd name="T65" fmla="*/ 2992 h 3264"/>
                  <a:gd name="T66" fmla="*/ 1790 w 3302"/>
                  <a:gd name="T67" fmla="*/ 2992 h 3264"/>
                  <a:gd name="T68" fmla="*/ 1710 w 3302"/>
                  <a:gd name="T69" fmla="*/ 3264 h 3264"/>
                  <a:gd name="T70" fmla="*/ 413 w 3302"/>
                  <a:gd name="T71" fmla="*/ 3264 h 3264"/>
                  <a:gd name="T72" fmla="*/ 361 w 3302"/>
                  <a:gd name="T73" fmla="*/ 3261 h 3264"/>
                  <a:gd name="T74" fmla="*/ 311 w 3302"/>
                  <a:gd name="T75" fmla="*/ 3252 h 3264"/>
                  <a:gd name="T76" fmla="*/ 264 w 3302"/>
                  <a:gd name="T77" fmla="*/ 3237 h 3264"/>
                  <a:gd name="T78" fmla="*/ 219 w 3302"/>
                  <a:gd name="T79" fmla="*/ 3216 h 3264"/>
                  <a:gd name="T80" fmla="*/ 177 w 3302"/>
                  <a:gd name="T81" fmla="*/ 3190 h 3264"/>
                  <a:gd name="T82" fmla="*/ 139 w 3302"/>
                  <a:gd name="T83" fmla="*/ 3161 h 3264"/>
                  <a:gd name="T84" fmla="*/ 104 w 3302"/>
                  <a:gd name="T85" fmla="*/ 3127 h 3264"/>
                  <a:gd name="T86" fmla="*/ 73 w 3302"/>
                  <a:gd name="T87" fmla="*/ 3089 h 3264"/>
                  <a:gd name="T88" fmla="*/ 48 w 3302"/>
                  <a:gd name="T89" fmla="*/ 3048 h 3264"/>
                  <a:gd name="T90" fmla="*/ 28 w 3302"/>
                  <a:gd name="T91" fmla="*/ 3003 h 3264"/>
                  <a:gd name="T92" fmla="*/ 13 w 3302"/>
                  <a:gd name="T93" fmla="*/ 2957 h 3264"/>
                  <a:gd name="T94" fmla="*/ 3 w 3302"/>
                  <a:gd name="T95" fmla="*/ 2907 h 3264"/>
                  <a:gd name="T96" fmla="*/ 0 w 3302"/>
                  <a:gd name="T97" fmla="*/ 2856 h 3264"/>
                  <a:gd name="T98" fmla="*/ 0 w 3302"/>
                  <a:gd name="T99" fmla="*/ 408 h 3264"/>
                  <a:gd name="T100" fmla="*/ 3 w 3302"/>
                  <a:gd name="T101" fmla="*/ 357 h 3264"/>
                  <a:gd name="T102" fmla="*/ 13 w 3302"/>
                  <a:gd name="T103" fmla="*/ 307 h 3264"/>
                  <a:gd name="T104" fmla="*/ 28 w 3302"/>
                  <a:gd name="T105" fmla="*/ 261 h 3264"/>
                  <a:gd name="T106" fmla="*/ 48 w 3302"/>
                  <a:gd name="T107" fmla="*/ 216 h 3264"/>
                  <a:gd name="T108" fmla="*/ 73 w 3302"/>
                  <a:gd name="T109" fmla="*/ 175 h 3264"/>
                  <a:gd name="T110" fmla="*/ 104 w 3302"/>
                  <a:gd name="T111" fmla="*/ 137 h 3264"/>
                  <a:gd name="T112" fmla="*/ 139 w 3302"/>
                  <a:gd name="T113" fmla="*/ 103 h 3264"/>
                  <a:gd name="T114" fmla="*/ 177 w 3302"/>
                  <a:gd name="T115" fmla="*/ 73 h 3264"/>
                  <a:gd name="T116" fmla="*/ 219 w 3302"/>
                  <a:gd name="T117" fmla="*/ 48 h 3264"/>
                  <a:gd name="T118" fmla="*/ 264 w 3302"/>
                  <a:gd name="T119" fmla="*/ 27 h 3264"/>
                  <a:gd name="T120" fmla="*/ 311 w 3302"/>
                  <a:gd name="T121" fmla="*/ 12 h 3264"/>
                  <a:gd name="T122" fmla="*/ 361 w 3302"/>
                  <a:gd name="T123" fmla="*/ 3 h 3264"/>
                  <a:gd name="T124" fmla="*/ 413 w 3302"/>
                  <a:gd name="T125" fmla="*/ 0 h 3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302" h="3264">
                    <a:moveTo>
                      <a:pt x="413" y="0"/>
                    </a:moveTo>
                    <a:lnTo>
                      <a:pt x="2890" y="0"/>
                    </a:lnTo>
                    <a:lnTo>
                      <a:pt x="2941" y="3"/>
                    </a:lnTo>
                    <a:lnTo>
                      <a:pt x="2992" y="12"/>
                    </a:lnTo>
                    <a:lnTo>
                      <a:pt x="3039" y="27"/>
                    </a:lnTo>
                    <a:lnTo>
                      <a:pt x="3083" y="48"/>
                    </a:lnTo>
                    <a:lnTo>
                      <a:pt x="3126" y="73"/>
                    </a:lnTo>
                    <a:lnTo>
                      <a:pt x="3164" y="103"/>
                    </a:lnTo>
                    <a:lnTo>
                      <a:pt x="3198" y="137"/>
                    </a:lnTo>
                    <a:lnTo>
                      <a:pt x="3228" y="175"/>
                    </a:lnTo>
                    <a:lnTo>
                      <a:pt x="3254" y="216"/>
                    </a:lnTo>
                    <a:lnTo>
                      <a:pt x="3275" y="261"/>
                    </a:lnTo>
                    <a:lnTo>
                      <a:pt x="3290" y="307"/>
                    </a:lnTo>
                    <a:lnTo>
                      <a:pt x="3299" y="357"/>
                    </a:lnTo>
                    <a:lnTo>
                      <a:pt x="3302" y="408"/>
                    </a:lnTo>
                    <a:lnTo>
                      <a:pt x="3302" y="1658"/>
                    </a:lnTo>
                    <a:lnTo>
                      <a:pt x="3258" y="1650"/>
                    </a:lnTo>
                    <a:lnTo>
                      <a:pt x="3212" y="1648"/>
                    </a:lnTo>
                    <a:lnTo>
                      <a:pt x="3164" y="1650"/>
                    </a:lnTo>
                    <a:lnTo>
                      <a:pt x="3117" y="1659"/>
                    </a:lnTo>
                    <a:lnTo>
                      <a:pt x="3071" y="1673"/>
                    </a:lnTo>
                    <a:lnTo>
                      <a:pt x="3027" y="1691"/>
                    </a:lnTo>
                    <a:lnTo>
                      <a:pt x="3027" y="544"/>
                    </a:lnTo>
                    <a:lnTo>
                      <a:pt x="275" y="544"/>
                    </a:lnTo>
                    <a:lnTo>
                      <a:pt x="275" y="2856"/>
                    </a:lnTo>
                    <a:lnTo>
                      <a:pt x="279" y="2883"/>
                    </a:lnTo>
                    <a:lnTo>
                      <a:pt x="287" y="2909"/>
                    </a:lnTo>
                    <a:lnTo>
                      <a:pt x="299" y="2932"/>
                    </a:lnTo>
                    <a:lnTo>
                      <a:pt x="315" y="2952"/>
                    </a:lnTo>
                    <a:lnTo>
                      <a:pt x="336" y="2969"/>
                    </a:lnTo>
                    <a:lnTo>
                      <a:pt x="359" y="2982"/>
                    </a:lnTo>
                    <a:lnTo>
                      <a:pt x="385" y="2990"/>
                    </a:lnTo>
                    <a:lnTo>
                      <a:pt x="413" y="2992"/>
                    </a:lnTo>
                    <a:lnTo>
                      <a:pt x="1790" y="2992"/>
                    </a:lnTo>
                    <a:lnTo>
                      <a:pt x="1710" y="3264"/>
                    </a:lnTo>
                    <a:lnTo>
                      <a:pt x="413" y="3264"/>
                    </a:lnTo>
                    <a:lnTo>
                      <a:pt x="361" y="3261"/>
                    </a:lnTo>
                    <a:lnTo>
                      <a:pt x="311" y="3252"/>
                    </a:lnTo>
                    <a:lnTo>
                      <a:pt x="264" y="3237"/>
                    </a:lnTo>
                    <a:lnTo>
                      <a:pt x="219" y="3216"/>
                    </a:lnTo>
                    <a:lnTo>
                      <a:pt x="177" y="3190"/>
                    </a:lnTo>
                    <a:lnTo>
                      <a:pt x="139" y="3161"/>
                    </a:lnTo>
                    <a:lnTo>
                      <a:pt x="104" y="3127"/>
                    </a:lnTo>
                    <a:lnTo>
                      <a:pt x="73" y="3089"/>
                    </a:lnTo>
                    <a:lnTo>
                      <a:pt x="48" y="3048"/>
                    </a:lnTo>
                    <a:lnTo>
                      <a:pt x="28" y="3003"/>
                    </a:lnTo>
                    <a:lnTo>
                      <a:pt x="13" y="2957"/>
                    </a:lnTo>
                    <a:lnTo>
                      <a:pt x="3" y="2907"/>
                    </a:lnTo>
                    <a:lnTo>
                      <a:pt x="0" y="2856"/>
                    </a:lnTo>
                    <a:lnTo>
                      <a:pt x="0" y="408"/>
                    </a:lnTo>
                    <a:lnTo>
                      <a:pt x="3" y="357"/>
                    </a:lnTo>
                    <a:lnTo>
                      <a:pt x="13" y="307"/>
                    </a:lnTo>
                    <a:lnTo>
                      <a:pt x="28" y="261"/>
                    </a:lnTo>
                    <a:lnTo>
                      <a:pt x="48" y="216"/>
                    </a:lnTo>
                    <a:lnTo>
                      <a:pt x="73" y="175"/>
                    </a:lnTo>
                    <a:lnTo>
                      <a:pt x="104" y="137"/>
                    </a:lnTo>
                    <a:lnTo>
                      <a:pt x="139" y="103"/>
                    </a:lnTo>
                    <a:lnTo>
                      <a:pt x="177" y="73"/>
                    </a:lnTo>
                    <a:lnTo>
                      <a:pt x="219" y="48"/>
                    </a:lnTo>
                    <a:lnTo>
                      <a:pt x="264" y="27"/>
                    </a:lnTo>
                    <a:lnTo>
                      <a:pt x="311" y="12"/>
                    </a:lnTo>
                    <a:lnTo>
                      <a:pt x="361" y="3"/>
                    </a:lnTo>
                    <a:lnTo>
                      <a:pt x="413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3" name="Rectangle 18">
                <a:extLst>
                  <a:ext uri="{FF2B5EF4-FFF2-40B4-BE49-F238E27FC236}">
                    <a16:creationId xmlns:a16="http://schemas.microsoft.com/office/drawing/2014/main" xmlns="" id="{0C99152C-289C-4B67-AE46-5CD21DD1C5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1146" y="3391411"/>
                <a:ext cx="265512" cy="52261"/>
              </a:xfrm>
              <a:prstGeom prst="rect">
                <a:avLst/>
              </a:pr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4" name="Freeform 19">
                <a:extLst>
                  <a:ext uri="{FF2B5EF4-FFF2-40B4-BE49-F238E27FC236}">
                    <a16:creationId xmlns:a16="http://schemas.microsoft.com/office/drawing/2014/main" xmlns="" id="{A715BCED-8D73-41DF-83C2-65FE10FD97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61146" y="3600454"/>
                <a:ext cx="241585" cy="52261"/>
              </a:xfrm>
              <a:custGeom>
                <a:avLst/>
                <a:gdLst>
                  <a:gd name="T0" fmla="*/ 0 w 1254"/>
                  <a:gd name="T1" fmla="*/ 0 h 272"/>
                  <a:gd name="T2" fmla="*/ 1254 w 1254"/>
                  <a:gd name="T3" fmla="*/ 0 h 272"/>
                  <a:gd name="T4" fmla="*/ 976 w 1254"/>
                  <a:gd name="T5" fmla="*/ 272 h 272"/>
                  <a:gd name="T6" fmla="*/ 0 w 1254"/>
                  <a:gd name="T7" fmla="*/ 272 h 272"/>
                  <a:gd name="T8" fmla="*/ 0 w 1254"/>
                  <a:gd name="T9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4" h="272">
                    <a:moveTo>
                      <a:pt x="0" y="0"/>
                    </a:moveTo>
                    <a:lnTo>
                      <a:pt x="1254" y="0"/>
                    </a:lnTo>
                    <a:lnTo>
                      <a:pt x="976" y="272"/>
                    </a:lnTo>
                    <a:lnTo>
                      <a:pt x="0" y="2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5" name="Rectangle 20">
                <a:extLst>
                  <a:ext uri="{FF2B5EF4-FFF2-40B4-BE49-F238E27FC236}">
                    <a16:creationId xmlns:a16="http://schemas.microsoft.com/office/drawing/2014/main" xmlns="" id="{7FD15F1C-7BF4-45F8-9384-CD72EAC69A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4633" y="3495932"/>
                <a:ext cx="53257" cy="52261"/>
              </a:xfrm>
              <a:prstGeom prst="rect">
                <a:avLst/>
              </a:pr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6" name="Rectangle 21">
                <a:extLst>
                  <a:ext uri="{FF2B5EF4-FFF2-40B4-BE49-F238E27FC236}">
                    <a16:creationId xmlns:a16="http://schemas.microsoft.com/office/drawing/2014/main" xmlns="" id="{868C4B75-8538-456C-99CD-EDA014C1EE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4633" y="3391411"/>
                <a:ext cx="53257" cy="52261"/>
              </a:xfrm>
              <a:prstGeom prst="rect">
                <a:avLst/>
              </a:pr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7" name="Rectangle 22">
                <a:extLst>
                  <a:ext uri="{FF2B5EF4-FFF2-40B4-BE49-F238E27FC236}">
                    <a16:creationId xmlns:a16="http://schemas.microsoft.com/office/drawing/2014/main" xmlns="" id="{AC051232-A6E2-42C2-9759-F4C4A0F00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4633" y="3600454"/>
                <a:ext cx="53257" cy="52261"/>
              </a:xfrm>
              <a:prstGeom prst="rect">
                <a:avLst/>
              </a:pr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8" name="Freeform 23">
                <a:extLst>
                  <a:ext uri="{FF2B5EF4-FFF2-40B4-BE49-F238E27FC236}">
                    <a16:creationId xmlns:a16="http://schemas.microsoft.com/office/drawing/2014/main" xmlns="" id="{155A304E-A03E-41A3-B10E-B17A6CE1FD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87633" y="3550499"/>
                <a:ext cx="121178" cy="119124"/>
              </a:xfrm>
              <a:custGeom>
                <a:avLst/>
                <a:gdLst>
                  <a:gd name="T0" fmla="*/ 272 w 629"/>
                  <a:gd name="T1" fmla="*/ 0 h 624"/>
                  <a:gd name="T2" fmla="*/ 299 w 629"/>
                  <a:gd name="T3" fmla="*/ 4 h 624"/>
                  <a:gd name="T4" fmla="*/ 327 w 629"/>
                  <a:gd name="T5" fmla="*/ 12 h 624"/>
                  <a:gd name="T6" fmla="*/ 352 w 629"/>
                  <a:gd name="T7" fmla="*/ 25 h 624"/>
                  <a:gd name="T8" fmla="*/ 376 w 629"/>
                  <a:gd name="T9" fmla="*/ 45 h 624"/>
                  <a:gd name="T10" fmla="*/ 585 w 629"/>
                  <a:gd name="T11" fmla="*/ 251 h 624"/>
                  <a:gd name="T12" fmla="*/ 603 w 629"/>
                  <a:gd name="T13" fmla="*/ 274 h 624"/>
                  <a:gd name="T14" fmla="*/ 617 w 629"/>
                  <a:gd name="T15" fmla="*/ 300 h 624"/>
                  <a:gd name="T16" fmla="*/ 625 w 629"/>
                  <a:gd name="T17" fmla="*/ 326 h 624"/>
                  <a:gd name="T18" fmla="*/ 629 w 629"/>
                  <a:gd name="T19" fmla="*/ 354 h 624"/>
                  <a:gd name="T20" fmla="*/ 625 w 629"/>
                  <a:gd name="T21" fmla="*/ 381 h 624"/>
                  <a:gd name="T22" fmla="*/ 617 w 629"/>
                  <a:gd name="T23" fmla="*/ 408 h 624"/>
                  <a:gd name="T24" fmla="*/ 604 w 629"/>
                  <a:gd name="T25" fmla="*/ 435 h 624"/>
                  <a:gd name="T26" fmla="*/ 586 w 629"/>
                  <a:gd name="T27" fmla="*/ 457 h 624"/>
                  <a:gd name="T28" fmla="*/ 418 w 629"/>
                  <a:gd name="T29" fmla="*/ 624 h 624"/>
                  <a:gd name="T30" fmla="*/ 0 w 629"/>
                  <a:gd name="T31" fmla="*/ 210 h 624"/>
                  <a:gd name="T32" fmla="*/ 169 w 629"/>
                  <a:gd name="T33" fmla="*/ 42 h 624"/>
                  <a:gd name="T34" fmla="*/ 192 w 629"/>
                  <a:gd name="T35" fmla="*/ 24 h 624"/>
                  <a:gd name="T36" fmla="*/ 217 w 629"/>
                  <a:gd name="T37" fmla="*/ 12 h 624"/>
                  <a:gd name="T38" fmla="*/ 244 w 629"/>
                  <a:gd name="T39" fmla="*/ 4 h 624"/>
                  <a:gd name="T40" fmla="*/ 272 w 629"/>
                  <a:gd name="T41" fmla="*/ 0 h 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29" h="624">
                    <a:moveTo>
                      <a:pt x="272" y="0"/>
                    </a:moveTo>
                    <a:lnTo>
                      <a:pt x="299" y="4"/>
                    </a:lnTo>
                    <a:lnTo>
                      <a:pt x="327" y="12"/>
                    </a:lnTo>
                    <a:lnTo>
                      <a:pt x="352" y="25"/>
                    </a:lnTo>
                    <a:lnTo>
                      <a:pt x="376" y="45"/>
                    </a:lnTo>
                    <a:lnTo>
                      <a:pt x="585" y="251"/>
                    </a:lnTo>
                    <a:lnTo>
                      <a:pt x="603" y="274"/>
                    </a:lnTo>
                    <a:lnTo>
                      <a:pt x="617" y="300"/>
                    </a:lnTo>
                    <a:lnTo>
                      <a:pt x="625" y="326"/>
                    </a:lnTo>
                    <a:lnTo>
                      <a:pt x="629" y="354"/>
                    </a:lnTo>
                    <a:lnTo>
                      <a:pt x="625" y="381"/>
                    </a:lnTo>
                    <a:lnTo>
                      <a:pt x="617" y="408"/>
                    </a:lnTo>
                    <a:lnTo>
                      <a:pt x="604" y="435"/>
                    </a:lnTo>
                    <a:lnTo>
                      <a:pt x="586" y="457"/>
                    </a:lnTo>
                    <a:lnTo>
                      <a:pt x="418" y="624"/>
                    </a:lnTo>
                    <a:lnTo>
                      <a:pt x="0" y="210"/>
                    </a:lnTo>
                    <a:lnTo>
                      <a:pt x="169" y="42"/>
                    </a:lnTo>
                    <a:lnTo>
                      <a:pt x="192" y="24"/>
                    </a:lnTo>
                    <a:lnTo>
                      <a:pt x="217" y="12"/>
                    </a:lnTo>
                    <a:lnTo>
                      <a:pt x="244" y="4"/>
                    </a:lnTo>
                    <a:lnTo>
                      <a:pt x="27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9" name="Freeform 24">
                <a:extLst>
                  <a:ext uri="{FF2B5EF4-FFF2-40B4-BE49-F238E27FC236}">
                    <a16:creationId xmlns:a16="http://schemas.microsoft.com/office/drawing/2014/main" xmlns="" id="{C5125142-1FC2-43D5-87D0-671BFD3743B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96989" y="3615824"/>
                <a:ext cx="246988" cy="242859"/>
              </a:xfrm>
              <a:custGeom>
                <a:avLst/>
                <a:gdLst>
                  <a:gd name="T0" fmla="*/ 260 w 1284"/>
                  <a:gd name="T1" fmla="*/ 754 h 1264"/>
                  <a:gd name="T2" fmla="*/ 177 w 1284"/>
                  <a:gd name="T3" fmla="*/ 1032 h 1264"/>
                  <a:gd name="T4" fmla="*/ 236 w 1284"/>
                  <a:gd name="T5" fmla="*/ 1090 h 1264"/>
                  <a:gd name="T6" fmla="*/ 513 w 1284"/>
                  <a:gd name="T7" fmla="*/ 1009 h 1264"/>
                  <a:gd name="T8" fmla="*/ 471 w 1284"/>
                  <a:gd name="T9" fmla="*/ 796 h 1264"/>
                  <a:gd name="T10" fmla="*/ 260 w 1284"/>
                  <a:gd name="T11" fmla="*/ 754 h 1264"/>
                  <a:gd name="T12" fmla="*/ 848 w 1284"/>
                  <a:gd name="T13" fmla="*/ 0 h 1264"/>
                  <a:gd name="T14" fmla="*/ 1284 w 1284"/>
                  <a:gd name="T15" fmla="*/ 430 h 1264"/>
                  <a:gd name="T16" fmla="*/ 604 w 1284"/>
                  <a:gd name="T17" fmla="*/ 1099 h 1264"/>
                  <a:gd name="T18" fmla="*/ 596 w 1284"/>
                  <a:gd name="T19" fmla="*/ 1107 h 1264"/>
                  <a:gd name="T20" fmla="*/ 586 w 1284"/>
                  <a:gd name="T21" fmla="*/ 1114 h 1264"/>
                  <a:gd name="T22" fmla="*/ 576 w 1284"/>
                  <a:gd name="T23" fmla="*/ 1118 h 1264"/>
                  <a:gd name="T24" fmla="*/ 80 w 1284"/>
                  <a:gd name="T25" fmla="*/ 1262 h 1264"/>
                  <a:gd name="T26" fmla="*/ 74 w 1284"/>
                  <a:gd name="T27" fmla="*/ 1263 h 1264"/>
                  <a:gd name="T28" fmla="*/ 68 w 1284"/>
                  <a:gd name="T29" fmla="*/ 1264 h 1264"/>
                  <a:gd name="T30" fmla="*/ 62 w 1284"/>
                  <a:gd name="T31" fmla="*/ 1264 h 1264"/>
                  <a:gd name="T32" fmla="*/ 46 w 1284"/>
                  <a:gd name="T33" fmla="*/ 1263 h 1264"/>
                  <a:gd name="T34" fmla="*/ 31 w 1284"/>
                  <a:gd name="T35" fmla="*/ 1256 h 1264"/>
                  <a:gd name="T36" fmla="*/ 19 w 1284"/>
                  <a:gd name="T37" fmla="*/ 1247 h 1264"/>
                  <a:gd name="T38" fmla="*/ 8 w 1284"/>
                  <a:gd name="T39" fmla="*/ 1234 h 1264"/>
                  <a:gd name="T40" fmla="*/ 3 w 1284"/>
                  <a:gd name="T41" fmla="*/ 1219 h 1264"/>
                  <a:gd name="T42" fmla="*/ 0 w 1284"/>
                  <a:gd name="T43" fmla="*/ 1203 h 1264"/>
                  <a:gd name="T44" fmla="*/ 3 w 1284"/>
                  <a:gd name="T45" fmla="*/ 1187 h 1264"/>
                  <a:gd name="T46" fmla="*/ 148 w 1284"/>
                  <a:gd name="T47" fmla="*/ 695 h 1264"/>
                  <a:gd name="T48" fmla="*/ 154 w 1284"/>
                  <a:gd name="T49" fmla="*/ 684 h 1264"/>
                  <a:gd name="T50" fmla="*/ 161 w 1284"/>
                  <a:gd name="T51" fmla="*/ 675 h 1264"/>
                  <a:gd name="T52" fmla="*/ 170 w 1284"/>
                  <a:gd name="T53" fmla="*/ 666 h 1264"/>
                  <a:gd name="T54" fmla="*/ 848 w 1284"/>
                  <a:gd name="T55" fmla="*/ 0 h 1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84" h="1264">
                    <a:moveTo>
                      <a:pt x="260" y="754"/>
                    </a:moveTo>
                    <a:lnTo>
                      <a:pt x="177" y="1032"/>
                    </a:lnTo>
                    <a:lnTo>
                      <a:pt x="236" y="1090"/>
                    </a:lnTo>
                    <a:lnTo>
                      <a:pt x="513" y="1009"/>
                    </a:lnTo>
                    <a:lnTo>
                      <a:pt x="471" y="796"/>
                    </a:lnTo>
                    <a:lnTo>
                      <a:pt x="260" y="754"/>
                    </a:lnTo>
                    <a:close/>
                    <a:moveTo>
                      <a:pt x="848" y="0"/>
                    </a:moveTo>
                    <a:lnTo>
                      <a:pt x="1284" y="430"/>
                    </a:lnTo>
                    <a:lnTo>
                      <a:pt x="604" y="1099"/>
                    </a:lnTo>
                    <a:lnTo>
                      <a:pt x="596" y="1107"/>
                    </a:lnTo>
                    <a:lnTo>
                      <a:pt x="586" y="1114"/>
                    </a:lnTo>
                    <a:lnTo>
                      <a:pt x="576" y="1118"/>
                    </a:lnTo>
                    <a:lnTo>
                      <a:pt x="80" y="1262"/>
                    </a:lnTo>
                    <a:lnTo>
                      <a:pt x="74" y="1263"/>
                    </a:lnTo>
                    <a:lnTo>
                      <a:pt x="68" y="1264"/>
                    </a:lnTo>
                    <a:lnTo>
                      <a:pt x="62" y="1264"/>
                    </a:lnTo>
                    <a:lnTo>
                      <a:pt x="46" y="1263"/>
                    </a:lnTo>
                    <a:lnTo>
                      <a:pt x="31" y="1256"/>
                    </a:lnTo>
                    <a:lnTo>
                      <a:pt x="19" y="1247"/>
                    </a:lnTo>
                    <a:lnTo>
                      <a:pt x="8" y="1234"/>
                    </a:lnTo>
                    <a:lnTo>
                      <a:pt x="3" y="1219"/>
                    </a:lnTo>
                    <a:lnTo>
                      <a:pt x="0" y="1203"/>
                    </a:lnTo>
                    <a:lnTo>
                      <a:pt x="3" y="1187"/>
                    </a:lnTo>
                    <a:lnTo>
                      <a:pt x="148" y="695"/>
                    </a:lnTo>
                    <a:lnTo>
                      <a:pt x="154" y="684"/>
                    </a:lnTo>
                    <a:lnTo>
                      <a:pt x="161" y="675"/>
                    </a:lnTo>
                    <a:lnTo>
                      <a:pt x="170" y="666"/>
                    </a:lnTo>
                    <a:lnTo>
                      <a:pt x="848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7633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1269</Words>
  <Application>Microsoft Office PowerPoint</Application>
  <PresentationFormat>사용자 지정</PresentationFormat>
  <Paragraphs>469</Paragraphs>
  <Slides>18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박소희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박소희</dc:title>
  <dc:creator>은정 박</dc:creator>
  <cp:lastModifiedBy>박소희</cp:lastModifiedBy>
  <cp:revision>10</cp:revision>
  <dcterms:created xsi:type="dcterms:W3CDTF">2020-08-27T13:20:28Z</dcterms:created>
  <dcterms:modified xsi:type="dcterms:W3CDTF">2020-08-27T14:37:43Z</dcterms:modified>
</cp:coreProperties>
</file>