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4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8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9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7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85AE-F4DE-4FE1-A5DF-632E0B5DE31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041-D40C-476E-8257-8B1032BEB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6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957507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</a:t>
            </a:r>
            <a:r>
              <a:rPr lang="ko-KR" altLang="en-US" dirty="0" smtClean="0"/>
              <a:t>노출 시간이 몇 번 반복되는지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노출시간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" y="1576134"/>
            <a:ext cx="10363201" cy="1854339"/>
          </a:xfrm>
          <a:prstGeom prst="rect">
            <a:avLst/>
          </a:prstGeom>
        </p:spPr>
      </p:pic>
      <p:sp>
        <p:nvSpPr>
          <p:cNvPr id="6" name="막힌 원호 5"/>
          <p:cNvSpPr/>
          <p:nvPr/>
        </p:nvSpPr>
        <p:spPr>
          <a:xfrm rot="5400000">
            <a:off x="10241280" y="2036064"/>
            <a:ext cx="707136" cy="658368"/>
          </a:xfrm>
          <a:prstGeom prst="blockArc">
            <a:avLst>
              <a:gd name="adj1" fmla="val 11864680"/>
              <a:gd name="adj2" fmla="val 20535320"/>
              <a:gd name="adj3" fmla="val 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/>
          <p:cNvSpPr/>
          <p:nvPr/>
        </p:nvSpPr>
        <p:spPr>
          <a:xfrm rot="5400000">
            <a:off x="10393680" y="2794228"/>
            <a:ext cx="499872" cy="560832"/>
          </a:xfrm>
          <a:prstGeom prst="blockArc">
            <a:avLst>
              <a:gd name="adj1" fmla="val 11864680"/>
              <a:gd name="adj2" fmla="val 20535320"/>
              <a:gd name="adj3" fmla="val 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24032" y="2180582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24032" y="2887718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992" y="367976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노출 시간이 몇 번 반복되는지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1" y="4173979"/>
            <a:ext cx="11150621" cy="18610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6990" y="6246184"/>
            <a:ext cx="101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성능에 큰 영향을 미치지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작업을 오히려 방해할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957507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) </a:t>
            </a:r>
            <a:r>
              <a:rPr lang="ko-KR" altLang="en-US" dirty="0" smtClean="0"/>
              <a:t>동일 편성 시간대에 몇 개의 상품을 동시에 판매하는지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노출시간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451718"/>
            <a:ext cx="10651114" cy="1962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992" y="1706880"/>
            <a:ext cx="1572768" cy="5608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6992" y="2279904"/>
            <a:ext cx="1572768" cy="113385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94176" y="2279904"/>
            <a:ext cx="932688" cy="113385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4176" y="1719072"/>
            <a:ext cx="932688" cy="5608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070336" y="1987296"/>
            <a:ext cx="3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0336" y="2662166"/>
            <a:ext cx="3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992" y="3611356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동일 편성 시간대에 몇 개의 상품을 동시에 판매하는지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3974592"/>
            <a:ext cx="11228832" cy="18166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2608" y="5982700"/>
            <a:ext cx="107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Items</a:t>
            </a:r>
            <a:r>
              <a:rPr lang="ko-KR" altLang="en-US" dirty="0" smtClean="0"/>
              <a:t>의 개수가 증가하는 것은 일시불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무이자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제품의 다양성 등을 의미하므로 판매단가가 높은 편임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취급액이</a:t>
            </a:r>
            <a:r>
              <a:rPr lang="ko-KR" altLang="en-US" dirty="0" smtClean="0"/>
              <a:t> 클 확률이 높다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3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노출시간 분석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451719"/>
            <a:ext cx="10940464" cy="2279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992" y="957507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) </a:t>
            </a:r>
            <a:r>
              <a:rPr lang="ko-KR" altLang="en-US" dirty="0" smtClean="0"/>
              <a:t>노출 시간이 길어짐에 따라 노출단위당 </a:t>
            </a:r>
            <a:r>
              <a:rPr lang="ko-KR" altLang="en-US" dirty="0" err="1" smtClean="0"/>
              <a:t>취급액이</a:t>
            </a:r>
            <a:r>
              <a:rPr lang="ko-KR" altLang="en-US" dirty="0" smtClean="0"/>
              <a:t> 증가한다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1362944" y="1816608"/>
            <a:ext cx="12192" cy="877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1350752" y="2731008"/>
            <a:ext cx="12192" cy="877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80624" y="2361676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증가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768" y="3169920"/>
            <a:ext cx="71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증가</a:t>
            </a:r>
            <a:endParaRPr lang="ko-KR" altLang="en-US" dirty="0">
              <a:ln w="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992" y="3876141"/>
            <a:ext cx="109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연속 노출되는 시간 동안의 </a:t>
            </a:r>
            <a:r>
              <a:rPr lang="ko-KR" altLang="en-US" dirty="0" err="1" smtClean="0"/>
              <a:t>취급액을</a:t>
            </a:r>
            <a:r>
              <a:rPr lang="ko-KR" altLang="en-US" dirty="0" smtClean="0"/>
              <a:t> 더한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노출단위당 </a:t>
            </a:r>
            <a:r>
              <a:rPr lang="ko-KR" altLang="en-US" dirty="0" err="1" smtClean="0"/>
              <a:t>취급액에</a:t>
            </a:r>
            <a:r>
              <a:rPr lang="ko-KR" altLang="en-US" dirty="0" smtClean="0"/>
              <a:t> 이 값을 나눠 비율을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4390862"/>
            <a:ext cx="10216896" cy="1327186"/>
          </a:xfrm>
          <a:prstGeom prst="rect">
            <a:avLst/>
          </a:prstGeom>
        </p:spPr>
      </p:pic>
      <p:sp>
        <p:nvSpPr>
          <p:cNvPr id="17" name="L 도형 16"/>
          <p:cNvSpPr/>
          <p:nvPr/>
        </p:nvSpPr>
        <p:spPr>
          <a:xfrm>
            <a:off x="8302751" y="5424094"/>
            <a:ext cx="1024128" cy="463296"/>
          </a:xfrm>
          <a:prstGeom prst="corner">
            <a:avLst>
              <a:gd name="adj1" fmla="val 31579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24252" y="5973673"/>
            <a:ext cx="13811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12,033,000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9" name="덧셈 기호 18"/>
          <p:cNvSpPr/>
          <p:nvPr/>
        </p:nvSpPr>
        <p:spPr>
          <a:xfrm>
            <a:off x="7827264" y="5569483"/>
            <a:ext cx="475488" cy="442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473286" y="4777456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= 2099000/12,033,000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0473286" y="5110891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= 3262000/12,033,000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0503587" y="5441049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= 6672000/12,033,000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" y="6381845"/>
            <a:ext cx="1185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취급액을</a:t>
            </a:r>
            <a:r>
              <a:rPr lang="ko-KR" altLang="en-US" sz="1600" dirty="0" smtClean="0"/>
              <a:t> 사용하여 만든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이기 때문에 </a:t>
            </a:r>
            <a:r>
              <a:rPr lang="en-US" altLang="ko-KR" sz="1600" dirty="0" smtClean="0"/>
              <a:t>random forest model </a:t>
            </a:r>
            <a:r>
              <a:rPr lang="ko-KR" altLang="en-US" sz="1600" dirty="0" smtClean="0"/>
              <a:t>사용시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분류가 잘 되지 않으면 사용하지 못할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82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957507"/>
            <a:ext cx="1178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1 ) </a:t>
            </a:r>
            <a:r>
              <a:rPr lang="ko-KR" altLang="en-US" dirty="0" smtClean="0"/>
              <a:t>앞의 </a:t>
            </a:r>
            <a:r>
              <a:rPr lang="ko-KR" altLang="en-US" dirty="0" err="1" smtClean="0"/>
              <a:t>취급액</a:t>
            </a:r>
            <a:r>
              <a:rPr lang="ko-KR" altLang="en-US" dirty="0" smtClean="0"/>
              <a:t> 비율을 활용하기 위해서는 </a:t>
            </a:r>
            <a:r>
              <a:rPr lang="en-US" altLang="ko-KR" dirty="0" smtClean="0"/>
              <a:t>random </a:t>
            </a:r>
            <a:r>
              <a:rPr lang="en-US" altLang="ko-KR" dirty="0" err="1" smtClean="0"/>
              <a:t>fores</a:t>
            </a:r>
            <a:r>
              <a:rPr lang="ko-KR" altLang="en-US" dirty="0" smtClean="0"/>
              <a:t>가 분류를 잘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상품명을 분석하여 카테고리화 한다면 앞의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활용할 수 있지 않을까 </a:t>
            </a:r>
            <a:r>
              <a:rPr lang="en-US" altLang="ko-KR" dirty="0" smtClean="0"/>
              <a:t>?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992" y="46329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상품명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7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박소희</cp:lastModifiedBy>
  <cp:revision>4</cp:revision>
  <dcterms:created xsi:type="dcterms:W3CDTF">2020-08-24T04:22:43Z</dcterms:created>
  <dcterms:modified xsi:type="dcterms:W3CDTF">2020-08-24T04:49:19Z</dcterms:modified>
</cp:coreProperties>
</file>