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57" d="100"/>
          <a:sy n="57" d="100"/>
        </p:scale>
        <p:origin x="145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7E30-6EB5-4611-BD23-A39379CBC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EA881-D0C7-4E14-B604-8F1F3708F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2A9C9-84CF-47B7-A268-0B6B6388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F397-6C9C-4FD0-89B8-D4C8DC691DA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8529E-EB7E-4848-9B6A-05832836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9548E-BEA0-4762-A4DD-CEEE42CD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0732-6617-47A3-9F24-2BE2C2B9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0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12730-AB46-41AD-80AD-16F422FA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79D59-E6C3-4B33-97D1-D19AC80A8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9B06C-7881-4D0C-BFE4-18F1E850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F397-6C9C-4FD0-89B8-D4C8DC691DA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9C7BD-7577-4650-801C-B9EC65F1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832CD-F82C-4FDA-BE69-6E6A9CB4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0732-6617-47A3-9F24-2BE2C2B9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3AB3C-2F80-4ABB-91DB-3DE2A7002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06552-8570-4E67-BA56-0769F09AC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62A0B-A073-43F2-9EB0-728A80AC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F397-6C9C-4FD0-89B8-D4C8DC691DA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BDC70-CDCC-48F9-AFBC-F26C6023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EF67F-439B-4A08-9B8C-AAB0406C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0732-6617-47A3-9F24-2BE2C2B9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41BB-F707-4A00-BD91-59A35FB3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2576-6369-4BAA-A660-2FA459339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FF660-0306-443C-9777-C61894DD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F397-6C9C-4FD0-89B8-D4C8DC691DA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53642-D75A-4B8E-8456-E6639725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AA437-CAC3-408D-9E27-7026F451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0732-6617-47A3-9F24-2BE2C2B9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2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C0A7-476F-4276-84E5-D26EB620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1D066-7550-47C7-B880-E3598C66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F9EC4-EA37-4B39-B558-8B74E9D2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F397-6C9C-4FD0-89B8-D4C8DC691DA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CFF3C-F23A-4416-8961-DAAADE81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B9562-D5A4-4653-BD63-BDE76918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0732-6617-47A3-9F24-2BE2C2B9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1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C530-EDB3-4679-A7C4-EC0A1B98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8310-8C75-4434-A03A-68A94FA19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C8A7B-8282-4A9A-B704-2F5B2044D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AEA3F-038F-43B4-A426-59C2F86B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F397-6C9C-4FD0-89B8-D4C8DC691DA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DF562-F964-42DA-8345-A97D12B8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06117-DCC7-4305-8466-CC13FB1B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0732-6617-47A3-9F24-2BE2C2B9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7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A554-9560-447A-9915-AF518DAA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50FA2-AFDF-4ED5-ADEE-BECA94F8D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F73C4-B311-478A-9997-4D80C2031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FD6D9-8D84-4930-902B-DACD05B2B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E8AC4-257D-4CCD-A8E4-BB8D8659D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D63C29-EA12-43E8-9E05-52E690DA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F397-6C9C-4FD0-89B8-D4C8DC691DA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F54E7-2479-4A3B-B4B9-0D6F38C1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83350-5258-4ED2-8A01-4C27AAF1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0732-6617-47A3-9F24-2BE2C2B9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1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282F-2799-4649-A150-6A2BF2B2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041E20-C80B-4E69-89B7-82166F3E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F397-6C9C-4FD0-89B8-D4C8DC691DA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A78DE-9ED2-4F47-A3DE-C5576D26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8418-8A4E-4825-9361-8EB1555E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0732-6617-47A3-9F24-2BE2C2B9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72B2B-21F9-4993-BDE4-B865A67F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F397-6C9C-4FD0-89B8-D4C8DC691DA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2FAEC-4BE9-4E69-BA8E-D5C25426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195C3-6F48-4EE1-B017-BA0CE741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0732-6617-47A3-9F24-2BE2C2B9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8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E1BD-833E-4A01-93FA-406E26F6B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977D-6969-4E11-9833-658F97751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6D4CE-0D71-4FB1-AFBD-1341D1441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E06EF-3AE0-4185-91D6-584C41FA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F397-6C9C-4FD0-89B8-D4C8DC691DA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0395A-8ADE-4049-A1CF-09E8DCEE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711BE-82C3-41D3-863D-327C101C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0732-6617-47A3-9F24-2BE2C2B9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1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883F-420E-4C4D-9699-3346C2F04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22792-7676-4BE3-B275-732517337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1756E-B476-444C-B489-1D73CC30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4519D-F4D2-4B1B-BC5D-EF5B18F0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F397-6C9C-4FD0-89B8-D4C8DC691DA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ED923-FB7D-4C18-914D-B2DAC656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B24D5-572C-4E76-B4A7-AA321761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0732-6617-47A3-9F24-2BE2C2B9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4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65B38-16A7-434F-AE4C-4D28E91B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A0A01-4336-4E87-BD9C-A0B3D2D6C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E6BA6-9AE8-4FCD-A999-9310E2683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AF397-6C9C-4FD0-89B8-D4C8DC691DA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1F0E9-E981-45DE-9389-02EEA7D17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A2E26-12D3-40DB-8211-61E4B9B69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20732-6617-47A3-9F24-2BE2C2B9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3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5DBC-FF38-4600-BD9A-D711F1EB0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9482" y="1005785"/>
            <a:ext cx="5319433" cy="4238567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/>
              <a:t>Data Compression and Huffman Coding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- Paras Sharma</a:t>
            </a:r>
            <a:br>
              <a:rPr lang="en-US" sz="4800" dirty="0"/>
            </a:br>
            <a:r>
              <a:rPr lang="en-US" sz="4800" dirty="0"/>
              <a:t>  </a:t>
            </a:r>
            <a:r>
              <a:rPr lang="en-US" sz="2800" dirty="0"/>
              <a:t>Computer Engineering, Junior</a:t>
            </a:r>
            <a:endParaRPr lang="en-US" sz="4800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6" name="Picture 8" descr="https://s11986.pcdn.co/wp-content/uploads/2009/03/compressed-files.jpg">
            <a:extLst>
              <a:ext uri="{FF2B5EF4-FFF2-40B4-BE49-F238E27FC236}">
                <a16:creationId xmlns:a16="http://schemas.microsoft.com/office/drawing/2014/main" id="{8313E5B8-FC07-468F-B6E0-AC01D9B9E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1" r="14233" b="2"/>
          <a:stretch/>
        </p:blipFill>
        <p:spPr bwMode="auto">
          <a:xfrm>
            <a:off x="20" y="10"/>
            <a:ext cx="5234499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E1E1E2-1391-43C8-B5F3-B3A895E499FF}"/>
              </a:ext>
            </a:extLst>
          </p:cNvPr>
          <p:cNvSpPr/>
          <p:nvPr/>
        </p:nvSpPr>
        <p:spPr>
          <a:xfrm>
            <a:off x="5544067" y="58874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Image: https://www.online-tech-tips.com/software-reviews/7-zip-vs-winzip-vs-winrar/</a:t>
            </a:r>
          </a:p>
        </p:txBody>
      </p:sp>
    </p:spTree>
    <p:extLst>
      <p:ext uri="{BB962C8B-B14F-4D97-AF65-F5344CB8AC3E}">
        <p14:creationId xmlns:p14="http://schemas.microsoft.com/office/powerpoint/2010/main" val="1690874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2" descr="https://web-assets.domo.com/blog/wp-content/uploads/2017/07/17_domo_data-never-sleeps-5-01.png">
            <a:extLst>
              <a:ext uri="{FF2B5EF4-FFF2-40B4-BE49-F238E27FC236}">
                <a16:creationId xmlns:a16="http://schemas.microsoft.com/office/drawing/2014/main" id="{15BECBC9-5DF2-476F-A811-B7A44211D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7149" r="2" b="23404"/>
          <a:stretch/>
        </p:blipFill>
        <p:spPr bwMode="auto">
          <a:xfrm>
            <a:off x="3022600" y="0"/>
            <a:ext cx="6146800" cy="624647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0D0E31C-46CD-4C9B-87E9-5C8EF177E615}"/>
              </a:ext>
            </a:extLst>
          </p:cNvPr>
          <p:cNvSpPr/>
          <p:nvPr/>
        </p:nvSpPr>
        <p:spPr>
          <a:xfrm>
            <a:off x="591672" y="6366470"/>
            <a:ext cx="11481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Image: https://web-assets.domo.com/blog/wp-content/uploads/2017/07/17_domo_data-never-sleeps-5-01.png</a:t>
            </a:r>
          </a:p>
        </p:txBody>
      </p:sp>
    </p:spTree>
    <p:extLst>
      <p:ext uri="{BB962C8B-B14F-4D97-AF65-F5344CB8AC3E}">
        <p14:creationId xmlns:p14="http://schemas.microsoft.com/office/powerpoint/2010/main" val="357894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360988-129F-48D9-B842-9AEE9A9DAC86}"/>
              </a:ext>
            </a:extLst>
          </p:cNvPr>
          <p:cNvSpPr/>
          <p:nvPr/>
        </p:nvSpPr>
        <p:spPr>
          <a:xfrm>
            <a:off x="3667707" y="6192106"/>
            <a:ext cx="5547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Image:  https://docs.faircom.com/doc/v10ace/55874.htm</a:t>
            </a:r>
          </a:p>
        </p:txBody>
      </p:sp>
      <p:pic>
        <p:nvPicPr>
          <p:cNvPr id="3076" name="Picture 4" descr="https://terabytegarage.com/wp-content/uploads/2018/01/compression.jpg">
            <a:extLst>
              <a:ext uri="{FF2B5EF4-FFF2-40B4-BE49-F238E27FC236}">
                <a16:creationId xmlns:a16="http://schemas.microsoft.com/office/drawing/2014/main" id="{832D3106-7D58-43F1-BAB5-5B1201EE4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32" y="296562"/>
            <a:ext cx="11474535" cy="491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10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SSY.GIF">
            <a:extLst>
              <a:ext uri="{FF2B5EF4-FFF2-40B4-BE49-F238E27FC236}">
                <a16:creationId xmlns:a16="http://schemas.microsoft.com/office/drawing/2014/main" id="{4F7A73CC-E0C1-4CB5-AC5A-61DD1B7CD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16" y="458800"/>
            <a:ext cx="926596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B52042-E30B-440D-AAF9-8A50DD605951}"/>
              </a:ext>
            </a:extLst>
          </p:cNvPr>
          <p:cNvSpPr/>
          <p:nvPr/>
        </p:nvSpPr>
        <p:spPr>
          <a:xfrm>
            <a:off x="3618525" y="6214534"/>
            <a:ext cx="5991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Image: http://cf.ydcdn.net/latest/images/computer/LOSSY.GIF</a:t>
            </a:r>
          </a:p>
        </p:txBody>
      </p:sp>
    </p:spTree>
    <p:extLst>
      <p:ext uri="{BB962C8B-B14F-4D97-AF65-F5344CB8AC3E}">
        <p14:creationId xmlns:p14="http://schemas.microsoft.com/office/powerpoint/2010/main" val="16648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152CC3-816E-4ED8-B9A6-A643214118AA}"/>
              </a:ext>
            </a:extLst>
          </p:cNvPr>
          <p:cNvSpPr/>
          <p:nvPr/>
        </p:nvSpPr>
        <p:spPr>
          <a:xfrm>
            <a:off x="696097" y="366623"/>
            <a:ext cx="1079980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Apple </a:t>
            </a:r>
            <a:r>
              <a:rPr lang="en-US" sz="2800" b="1" dirty="0" err="1"/>
              <a:t>Apple</a:t>
            </a:r>
            <a:r>
              <a:rPr lang="en-US" sz="2800" b="1" dirty="0"/>
              <a:t> </a:t>
            </a:r>
            <a:r>
              <a:rPr lang="en-US" sz="2800" b="1" dirty="0" err="1"/>
              <a:t>Apple</a:t>
            </a:r>
            <a:r>
              <a:rPr lang="en-US" sz="2800" b="1" dirty="0"/>
              <a:t> </a:t>
            </a:r>
            <a:r>
              <a:rPr lang="en-US" sz="2800" b="1" dirty="0" err="1"/>
              <a:t>Apple</a:t>
            </a:r>
            <a:r>
              <a:rPr lang="en-US" sz="2800" b="1" dirty="0"/>
              <a:t> </a:t>
            </a:r>
            <a:r>
              <a:rPr lang="en-US" sz="2800" b="1" dirty="0" err="1"/>
              <a:t>Apple</a:t>
            </a:r>
            <a:r>
              <a:rPr lang="en-US" sz="2800" b="1" dirty="0"/>
              <a:t> Ball Cat </a:t>
            </a:r>
            <a:r>
              <a:rPr lang="en-US" sz="2800" b="1" dirty="0" err="1"/>
              <a:t>Cat</a:t>
            </a:r>
            <a:r>
              <a:rPr lang="en-US" sz="2800" b="1" dirty="0"/>
              <a:t> </a:t>
            </a:r>
            <a:r>
              <a:rPr lang="en-US" sz="2800" b="1" dirty="0" err="1"/>
              <a:t>Cat</a:t>
            </a:r>
            <a:r>
              <a:rPr lang="en-US" sz="2800" b="1" dirty="0"/>
              <a:t> Dog </a:t>
            </a:r>
            <a:r>
              <a:rPr lang="en-US" sz="2800" b="1" dirty="0" err="1"/>
              <a:t>Dog</a:t>
            </a:r>
            <a:endParaRPr lang="en-US" sz="2800" b="1" dirty="0"/>
          </a:p>
          <a:p>
            <a:endParaRPr lang="en-US" sz="2800" dirty="0"/>
          </a:p>
          <a:p>
            <a:r>
              <a:rPr lang="en-US" sz="2800" dirty="0"/>
              <a:t>The code that we can use, as generated by the algorithm, are </a:t>
            </a:r>
            <a:r>
              <a:rPr lang="en-US" sz="2800" b="1" dirty="0"/>
              <a:t>0</a:t>
            </a:r>
            <a:r>
              <a:rPr lang="en-US" sz="2800" dirty="0"/>
              <a:t>, </a:t>
            </a:r>
            <a:r>
              <a:rPr lang="en-US" sz="2800" b="1" dirty="0"/>
              <a:t>10</a:t>
            </a:r>
            <a:r>
              <a:rPr lang="en-US" sz="2800" dirty="0"/>
              <a:t>, </a:t>
            </a:r>
            <a:r>
              <a:rPr lang="en-US" sz="2800" b="1" dirty="0"/>
              <a:t>100</a:t>
            </a:r>
            <a:r>
              <a:rPr lang="en-US" sz="2800" dirty="0"/>
              <a:t> and </a:t>
            </a:r>
            <a:r>
              <a:rPr lang="en-US" sz="2800" b="1" dirty="0"/>
              <a:t>101</a:t>
            </a:r>
            <a:r>
              <a:rPr lang="en-US" sz="2800" dirty="0"/>
              <a:t>.	</a:t>
            </a:r>
          </a:p>
          <a:p>
            <a:endParaRPr lang="en-US" sz="2800" dirty="0"/>
          </a:p>
          <a:p>
            <a:r>
              <a:rPr lang="en-US" sz="2800" dirty="0"/>
              <a:t>Apple occurs most frequent, use shortest code i.e. 0  to represent it. </a:t>
            </a:r>
          </a:p>
          <a:p>
            <a:r>
              <a:rPr lang="en-US" sz="2800" dirty="0"/>
              <a:t>Then Cat occurs often, lets use 10. </a:t>
            </a:r>
          </a:p>
          <a:p>
            <a:r>
              <a:rPr lang="en-US" sz="2800" dirty="0"/>
              <a:t>Then Dog so use 110 </a:t>
            </a:r>
          </a:p>
          <a:p>
            <a:r>
              <a:rPr lang="en-US" sz="2800" dirty="0"/>
              <a:t>Then Ball so use 111</a:t>
            </a:r>
          </a:p>
          <a:p>
            <a:endParaRPr lang="en-US" sz="2800" dirty="0"/>
          </a:p>
          <a:p>
            <a:r>
              <a:rPr lang="en-US" sz="2800" dirty="0"/>
              <a:t>The compressed data is:</a:t>
            </a:r>
          </a:p>
          <a:p>
            <a:r>
              <a:rPr lang="en-US" sz="2800" b="1" dirty="0"/>
              <a:t>0 0 0 0 0 111 10 10 10 110 110 </a:t>
            </a:r>
            <a:r>
              <a:rPr lang="en-US" sz="2800" dirty="0"/>
              <a:t> (Looks very short? It can be made shorter.)</a:t>
            </a:r>
          </a:p>
        </p:txBody>
      </p:sp>
    </p:spTree>
    <p:extLst>
      <p:ext uri="{BB962C8B-B14F-4D97-AF65-F5344CB8AC3E}">
        <p14:creationId xmlns:p14="http://schemas.microsoft.com/office/powerpoint/2010/main" val="85365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C7A1-ABF9-47B1-9788-D6451926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411EE-9FDD-4AE1-806C-9C2DE7346926}"/>
              </a:ext>
            </a:extLst>
          </p:cNvPr>
          <p:cNvSpPr/>
          <p:nvPr/>
        </p:nvSpPr>
        <p:spPr>
          <a:xfrm>
            <a:off x="696097" y="366623"/>
            <a:ext cx="1079980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Decompression is as easy as replacing the short code with their respective representation:</a:t>
            </a:r>
          </a:p>
          <a:p>
            <a:endParaRPr lang="en-US" sz="2800" dirty="0"/>
          </a:p>
          <a:p>
            <a:r>
              <a:rPr lang="en-US" sz="2800" dirty="0"/>
              <a:t>0 0 0 0 0 111 10 10 10 110 110</a:t>
            </a:r>
          </a:p>
          <a:p>
            <a:endParaRPr lang="en-US" sz="2800" dirty="0"/>
          </a:p>
          <a:p>
            <a:r>
              <a:rPr lang="en-US" sz="2800" dirty="0"/>
              <a:t>0 =&gt; Apple</a:t>
            </a:r>
          </a:p>
          <a:p>
            <a:r>
              <a:rPr lang="en-US" sz="2800" dirty="0"/>
              <a:t>10 =&gt; Cat</a:t>
            </a:r>
          </a:p>
          <a:p>
            <a:r>
              <a:rPr lang="en-US" sz="2800" dirty="0"/>
              <a:t>110 =&gt; Dog</a:t>
            </a:r>
          </a:p>
          <a:p>
            <a:r>
              <a:rPr lang="en-US" sz="2800" dirty="0"/>
              <a:t>111 =&gt; Ball</a:t>
            </a:r>
          </a:p>
          <a:p>
            <a:endParaRPr lang="en-US" sz="2800" dirty="0"/>
          </a:p>
          <a:p>
            <a:r>
              <a:rPr lang="en-US" sz="2800" dirty="0"/>
              <a:t>The decompressed data is:</a:t>
            </a:r>
          </a:p>
          <a:p>
            <a:endParaRPr lang="en-US" sz="2800" dirty="0"/>
          </a:p>
          <a:p>
            <a:r>
              <a:rPr lang="en-US" sz="2800" b="1" dirty="0"/>
              <a:t>Apple </a:t>
            </a:r>
            <a:r>
              <a:rPr lang="en-US" sz="2800" b="1" dirty="0" err="1"/>
              <a:t>Apple</a:t>
            </a:r>
            <a:r>
              <a:rPr lang="en-US" sz="2800" b="1" dirty="0"/>
              <a:t> </a:t>
            </a:r>
            <a:r>
              <a:rPr lang="en-US" sz="2800" b="1" dirty="0" err="1"/>
              <a:t>Apple</a:t>
            </a:r>
            <a:r>
              <a:rPr lang="en-US" sz="2800" b="1" dirty="0"/>
              <a:t> </a:t>
            </a:r>
            <a:r>
              <a:rPr lang="en-US" sz="2800" b="1" dirty="0" err="1"/>
              <a:t>Apple</a:t>
            </a:r>
            <a:r>
              <a:rPr lang="en-US" sz="2800" b="1" dirty="0"/>
              <a:t> </a:t>
            </a:r>
            <a:r>
              <a:rPr lang="en-US" sz="2800" b="1" dirty="0" err="1"/>
              <a:t>Apple</a:t>
            </a:r>
            <a:r>
              <a:rPr lang="en-US" sz="2800" b="1" dirty="0"/>
              <a:t> Ball Cat </a:t>
            </a:r>
            <a:r>
              <a:rPr lang="en-US" sz="2800" b="1" dirty="0" err="1"/>
              <a:t>Cat</a:t>
            </a:r>
            <a:r>
              <a:rPr lang="en-US" sz="2800" b="1" dirty="0"/>
              <a:t> </a:t>
            </a:r>
            <a:r>
              <a:rPr lang="en-US" sz="2800" b="1" dirty="0" err="1"/>
              <a:t>Cat</a:t>
            </a:r>
            <a:r>
              <a:rPr lang="en-US" sz="2800" b="1" dirty="0"/>
              <a:t> Dog </a:t>
            </a:r>
            <a:r>
              <a:rPr lang="en-US" sz="2800" b="1" dirty="0" err="1"/>
              <a:t>Dog</a:t>
            </a:r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971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21CA-B450-4151-94B0-3D32AD4E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That is it!</a:t>
            </a:r>
          </a:p>
        </p:txBody>
      </p:sp>
    </p:spTree>
    <p:extLst>
      <p:ext uri="{BB962C8B-B14F-4D97-AF65-F5344CB8AC3E}">
        <p14:creationId xmlns:p14="http://schemas.microsoft.com/office/powerpoint/2010/main" val="193921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168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Compression and Huffman Coding  - Paras Sharma   Computer Engineering, Junior</vt:lpstr>
      <vt:lpstr>PowerPoint Presentation</vt:lpstr>
      <vt:lpstr>PowerPoint Presentation</vt:lpstr>
      <vt:lpstr>PowerPoint Presentation</vt:lpstr>
      <vt:lpstr>PowerPoint Presentation</vt:lpstr>
      <vt:lpstr> </vt:lpstr>
      <vt:lpstr>That is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Compression and Huffman Coding</dc:title>
  <dc:creator>Paras Sharma</dc:creator>
  <cp:lastModifiedBy>Paras Sharma</cp:lastModifiedBy>
  <cp:revision>7</cp:revision>
  <dcterms:created xsi:type="dcterms:W3CDTF">2018-11-08T05:25:06Z</dcterms:created>
  <dcterms:modified xsi:type="dcterms:W3CDTF">2018-11-08T12:22:26Z</dcterms:modified>
</cp:coreProperties>
</file>