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3157-D314-67DD-BB31-922F98B14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9C599-CF3F-1FF8-CB2E-C663F384A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D962C-0EA3-FF8B-69B3-0E504C9F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F91AE-DE83-726A-F3EF-E87F01F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848E-AD9D-FC30-013D-1A6294F9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D33B9-C9FA-1CE1-3173-D5C82582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60D8B-83A0-1C7D-69DB-9B4A9996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A0CC2-992D-E26F-0B29-25184E5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215D-A3AF-E3DF-D6C8-D417EA51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A7227-633B-0DB7-F6A9-3BC96AAB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1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69DFB6-B67A-CA15-4C4C-54F7622D0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1741EC-3F84-8005-E69E-6F1145A9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6FB9-C7B8-8B22-AA35-3D88A5EE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40F45-B206-F4CC-FD29-3D101278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E06EE-8C1E-5F2A-FA1C-AE0DC9E7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E8BAC-8A6D-C89B-DB10-4FC14308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089A-C159-3206-1F78-DC556A99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0D626-5945-F6E0-1F2E-0AFD1C1C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2E0DD-DB67-4E31-8193-5D7E3023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D604E-F8FD-CD06-EC93-474D6E4F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467-3DEE-9A97-4D1A-6F938ED3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827AD-19C7-3C4A-33C7-1BD3202E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3FC71-A830-4916-F997-D324C73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A789D-CECB-61EE-C1C8-D38E2F7C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0E4C-880C-C1CC-08F3-5CE61FE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C8318-1C9E-EE7D-9AE4-B0AC6F5E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ADE5A-8754-51D0-B810-4AEFD74F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0484B-EF57-45B7-A78E-7D99BF55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95EC-687D-84BC-8FE6-376733C6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19C14-E28A-6EB5-7885-EC29FE03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B2AD7-1953-3E5A-D25E-C3097789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2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CC00-56DA-3605-E31E-809104D3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43D1C-7872-FF21-3D50-F59302A2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89FD51-E453-2C03-6D27-A74291CF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D6BDA-4739-4587-C368-52235F1D6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4D675-632C-A8D9-C34B-7EB9F489F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5B1799-C896-2CEC-C65F-774ABAE4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7F64EB-ABC6-DEF2-7F56-9A3B539B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F9302-9CBB-A60E-4105-11ECC7CA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C1D6-2B33-5B25-CC39-38AD53F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7CCBB-A6D4-E621-F9DF-A33929F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770FB0-E916-4E80-8543-4A2F04B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68516E-6AD6-3048-404C-DD7823E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5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55F0F-3049-69B7-26BF-BC036AFD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8C563-A924-DE58-193C-F28F01CD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73CE1-0875-4CB8-9C16-C8A0DA7A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D204A-73F8-7AD7-E767-6A500E64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763F8-2AC2-3356-D9A8-D7E71F40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CD0A5-0D0F-DD13-B89C-F4872DB90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8A74-EFCB-B07F-7591-6E4EF8C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449C3-14AC-ED79-2EFD-B0E960DB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96426E-A753-E2E2-569C-DC5C3F38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1192-B9EB-2620-FA20-AFC15031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18098B-0FC1-9BCA-7201-25644CA1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9A189-BC05-EBF8-C1EE-604F180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073D0-7117-ABCF-C607-E5D6DB6C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A98B0-7C02-24DB-5FA8-A3488036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9CC11-BD32-86BE-184A-6CEE9921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1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71D6F-4A74-B05B-E3D1-8ECE6504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A5045-94CB-A2F3-A2C6-CD367309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C013D-7898-89A7-D9ED-825B165CA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9EF15-D74C-497E-8ECD-A4655EBD14A2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0C1A5-2D3F-466C-3E9A-59D9515E9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A965E-EB0D-D48F-F002-E05F56FBA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37CAE-DE27-4782-9333-1A3185947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22B13-72AA-FC33-EFEE-86947F215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승현네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23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ㄷㄳㅗㅓㅏㅘㄷㄳ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4F3396-8C47-78AC-178D-100507E5E79F}"/>
              </a:ext>
            </a:extLst>
          </p:cNvPr>
          <p:cNvSpPr/>
          <p:nvPr/>
        </p:nvSpPr>
        <p:spPr>
          <a:xfrm>
            <a:off x="2562044" y="1668061"/>
            <a:ext cx="3045125" cy="2794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승현네</a:t>
            </a:r>
            <a:r>
              <a:rPr lang="ko-KR" altLang="en-US" dirty="0">
                <a:solidFill>
                  <a:schemeClr val="tx1"/>
                </a:solidFill>
              </a:rPr>
              <a:t> 소개 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383E7-989D-9FAA-AD60-02E18719A790}"/>
              </a:ext>
            </a:extLst>
          </p:cNvPr>
          <p:cNvSpPr txBox="1"/>
          <p:nvPr/>
        </p:nvSpPr>
        <p:spPr>
          <a:xfrm rot="21391784">
            <a:off x="1157022" y="237172"/>
            <a:ext cx="1412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클릭하면 </a:t>
            </a:r>
            <a:r>
              <a:rPr lang="ko-KR" altLang="en-US" sz="1000" dirty="0" err="1"/>
              <a:t>메뉴보이게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메인 페이지</a:t>
            </a:r>
            <a:endParaRPr lang="en-US" altLang="ko-KR" sz="1000" dirty="0"/>
          </a:p>
          <a:p>
            <a:r>
              <a:rPr lang="ko-KR" altLang="en-US" sz="1000" dirty="0"/>
              <a:t>상품 페이지</a:t>
            </a:r>
            <a:br>
              <a:rPr lang="en-US" altLang="ko-KR" sz="1000" dirty="0"/>
            </a:br>
            <a:r>
              <a:rPr lang="ko-KR" altLang="en-US" sz="1000" dirty="0"/>
              <a:t>질문 게시판</a:t>
            </a:r>
            <a:br>
              <a:rPr lang="en-US" altLang="ko-KR" sz="1000" dirty="0"/>
            </a:br>
            <a:r>
              <a:rPr lang="ko-KR" altLang="en-US" sz="1000" dirty="0"/>
              <a:t>관리페이지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ko-KR" altLang="en-US" sz="1000" dirty="0"/>
              <a:t>필요시 더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F5C9B-8906-897D-F20B-6837218EE82A}"/>
              </a:ext>
            </a:extLst>
          </p:cNvPr>
          <p:cNvSpPr txBox="1"/>
          <p:nvPr/>
        </p:nvSpPr>
        <p:spPr>
          <a:xfrm>
            <a:off x="3235631" y="514876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상품 </a:t>
            </a:r>
            <a:r>
              <a:rPr lang="ko-KR" altLang="en-US" sz="1000" dirty="0" err="1"/>
              <a:t>퀵검색</a:t>
            </a:r>
            <a:r>
              <a:rPr lang="ko-KR" altLang="en-US" sz="1000" dirty="0"/>
              <a:t> </a:t>
            </a:r>
            <a:r>
              <a:rPr lang="en-US" altLang="ko-KR" sz="1000" dirty="0"/>
              <a:t>, </a:t>
            </a:r>
            <a:r>
              <a:rPr lang="ko-KR" altLang="en-US" sz="1000" dirty="0"/>
              <a:t>질의응답 </a:t>
            </a:r>
            <a:r>
              <a:rPr lang="ko-KR" altLang="en-US" sz="1000" dirty="0" err="1"/>
              <a:t>퀵검색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90B62-7CB5-5FFE-60F5-43B9CFC549B3}"/>
              </a:ext>
            </a:extLst>
          </p:cNvPr>
          <p:cNvSpPr txBox="1"/>
          <p:nvPr/>
        </p:nvSpPr>
        <p:spPr>
          <a:xfrm>
            <a:off x="6096000" y="1095552"/>
            <a:ext cx="17748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내정보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ko-KR" altLang="en-US" sz="1000" dirty="0"/>
              <a:t>장바구니</a:t>
            </a:r>
            <a:endParaRPr lang="en-US" altLang="ko-KR" sz="1000" dirty="0"/>
          </a:p>
          <a:p>
            <a:r>
              <a:rPr lang="ko-KR" altLang="en-US" sz="1000" dirty="0"/>
              <a:t>주문목록</a:t>
            </a:r>
            <a:endParaRPr lang="en-US" altLang="ko-KR" sz="1000" dirty="0"/>
          </a:p>
          <a:p>
            <a:r>
              <a:rPr lang="ko-KR" altLang="en-US" sz="1000" dirty="0"/>
              <a:t>취소</a:t>
            </a:r>
            <a:r>
              <a:rPr lang="en-US" altLang="ko-KR" sz="1000" dirty="0"/>
              <a:t>/</a:t>
            </a:r>
            <a:r>
              <a:rPr lang="ko-KR" altLang="en-US" sz="1000" dirty="0"/>
              <a:t>반품</a:t>
            </a:r>
            <a:endParaRPr lang="en-US" altLang="ko-KR" sz="1000" dirty="0"/>
          </a:p>
          <a:p>
            <a:br>
              <a:rPr lang="en-US" altLang="ko-KR" sz="1000" dirty="0"/>
            </a:br>
            <a:r>
              <a:rPr lang="ko-KR" altLang="en-US" sz="1000" dirty="0"/>
              <a:t>로그인중이 아니면 로그인  </a:t>
            </a:r>
            <a:br>
              <a:rPr lang="en-US" altLang="ko-KR" sz="1000" dirty="0"/>
            </a:br>
            <a:r>
              <a:rPr lang="ko-KR" altLang="en-US" sz="1000" dirty="0"/>
              <a:t>로그인</a:t>
            </a:r>
            <a:br>
              <a:rPr lang="en-US" altLang="ko-KR" sz="1000" dirty="0"/>
            </a:br>
            <a:r>
              <a:rPr lang="ko-KR" altLang="en-US" sz="1000" dirty="0"/>
              <a:t>비회원 주문</a:t>
            </a:r>
            <a:br>
              <a:rPr lang="en-US" altLang="ko-KR" sz="1000" dirty="0"/>
            </a:br>
            <a:r>
              <a:rPr lang="ko-KR" altLang="en-US" sz="1000" dirty="0"/>
              <a:t>비회원 취소</a:t>
            </a:r>
            <a:r>
              <a:rPr lang="en-US" altLang="ko-KR" sz="1000" dirty="0"/>
              <a:t>/</a:t>
            </a:r>
            <a:r>
              <a:rPr lang="ko-KR" altLang="en-US" sz="1000" dirty="0"/>
              <a:t>반품 </a:t>
            </a:r>
            <a:br>
              <a:rPr lang="en-US" altLang="ko-KR" sz="1000" dirty="0"/>
            </a:br>
            <a:r>
              <a:rPr lang="ko-KR" altLang="en-US" sz="1000" dirty="0"/>
              <a:t>등</a:t>
            </a:r>
            <a:r>
              <a:rPr lang="en-US" altLang="ko-KR" sz="1000" dirty="0"/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8F8D81-4D37-53D8-43CC-5CC9450916B1}"/>
              </a:ext>
            </a:extLst>
          </p:cNvPr>
          <p:cNvSpPr/>
          <p:nvPr/>
        </p:nvSpPr>
        <p:spPr>
          <a:xfrm>
            <a:off x="2620248" y="4675517"/>
            <a:ext cx="2986921" cy="1371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ㅍ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31E0C-E7D6-B50B-DDA8-DCB2FBB0E47A}"/>
              </a:ext>
            </a:extLst>
          </p:cNvPr>
          <p:cNvSpPr/>
          <p:nvPr/>
        </p:nvSpPr>
        <p:spPr>
          <a:xfrm>
            <a:off x="3545457" y="5848709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8559753-9319-428B-4E89-697A17E1F01B}"/>
              </a:ext>
            </a:extLst>
          </p:cNvPr>
          <p:cNvSpPr/>
          <p:nvPr/>
        </p:nvSpPr>
        <p:spPr>
          <a:xfrm>
            <a:off x="3827254" y="5845830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27721D9-2D83-4597-0BEC-DD21F33B18D1}"/>
              </a:ext>
            </a:extLst>
          </p:cNvPr>
          <p:cNvSpPr/>
          <p:nvPr/>
        </p:nvSpPr>
        <p:spPr>
          <a:xfrm>
            <a:off x="4094671" y="5854465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BCAFC8-8B0F-E5E0-B7F2-8A54308DC85E}"/>
              </a:ext>
            </a:extLst>
          </p:cNvPr>
          <p:cNvSpPr txBox="1"/>
          <p:nvPr/>
        </p:nvSpPr>
        <p:spPr>
          <a:xfrm>
            <a:off x="2891361" y="5176651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판매중인 최신 상품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ko-KR" altLang="en-US" dirty="0"/>
              <a:t>광고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664E91-0811-8DFF-E62F-408455D119F6}"/>
              </a:ext>
            </a:extLst>
          </p:cNvPr>
          <p:cNvSpPr txBox="1"/>
          <p:nvPr/>
        </p:nvSpPr>
        <p:spPr>
          <a:xfrm>
            <a:off x="4502163" y="950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637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ㄷㄳㅗㅓㅏㅘㄷㄳ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850A3-096A-DB1E-9E52-C46CFCF812F8}"/>
              </a:ext>
            </a:extLst>
          </p:cNvPr>
          <p:cNvSpPr/>
          <p:nvPr/>
        </p:nvSpPr>
        <p:spPr>
          <a:xfrm>
            <a:off x="2562044" y="1806090"/>
            <a:ext cx="3045125" cy="1471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2FE5EA-9BDF-FC15-1AB9-BB390FB21491}"/>
              </a:ext>
            </a:extLst>
          </p:cNvPr>
          <p:cNvSpPr/>
          <p:nvPr/>
        </p:nvSpPr>
        <p:spPr>
          <a:xfrm>
            <a:off x="2562044" y="3429000"/>
            <a:ext cx="3045125" cy="14719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563B3A-56D7-ADCA-FC94-9F5F80DF9C46}"/>
              </a:ext>
            </a:extLst>
          </p:cNvPr>
          <p:cNvSpPr/>
          <p:nvPr/>
        </p:nvSpPr>
        <p:spPr>
          <a:xfrm>
            <a:off x="2562044" y="5111151"/>
            <a:ext cx="3045125" cy="119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400B7-7C37-C863-AD7C-FA634AF32E8E}"/>
              </a:ext>
            </a:extLst>
          </p:cNvPr>
          <p:cNvSpPr txBox="1"/>
          <p:nvPr/>
        </p:nvSpPr>
        <p:spPr>
          <a:xfrm>
            <a:off x="3890513" y="2242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페이지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AEBD3-B618-FF7E-94CD-FEA5F6A8FA32}"/>
              </a:ext>
            </a:extLst>
          </p:cNvPr>
          <p:cNvSpPr txBox="1"/>
          <p:nvPr/>
        </p:nvSpPr>
        <p:spPr>
          <a:xfrm>
            <a:off x="2700068" y="287577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상품명</a:t>
            </a:r>
            <a:br>
              <a:rPr lang="en-US" altLang="ko-KR" sz="1000" dirty="0"/>
            </a:br>
            <a:r>
              <a:rPr lang="ko-KR" altLang="en-US" sz="1000" dirty="0"/>
              <a:t>가격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CBD59-655B-1577-B7E9-15C2A99BA87D}"/>
              </a:ext>
            </a:extLst>
          </p:cNvPr>
          <p:cNvSpPr txBox="1"/>
          <p:nvPr/>
        </p:nvSpPr>
        <p:spPr>
          <a:xfrm>
            <a:off x="2769036" y="451190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상품명</a:t>
            </a:r>
            <a:br>
              <a:rPr lang="en-US" altLang="ko-KR" sz="1000" dirty="0"/>
            </a:br>
            <a:r>
              <a:rPr lang="ko-KR" altLang="en-US" sz="1000" dirty="0"/>
              <a:t>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4B131-79C5-5393-6872-BC23BD645AC9}"/>
              </a:ext>
            </a:extLst>
          </p:cNvPr>
          <p:cNvSpPr txBox="1"/>
          <p:nvPr/>
        </p:nvSpPr>
        <p:spPr>
          <a:xfrm>
            <a:off x="2769036" y="607538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상품명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7BC4E-EA1E-87A9-DE15-493FE7DAC033}"/>
              </a:ext>
            </a:extLst>
          </p:cNvPr>
          <p:cNvSpPr txBox="1"/>
          <p:nvPr/>
        </p:nvSpPr>
        <p:spPr>
          <a:xfrm>
            <a:off x="4914881" y="296040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남은 수량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12307-02A7-A743-8D83-D39C685F6527}"/>
              </a:ext>
            </a:extLst>
          </p:cNvPr>
          <p:cNvSpPr txBox="1"/>
          <p:nvPr/>
        </p:nvSpPr>
        <p:spPr>
          <a:xfrm>
            <a:off x="4914881" y="460423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남은 수량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63003-DCCB-5FC0-841C-F8710478F682}"/>
              </a:ext>
            </a:extLst>
          </p:cNvPr>
          <p:cNvSpPr txBox="1"/>
          <p:nvPr/>
        </p:nvSpPr>
        <p:spPr>
          <a:xfrm>
            <a:off x="4914881" y="607785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남은 수량</a:t>
            </a:r>
          </a:p>
        </p:txBody>
      </p:sp>
    </p:spTree>
    <p:extLst>
      <p:ext uri="{BB962C8B-B14F-4D97-AF65-F5344CB8AC3E}">
        <p14:creationId xmlns:p14="http://schemas.microsoft.com/office/powerpoint/2010/main" val="279976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ㄷㄳㅗㅓㅏㅘㄷㄳㅈㅈ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400B7-7C37-C863-AD7C-FA634AF32E8E}"/>
              </a:ext>
            </a:extLst>
          </p:cNvPr>
          <p:cNvSpPr txBox="1"/>
          <p:nvPr/>
        </p:nvSpPr>
        <p:spPr>
          <a:xfrm>
            <a:off x="3890513" y="2242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상세 페이지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5A3D4E-484A-65EA-D9F0-D0A4B245CFC1}"/>
              </a:ext>
            </a:extLst>
          </p:cNvPr>
          <p:cNvSpPr/>
          <p:nvPr/>
        </p:nvSpPr>
        <p:spPr>
          <a:xfrm>
            <a:off x="2562044" y="1806089"/>
            <a:ext cx="3045125" cy="2006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 최대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장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13980-49BA-4CB6-3A9B-BB6248CB1656}"/>
              </a:ext>
            </a:extLst>
          </p:cNvPr>
          <p:cNvSpPr/>
          <p:nvPr/>
        </p:nvSpPr>
        <p:spPr>
          <a:xfrm>
            <a:off x="3778367" y="3623099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41E519A-B659-C294-75A1-013C31CE6AD7}"/>
              </a:ext>
            </a:extLst>
          </p:cNvPr>
          <p:cNvSpPr/>
          <p:nvPr/>
        </p:nvSpPr>
        <p:spPr>
          <a:xfrm>
            <a:off x="4060164" y="3620220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E44818-0C29-0AF2-F547-33A85A5E5C2D}"/>
              </a:ext>
            </a:extLst>
          </p:cNvPr>
          <p:cNvSpPr/>
          <p:nvPr/>
        </p:nvSpPr>
        <p:spPr>
          <a:xfrm>
            <a:off x="4327581" y="3628855"/>
            <a:ext cx="94891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C9058-9773-D039-1B6B-9FABE4671AB1}"/>
              </a:ext>
            </a:extLst>
          </p:cNvPr>
          <p:cNvSpPr txBox="1"/>
          <p:nvPr/>
        </p:nvSpPr>
        <p:spPr>
          <a:xfrm>
            <a:off x="2863970" y="4416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5CB7A-E640-E40C-BE8E-5219CE18A4BA}"/>
              </a:ext>
            </a:extLst>
          </p:cNvPr>
          <p:cNvSpPr txBox="1"/>
          <p:nvPr/>
        </p:nvSpPr>
        <p:spPr>
          <a:xfrm>
            <a:off x="2863970" y="4797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58998-C061-AEA3-8540-358897E87609}"/>
              </a:ext>
            </a:extLst>
          </p:cNvPr>
          <p:cNvSpPr/>
          <p:nvPr/>
        </p:nvSpPr>
        <p:spPr>
          <a:xfrm>
            <a:off x="2863970" y="5759881"/>
            <a:ext cx="117319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장바구니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D72243-D0EC-5D03-F1FD-4E593329179F}"/>
              </a:ext>
            </a:extLst>
          </p:cNvPr>
          <p:cNvSpPr/>
          <p:nvPr/>
        </p:nvSpPr>
        <p:spPr>
          <a:xfrm>
            <a:off x="4155055" y="5759881"/>
            <a:ext cx="117319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구매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01DB88-F595-A872-0211-9F3D45252BAA}"/>
              </a:ext>
            </a:extLst>
          </p:cNvPr>
          <p:cNvSpPr txBox="1"/>
          <p:nvPr/>
        </p:nvSpPr>
        <p:spPr>
          <a:xfrm>
            <a:off x="2863970" y="51752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수량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E11B7-B214-14B7-87D7-F25B686434F2}"/>
              </a:ext>
            </a:extLst>
          </p:cNvPr>
          <p:cNvSpPr txBox="1"/>
          <p:nvPr/>
        </p:nvSpPr>
        <p:spPr>
          <a:xfrm>
            <a:off x="7694762" y="4485736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구매가 될지 안될지는 미정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구매가 안되면 관리자에게 메시지 </a:t>
            </a:r>
            <a:endParaRPr lang="en-US" altLang="ko-KR" dirty="0"/>
          </a:p>
          <a:p>
            <a:r>
              <a:rPr lang="ko-KR" altLang="en-US" dirty="0"/>
              <a:t>보내는 형태로 구현 </a:t>
            </a:r>
            <a:r>
              <a:rPr lang="ko-KR" altLang="en-US" dirty="0" err="1"/>
              <a:t>될듯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25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ㄷㄳㅗㅓㅏㅘㄷㄳ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850A3-096A-DB1E-9E52-C46CFCF812F8}"/>
              </a:ext>
            </a:extLst>
          </p:cNvPr>
          <p:cNvSpPr/>
          <p:nvPr/>
        </p:nvSpPr>
        <p:spPr>
          <a:xfrm>
            <a:off x="2562044" y="1806090"/>
            <a:ext cx="3045125" cy="4353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1 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3 ex) </a:t>
            </a:r>
            <a:r>
              <a:rPr lang="ko-KR" altLang="en-US" dirty="0">
                <a:solidFill>
                  <a:schemeClr val="tx1"/>
                </a:solidFill>
              </a:rPr>
              <a:t>수박 언제까지 판매하나요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게시글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400B7-7C37-C863-AD7C-FA634AF32E8E}"/>
              </a:ext>
            </a:extLst>
          </p:cNvPr>
          <p:cNvSpPr txBox="1"/>
          <p:nvPr/>
        </p:nvSpPr>
        <p:spPr>
          <a:xfrm>
            <a:off x="3890513" y="2242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7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ㄷㄳㅗㅓㅏㅘㄷㄳ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850A3-096A-DB1E-9E52-C46CFCF812F8}"/>
              </a:ext>
            </a:extLst>
          </p:cNvPr>
          <p:cNvSpPr/>
          <p:nvPr/>
        </p:nvSpPr>
        <p:spPr>
          <a:xfrm>
            <a:off x="2562044" y="1806090"/>
            <a:ext cx="3045125" cy="1446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400B7-7C37-C863-AD7C-FA634AF32E8E}"/>
              </a:ext>
            </a:extLst>
          </p:cNvPr>
          <p:cNvSpPr txBox="1"/>
          <p:nvPr/>
        </p:nvSpPr>
        <p:spPr>
          <a:xfrm>
            <a:off x="3890513" y="2242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상세 페이지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F13EA-088D-A3E1-7500-546CA67F19DF}"/>
              </a:ext>
            </a:extLst>
          </p:cNvPr>
          <p:cNvSpPr txBox="1"/>
          <p:nvPr/>
        </p:nvSpPr>
        <p:spPr>
          <a:xfrm>
            <a:off x="3660081" y="41339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85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9AB74-04DB-3B80-7B6C-DEC136BF6F5F}"/>
              </a:ext>
            </a:extLst>
          </p:cNvPr>
          <p:cNvSpPr/>
          <p:nvPr/>
        </p:nvSpPr>
        <p:spPr>
          <a:xfrm>
            <a:off x="2355011" y="821947"/>
            <a:ext cx="3459193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ㄷㄳㅗㅓㅏㅘㄷㄳ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18B940-3D4F-33B3-9B31-B76348EE4382}"/>
              </a:ext>
            </a:extLst>
          </p:cNvPr>
          <p:cNvSpPr/>
          <p:nvPr/>
        </p:nvSpPr>
        <p:spPr>
          <a:xfrm>
            <a:off x="2355011" y="810883"/>
            <a:ext cx="3459193" cy="62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4AA652-D90A-F98B-3B6C-033F2E0D038F}"/>
              </a:ext>
            </a:extLst>
          </p:cNvPr>
          <p:cNvCxnSpPr/>
          <p:nvPr/>
        </p:nvCxnSpPr>
        <p:spPr>
          <a:xfrm>
            <a:off x="2536166" y="957532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EB4AFB-37E1-74FC-B5A4-7F78469E7AD6}"/>
              </a:ext>
            </a:extLst>
          </p:cNvPr>
          <p:cNvCxnSpPr/>
          <p:nvPr/>
        </p:nvCxnSpPr>
        <p:spPr>
          <a:xfrm>
            <a:off x="2536166" y="1095555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1BE41E-2C52-F381-80F1-A16DFF84D896}"/>
              </a:ext>
            </a:extLst>
          </p:cNvPr>
          <p:cNvCxnSpPr/>
          <p:nvPr/>
        </p:nvCxnSpPr>
        <p:spPr>
          <a:xfrm>
            <a:off x="2536166" y="1233577"/>
            <a:ext cx="327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6776496-5CEB-9917-0F23-FB48E5455D06}"/>
              </a:ext>
            </a:extLst>
          </p:cNvPr>
          <p:cNvSpPr/>
          <p:nvPr/>
        </p:nvSpPr>
        <p:spPr>
          <a:xfrm>
            <a:off x="5322498" y="923027"/>
            <a:ext cx="448574" cy="4485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B6A2-D139-4E7E-1264-30754CF81BF3}"/>
              </a:ext>
            </a:extLst>
          </p:cNvPr>
          <p:cNvSpPr/>
          <p:nvPr/>
        </p:nvSpPr>
        <p:spPr>
          <a:xfrm>
            <a:off x="4520242" y="957532"/>
            <a:ext cx="215660" cy="276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920A61-6787-75C3-494B-802BE947DB80}"/>
              </a:ext>
            </a:extLst>
          </p:cNvPr>
          <p:cNvCxnSpPr/>
          <p:nvPr/>
        </p:nvCxnSpPr>
        <p:spPr>
          <a:xfrm flipH="1">
            <a:off x="3338423" y="1256436"/>
            <a:ext cx="1289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7850A3-096A-DB1E-9E52-C46CFCF812F8}"/>
              </a:ext>
            </a:extLst>
          </p:cNvPr>
          <p:cNvSpPr/>
          <p:nvPr/>
        </p:nvSpPr>
        <p:spPr>
          <a:xfrm>
            <a:off x="2562044" y="1806090"/>
            <a:ext cx="3045125" cy="49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판매상품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400B7-7C37-C863-AD7C-FA634AF32E8E}"/>
              </a:ext>
            </a:extLst>
          </p:cNvPr>
          <p:cNvSpPr txBox="1"/>
          <p:nvPr/>
        </p:nvSpPr>
        <p:spPr>
          <a:xfrm>
            <a:off x="6245523" y="146649"/>
            <a:ext cx="54518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입금 완료 </a:t>
            </a:r>
            <a:r>
              <a:rPr lang="en-US" altLang="ko-KR" sz="1000" dirty="0"/>
              <a:t>: </a:t>
            </a:r>
            <a:r>
              <a:rPr lang="ko-KR" altLang="en-US" sz="1000" dirty="0"/>
              <a:t>사용자가 구매해서 </a:t>
            </a:r>
            <a:r>
              <a:rPr lang="ko-KR" altLang="en-US" sz="1000" dirty="0" err="1"/>
              <a:t>입금한경우</a:t>
            </a:r>
            <a:r>
              <a:rPr lang="ko-KR" altLang="en-US" sz="1000" dirty="0"/>
              <a:t> 입금완료 상태</a:t>
            </a:r>
            <a:br>
              <a:rPr lang="en-US" altLang="ko-KR" sz="1000" dirty="0"/>
            </a:br>
            <a:r>
              <a:rPr lang="en-US" altLang="ko-KR" sz="1000" dirty="0"/>
              <a:t>           </a:t>
            </a:r>
            <a:br>
              <a:rPr lang="en-US" altLang="ko-KR" sz="1000" dirty="0"/>
            </a:br>
            <a:br>
              <a:rPr lang="en-US" altLang="ko-KR" sz="1000" dirty="0"/>
            </a:br>
            <a:r>
              <a:rPr lang="ko-KR" altLang="en-US" sz="1000" dirty="0"/>
              <a:t>운송 중 </a:t>
            </a:r>
            <a:r>
              <a:rPr lang="en-US" altLang="ko-KR" sz="1000" dirty="0"/>
              <a:t>:  </a:t>
            </a:r>
            <a:r>
              <a:rPr lang="ko-KR" altLang="en-US" sz="1000" dirty="0"/>
              <a:t>관리자가 택배를 보내고 상태를 운송 중으로 변경 시 </a:t>
            </a:r>
            <a:r>
              <a:rPr lang="ko-KR" altLang="en-US" sz="1000" dirty="0" err="1"/>
              <a:t>운송중</a:t>
            </a:r>
            <a:r>
              <a:rPr lang="ko-KR" altLang="en-US" sz="1000" dirty="0"/>
              <a:t> 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판매 완료 </a:t>
            </a:r>
            <a:r>
              <a:rPr lang="en-US" altLang="ko-KR" sz="1000" dirty="0"/>
              <a:t>:</a:t>
            </a:r>
            <a:r>
              <a:rPr lang="ko-KR" altLang="en-US" sz="1000" dirty="0"/>
              <a:t> 사용자가 상품을 받았으면 관리자가 직접 변경 혹은 </a:t>
            </a:r>
            <a:r>
              <a:rPr lang="en-US" altLang="ko-KR" sz="1000" dirty="0"/>
              <a:t>2</a:t>
            </a:r>
            <a:r>
              <a:rPr lang="ko-KR" altLang="en-US" sz="1000" dirty="0" err="1"/>
              <a:t>주뒤에</a:t>
            </a:r>
            <a:r>
              <a:rPr lang="ko-KR" altLang="en-US" sz="1000" dirty="0"/>
              <a:t> 자동 완료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환불 </a:t>
            </a:r>
            <a:r>
              <a:rPr lang="en-US" altLang="ko-KR" sz="1000" dirty="0"/>
              <a:t>: </a:t>
            </a:r>
            <a:r>
              <a:rPr lang="ko-KR" altLang="en-US" sz="1000" dirty="0"/>
              <a:t>상품의 하자가 있건 단순 변경이건 어떠한 </a:t>
            </a:r>
            <a:r>
              <a:rPr lang="ko-KR" altLang="en-US" sz="1000" dirty="0" err="1"/>
              <a:t>이유에서든</a:t>
            </a:r>
            <a:r>
              <a:rPr lang="ko-KR" altLang="en-US" sz="1000" dirty="0"/>
              <a:t> 환불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       </a:t>
            </a:r>
            <a:r>
              <a:rPr lang="ko-KR" altLang="en-US" sz="1000" dirty="0"/>
              <a:t>관리자가 직접 상태를 </a:t>
            </a:r>
            <a:r>
              <a:rPr lang="ko-KR" altLang="en-US" sz="1000" dirty="0" err="1"/>
              <a:t>변경해야함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        </a:t>
            </a:r>
            <a:r>
              <a:rPr lang="ko-KR" altLang="en-US" sz="1000" dirty="0"/>
              <a:t>환불기능은 유선상으로만 가능하게 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FF644-B18E-2310-289B-01E0C24828F9}"/>
              </a:ext>
            </a:extLst>
          </p:cNvPr>
          <p:cNvSpPr txBox="1"/>
          <p:nvPr/>
        </p:nvSpPr>
        <p:spPr>
          <a:xfrm>
            <a:off x="4628072" y="204693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구매자 </a:t>
            </a:r>
            <a:r>
              <a:rPr lang="en-US" altLang="ko-KR" sz="1000" dirty="0"/>
              <a:t>/ </a:t>
            </a:r>
            <a:r>
              <a:rPr lang="ko-KR" altLang="en-US" sz="1000" dirty="0"/>
              <a:t>상태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8601F-4C27-96E9-EEDD-EF1F6A85673E}"/>
              </a:ext>
            </a:extLst>
          </p:cNvPr>
          <p:cNvSpPr txBox="1"/>
          <p:nvPr/>
        </p:nvSpPr>
        <p:spPr>
          <a:xfrm>
            <a:off x="3660081" y="3278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9810-B955-CCC3-A1D5-DBEC8211AB82}"/>
              </a:ext>
            </a:extLst>
          </p:cNvPr>
          <p:cNvSpPr/>
          <p:nvPr/>
        </p:nvSpPr>
        <p:spPr>
          <a:xfrm>
            <a:off x="2562043" y="2420150"/>
            <a:ext cx="3045125" cy="49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판매상품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52187C-6031-D86E-C6A8-179E38BCEE14}"/>
              </a:ext>
            </a:extLst>
          </p:cNvPr>
          <p:cNvSpPr/>
          <p:nvPr/>
        </p:nvSpPr>
        <p:spPr>
          <a:xfrm>
            <a:off x="2562042" y="3085238"/>
            <a:ext cx="3045125" cy="49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판매상품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26B1F-0E02-7E4E-7944-B3C621A22D86}"/>
              </a:ext>
            </a:extLst>
          </p:cNvPr>
          <p:cNvSpPr txBox="1"/>
          <p:nvPr/>
        </p:nvSpPr>
        <p:spPr>
          <a:xfrm>
            <a:off x="4640236" y="2682156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구매자 </a:t>
            </a:r>
            <a:r>
              <a:rPr lang="en-US" altLang="ko-KR" sz="1000" dirty="0"/>
              <a:t>/ </a:t>
            </a:r>
            <a:r>
              <a:rPr lang="ko-KR" altLang="en-US" sz="1000" dirty="0"/>
              <a:t>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7EF9A-6A65-CED5-A863-884B0F817D17}"/>
              </a:ext>
            </a:extLst>
          </p:cNvPr>
          <p:cNvSpPr txBox="1"/>
          <p:nvPr/>
        </p:nvSpPr>
        <p:spPr>
          <a:xfrm>
            <a:off x="4640236" y="3320047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구매자 </a:t>
            </a:r>
            <a:r>
              <a:rPr lang="en-US" altLang="ko-KR" sz="1000" dirty="0"/>
              <a:t>/ </a:t>
            </a:r>
            <a:r>
              <a:rPr lang="ko-KR" altLang="en-US" sz="1000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72598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227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승현네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승현네</dc:title>
  <dc:creator>승현 박</dc:creator>
  <cp:lastModifiedBy>승현 박</cp:lastModifiedBy>
  <cp:revision>1</cp:revision>
  <dcterms:created xsi:type="dcterms:W3CDTF">2024-03-01T15:59:57Z</dcterms:created>
  <dcterms:modified xsi:type="dcterms:W3CDTF">2024-03-01T21:18:34Z</dcterms:modified>
</cp:coreProperties>
</file>