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1" r:id="rId49"/>
  </p:sldIdLst>
  <p:sldSz cx="9144000" cy="5143500" type="screen16x9"/>
  <p:notesSz cx="6858000" cy="9144000"/>
  <p:embeddedFontLst>
    <p:embeddedFont>
      <p:font typeface="Maven Pro" panose="020B0604020202020204" charset="0"/>
      <p:regular r:id="rId51"/>
      <p:bold r:id="rId52"/>
    </p:embeddedFont>
    <p:embeddedFont>
      <p:font typeface="Nunito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9198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6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4c1c6638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4c1c6638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21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4c1c6638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4c1c6638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15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c1c6638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c1c6638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39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4c1c6638d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4c1c6638d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706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5f992e8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5f992e8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5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5f992e8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5f992e8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1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5f992e8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5f992e8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497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5f992e82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5f992e82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813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5f992e82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5f992e82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53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5f992e8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5f992e8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85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4c1c6638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4c1c6638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365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5f992e82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5f992e82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39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5f992e82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5f992e82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32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5f992e82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5f992e82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573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5f992e82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5f992e82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564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5f992e8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5f992e8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901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5f992e82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5f992e82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12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5f992e82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5f992e82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609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5f992e82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5f992e82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881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5f992e82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5f992e82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375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5f992e82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5f992e82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01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4c1c6638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4c1c6638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32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5f992e82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5f992e82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77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5f992e82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5f992e82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90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3a62d96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3a62d96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209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3a62d96b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93a62d96b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714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3a62d96b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3a62d96b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74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3a62d96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3a62d96b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386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3a62d96b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3a62d96b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790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3a62d96b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3a62d96b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0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3a62d96b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3a62d96b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37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3a62d96b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3a62d96b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1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4c1c6638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4c1c6638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1732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3a62d96b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3a62d96b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112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3a62d96b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3a62d96b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363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3a62d96b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3a62d96b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660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3a62d96b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3a62d96b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6660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93a62d96b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93a62d96b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237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a62d96b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a62d96b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3521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a62d96b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a62d96b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555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a62d96b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a62d96b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1978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3a62d96b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3a62d96b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18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4c1c6638d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4c1c6638d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1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4c1c6638d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4c1c6638d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43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4c1c6638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4c1c6638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7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4c1c6638d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4c1c6638d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83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c1c6638d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c1c6638d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5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halbirla/vehicle-dataset-from-cardekh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?fbclid=IwAR2l8MikAl9a0a_LiZqlyBa11E8VFxw7xgd9_m8NwwzprLtXDDJgx-UhcU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real-or-fake-fake-jobposting-predicti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70" y="0"/>
            <a:ext cx="53152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75" y="152400"/>
            <a:ext cx="710421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4245175" y="64750"/>
            <a:ext cx="5294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0" y="510475"/>
            <a:ext cx="5950819" cy="40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6" y="64750"/>
            <a:ext cx="6990676" cy="47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Classifier 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https://www.kaggle.com/nehalbirla/vehicle-dataset-from-cardekho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" y="495150"/>
            <a:ext cx="8848324" cy="36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152400"/>
            <a:ext cx="76992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5" y="58350"/>
            <a:ext cx="44001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850" y="58350"/>
            <a:ext cx="4562724" cy="519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50" y="58375"/>
            <a:ext cx="6787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5" y="237025"/>
            <a:ext cx="80676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prediction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ttps://www.kaggle.com/andrewmvd/heart-failure-clinical-data?fbclid=IwAR2l8MikAl9a0a_LiZqlyBa11E8VFxw7xgd9_m8NwwzprLtXDDJgx-UhcUc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825" y="114350"/>
            <a:ext cx="7328126" cy="42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300" y="161368"/>
            <a:ext cx="9144001" cy="43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199" cy="472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0300" y="-54450"/>
            <a:ext cx="7191426" cy="40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475" y="1053150"/>
            <a:ext cx="7033425" cy="4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https://www.kaggle.com/ronitf/heart-disease-uci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37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11150" cy="3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825" y="2108250"/>
            <a:ext cx="5350025" cy="29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587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753" y="304800"/>
            <a:ext cx="35775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1149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543" y="0"/>
            <a:ext cx="33208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330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375" y="916850"/>
            <a:ext cx="42025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250" y="650750"/>
            <a:ext cx="51149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NumericToNominal for attribute DEATH_EVENT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76" y="1711975"/>
            <a:ext cx="4056724" cy="193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775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631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314" y="961075"/>
            <a:ext cx="4110486" cy="29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Posting Authenticity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4"/>
          <p:cNvSpPr txBox="1">
            <a:spLocks noGrp="1"/>
          </p:cNvSpPr>
          <p:nvPr>
            <p:ph type="body" idx="1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Dataset: </a:t>
            </a:r>
            <a:r>
              <a:rPr lang="sq-AL" dirty="0">
                <a:hlinkClick r:id="rId3"/>
              </a:rPr>
              <a:t>https://www.kaggle.com/shivamb/real-or-fake-fake-jobposting-prediction</a:t>
            </a:r>
            <a:endParaRPr lang="en-US" dirty="0"/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" b="1" dirty="0" smtClean="0"/>
              <a:t>Number </a:t>
            </a:r>
            <a:r>
              <a:rPr lang="en" b="1" dirty="0"/>
              <a:t>of features</a:t>
            </a:r>
            <a:r>
              <a:rPr lang="en" b="1" dirty="0" smtClean="0"/>
              <a:t>: 	    18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Number of </a:t>
            </a:r>
            <a:r>
              <a:rPr lang="en" b="1" dirty="0" smtClean="0"/>
              <a:t>instances:  17880</a:t>
            </a:r>
            <a:endParaRPr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Descriptions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5"/>
          <p:cNvSpPr txBox="1">
            <a:spLocks noGrp="1"/>
          </p:cNvSpPr>
          <p:nvPr>
            <p:ph type="body" idx="1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Feature Descriptiom: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fontAlgn="base"/>
            <a:r>
              <a:rPr lang="en-US" dirty="0" smtClean="0"/>
              <a:t>d</a:t>
            </a:r>
            <a:r>
              <a:rPr lang="sq-AL" dirty="0" smtClean="0"/>
              <a:t>epartment</a:t>
            </a:r>
            <a:r>
              <a:rPr lang="en-US" dirty="0" smtClean="0"/>
              <a:t> (string) - </a:t>
            </a:r>
            <a:r>
              <a:rPr lang="sq-AL" dirty="0"/>
              <a:t>Corporate department (e.g. sales</a:t>
            </a:r>
            <a:r>
              <a:rPr lang="sq-AL" dirty="0" smtClean="0"/>
              <a:t>).</a:t>
            </a:r>
            <a:endParaRPr lang="en-US" dirty="0" smtClean="0"/>
          </a:p>
          <a:p>
            <a:pPr fontAlgn="base"/>
            <a:r>
              <a:rPr lang="en" dirty="0" smtClean="0"/>
              <a:t>fraudility </a:t>
            </a:r>
            <a:r>
              <a:rPr lang="en" dirty="0"/>
              <a:t>(boolean) - Posting is genuine or </a:t>
            </a:r>
            <a:r>
              <a:rPr lang="en" dirty="0" smtClean="0"/>
              <a:t>fake</a:t>
            </a:r>
          </a:p>
          <a:p>
            <a:pPr fontAlgn="base"/>
            <a:r>
              <a:rPr lang="sq-AL" dirty="0" smtClean="0"/>
              <a:t>company_profile</a:t>
            </a:r>
            <a:r>
              <a:rPr lang="en-US" dirty="0" smtClean="0"/>
              <a:t> (string) – A brief company description</a:t>
            </a:r>
          </a:p>
          <a:p>
            <a:pPr fontAlgn="base"/>
            <a:r>
              <a:rPr lang="sq-AL" dirty="0" smtClean="0"/>
              <a:t>description</a:t>
            </a:r>
            <a:r>
              <a:rPr lang="en-US" dirty="0" smtClean="0"/>
              <a:t> (string) – Job Description</a:t>
            </a:r>
          </a:p>
          <a:p>
            <a:pPr fontAlgn="base"/>
            <a:r>
              <a:rPr lang="sq-AL" dirty="0" smtClean="0"/>
              <a:t>requirements</a:t>
            </a:r>
            <a:r>
              <a:rPr lang="en-US" dirty="0" smtClean="0"/>
              <a:t> (string) – Listed Requirements</a:t>
            </a:r>
          </a:p>
          <a:p>
            <a:pPr fontAlgn="base"/>
            <a:r>
              <a:rPr lang="sq-AL" dirty="0" smtClean="0"/>
              <a:t>telecommuting</a:t>
            </a:r>
            <a:r>
              <a:rPr lang="en-US" dirty="0" smtClean="0"/>
              <a:t> (</a:t>
            </a:r>
            <a:r>
              <a:rPr lang="en" dirty="0"/>
              <a:t>boolean</a:t>
            </a:r>
            <a:r>
              <a:rPr lang="en-US" dirty="0" smtClean="0"/>
              <a:t>) - </a:t>
            </a:r>
            <a:r>
              <a:rPr lang="sq-AL" dirty="0"/>
              <a:t>True for telecommuting positions</a:t>
            </a:r>
            <a:r>
              <a:rPr lang="sq-AL" dirty="0" smtClean="0"/>
              <a:t>.</a:t>
            </a:r>
            <a:endParaRPr lang="en-US" dirty="0" smtClean="0"/>
          </a:p>
          <a:p>
            <a:pPr fontAlgn="base"/>
            <a:r>
              <a:rPr lang="en" dirty="0" smtClean="0"/>
              <a:t>has_company_logo (boolean) – True if company logo is present</a:t>
            </a:r>
          </a:p>
          <a:p>
            <a:pPr fontAlgn="base"/>
            <a:r>
              <a:rPr lang="en" dirty="0" smtClean="0"/>
              <a:t>has_questions (boolean) – True if screening questions are present</a:t>
            </a:r>
          </a:p>
          <a:p>
            <a:pPr fontAlgn="base"/>
            <a:r>
              <a:rPr lang="en" dirty="0" smtClean="0"/>
              <a:t>employment_type (string) - </a:t>
            </a:r>
            <a:r>
              <a:rPr lang="sq-AL" dirty="0"/>
              <a:t>Full-type, Part-time, Contract, etc</a:t>
            </a:r>
            <a:r>
              <a:rPr lang="sq-AL" dirty="0" smtClean="0"/>
              <a:t>.</a:t>
            </a:r>
            <a:endParaRPr lang="en-US" dirty="0" smtClean="0"/>
          </a:p>
          <a:p>
            <a:pPr fontAlgn="base"/>
            <a:r>
              <a:rPr lang="en" dirty="0" smtClean="0"/>
              <a:t>required_experience (string) - </a:t>
            </a:r>
            <a:r>
              <a:rPr lang="en-US" dirty="0"/>
              <a:t>Executive, Entry level, Intern, etc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industry (string) - </a:t>
            </a:r>
            <a:r>
              <a:rPr lang="en-US" dirty="0"/>
              <a:t>Automotive, IT, Health care, Real estate, etc</a:t>
            </a:r>
            <a:r>
              <a:rPr lang="en-US" dirty="0" smtClean="0"/>
              <a:t>.</a:t>
            </a:r>
            <a:endParaRPr lang="en" dirty="0" smtClean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>
            <a:spLocks noGrp="1"/>
          </p:cNvSpPr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dataset</a:t>
            </a:r>
            <a:endParaRPr/>
          </a:p>
        </p:txBody>
      </p:sp>
      <p:pic>
        <p:nvPicPr>
          <p:cNvPr id="475" name="Google Shape;4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00" y="1236700"/>
            <a:ext cx="2485126" cy="3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>
            <a:spLocks noGrp="1"/>
          </p:cNvSpPr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pic>
        <p:nvPicPr>
          <p:cNvPr id="481" name="Google Shape;4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75" y="1003275"/>
            <a:ext cx="3648038" cy="3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288" y="1096650"/>
            <a:ext cx="3786188" cy="313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implementation</a:t>
            </a:r>
            <a:endParaRPr/>
          </a:p>
        </p:txBody>
      </p:sp>
      <p:pic>
        <p:nvPicPr>
          <p:cNvPr id="488" name="Google Shape;4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828800"/>
            <a:ext cx="87439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750" y="3748550"/>
            <a:ext cx="40386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of imbalanced data</a:t>
            </a:r>
            <a:endParaRPr/>
          </a:p>
        </p:txBody>
      </p:sp>
      <p:pic>
        <p:nvPicPr>
          <p:cNvPr id="495" name="Google Shape;4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991500"/>
            <a:ext cx="8724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0250"/>
            <a:ext cx="53625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0"/>
          <p:cNvSpPr txBox="1"/>
          <p:nvPr/>
        </p:nvSpPr>
        <p:spPr>
          <a:xfrm>
            <a:off x="5633725" y="1525150"/>
            <a:ext cx="3058200" cy="2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number of fraudulent job postings experiences a steep decrease in cases where the number of words in the job description is higher than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750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50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Fake job postings are more likely to have less words in the job description.. right?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225" y="1264638"/>
            <a:ext cx="7162100" cy="2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1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Real companies are more likely to have questions for you and a company logo.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5" y="380700"/>
            <a:ext cx="6733125" cy="46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3544825" y="56975"/>
            <a:ext cx="5294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Postings grouped by employment type.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4" name="Google Shape;5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00" y="1229500"/>
            <a:ext cx="7135955" cy="3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trend based on </a:t>
            </a:r>
            <a:r>
              <a:rPr lang="en" i="1" u="sng">
                <a:latin typeface="Nunito"/>
                <a:ea typeface="Nunito"/>
                <a:cs typeface="Nunito"/>
                <a:sym typeface="Nunito"/>
              </a:rPr>
              <a:t>required_experience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feature.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0" name="Google Shape;5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25" y="1428600"/>
            <a:ext cx="79248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6" name="Google Shape;5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700" y="1293563"/>
            <a:ext cx="47339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4"/>
          <p:cNvSpPr txBox="1">
            <a:spLocks noGrp="1"/>
          </p:cNvSpPr>
          <p:nvPr>
            <p:ph type="body" idx="1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of unnecessary features and filling missing data.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5"/>
          <p:cNvSpPr txBox="1">
            <a:spLocks noGrp="1"/>
          </p:cNvSpPr>
          <p:nvPr>
            <p:ph type="body" idx="1"/>
          </p:nvPr>
        </p:nvSpPr>
        <p:spPr>
          <a:xfrm>
            <a:off x="502375" y="1395550"/>
            <a:ext cx="8232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text fields with the length of the text for each of the following columns.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34" name="Google Shape;5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63" y="2000438"/>
            <a:ext cx="48482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7373"/>
            <a:ext cx="9144001" cy="302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5" y="1397425"/>
            <a:ext cx="4531974" cy="36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675" y="1710600"/>
            <a:ext cx="3450900" cy="33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and 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3" y="1710600"/>
            <a:ext cx="4380396" cy="3329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053" y="1198522"/>
            <a:ext cx="3946815" cy="38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21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and 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42" y="1597875"/>
            <a:ext cx="3981770" cy="329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921" y="1262422"/>
            <a:ext cx="3737194" cy="36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4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2" name="Google Shape;5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545059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4238" y="1934175"/>
            <a:ext cx="3307275" cy="3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Discretize age in 5,10,15 bins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25" y="2360688"/>
            <a:ext cx="6286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50" y="340375"/>
            <a:ext cx="3926401" cy="2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" y="155625"/>
            <a:ext cx="6936800" cy="47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3677125" y="49200"/>
            <a:ext cx="5294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7594625" y="599175"/>
            <a:ext cx="1299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Age 10 bins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27;p20"/>
          <p:cNvSpPr/>
          <p:nvPr/>
        </p:nvSpPr>
        <p:spPr>
          <a:xfrm>
            <a:off x="2412225" y="3314875"/>
            <a:ext cx="210000" cy="202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2412225" y="3517075"/>
            <a:ext cx="210000" cy="202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2412225" y="3719275"/>
            <a:ext cx="210000" cy="202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6" y="0"/>
            <a:ext cx="5415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336</Words>
  <Application>Microsoft Office PowerPoint</Application>
  <PresentationFormat>On-screen Show (16:9)</PresentationFormat>
  <Paragraphs>58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Maven Pro</vt:lpstr>
      <vt:lpstr>Nunito</vt:lpstr>
      <vt:lpstr>Arial</vt:lpstr>
      <vt:lpstr>Momentum</vt:lpstr>
      <vt:lpstr>Machine Learning</vt:lpstr>
      <vt:lpstr>Heart failure prediction</vt:lpstr>
      <vt:lpstr>Data preprocessing</vt:lpstr>
      <vt:lpstr>trees.J48 Classifier output</vt:lpstr>
      <vt:lpstr>Data preprocessing</vt:lpstr>
      <vt:lpstr>trees.J48 Classifier output</vt:lpstr>
      <vt:lpstr>Select features with Weka Attribute Selector</vt:lpstr>
      <vt:lpstr>Select features with Weka Attribute Selector</vt:lpstr>
      <vt:lpstr>PowerPoint Presentation</vt:lpstr>
      <vt:lpstr>PowerPoint Presentation</vt:lpstr>
      <vt:lpstr>trees.J48 Classifier output Best result</vt:lpstr>
      <vt:lpstr>Random Forest Classifier output </vt:lpstr>
      <vt:lpstr>Logistic Classifier output </vt:lpstr>
      <vt:lpstr>Car Price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Heart Disease Prediction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Posting Authenticity </vt:lpstr>
      <vt:lpstr>Feature Descriptions </vt:lpstr>
      <vt:lpstr>Exploring dataset</vt:lpstr>
      <vt:lpstr>Challenge</vt:lpstr>
      <vt:lpstr>Oversampling implementation</vt:lpstr>
      <vt:lpstr>Observation of imbalanced data</vt:lpstr>
      <vt:lpstr>PowerPoint Presentation</vt:lpstr>
      <vt:lpstr>PowerPoint Presentation</vt:lpstr>
      <vt:lpstr>PowerPoint Presentation</vt:lpstr>
      <vt:lpstr>PowerPoint Presentation</vt:lpstr>
      <vt:lpstr>Data Preprocessing  </vt:lpstr>
      <vt:lpstr>Data Preprocessing  </vt:lpstr>
      <vt:lpstr>PowerPoint Presentation</vt:lpstr>
      <vt:lpstr>Predicting and results  </vt:lpstr>
      <vt:lpstr>Predicting and results  </vt:lpstr>
      <vt:lpstr>Predicting and results  </vt:lpstr>
      <vt:lpstr>Predicting and results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PC</dc:creator>
  <cp:lastModifiedBy>Vigan Dika</cp:lastModifiedBy>
  <cp:revision>3</cp:revision>
  <dcterms:modified xsi:type="dcterms:W3CDTF">2020-09-05T23:02:55Z</dcterms:modified>
</cp:coreProperties>
</file>