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 autoAdjust="0"/>
    <p:restoredTop sz="94660"/>
  </p:normalViewPr>
  <p:slideViewPr>
    <p:cSldViewPr snapToGrid="0">
      <p:cViewPr>
        <p:scale>
          <a:sx n="110" d="100"/>
          <a:sy n="110" d="100"/>
        </p:scale>
        <p:origin x="10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hyperlink" Target="http://commons.wikimedia.org/wiki/File:Chinese-food_truck_in_Noum&#233;a,_New_Caledonia,_2011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f.gov/check-if-business-essential" TargetMode="External"/><Relationship Id="rId2" Type="http://schemas.openxmlformats.org/officeDocument/2006/relationships/hyperlink" Target="https://data.sfgov.org/Economy-and-Community/Mobile-Food-Facility-Permit/rqzj-sf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fgov.org/Economy-and-Community/Mobile-Food-Facility-Permit/rqzj-sfat" TargetMode="External"/><Relationship Id="rId2" Type="http://schemas.openxmlformats.org/officeDocument/2006/relationships/hyperlink" Target="https://sf.gov/check-if-business-essent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fpublicworks.org/sites/default/files/3858-DPW%20Order_182101-MFF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/>
              <a:t>Food trucks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r>
              <a:rPr lang="en-US" b="1" dirty="0"/>
              <a:t>Finding Optimal Locations for Food Truck Operators in San Francisco during Covid-19 Pandemic</a:t>
            </a:r>
            <a:r>
              <a:rPr lang="en-US" dirty="0"/>
              <a:t> </a:t>
            </a:r>
          </a:p>
          <a:p>
            <a:r>
              <a:rPr lang="en-US" dirty="0"/>
              <a:t>Shang Horng Patrick Guo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Photo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 by </a:t>
            </a:r>
            <a:r>
              <a:rPr lang="en-US" sz="1100" dirty="0" err="1">
                <a:solidFill>
                  <a:schemeClr val="tx1">
                    <a:alpha val="80000"/>
                  </a:schemeClr>
                </a:solidFill>
              </a:rPr>
              <a:t>GeorgeLouis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CC BY-SA 3.0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Food truck in Nouméa, New Caledonia, serving Chinese food, 2011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531474"/>
            <a:ext cx="3217333" cy="24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59F4-3425-F644-AD2F-87CB8615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truck operation during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13E4-67D2-F749-9750-C8D76D7A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Covid-19 pandemic continues to cause widespread economic disruption </a:t>
            </a:r>
          </a:p>
          <a:p>
            <a:r>
              <a:rPr lang="en-US" dirty="0"/>
              <a:t>Food trucks are services that provide meals from motorized vehicles or carts. </a:t>
            </a:r>
          </a:p>
          <a:p>
            <a:r>
              <a:rPr lang="en-US" dirty="0"/>
              <a:t>They continuing to operate because unlike restaurants they can quickly change location, menu and market. </a:t>
            </a:r>
          </a:p>
          <a:p>
            <a:r>
              <a:rPr lang="en-US" dirty="0"/>
              <a:t>Adapted by branching out into residential areas or nearby essential businesses.</a:t>
            </a:r>
          </a:p>
          <a:p>
            <a:r>
              <a:rPr lang="en-US" dirty="0"/>
              <a:t>Food truck sales heavily depends on location. </a:t>
            </a:r>
          </a:p>
          <a:p>
            <a:r>
              <a:rPr lang="en-US" dirty="0"/>
              <a:t>Generate promising neighborhoods for food truck operation in San Francisco.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3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A164-41E3-0249-9419-32E5C6E9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C610-869D-6A43-897D-A37B8E1B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candidates in the allowed zones from the latest </a:t>
            </a:r>
            <a:r>
              <a:rPr lang="en-US" u="sng" dirty="0">
                <a:hlinkClick r:id="rId2"/>
              </a:rPr>
              <a:t>Mobile Food Facility Permits data</a:t>
            </a:r>
            <a:r>
              <a:rPr lang="en-US" dirty="0"/>
              <a:t> provided by San Francisco Department of Public Works on </a:t>
            </a:r>
            <a:r>
              <a:rPr lang="en-US" dirty="0" err="1"/>
              <a:t>DataSF</a:t>
            </a:r>
            <a:r>
              <a:rPr lang="en-US" dirty="0"/>
              <a:t>. </a:t>
            </a:r>
          </a:p>
          <a:p>
            <a:r>
              <a:rPr lang="en-US" dirty="0"/>
              <a:t>Type and location of nearby venues using Foursquare API.</a:t>
            </a:r>
          </a:p>
          <a:p>
            <a:r>
              <a:rPr lang="en-US" dirty="0"/>
              <a:t>List of essential businesses as defined by </a:t>
            </a:r>
            <a:r>
              <a:rPr lang="en-US" u="sng" dirty="0">
                <a:hlinkClick r:id="rId3"/>
              </a:rPr>
              <a:t>sf.gov</a:t>
            </a:r>
            <a:r>
              <a:rPr lang="en-US" dirty="0"/>
              <a:t>.</a:t>
            </a:r>
          </a:p>
          <a:p>
            <a:r>
              <a:rPr lang="en-US" dirty="0"/>
              <a:t>Geocoder API to get latitude and longitude coordinates of locations.</a:t>
            </a:r>
          </a:p>
          <a:p>
            <a:r>
              <a:rPr lang="en-US" dirty="0"/>
              <a:t>653 rows and 24 features in raw dataset</a:t>
            </a:r>
          </a:p>
          <a:p>
            <a:r>
              <a:rPr lang="en-US" dirty="0"/>
              <a:t>Missing, mislabeled or unrelated features were dropped.</a:t>
            </a:r>
          </a:p>
          <a:p>
            <a:r>
              <a:rPr lang="en-US" dirty="0"/>
              <a:t>Cleaned data contains 4 features.</a:t>
            </a:r>
          </a:p>
        </p:txBody>
      </p:sp>
    </p:spTree>
    <p:extLst>
      <p:ext uri="{BB962C8B-B14F-4D97-AF65-F5344CB8AC3E}">
        <p14:creationId xmlns:p14="http://schemas.microsoft.com/office/powerpoint/2010/main" val="404815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164D-82C9-EF46-83E3-287E867F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most common venue for each neighborhood.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D7A0-9769-4C42-B7DB-D24549B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0 and 2 are near essential businesses open during Covid-19 pandemic.</a:t>
            </a:r>
          </a:p>
          <a:p>
            <a:r>
              <a:rPr lang="en-US" dirty="0"/>
              <a:t>Address 1 is near residential buildings.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75BF57-C8AB-2248-83C7-FB37934436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0" y="4001294"/>
            <a:ext cx="6769180" cy="23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2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D6AF-7D45-2943-8309-BAEAFC39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Folium map of clusters of Food truck locations in San Francisco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4D54-ACB0-0443-A1B7-ACBF0399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3142" cy="4351338"/>
          </a:xfrm>
        </p:spPr>
        <p:txBody>
          <a:bodyPr/>
          <a:lstStyle/>
          <a:p>
            <a:r>
              <a:rPr lang="en-US" dirty="0"/>
              <a:t>Two clusters closer to each other</a:t>
            </a:r>
          </a:p>
          <a:p>
            <a:r>
              <a:rPr lang="en-US" dirty="0"/>
              <a:t>One is farther away</a:t>
            </a:r>
          </a:p>
          <a:p>
            <a:r>
              <a:rPr lang="en-US" dirty="0"/>
              <a:t>All on the east edge of the city and near the </a:t>
            </a:r>
            <a:r>
              <a:rPr lang="en-US" dirty="0" err="1"/>
              <a:t>harbour</a:t>
            </a:r>
            <a:r>
              <a:rPr lang="en-US" dirty="0"/>
              <a:t>.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6DCB6531-80DF-5842-ADA6-7468635983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13" y="1553640"/>
            <a:ext cx="6308252" cy="48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6CAB-084D-6A43-83D3-DC18CB9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of areas recommended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543D-CE54-0444-A545-1D632F2F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601;605, 3rd Street, South Beach, San Francisco, San Francisco City and County, California, 94017, United States</a:t>
            </a:r>
          </a:p>
          <a:p>
            <a:r>
              <a:rPr lang="en-US" dirty="0"/>
              <a:t> 400;410, California Street, Financial District, San Francisco, San Francisco City and County, California, 90104, United States </a:t>
            </a:r>
          </a:p>
          <a:p>
            <a:r>
              <a:rPr lang="en-US" dirty="0"/>
              <a:t>705;727;729, Sansome Street, Northeast Waterfront Historic District, San Francisco, San Francisco City and County, California, 94133,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93777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AB2F-4666-DD4E-BEF0-92A19B76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CB3A-AB61-6B44-8662-BA75A427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to show 3 zones for potential food truck locations. </a:t>
            </a:r>
          </a:p>
          <a:p>
            <a:r>
              <a:rPr lang="en-US" dirty="0"/>
              <a:t>Data is limited because not a lot of food truck permits are approved during the pandemic.</a:t>
            </a:r>
          </a:p>
          <a:p>
            <a:r>
              <a:rPr lang="en-US" dirty="0"/>
              <a:t>Further analysis is required by taking into consideration of additional factors such as street traffic, enough space for social distancing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City and County of San Francisco. “Check if a business can be opened.” </a:t>
            </a:r>
            <a:r>
              <a:rPr lang="en-US" dirty="0" err="1"/>
              <a:t>Sf.gov</a:t>
            </a:r>
            <a:r>
              <a:rPr lang="en-US" dirty="0"/>
              <a:t>. Jan 21, 2021. </a:t>
            </a:r>
            <a:r>
              <a:rPr lang="en-US" u="sng" dirty="0">
                <a:hlinkClick r:id="rId2"/>
              </a:rPr>
              <a:t>https://sf.gov/check-if-business-essential</a:t>
            </a:r>
            <a:r>
              <a:rPr lang="en-US" dirty="0"/>
              <a:t> Accessed Jan 21 2021.</a:t>
            </a:r>
          </a:p>
          <a:p>
            <a:r>
              <a:rPr lang="en-US" dirty="0" err="1"/>
              <a:t>DataSF</a:t>
            </a:r>
            <a:r>
              <a:rPr lang="en-US" dirty="0"/>
              <a:t>. </a:t>
            </a:r>
            <a:r>
              <a:rPr lang="en-US" i="1" dirty="0"/>
              <a:t>Mobile Food Facility Permit.</a:t>
            </a:r>
            <a:r>
              <a:rPr lang="en-US" dirty="0"/>
              <a:t> San Francisco: San Francisco Department of Public Works.  Jan 23 2021. </a:t>
            </a:r>
            <a:r>
              <a:rPr lang="en-US" u="sng" dirty="0">
                <a:hlinkClick r:id="rId3"/>
              </a:rPr>
              <a:t>https://data.sfgov.org/Economy-and-Community/Mobile-Food-Facility-Permit/rqzj-sfat</a:t>
            </a:r>
            <a:r>
              <a:rPr lang="en-US" dirty="0"/>
              <a:t> Accessed Jan 23 2021.</a:t>
            </a:r>
          </a:p>
          <a:p>
            <a:r>
              <a:rPr lang="en-US" i="1" dirty="0"/>
              <a:t>DPW Order No: 182101. </a:t>
            </a:r>
            <a:r>
              <a:rPr lang="en-US" dirty="0"/>
              <a:t>San Francisco Department of Public Works.  Jan 22 2014. </a:t>
            </a:r>
            <a:r>
              <a:rPr lang="en-US" u="sng" dirty="0">
                <a:hlinkClick r:id="rId4"/>
              </a:rPr>
              <a:t>https://www.sfpublicworks.org/sites/default/files/3858-DPW%20Order_182101-MFF.pdf</a:t>
            </a:r>
            <a:r>
              <a:rPr lang="en-US" dirty="0"/>
              <a:t> Accessed Jan 21 2021.</a:t>
            </a:r>
          </a:p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141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503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Food trucks locations</vt:lpstr>
      <vt:lpstr>Food truck operation during Covid-19</vt:lpstr>
      <vt:lpstr>Data acquisition and cleaning</vt:lpstr>
      <vt:lpstr>1st most common venue for each neighborhood. </vt:lpstr>
      <vt:lpstr>Folium map of clusters of Food truck locations in San Francisco</vt:lpstr>
      <vt:lpstr>Addresses of areas recommended for further analysis</vt:lpstr>
      <vt:lpstr>Discussion and 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trucks locations</dc:title>
  <dc:creator>Patrick Guo</dc:creator>
  <cp:lastModifiedBy>Patrick Guo</cp:lastModifiedBy>
  <cp:revision>4</cp:revision>
  <dcterms:created xsi:type="dcterms:W3CDTF">2021-01-24T21:10:32Z</dcterms:created>
  <dcterms:modified xsi:type="dcterms:W3CDTF">2021-01-24T21:31:57Z</dcterms:modified>
</cp:coreProperties>
</file>