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err="1" smtClean="0"/>
              <a:t>танчики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У братьев один ПК, а они хотят играть оба в игры.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Братья играют друг с другом и теперь не ссорятся из-за ПК.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Целевая аудитория проекта это дети в возрасте от 10 до 12 лет, а также для взрослой кампании.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Скорее всего игра будет бесплатной и любой желающий может скачать и попробовать поиграть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Прибыль может поступать  из-за </a:t>
            </a:r>
            <a:r>
              <a:rPr lang="ru-RU" sz="1800" dirty="0" err="1" smtClean="0">
                <a:solidFill>
                  <a:schemeClr val="dk1"/>
                </a:solidFill>
              </a:rPr>
              <a:t>скинов</a:t>
            </a:r>
            <a:r>
              <a:rPr lang="ru-RU" sz="1800" dirty="0" smtClean="0">
                <a:solidFill>
                  <a:schemeClr val="dk1"/>
                </a:solidFill>
              </a:rPr>
              <a:t> на танки, снаряды, задний фон, которые будут добавляться спустя время.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Проект предназначен для двух игроков.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1125" t="259" r="21029" b="5689"/>
          <a:stretch/>
        </p:blipFill>
        <p:spPr>
          <a:xfrm>
            <a:off x="2270234" y="929813"/>
            <a:ext cx="4172608" cy="38141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Добавление </a:t>
            </a:r>
            <a:r>
              <a:rPr lang="ru-RU" sz="1800" dirty="0" err="1" smtClean="0">
                <a:solidFill>
                  <a:schemeClr val="dk1"/>
                </a:solidFill>
              </a:rPr>
              <a:t>онлайна</a:t>
            </a:r>
            <a:r>
              <a:rPr lang="ru-RU" sz="1800" dirty="0" smtClean="0">
                <a:solidFill>
                  <a:schemeClr val="dk1"/>
                </a:solidFill>
              </a:rPr>
              <a:t>, </a:t>
            </a:r>
            <a:r>
              <a:rPr lang="ru-RU" sz="1800" dirty="0" err="1" smtClean="0">
                <a:solidFill>
                  <a:schemeClr val="dk1"/>
                </a:solidFill>
              </a:rPr>
              <a:t>скинов</a:t>
            </a:r>
            <a:r>
              <a:rPr lang="ru-RU" sz="1800" dirty="0" smtClean="0">
                <a:solidFill>
                  <a:schemeClr val="dk1"/>
                </a:solidFill>
              </a:rPr>
              <a:t>, </a:t>
            </a:r>
            <a:r>
              <a:rPr lang="ru-RU" sz="1800" dirty="0" err="1" smtClean="0">
                <a:solidFill>
                  <a:schemeClr val="dk1"/>
                </a:solidFill>
              </a:rPr>
              <a:t>внутриигровых</a:t>
            </a:r>
            <a:r>
              <a:rPr lang="ru-RU" sz="1800" dirty="0" smtClean="0">
                <a:solidFill>
                  <a:schemeClr val="dk1"/>
                </a:solidFill>
              </a:rPr>
              <a:t> достижений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&lt;танчики&gt;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&lt;танчики&gt;</dc:title>
  <cp:lastModifiedBy>SchoolChild</cp:lastModifiedBy>
  <cp:revision>2</cp:revision>
  <dcterms:modified xsi:type="dcterms:W3CDTF">2023-10-24T14:29:10Z</dcterms:modified>
</cp:coreProperties>
</file>