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a841be5e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a841be5e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a9709b92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a9709b92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a9709b92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a9709b92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a5e5d3e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a5e5d3e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a841be5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a841be5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a9709b92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a9709b92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a841be5e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a841be5e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a841be5e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a841be5e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a841be5e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a841be5e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a9709b92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a9709b92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a841be5e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a841be5e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Intermediate C#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- Example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75" y="1586750"/>
            <a:ext cx="6343650" cy="31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/>
        </p:nvSpPr>
        <p:spPr>
          <a:xfrm>
            <a:off x="5687275" y="2195300"/>
            <a:ext cx="3036300" cy="19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Note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Double is more generic than int, so we opted to use it for our generic interface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2"/>
          <p:cNvSpPr/>
          <p:nvPr/>
        </p:nvSpPr>
        <p:spPr>
          <a:xfrm>
            <a:off x="6212625" y="2308625"/>
            <a:ext cx="354000" cy="276600"/>
          </a:xfrm>
          <a:prstGeom prst="star4">
            <a:avLst>
              <a:gd fmla="val 125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7305225" y="2308625"/>
            <a:ext cx="354000" cy="276600"/>
          </a:xfrm>
          <a:prstGeom prst="star4">
            <a:avLst>
              <a:gd fmla="val 125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- Example</a:t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7025"/>
            <a:ext cx="4419599" cy="3853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41" name="Google Shape;141;p24"/>
          <p:cNvSpPr txBox="1"/>
          <p:nvPr/>
        </p:nvSpPr>
        <p:spPr>
          <a:xfrm>
            <a:off x="88025" y="2113450"/>
            <a:ext cx="8835300" cy="11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https://github.com/shpolina/CodeLouisville/blob/master/Intermediate/IntermediateExercise.txt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Polymorphism</a:t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648350" y="1823150"/>
            <a:ext cx="7292700" cy="29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In general: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Having many forms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In OOP: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Ability of an object to behave based on its type</a:t>
            </a:r>
            <a:endParaRPr i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Polymorphism Simple Example</a:t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373350" y="1700925"/>
            <a:ext cx="4807500" cy="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In Rectangle Class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2654725"/>
            <a:ext cx="8878323" cy="196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Polymorphism Simple Example</a:t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373350" y="1700925"/>
            <a:ext cx="4807500" cy="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In Square Class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637525"/>
            <a:ext cx="8839200" cy="2248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System.Object</a:t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648350" y="1823150"/>
            <a:ext cx="7740600" cy="29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All classes in C# inherit from System.Object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Provides 8 methods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All details can be found on MSDN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ToString() in Rectangle overrides Object’s ToString()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Abstraction</a:t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648350" y="1823150"/>
            <a:ext cx="8184000" cy="29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When 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designing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an object we don’t have to think about concrete implementation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What is the min set of methods an object can have?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highlight>
                  <a:srgbClr val="FFFFFF"/>
                </a:highlight>
              </a:rPr>
              <a:t> Abstraction is about handling  complexity by hiding unnecessary details from the user.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class - Example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7375"/>
            <a:ext cx="6270623" cy="371407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6107600" y="2181825"/>
            <a:ext cx="3036300" cy="19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Note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Print() function is defined as abstract and doesn’t have an implementation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9"/>
          <p:cNvSpPr/>
          <p:nvPr/>
        </p:nvSpPr>
        <p:spPr>
          <a:xfrm>
            <a:off x="6632950" y="2295150"/>
            <a:ext cx="354000" cy="276600"/>
          </a:xfrm>
          <a:prstGeom prst="star4">
            <a:avLst>
              <a:gd fmla="val 125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/>
          <p:nvPr/>
        </p:nvSpPr>
        <p:spPr>
          <a:xfrm>
            <a:off x="7725550" y="2295150"/>
            <a:ext cx="354000" cy="276600"/>
          </a:xfrm>
          <a:prstGeom prst="star4">
            <a:avLst>
              <a:gd fmla="val 125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class - Example</a:t>
            </a:r>
            <a:endParaRPr/>
          </a:p>
        </p:txBody>
      </p:sp>
      <p:sp>
        <p:nvSpPr>
          <p:cNvPr id="111" name="Google Shape;111;p20"/>
          <p:cNvSpPr txBox="1"/>
          <p:nvPr/>
        </p:nvSpPr>
        <p:spPr>
          <a:xfrm>
            <a:off x="5975200" y="1270775"/>
            <a:ext cx="3168900" cy="36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           Note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Inheriting Rectangle from RectangleBase forces us to override Print() function that is defined as abstract in RectangleBase class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we no longer need Area() function in Rectangle class because it is implemented in RectangleBase class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700" y="1409425"/>
            <a:ext cx="5670399" cy="3473368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/>
          <p:nvPr/>
        </p:nvSpPr>
        <p:spPr>
          <a:xfrm>
            <a:off x="6721450" y="1357350"/>
            <a:ext cx="354000" cy="276600"/>
          </a:xfrm>
          <a:prstGeom prst="star4">
            <a:avLst>
              <a:gd fmla="val 125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7814050" y="1357350"/>
            <a:ext cx="354000" cy="276600"/>
          </a:xfrm>
          <a:prstGeom prst="star4">
            <a:avLst>
              <a:gd fmla="val 125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</a:t>
            </a:r>
            <a:endParaRPr/>
          </a:p>
        </p:txBody>
      </p:sp>
      <p:sp>
        <p:nvSpPr>
          <p:cNvPr id="120" name="Google Shape;120;p21"/>
          <p:cNvSpPr txBox="1"/>
          <p:nvPr/>
        </p:nvSpPr>
        <p:spPr>
          <a:xfrm>
            <a:off x="648350" y="1823150"/>
            <a:ext cx="7292700" cy="29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Defines a set of functions that all derived classes need to implement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Serves as a “contract” for child classes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As opposed to Abstract classes, can’t contain any implementation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