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841be5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a841be5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841be5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841be5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9709b9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9709b9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9709b9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9709b9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5e5d3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5e5d3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841be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841be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9709b9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9709b9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841be5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841be5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841be5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841be5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841be5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841be5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a841be5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a841be5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9709b9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9709b9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Defines a set of functions that all derived classes need to implement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Serves as a “contract” for child classes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As opposed to Abstract classes, can’t contain any implementation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- Example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75" y="1786300"/>
            <a:ext cx="59912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- Example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50" y="1429425"/>
            <a:ext cx="4811610" cy="37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648350" y="1405550"/>
            <a:ext cx="83823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Download this project from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Come up with another function to add to IShape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Example: Perimeter() function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Implement this function in RectangleExample2 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Bonus: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4.1.	Create new class 3DRectangle with properties: Height,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Width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and Depth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4.2. Make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3DRectangle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inherit from IShape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4.3. Implement all required functions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general: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Having many forms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OOP: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Ability of an object to behave based on its type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Simple Example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73350" y="1700925"/>
            <a:ext cx="4807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Rectangle Class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654725"/>
            <a:ext cx="8878323" cy="19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Simple Example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73350" y="1700925"/>
            <a:ext cx="4807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Square Class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7525"/>
            <a:ext cx="8839200" cy="22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More Complex Example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Example: 3DRectangle, inherit from Rectangle 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 depth property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Override Area() method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System.Object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48350" y="1823150"/>
            <a:ext cx="77406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 classes in C# inherit from System.Object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Provides 8 methods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 details can be found on MSDN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ToString() in Rectangle overrides Object’s ToString()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designing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an object we don’t have to think about concrete implementation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is the min set of methods an object can have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</a:rPr>
              <a:t> Abstraction is about handling  complexity by hiding unnecessary details from the user.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 - Example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375"/>
            <a:ext cx="6270623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6107600" y="2181825"/>
            <a:ext cx="30363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Note that Print() function is defined as abstract and doesn’t have an implementation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 - Example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5975200" y="1536800"/>
            <a:ext cx="316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Inheriting Rectangle from RectangleBase forces us to override Print() function that is defined as abstract in RectangleBase 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no longer need Area() function in Rectangle class because it is implemented in RectangleBase 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00" y="1409425"/>
            <a:ext cx="5670399" cy="347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