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841be5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841be5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841be5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841be5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9709b9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9709b9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9709b9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9709b9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e5d3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e5d3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841be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841be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9709b9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9709b9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841be5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841be5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841be5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841be5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841be5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841be5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841be5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a841be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9709b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9709b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Defines a set of functions that all derived classes need to implement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Serves as a “contract” for child classes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 opposed to Abstract classes, can’t contain any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1586750"/>
            <a:ext cx="63436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687275" y="2195300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Double is more generic than int, so we opted to use it for our generic interface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6212625" y="2308625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7305225" y="2308625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419599" cy="385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88025" y="2113450"/>
            <a:ext cx="88353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https://github.com/shpolina/CodeLouisville/blob/master/Intermediate/IntermediateExercise.txt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general: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Having many forms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OOP: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Ability of an object to behave based on its type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Rectangle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654725"/>
            <a:ext cx="8878323" cy="1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Square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7525"/>
            <a:ext cx="8839200" cy="22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More Complex Example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Example: 3DRectangle, inherit from Rectangle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 depth property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Override Area() method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System.Object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48350" y="1823150"/>
            <a:ext cx="77406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classes in C# inherit from System.Object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Provides 8 methods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details can be found on MSDN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ToString() in Rectangle overrides Object’s ToString()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designing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an object we don’t have to think about concrete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the min set of methods an object can have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</a:rPr>
              <a:t> Abstraction is about handling  complexity by hiding unnecessary details from the user.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375"/>
            <a:ext cx="6270623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107600" y="2181825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Print() function is defined as abstract and doesn’t have an implementation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632950" y="22951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7725550" y="22951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975200" y="1270775"/>
            <a:ext cx="31689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Note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Inheriting Rectangle from RectangleBase forces us to override Print() function that is defined as abstract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no longer need Area() function in Rectangle class because it is implemented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409425"/>
            <a:ext cx="5670399" cy="3473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6721450" y="13573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814050" y="13573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