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826024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826024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8260249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8260249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8260249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8260249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8260249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8260249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8260249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8260249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Programming paradigm that operates on objects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Objects have properties and operations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Objects can interact with each other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Objects are defined using classes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</a:rPr>
              <a:t>Used for storing values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</a:rPr>
              <a:t>Have specific type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</a:rPr>
              <a:t>Operations on variables performed based on type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string movie = “Avengers”;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i="1" lang="en"/>
            </a:br>
            <a:r>
              <a:rPr lang="en"/>
              <a:t>Declaration:</a:t>
            </a:r>
            <a:br>
              <a:rPr lang="en"/>
            </a:br>
            <a:r>
              <a:rPr i="1" lang="en"/>
              <a:t>int number;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Declaration + Initialization:</a:t>
            </a:r>
            <a:br>
              <a:rPr lang="en"/>
            </a:br>
            <a:r>
              <a:rPr i="1" lang="en"/>
              <a:t>int number = 5; 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Operation:</a:t>
            </a:r>
            <a:br>
              <a:rPr lang="en"/>
            </a:br>
            <a:r>
              <a:rPr lang="en"/>
              <a:t>int result = number + 10;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5007600" y="1832075"/>
            <a:ext cx="112200" cy="23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4572000" y="1986100"/>
            <a:ext cx="733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 rot="10800000">
            <a:off x="5627225" y="1801463"/>
            <a:ext cx="62400" cy="26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5376250" y="1986088"/>
            <a:ext cx="733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6503125" y="1832250"/>
            <a:ext cx="173100" cy="15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6424925" y="1986088"/>
            <a:ext cx="733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If/Else Statement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77050" y="1497225"/>
            <a:ext cx="37278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if (condition)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{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  //Do something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}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else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{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  //Do something else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}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If/Else Statement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10400" y="1466675"/>
            <a:ext cx="43035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if (condition1)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//Do something for condition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else if (condition2)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//Do something for condition 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else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//  Do something else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While Loop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For Loop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 While Loop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Nested Loops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Break/Continue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