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a5e5d95b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a5e5d95b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a5e5d95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a5e5d95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a5e5d95b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a5e5d95b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a5e5d95b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a5e5d95b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a5e5d95b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a5e5d95b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5e5d3e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5e5d3e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a5e5d95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a5e5d95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a5e5d95b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a5e5d95b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a5e5d95b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a5e5d95b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a5e5d95b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a5e5d95b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5e5d95b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a5e5d95b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a5e5d95b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a5e5d95b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a5e5d95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a5e5d95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Example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50" y="1277025"/>
            <a:ext cx="6707944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648350" y="182315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Simplest way to represent a collection of objects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Constant predefined size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Access by index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0-based indexing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Example - Declaration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450" y="1664075"/>
            <a:ext cx="6250050" cy="26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Example - Initialization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00" y="1718513"/>
            <a:ext cx="782955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4153675" y="2813900"/>
            <a:ext cx="4992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OR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73700"/>
            <a:ext cx="87153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Example - Initialization with Objects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400" y="1745550"/>
            <a:ext cx="64198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and Classes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648350" y="182315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Primitive types (int, string, bool, double, etc)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Complex types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Defined using classes</a:t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Object is an instance of a class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Roboto"/>
                <a:ea typeface="Roboto"/>
                <a:cs typeface="Roboto"/>
                <a:sym typeface="Roboto"/>
              </a:rPr>
              <a:t>var rectangle = new Rectangle();</a:t>
            </a:r>
            <a:endParaRPr i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Example - Rectangle	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648350" y="182315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5" y="1697700"/>
            <a:ext cx="9143999" cy="254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Example - Constructor	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0953"/>
            <a:ext cx="9193701" cy="29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Methods	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648350" y="182315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Ob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ject behavior is defined using methods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Methods have access to the instance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Methods use fields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Methods can return values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Static Methods - operate on the entire class rather than class instance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/>
              <a:t>Example - Methods	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373350" y="1690750"/>
            <a:ext cx="8372100" cy="3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4100"/>
            <a:ext cx="8832325" cy="2978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Outputting Class Content using Method</a:t>
            </a:r>
            <a:r>
              <a:rPr lang="en"/>
              <a:t>	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373350" y="1690750"/>
            <a:ext cx="8372100" cy="3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3025"/>
            <a:ext cx="9075174" cy="25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</a:t>
            </a:r>
            <a:r>
              <a:rPr lang="en"/>
              <a:t>Methods	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648350" y="131390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perate on the entire class rather than class instance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Don’t have access to class non-static members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50" y="2397599"/>
            <a:ext cx="7651274" cy="27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648350" y="1823150"/>
            <a:ext cx="7292700" cy="29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Many objects share similar logic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But they are not entirely similar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Inheritance allows to reuse similar logic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Parent/Child or Base/Derived class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Is-A relashionship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