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5e5d9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5e5d9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5e5d95b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5e5d95b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5e5d95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5e5d95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5e5d95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5e5d95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5e5d95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5e5d95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5e5d95b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5e5d95b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5e5d3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5e5d3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5e5d95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5e5d95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5e5d95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5e5d95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5e5d95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5e5d95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5e5d95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5e5d95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7b83d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7b83d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5e5d95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5e5d95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5e5d95b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5e5d95b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Many objects share similar logic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But they are not entirely similar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Inheritance allows to reuse similar logic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Parent/Child or Base/Derived class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Is-A relashionship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Example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0" y="1277025"/>
            <a:ext cx="6707944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Simplest way to represent a collection of objects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Constant predefined size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Access by index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0-based indexing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Example - Declaration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450" y="1664075"/>
            <a:ext cx="6250050" cy="2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Example - Initialization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00" y="1718513"/>
            <a:ext cx="78295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4153675" y="2813900"/>
            <a:ext cx="499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OR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73700"/>
            <a:ext cx="87153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Example - Initialization with Objects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400" y="1745550"/>
            <a:ext cx="64198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Classes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Primitive types (int, string, bool, double, etc)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types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Defined using classes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Object is an instance of a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var rectangle = new Rectangle();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- Rectangle	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" y="1697700"/>
            <a:ext cx="9143999" cy="254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- Constructor	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0953"/>
            <a:ext cx="9193701" cy="29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Methods	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Ob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ject behavior is defined using methods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Methods have access to the instance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Methods use fields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Methods can return values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Static Methods - operate on the entire class rather than class instance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Example - Methods	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73350" y="1690750"/>
            <a:ext cx="83721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4100"/>
            <a:ext cx="8832325" cy="297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</a:t>
            </a:r>
            <a:r>
              <a:rPr lang="en"/>
              <a:t>Class Content 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73350" y="1690750"/>
            <a:ext cx="83721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19546"/>
            <a:ext cx="9143999" cy="374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Class Content using Method</a:t>
            </a:r>
            <a:r>
              <a:rPr lang="en"/>
              <a:t>	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952975" y="2098750"/>
            <a:ext cx="17316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Instead, we can define method Print() in class Rectangle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4040" l="-659" r="660" t="-4040"/>
          <a:stretch/>
        </p:blipFill>
        <p:spPr>
          <a:xfrm>
            <a:off x="0" y="1514050"/>
            <a:ext cx="6542375" cy="34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</a:t>
            </a:r>
            <a:r>
              <a:rPr lang="en"/>
              <a:t>Methods	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648350" y="131390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perate on the entire class rather than class instance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Don’t have access to class non-static members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0" y="2397599"/>
            <a:ext cx="7651274" cy="27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