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2" r:id="rId5"/>
    <p:sldId id="263" r:id="rId6"/>
    <p:sldId id="268" r:id="rId7"/>
    <p:sldId id="264" r:id="rId8"/>
    <p:sldId id="265" r:id="rId9"/>
    <p:sldId id="266" r:id="rId10"/>
    <p:sldId id="259" r:id="rId11"/>
    <p:sldId id="258" r:id="rId12"/>
    <p:sldId id="269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7378" userDrawn="1">
          <p15:clr>
            <a:srgbClr val="A4A3A4"/>
          </p15:clr>
        </p15:guide>
        <p15:guide id="3" pos="302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0F9"/>
    <a:srgbClr val="0070C0"/>
    <a:srgbClr val="DA7510"/>
    <a:srgbClr val="18C6C2"/>
    <a:srgbClr val="409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2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20" y="204"/>
      </p:cViewPr>
      <p:guideLst>
        <p:guide orient="horz" pos="504"/>
        <p:guide pos="7378"/>
        <p:guide pos="302"/>
        <p:guide orient="horz" pos="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D5D4F-92E1-E445-BC33-BF26D1F2C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A0C702-B995-5C91-4BCB-598B6E442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7043F-16DF-88D1-703C-912D1CB8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A0A01-E75A-0A4D-8832-7F9D6777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C8FAB-BB6D-5805-940A-F26FFCB0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D4A71-BE1C-4714-7F8D-4D9267D2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1F2C1-D4D4-AAF2-6A34-5573CEEE0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40C60-E215-D446-CC28-2A1C1830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8E68C-FC94-0275-30D6-766614A2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69ACF-14BE-E30C-4ACE-5AB8320C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7C2CB4-EF11-14FA-6E36-CD6BB3331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83F3F-61A3-9503-8BF1-3DBBFA05A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DFE6A-A4A8-7A09-8F2C-D51A93FD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D3614-1009-D4BD-BA5F-68973531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70EE-3BFF-5FD0-F684-D32D4F2A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2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3CFD2-7BDD-3622-D056-4BD7CA6E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EC2B7-524E-20C3-E6CA-6F713EBA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C2C9C-ECE1-D474-B014-458326BC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A33A3-9891-9C88-F558-6C307CC0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9EB2A-F5C7-AEB0-FD02-A4BB2719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72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CDE3B-524C-81A9-D67D-458D5140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5751F-A6D3-10F8-3D82-5A4B7056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4511F-DD98-BE85-AFAD-7934BC93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B26DA-A566-5CF2-DBD4-CC9AE15C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EDAD8-D47A-09C4-6CFD-45C56BBC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5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9399C-AC1B-24E0-3B93-21D6F6B8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DEF28-3B3C-7B3D-DE4C-1298C6E8A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EF08ED-5B37-504F-A90F-910F955AC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290AF0-0E6A-BC01-AA9E-5E945519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8E9E3-5578-AF9F-DF09-6F598384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54C268-9FF3-F34F-29D0-07885BB9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4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3C08A-1D7C-F3AB-4950-0A0E25D4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B0509C-A2D6-8E95-93B5-070E0044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05CDED-7178-B2C5-AF4B-50AED90EE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66A98-F124-3963-5E3A-896D9BEBE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7081E0-6A93-0521-E289-C1C36601A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88216B-DC90-89C0-E60B-25D8292A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12A9D0-F19A-3D92-4559-BBD80C05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A66166-E348-0729-6135-1055045E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1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BA611-1F5C-4D64-FF6C-0D1D8AFC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B6849-A9C6-4830-DEC1-C501576A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1BE348-8DD1-223C-7433-2B1282E0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A5C871-9EE8-17AD-4CD5-398481FE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2E11B4-AB19-86F3-603F-B6CAC543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14A947-880E-71FA-2C03-4B21B8CB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F1A7C9-6B99-43E8-4A03-03ED8C08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C63D5-668B-D6CC-286E-0BCF9487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0A1BC-030D-E323-F384-0B99606D2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679B71-0574-9932-0F62-0256F2B40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39896C-560A-D7D9-A688-7F418193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1C55B-1C8D-5F38-6583-6CE645B1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39325-A015-7BC0-DF94-0820C861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EF259-8004-7F96-226B-6FA7CC29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5ACAEA-F964-6C51-5916-E4DA76970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DAC1FB-C273-081A-AD27-31967337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6AB764-013E-B755-A518-0ECC2942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6E2D-967C-4068-A213-E30A045C1274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F81FB-3177-04A3-25CF-E013F9E7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05F5DB-3410-B06D-A994-44B708D8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6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F8E741-F63B-E13C-D1D7-608BA98D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974F5-AF0A-1B6B-C649-BAAB541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F6D98-8A4F-D607-DA7A-A20951682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6E2D-967C-4068-A213-E30A045C1274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80902-FE26-8286-CA71-9825C70A4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43D60-549C-399B-A381-816DDD43A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2250-599D-4A3B-AEEA-E698C623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86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무료 산맥으로 둘러싸인 도시 지역 스톡 사진">
            <a:extLst>
              <a:ext uri="{FF2B5EF4-FFF2-40B4-BE49-F238E27FC236}">
                <a16:creationId xmlns:a16="http://schemas.microsoft.com/office/drawing/2014/main" id="{69E9BDB6-E62A-F02D-7C87-B89E051F1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4" b="22676"/>
          <a:stretch/>
        </p:blipFill>
        <p:spPr bwMode="auto">
          <a:xfrm>
            <a:off x="3818964" y="4495158"/>
            <a:ext cx="8373035" cy="23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4BDD234-8A3D-66F4-C2A6-8B672F5888BF}"/>
              </a:ext>
            </a:extLst>
          </p:cNvPr>
          <p:cNvSpPr/>
          <p:nvPr/>
        </p:nvSpPr>
        <p:spPr>
          <a:xfrm>
            <a:off x="0" y="-1"/>
            <a:ext cx="12192000" cy="4495161"/>
          </a:xfrm>
          <a:prstGeom prst="rect">
            <a:avLst/>
          </a:prstGeom>
          <a:solidFill>
            <a:srgbClr val="E5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44BA01-13DF-3B8D-5D76-3FFE91034B91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CA2C7C-9970-D255-DB33-8A753897E35B}"/>
              </a:ext>
            </a:extLst>
          </p:cNvPr>
          <p:cNvSpPr/>
          <p:nvPr/>
        </p:nvSpPr>
        <p:spPr>
          <a:xfrm>
            <a:off x="1191873" y="0"/>
            <a:ext cx="11000127" cy="691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1713D-0BFA-7BAC-033D-9832FA18DDB3}"/>
              </a:ext>
            </a:extLst>
          </p:cNvPr>
          <p:cNvSpPr txBox="1"/>
          <p:nvPr/>
        </p:nvSpPr>
        <p:spPr>
          <a:xfrm>
            <a:off x="418108" y="1529120"/>
            <a:ext cx="8779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프로웰</a:t>
            </a:r>
            <a:endParaRPr lang="en-US" altLang="ko-KR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  <a:p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PLC </a:t>
            </a:r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이더넷 </a:t>
            </a:r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PC </a:t>
            </a:r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통신 테스트 설명서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A49CB2-5BB2-142B-3175-39056E1C8F10}"/>
              </a:ext>
            </a:extLst>
          </p:cNvPr>
          <p:cNvCxnSpPr>
            <a:cxnSpLocks/>
          </p:cNvCxnSpPr>
          <p:nvPr/>
        </p:nvCxnSpPr>
        <p:spPr>
          <a:xfrm>
            <a:off x="0" y="44951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0F3FCF-4087-5716-70B0-C8D1952EFC43}"/>
              </a:ext>
            </a:extLst>
          </p:cNvPr>
          <p:cNvSpPr/>
          <p:nvPr/>
        </p:nvSpPr>
        <p:spPr>
          <a:xfrm>
            <a:off x="528367" y="3098781"/>
            <a:ext cx="8598890" cy="581872"/>
          </a:xfrm>
          <a:prstGeom prst="rect">
            <a:avLst/>
          </a:prstGeom>
          <a:gradFill>
            <a:gsLst>
              <a:gs pos="11000">
                <a:srgbClr val="0070C0"/>
              </a:gs>
              <a:gs pos="90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7D360-5CBF-0925-6750-72030DF3BF89}"/>
              </a:ext>
            </a:extLst>
          </p:cNvPr>
          <p:cNvSpPr txBox="1"/>
          <p:nvPr/>
        </p:nvSpPr>
        <p:spPr>
          <a:xfrm>
            <a:off x="658996" y="321898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2024.12.12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66A18D-AB28-93D2-F032-5F8D9083DFF7}"/>
              </a:ext>
            </a:extLst>
          </p:cNvPr>
          <p:cNvSpPr/>
          <p:nvPr/>
        </p:nvSpPr>
        <p:spPr>
          <a:xfrm flipH="1">
            <a:off x="3818964" y="4495158"/>
            <a:ext cx="8373036" cy="2362841"/>
          </a:xfrm>
          <a:prstGeom prst="rect">
            <a:avLst/>
          </a:prstGeom>
          <a:gradFill>
            <a:gsLst>
              <a:gs pos="11000">
                <a:srgbClr val="0070C0"/>
              </a:gs>
              <a:gs pos="90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58608277-FF4A-EEE0-EC0C-A6CE9A58D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1" y="5184445"/>
            <a:ext cx="3259336" cy="1171365"/>
          </a:xfrm>
          <a:prstGeom prst="rect">
            <a:avLst/>
          </a:prstGeom>
        </p:spPr>
      </p:pic>
      <p:pic>
        <p:nvPicPr>
          <p:cNvPr id="5" name="그림 4" descr="그래픽, 스크린샷, 디자인, 큐브이(가) 표시된 사진&#10;&#10;자동 생성된 설명">
            <a:extLst>
              <a:ext uri="{FF2B5EF4-FFF2-40B4-BE49-F238E27FC236}">
                <a16:creationId xmlns:a16="http://schemas.microsoft.com/office/drawing/2014/main" id="{67CE2142-1B88-58C6-6AD5-B0142E23723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074" y="4495158"/>
            <a:ext cx="531925" cy="559921"/>
          </a:xfrm>
          <a:prstGeom prst="rect">
            <a:avLst/>
          </a:prstGeom>
        </p:spPr>
      </p:pic>
      <p:pic>
        <p:nvPicPr>
          <p:cNvPr id="8" name="그림 7" descr="그래픽, 스크린샷, 디자인, 큐브이(가) 표시된 사진&#10;&#10;자동 생성된 설명">
            <a:extLst>
              <a:ext uri="{FF2B5EF4-FFF2-40B4-BE49-F238E27FC236}">
                <a16:creationId xmlns:a16="http://schemas.microsoft.com/office/drawing/2014/main" id="{473383A5-E42A-356C-A010-C8DDB56F434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074" y="5116657"/>
            <a:ext cx="531925" cy="559921"/>
          </a:xfrm>
          <a:prstGeom prst="rect">
            <a:avLst/>
          </a:prstGeom>
        </p:spPr>
      </p:pic>
      <p:pic>
        <p:nvPicPr>
          <p:cNvPr id="10" name="그림 9" descr="그래픽, 스크린샷, 디자인, 큐브이(가) 표시된 사진&#10;&#10;자동 생성된 설명">
            <a:extLst>
              <a:ext uri="{FF2B5EF4-FFF2-40B4-BE49-F238E27FC236}">
                <a16:creationId xmlns:a16="http://schemas.microsoft.com/office/drawing/2014/main" id="{FAC54C8A-3C55-BA88-A8B3-F0042C5A50E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074" y="5676578"/>
            <a:ext cx="531925" cy="559921"/>
          </a:xfrm>
          <a:prstGeom prst="rect">
            <a:avLst/>
          </a:prstGeom>
        </p:spPr>
      </p:pic>
      <p:pic>
        <p:nvPicPr>
          <p:cNvPr id="11" name="그림 10" descr="그래픽, 스크린샷, 디자인, 큐브이(가) 표시된 사진&#10;&#10;자동 생성된 설명">
            <a:extLst>
              <a:ext uri="{FF2B5EF4-FFF2-40B4-BE49-F238E27FC236}">
                <a16:creationId xmlns:a16="http://schemas.microsoft.com/office/drawing/2014/main" id="{146BA26E-987B-DF1C-E669-FBA45FC3318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074" y="5663290"/>
            <a:ext cx="531925" cy="559921"/>
          </a:xfrm>
          <a:prstGeom prst="rect">
            <a:avLst/>
          </a:prstGeom>
        </p:spPr>
      </p:pic>
      <p:pic>
        <p:nvPicPr>
          <p:cNvPr id="14" name="그림 13" descr="그래픽, 스크린샷, 디자인, 큐브이(가) 표시된 사진&#10;&#10;자동 생성된 설명">
            <a:extLst>
              <a:ext uri="{FF2B5EF4-FFF2-40B4-BE49-F238E27FC236}">
                <a16:creationId xmlns:a16="http://schemas.microsoft.com/office/drawing/2014/main" id="{7B8353FA-7331-217B-F896-BAF5373B006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074" y="6249787"/>
            <a:ext cx="531925" cy="5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4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4BDD234-8A3D-66F4-C2A6-8B672F5888BF}"/>
              </a:ext>
            </a:extLst>
          </p:cNvPr>
          <p:cNvSpPr/>
          <p:nvPr/>
        </p:nvSpPr>
        <p:spPr>
          <a:xfrm>
            <a:off x="0" y="-1"/>
            <a:ext cx="12192000" cy="1106501"/>
          </a:xfrm>
          <a:prstGeom prst="rect">
            <a:avLst/>
          </a:prstGeom>
          <a:gradFill>
            <a:gsLst>
              <a:gs pos="0">
                <a:srgbClr val="18C6C2">
                  <a:alpha val="10000"/>
                </a:srgbClr>
              </a:gs>
              <a:gs pos="100000">
                <a:srgbClr val="18C6C2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44BA01-13DF-3B8D-5D76-3FFE91034B91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5B6675-123A-D796-2D6F-1AC28D7EED11}"/>
              </a:ext>
            </a:extLst>
          </p:cNvPr>
          <p:cNvGrpSpPr/>
          <p:nvPr/>
        </p:nvGrpSpPr>
        <p:grpSpPr>
          <a:xfrm>
            <a:off x="1191873" y="-2"/>
            <a:ext cx="11000127" cy="414939"/>
            <a:chOff x="1191873" y="-2"/>
            <a:chExt cx="11000127" cy="414939"/>
          </a:xfrm>
          <a:solidFill>
            <a:srgbClr val="18C6C2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8CA2C7C-9970-D255-DB33-8A753897E35B}"/>
                </a:ext>
              </a:extLst>
            </p:cNvPr>
            <p:cNvSpPr/>
            <p:nvPr/>
          </p:nvSpPr>
          <p:spPr>
            <a:xfrm>
              <a:off x="1191873" y="0"/>
              <a:ext cx="11000127" cy="691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사각형: 잘린 한쪽 모서리 9">
              <a:extLst>
                <a:ext uri="{FF2B5EF4-FFF2-40B4-BE49-F238E27FC236}">
                  <a16:creationId xmlns:a16="http://schemas.microsoft.com/office/drawing/2014/main" id="{3D0DB90A-0CCC-E2B6-CD9F-8C3A42AC6E0F}"/>
                </a:ext>
              </a:extLst>
            </p:cNvPr>
            <p:cNvSpPr/>
            <p:nvPr/>
          </p:nvSpPr>
          <p:spPr>
            <a:xfrm flipH="1" flipV="1">
              <a:off x="9581988" y="-2"/>
              <a:ext cx="2610011" cy="414939"/>
            </a:xfrm>
            <a:custGeom>
              <a:avLst/>
              <a:gdLst>
                <a:gd name="connsiteX0" fmla="*/ 0 w 2479382"/>
                <a:gd name="connsiteY0" fmla="*/ 0 h 414939"/>
                <a:gd name="connsiteX1" fmla="*/ 2271913 w 2479382"/>
                <a:gd name="connsiteY1" fmla="*/ 0 h 414939"/>
                <a:gd name="connsiteX2" fmla="*/ 2479382 w 2479382"/>
                <a:gd name="connsiteY2" fmla="*/ 207470 h 414939"/>
                <a:gd name="connsiteX3" fmla="*/ 2479382 w 2479382"/>
                <a:gd name="connsiteY3" fmla="*/ 414939 h 414939"/>
                <a:gd name="connsiteX4" fmla="*/ 0 w 2479382"/>
                <a:gd name="connsiteY4" fmla="*/ 414939 h 414939"/>
                <a:gd name="connsiteX5" fmla="*/ 0 w 2479382"/>
                <a:gd name="connsiteY5" fmla="*/ 0 h 414939"/>
                <a:gd name="connsiteX0" fmla="*/ 0 w 2479382"/>
                <a:gd name="connsiteY0" fmla="*/ 0 h 414939"/>
                <a:gd name="connsiteX1" fmla="*/ 2271913 w 2479382"/>
                <a:gd name="connsiteY1" fmla="*/ 0 h 414939"/>
                <a:gd name="connsiteX2" fmla="*/ 2479382 w 2479382"/>
                <a:gd name="connsiteY2" fmla="*/ 414939 h 414939"/>
                <a:gd name="connsiteX3" fmla="*/ 0 w 2479382"/>
                <a:gd name="connsiteY3" fmla="*/ 414939 h 414939"/>
                <a:gd name="connsiteX4" fmla="*/ 0 w 2479382"/>
                <a:gd name="connsiteY4" fmla="*/ 0 h 414939"/>
                <a:gd name="connsiteX0" fmla="*/ 0 w 2594643"/>
                <a:gd name="connsiteY0" fmla="*/ 0 h 422623"/>
                <a:gd name="connsiteX1" fmla="*/ 2271913 w 2594643"/>
                <a:gd name="connsiteY1" fmla="*/ 0 h 422623"/>
                <a:gd name="connsiteX2" fmla="*/ 2594643 w 2594643"/>
                <a:gd name="connsiteY2" fmla="*/ 422623 h 422623"/>
                <a:gd name="connsiteX3" fmla="*/ 0 w 2594643"/>
                <a:gd name="connsiteY3" fmla="*/ 414939 h 422623"/>
                <a:gd name="connsiteX4" fmla="*/ 0 w 2594643"/>
                <a:gd name="connsiteY4" fmla="*/ 0 h 422623"/>
                <a:gd name="connsiteX0" fmla="*/ 0 w 2610011"/>
                <a:gd name="connsiteY0" fmla="*/ 0 h 414939"/>
                <a:gd name="connsiteX1" fmla="*/ 2271913 w 2610011"/>
                <a:gd name="connsiteY1" fmla="*/ 0 h 414939"/>
                <a:gd name="connsiteX2" fmla="*/ 2610011 w 2610011"/>
                <a:gd name="connsiteY2" fmla="*/ 384203 h 414939"/>
                <a:gd name="connsiteX3" fmla="*/ 0 w 2610011"/>
                <a:gd name="connsiteY3" fmla="*/ 414939 h 414939"/>
                <a:gd name="connsiteX4" fmla="*/ 0 w 2610011"/>
                <a:gd name="connsiteY4" fmla="*/ 0 h 41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0011" h="414939">
                  <a:moveTo>
                    <a:pt x="0" y="0"/>
                  </a:moveTo>
                  <a:lnTo>
                    <a:pt x="2271913" y="0"/>
                  </a:lnTo>
                  <a:lnTo>
                    <a:pt x="2610011" y="384203"/>
                  </a:lnTo>
                  <a:lnTo>
                    <a:pt x="0" y="41493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91C594-E78A-9521-8E93-FEF0D5BEDDB4}"/>
              </a:ext>
            </a:extLst>
          </p:cNvPr>
          <p:cNvSpPr txBox="1"/>
          <p:nvPr/>
        </p:nvSpPr>
        <p:spPr>
          <a:xfrm>
            <a:off x="10224306" y="3383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CHAPTER 02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D274D-8A4D-E12E-D29F-372FE56C55B8}"/>
              </a:ext>
            </a:extLst>
          </p:cNvPr>
          <p:cNvSpPr txBox="1"/>
          <p:nvPr/>
        </p:nvSpPr>
        <p:spPr>
          <a:xfrm>
            <a:off x="396430" y="245887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참고사항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1713D-0BFA-7BAC-033D-9832FA18DDB3}"/>
              </a:ext>
            </a:extLst>
          </p:cNvPr>
          <p:cNvSpPr txBox="1"/>
          <p:nvPr/>
        </p:nvSpPr>
        <p:spPr>
          <a:xfrm>
            <a:off x="358010" y="445672"/>
            <a:ext cx="321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C6C2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파이썬 코드 수정할 부분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8C6C2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362955-1C09-BD35-AFD2-EFCDFB117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09" y="1830178"/>
            <a:ext cx="8566582" cy="335468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DB5BC1-A778-4EE3-36F8-8868D9FE1225}"/>
              </a:ext>
            </a:extLst>
          </p:cNvPr>
          <p:cNvSpPr/>
          <p:nvPr/>
        </p:nvSpPr>
        <p:spPr>
          <a:xfrm>
            <a:off x="1821335" y="2563423"/>
            <a:ext cx="1414019" cy="198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CEBAFE-7BB5-34BD-6568-A87FCCA1C67D}"/>
              </a:ext>
            </a:extLst>
          </p:cNvPr>
          <p:cNvCxnSpPr/>
          <p:nvPr/>
        </p:nvCxnSpPr>
        <p:spPr>
          <a:xfrm flipH="1">
            <a:off x="3243980" y="1483016"/>
            <a:ext cx="828136" cy="1080407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CDDB20-1A9C-E585-18A6-1C051D5122B0}"/>
              </a:ext>
            </a:extLst>
          </p:cNvPr>
          <p:cNvSpPr txBox="1"/>
          <p:nvPr/>
        </p:nvSpPr>
        <p:spPr>
          <a:xfrm>
            <a:off x="3956417" y="1190207"/>
            <a:ext cx="5003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PLC</a:t>
            </a:r>
            <a:r>
              <a:rPr lang="ko-KR" altLang="en-US" sz="2000" b="1"/>
              <a:t>측 이더넷 </a:t>
            </a:r>
            <a:r>
              <a:rPr lang="en-US" altLang="ko-KR" sz="2000" b="1"/>
              <a:t>ip </a:t>
            </a:r>
            <a:r>
              <a:rPr lang="ko-KR" altLang="en-US" sz="2000" b="1"/>
              <a:t>주소 변경시 수정할 것</a:t>
            </a:r>
          </a:p>
        </p:txBody>
      </p:sp>
    </p:spTree>
    <p:extLst>
      <p:ext uri="{BB962C8B-B14F-4D97-AF65-F5344CB8AC3E}">
        <p14:creationId xmlns:p14="http://schemas.microsoft.com/office/powerpoint/2010/main" val="190385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4BDD234-8A3D-66F4-C2A6-8B672F5888BF}"/>
              </a:ext>
            </a:extLst>
          </p:cNvPr>
          <p:cNvSpPr/>
          <p:nvPr/>
        </p:nvSpPr>
        <p:spPr>
          <a:xfrm>
            <a:off x="0" y="-1"/>
            <a:ext cx="12192000" cy="1106501"/>
          </a:xfrm>
          <a:prstGeom prst="rect">
            <a:avLst/>
          </a:prstGeom>
          <a:gradFill>
            <a:gsLst>
              <a:gs pos="0">
                <a:srgbClr val="40942C">
                  <a:alpha val="10000"/>
                </a:srgbClr>
              </a:gs>
              <a:gs pos="100000">
                <a:srgbClr val="40942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44BA01-13DF-3B8D-5D76-3FFE91034B91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5B6675-123A-D796-2D6F-1AC28D7EED11}"/>
              </a:ext>
            </a:extLst>
          </p:cNvPr>
          <p:cNvGrpSpPr/>
          <p:nvPr/>
        </p:nvGrpSpPr>
        <p:grpSpPr>
          <a:xfrm>
            <a:off x="1191873" y="-2"/>
            <a:ext cx="11000127" cy="414939"/>
            <a:chOff x="1191873" y="-2"/>
            <a:chExt cx="11000127" cy="414939"/>
          </a:xfrm>
          <a:solidFill>
            <a:srgbClr val="40942C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8CA2C7C-9970-D255-DB33-8A753897E35B}"/>
                </a:ext>
              </a:extLst>
            </p:cNvPr>
            <p:cNvSpPr/>
            <p:nvPr/>
          </p:nvSpPr>
          <p:spPr>
            <a:xfrm>
              <a:off x="1191873" y="0"/>
              <a:ext cx="11000127" cy="691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사각형: 잘린 한쪽 모서리 9">
              <a:extLst>
                <a:ext uri="{FF2B5EF4-FFF2-40B4-BE49-F238E27FC236}">
                  <a16:creationId xmlns:a16="http://schemas.microsoft.com/office/drawing/2014/main" id="{3D0DB90A-0CCC-E2B6-CD9F-8C3A42AC6E0F}"/>
                </a:ext>
              </a:extLst>
            </p:cNvPr>
            <p:cNvSpPr/>
            <p:nvPr/>
          </p:nvSpPr>
          <p:spPr>
            <a:xfrm flipH="1" flipV="1">
              <a:off x="9581988" y="-2"/>
              <a:ext cx="2610011" cy="414939"/>
            </a:xfrm>
            <a:custGeom>
              <a:avLst/>
              <a:gdLst>
                <a:gd name="connsiteX0" fmla="*/ 0 w 2479382"/>
                <a:gd name="connsiteY0" fmla="*/ 0 h 414939"/>
                <a:gd name="connsiteX1" fmla="*/ 2271913 w 2479382"/>
                <a:gd name="connsiteY1" fmla="*/ 0 h 414939"/>
                <a:gd name="connsiteX2" fmla="*/ 2479382 w 2479382"/>
                <a:gd name="connsiteY2" fmla="*/ 207470 h 414939"/>
                <a:gd name="connsiteX3" fmla="*/ 2479382 w 2479382"/>
                <a:gd name="connsiteY3" fmla="*/ 414939 h 414939"/>
                <a:gd name="connsiteX4" fmla="*/ 0 w 2479382"/>
                <a:gd name="connsiteY4" fmla="*/ 414939 h 414939"/>
                <a:gd name="connsiteX5" fmla="*/ 0 w 2479382"/>
                <a:gd name="connsiteY5" fmla="*/ 0 h 414939"/>
                <a:gd name="connsiteX0" fmla="*/ 0 w 2479382"/>
                <a:gd name="connsiteY0" fmla="*/ 0 h 414939"/>
                <a:gd name="connsiteX1" fmla="*/ 2271913 w 2479382"/>
                <a:gd name="connsiteY1" fmla="*/ 0 h 414939"/>
                <a:gd name="connsiteX2" fmla="*/ 2479382 w 2479382"/>
                <a:gd name="connsiteY2" fmla="*/ 414939 h 414939"/>
                <a:gd name="connsiteX3" fmla="*/ 0 w 2479382"/>
                <a:gd name="connsiteY3" fmla="*/ 414939 h 414939"/>
                <a:gd name="connsiteX4" fmla="*/ 0 w 2479382"/>
                <a:gd name="connsiteY4" fmla="*/ 0 h 414939"/>
                <a:gd name="connsiteX0" fmla="*/ 0 w 2594643"/>
                <a:gd name="connsiteY0" fmla="*/ 0 h 422623"/>
                <a:gd name="connsiteX1" fmla="*/ 2271913 w 2594643"/>
                <a:gd name="connsiteY1" fmla="*/ 0 h 422623"/>
                <a:gd name="connsiteX2" fmla="*/ 2594643 w 2594643"/>
                <a:gd name="connsiteY2" fmla="*/ 422623 h 422623"/>
                <a:gd name="connsiteX3" fmla="*/ 0 w 2594643"/>
                <a:gd name="connsiteY3" fmla="*/ 414939 h 422623"/>
                <a:gd name="connsiteX4" fmla="*/ 0 w 2594643"/>
                <a:gd name="connsiteY4" fmla="*/ 0 h 422623"/>
                <a:gd name="connsiteX0" fmla="*/ 0 w 2610011"/>
                <a:gd name="connsiteY0" fmla="*/ 0 h 414939"/>
                <a:gd name="connsiteX1" fmla="*/ 2271913 w 2610011"/>
                <a:gd name="connsiteY1" fmla="*/ 0 h 414939"/>
                <a:gd name="connsiteX2" fmla="*/ 2610011 w 2610011"/>
                <a:gd name="connsiteY2" fmla="*/ 384203 h 414939"/>
                <a:gd name="connsiteX3" fmla="*/ 0 w 2610011"/>
                <a:gd name="connsiteY3" fmla="*/ 414939 h 414939"/>
                <a:gd name="connsiteX4" fmla="*/ 0 w 2610011"/>
                <a:gd name="connsiteY4" fmla="*/ 0 h 41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0011" h="414939">
                  <a:moveTo>
                    <a:pt x="0" y="0"/>
                  </a:moveTo>
                  <a:lnTo>
                    <a:pt x="2271913" y="0"/>
                  </a:lnTo>
                  <a:lnTo>
                    <a:pt x="2610011" y="384203"/>
                  </a:lnTo>
                  <a:lnTo>
                    <a:pt x="0" y="41493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91C594-E78A-9521-8E93-FEF0D5BEDDB4}"/>
              </a:ext>
            </a:extLst>
          </p:cNvPr>
          <p:cNvSpPr txBox="1"/>
          <p:nvPr/>
        </p:nvSpPr>
        <p:spPr>
          <a:xfrm>
            <a:off x="10224306" y="3383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CHAPTER 03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D274D-8A4D-E12E-D29F-372FE56C55B8}"/>
              </a:ext>
            </a:extLst>
          </p:cNvPr>
          <p:cNvSpPr txBox="1"/>
          <p:nvPr/>
        </p:nvSpPr>
        <p:spPr>
          <a:xfrm>
            <a:off x="396430" y="245887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출력 결과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1713D-0BFA-7BAC-033D-9832FA18DDB3}"/>
              </a:ext>
            </a:extLst>
          </p:cNvPr>
          <p:cNvSpPr txBox="1"/>
          <p:nvPr/>
        </p:nvSpPr>
        <p:spPr>
          <a:xfrm>
            <a:off x="358010" y="445672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942C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정상 출력 결과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0942C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0C2E1D-D217-7C57-D619-37F30265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24" y="1803097"/>
            <a:ext cx="6443752" cy="34836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FFAF6A-5765-F83E-7413-EEA5EC472EFA}"/>
              </a:ext>
            </a:extLst>
          </p:cNvPr>
          <p:cNvSpPr txBox="1"/>
          <p:nvPr/>
        </p:nvSpPr>
        <p:spPr>
          <a:xfrm>
            <a:off x="6804049" y="3897913"/>
            <a:ext cx="5111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2</a:t>
            </a:r>
            <a:r>
              <a:rPr lang="ko-KR" altLang="en-US" sz="2000" b="1"/>
              <a:t>초에 한번 새로운 값이 추가됨</a:t>
            </a:r>
            <a:r>
              <a:rPr lang="en-US" altLang="ko-KR" sz="2000" b="1"/>
              <a:t>.</a:t>
            </a:r>
            <a:br>
              <a:rPr lang="en-US" altLang="ko-KR" sz="2000" b="1"/>
            </a:br>
            <a:endParaRPr lang="en-US" altLang="ko-KR" sz="2000" b="1"/>
          </a:p>
          <a:p>
            <a:pPr algn="ctr"/>
            <a:r>
              <a:rPr lang="ko-KR" altLang="en-US" sz="2000" b="1"/>
              <a:t>총 </a:t>
            </a:r>
            <a:r>
              <a:rPr lang="en-US" altLang="ko-KR" sz="2000" b="1"/>
              <a:t>1000</a:t>
            </a:r>
            <a:r>
              <a:rPr lang="ko-KR" altLang="en-US" sz="2000" b="1"/>
              <a:t>개의 값이 그래프로 표시됨</a:t>
            </a:r>
            <a:r>
              <a:rPr lang="en-US" altLang="ko-KR" sz="2000" b="1"/>
              <a:t>.</a:t>
            </a:r>
            <a:br>
              <a:rPr lang="en-US" altLang="ko-KR" sz="2000" b="1"/>
            </a:br>
            <a:endParaRPr lang="en-US" altLang="ko-KR" sz="2000" b="1"/>
          </a:p>
          <a:p>
            <a:pPr algn="ctr"/>
            <a:r>
              <a:rPr lang="ko-KR" altLang="en-US" sz="2000" b="1"/>
              <a:t>약 </a:t>
            </a:r>
            <a:r>
              <a:rPr lang="en-US" altLang="ko-KR" sz="2000" b="1"/>
              <a:t>33</a:t>
            </a:r>
            <a:r>
              <a:rPr lang="ko-KR" altLang="en-US" sz="2000" b="1"/>
              <a:t>분</a:t>
            </a:r>
            <a:r>
              <a:rPr lang="en-US" altLang="ko-KR" sz="2000" b="1"/>
              <a:t>(2000/60s)</a:t>
            </a:r>
            <a:r>
              <a:rPr lang="ko-KR" altLang="en-US" sz="2000" b="1"/>
              <a:t>부터</a:t>
            </a:r>
            <a:endParaRPr lang="en-US" altLang="ko-KR" sz="2000" b="1"/>
          </a:p>
          <a:p>
            <a:pPr algn="ctr"/>
            <a:r>
              <a:rPr lang="ko-KR" altLang="en-US" sz="2000" b="1"/>
              <a:t> 오래된 값은 사라지고 새로운 값이 추가됨</a:t>
            </a:r>
            <a:r>
              <a:rPr lang="en-US" altLang="ko-KR" sz="2000" b="1"/>
              <a:t>.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63655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F721B-9115-4F3D-C1E7-E58DCF409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7B27586-E9B5-BCC4-D0AA-D0E4B8CE735C}"/>
              </a:ext>
            </a:extLst>
          </p:cNvPr>
          <p:cNvSpPr/>
          <p:nvPr/>
        </p:nvSpPr>
        <p:spPr>
          <a:xfrm>
            <a:off x="0" y="-1"/>
            <a:ext cx="12192000" cy="1106501"/>
          </a:xfrm>
          <a:prstGeom prst="rect">
            <a:avLst/>
          </a:prstGeom>
          <a:gradFill>
            <a:gsLst>
              <a:gs pos="0">
                <a:srgbClr val="40942C">
                  <a:alpha val="10000"/>
                </a:srgbClr>
              </a:gs>
              <a:gs pos="100000">
                <a:srgbClr val="40942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AFA963-53FD-95D6-7C83-FD74156256D2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595F79-762A-AC66-994B-E08C104E597B}"/>
              </a:ext>
            </a:extLst>
          </p:cNvPr>
          <p:cNvGrpSpPr/>
          <p:nvPr/>
        </p:nvGrpSpPr>
        <p:grpSpPr>
          <a:xfrm>
            <a:off x="1191873" y="-2"/>
            <a:ext cx="11000127" cy="414939"/>
            <a:chOff x="1191873" y="-2"/>
            <a:chExt cx="11000127" cy="414939"/>
          </a:xfrm>
          <a:solidFill>
            <a:srgbClr val="40942C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3CEF68-8EDA-E821-F012-466DA1C10FB5}"/>
                </a:ext>
              </a:extLst>
            </p:cNvPr>
            <p:cNvSpPr/>
            <p:nvPr/>
          </p:nvSpPr>
          <p:spPr>
            <a:xfrm>
              <a:off x="1191873" y="0"/>
              <a:ext cx="11000127" cy="691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사각형: 잘린 한쪽 모서리 9">
              <a:extLst>
                <a:ext uri="{FF2B5EF4-FFF2-40B4-BE49-F238E27FC236}">
                  <a16:creationId xmlns:a16="http://schemas.microsoft.com/office/drawing/2014/main" id="{F884D843-DD0E-8C55-3AED-EB8E1C667A48}"/>
                </a:ext>
              </a:extLst>
            </p:cNvPr>
            <p:cNvSpPr/>
            <p:nvPr/>
          </p:nvSpPr>
          <p:spPr>
            <a:xfrm flipH="1" flipV="1">
              <a:off x="9581988" y="-2"/>
              <a:ext cx="2610011" cy="414939"/>
            </a:xfrm>
            <a:custGeom>
              <a:avLst/>
              <a:gdLst>
                <a:gd name="connsiteX0" fmla="*/ 0 w 2479382"/>
                <a:gd name="connsiteY0" fmla="*/ 0 h 414939"/>
                <a:gd name="connsiteX1" fmla="*/ 2271913 w 2479382"/>
                <a:gd name="connsiteY1" fmla="*/ 0 h 414939"/>
                <a:gd name="connsiteX2" fmla="*/ 2479382 w 2479382"/>
                <a:gd name="connsiteY2" fmla="*/ 207470 h 414939"/>
                <a:gd name="connsiteX3" fmla="*/ 2479382 w 2479382"/>
                <a:gd name="connsiteY3" fmla="*/ 414939 h 414939"/>
                <a:gd name="connsiteX4" fmla="*/ 0 w 2479382"/>
                <a:gd name="connsiteY4" fmla="*/ 414939 h 414939"/>
                <a:gd name="connsiteX5" fmla="*/ 0 w 2479382"/>
                <a:gd name="connsiteY5" fmla="*/ 0 h 414939"/>
                <a:gd name="connsiteX0" fmla="*/ 0 w 2479382"/>
                <a:gd name="connsiteY0" fmla="*/ 0 h 414939"/>
                <a:gd name="connsiteX1" fmla="*/ 2271913 w 2479382"/>
                <a:gd name="connsiteY1" fmla="*/ 0 h 414939"/>
                <a:gd name="connsiteX2" fmla="*/ 2479382 w 2479382"/>
                <a:gd name="connsiteY2" fmla="*/ 414939 h 414939"/>
                <a:gd name="connsiteX3" fmla="*/ 0 w 2479382"/>
                <a:gd name="connsiteY3" fmla="*/ 414939 h 414939"/>
                <a:gd name="connsiteX4" fmla="*/ 0 w 2479382"/>
                <a:gd name="connsiteY4" fmla="*/ 0 h 414939"/>
                <a:gd name="connsiteX0" fmla="*/ 0 w 2594643"/>
                <a:gd name="connsiteY0" fmla="*/ 0 h 422623"/>
                <a:gd name="connsiteX1" fmla="*/ 2271913 w 2594643"/>
                <a:gd name="connsiteY1" fmla="*/ 0 h 422623"/>
                <a:gd name="connsiteX2" fmla="*/ 2594643 w 2594643"/>
                <a:gd name="connsiteY2" fmla="*/ 422623 h 422623"/>
                <a:gd name="connsiteX3" fmla="*/ 0 w 2594643"/>
                <a:gd name="connsiteY3" fmla="*/ 414939 h 422623"/>
                <a:gd name="connsiteX4" fmla="*/ 0 w 2594643"/>
                <a:gd name="connsiteY4" fmla="*/ 0 h 422623"/>
                <a:gd name="connsiteX0" fmla="*/ 0 w 2610011"/>
                <a:gd name="connsiteY0" fmla="*/ 0 h 414939"/>
                <a:gd name="connsiteX1" fmla="*/ 2271913 w 2610011"/>
                <a:gd name="connsiteY1" fmla="*/ 0 h 414939"/>
                <a:gd name="connsiteX2" fmla="*/ 2610011 w 2610011"/>
                <a:gd name="connsiteY2" fmla="*/ 384203 h 414939"/>
                <a:gd name="connsiteX3" fmla="*/ 0 w 2610011"/>
                <a:gd name="connsiteY3" fmla="*/ 414939 h 414939"/>
                <a:gd name="connsiteX4" fmla="*/ 0 w 2610011"/>
                <a:gd name="connsiteY4" fmla="*/ 0 h 41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0011" h="414939">
                  <a:moveTo>
                    <a:pt x="0" y="0"/>
                  </a:moveTo>
                  <a:lnTo>
                    <a:pt x="2271913" y="0"/>
                  </a:lnTo>
                  <a:lnTo>
                    <a:pt x="2610011" y="384203"/>
                  </a:lnTo>
                  <a:lnTo>
                    <a:pt x="0" y="41493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F19C2C-3ED8-6F0B-8A7E-9ADB11FCCD79}"/>
              </a:ext>
            </a:extLst>
          </p:cNvPr>
          <p:cNvSpPr txBox="1"/>
          <p:nvPr/>
        </p:nvSpPr>
        <p:spPr>
          <a:xfrm>
            <a:off x="10224306" y="3383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CHAPTER 03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43752-91C2-5771-B66C-AD38FA375D1C}"/>
              </a:ext>
            </a:extLst>
          </p:cNvPr>
          <p:cNvSpPr txBox="1"/>
          <p:nvPr/>
        </p:nvSpPr>
        <p:spPr>
          <a:xfrm>
            <a:off x="396430" y="245887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출력 결과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84526-A3C9-E653-6148-9C73D45F8E50}"/>
              </a:ext>
            </a:extLst>
          </p:cNvPr>
          <p:cNvSpPr txBox="1"/>
          <p:nvPr/>
        </p:nvSpPr>
        <p:spPr>
          <a:xfrm>
            <a:off x="358010" y="445672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942C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정상 출력 결과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0942C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pic>
        <p:nvPicPr>
          <p:cNvPr id="5" name="그림 4" descr="텍스트, 번호, 평행, 문서이(가) 표시된 사진&#10;&#10;자동 생성된 설명">
            <a:extLst>
              <a:ext uri="{FF2B5EF4-FFF2-40B4-BE49-F238E27FC236}">
                <a16:creationId xmlns:a16="http://schemas.microsoft.com/office/drawing/2014/main" id="{BA4039B6-0603-7416-A1DF-6C040018E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08" y="1306285"/>
            <a:ext cx="3597152" cy="5224992"/>
          </a:xfrm>
          <a:prstGeom prst="rect">
            <a:avLst/>
          </a:prstGeom>
        </p:spPr>
      </p:pic>
      <p:sp>
        <p:nvSpPr>
          <p:cNvPr id="15" name="원호 14">
            <a:extLst>
              <a:ext uri="{FF2B5EF4-FFF2-40B4-BE49-F238E27FC236}">
                <a16:creationId xmlns:a16="http://schemas.microsoft.com/office/drawing/2014/main" id="{B7EF30D3-D617-A8E2-99E1-2136F514AF04}"/>
              </a:ext>
            </a:extLst>
          </p:cNvPr>
          <p:cNvSpPr/>
          <p:nvPr/>
        </p:nvSpPr>
        <p:spPr>
          <a:xfrm rot="2883674">
            <a:off x="3537639" y="1237124"/>
            <a:ext cx="2024510" cy="2000573"/>
          </a:xfrm>
          <a:prstGeom prst="arc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D525D-5E0B-3717-1AD1-7429D7BD6F52}"/>
              </a:ext>
            </a:extLst>
          </p:cNvPr>
          <p:cNvSpPr txBox="1"/>
          <p:nvPr/>
        </p:nvSpPr>
        <p:spPr>
          <a:xfrm>
            <a:off x="5540507" y="1551563"/>
            <a:ext cx="500378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PLC 40000</a:t>
            </a:r>
            <a:r>
              <a:rPr lang="ko-KR" altLang="en-US" sz="2400" b="1"/>
              <a:t>번 부터 불러와서</a:t>
            </a:r>
            <a:endParaRPr lang="en-US" altLang="ko-KR" sz="2400" b="1"/>
          </a:p>
          <a:p>
            <a:pPr algn="ctr"/>
            <a:r>
              <a:rPr lang="en-US" altLang="ko-KR" sz="2400"/>
              <a:t>5</a:t>
            </a:r>
            <a:r>
              <a:rPr lang="ko-KR" altLang="en-US" sz="2400"/>
              <a:t>번째</a:t>
            </a:r>
            <a:r>
              <a:rPr lang="en-US" altLang="ko-KR" sz="2400"/>
              <a:t>(40004), 12</a:t>
            </a:r>
            <a:r>
              <a:rPr lang="ko-KR" altLang="en-US" sz="2400"/>
              <a:t>번째</a:t>
            </a:r>
            <a:r>
              <a:rPr lang="en-US" altLang="ko-KR" sz="2400"/>
              <a:t>(40011),</a:t>
            </a:r>
            <a:br>
              <a:rPr lang="en-US" altLang="ko-KR" sz="2400"/>
            </a:br>
            <a:r>
              <a:rPr lang="en-US" altLang="ko-KR" sz="2400"/>
              <a:t>19</a:t>
            </a:r>
            <a:r>
              <a:rPr lang="ko-KR" altLang="en-US" sz="2400"/>
              <a:t>번째</a:t>
            </a:r>
            <a:r>
              <a:rPr lang="en-US" altLang="ko-KR" sz="2400"/>
              <a:t>, 26</a:t>
            </a:r>
            <a:r>
              <a:rPr lang="ko-KR" altLang="en-US" sz="2400"/>
              <a:t>번째</a:t>
            </a:r>
            <a:r>
              <a:rPr lang="en-US" altLang="ko-KR" sz="2400"/>
              <a:t>, 33</a:t>
            </a:r>
            <a:r>
              <a:rPr lang="ko-KR" altLang="en-US" sz="2400"/>
              <a:t>번째</a:t>
            </a:r>
            <a:r>
              <a:rPr lang="en-US" altLang="ko-KR" sz="2400"/>
              <a:t>, 40</a:t>
            </a:r>
            <a:r>
              <a:rPr lang="ko-KR" altLang="en-US" sz="2400"/>
              <a:t>번째 값</a:t>
            </a:r>
            <a:r>
              <a:rPr lang="ko-KR" altLang="en-US" sz="2400" b="1"/>
              <a:t>이 차례대로 그래프에 표시됨</a:t>
            </a:r>
            <a:r>
              <a:rPr lang="en-US" altLang="ko-KR" sz="2400" b="1"/>
              <a:t>.</a:t>
            </a:r>
            <a:br>
              <a:rPr lang="en-US" altLang="ko-KR" sz="2000" b="1"/>
            </a:b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53245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무료 산맥으로 둘러싸인 도시 지역 스톡 사진">
            <a:extLst>
              <a:ext uri="{FF2B5EF4-FFF2-40B4-BE49-F238E27FC236}">
                <a16:creationId xmlns:a16="http://schemas.microsoft.com/office/drawing/2014/main" id="{69E9BDB6-E62A-F02D-7C87-B89E051F1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" b="305"/>
          <a:stretch/>
        </p:blipFill>
        <p:spPr bwMode="auto">
          <a:xfrm>
            <a:off x="0" y="24542"/>
            <a:ext cx="12191999" cy="68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66A18D-AB28-93D2-F032-5F8D9083DFF7}"/>
              </a:ext>
            </a:extLst>
          </p:cNvPr>
          <p:cNvSpPr/>
          <p:nvPr/>
        </p:nvSpPr>
        <p:spPr>
          <a:xfrm>
            <a:off x="-2" y="-2"/>
            <a:ext cx="12192001" cy="6858002"/>
          </a:xfrm>
          <a:prstGeom prst="rect">
            <a:avLst/>
          </a:prstGeom>
          <a:gradFill>
            <a:gsLst>
              <a:gs pos="42000">
                <a:srgbClr val="E5F0F9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44BA01-13DF-3B8D-5D76-3FFE91034B91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CA2C7C-9970-D255-DB33-8A753897E35B}"/>
              </a:ext>
            </a:extLst>
          </p:cNvPr>
          <p:cNvSpPr/>
          <p:nvPr/>
        </p:nvSpPr>
        <p:spPr>
          <a:xfrm>
            <a:off x="1191873" y="0"/>
            <a:ext cx="11000127" cy="691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1713D-0BFA-7BAC-033D-9832FA18DDB3}"/>
              </a:ext>
            </a:extLst>
          </p:cNvPr>
          <p:cNvSpPr txBox="1"/>
          <p:nvPr/>
        </p:nvSpPr>
        <p:spPr>
          <a:xfrm>
            <a:off x="418108" y="1529120"/>
            <a:ext cx="31005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이상입니다</a:t>
            </a:r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.</a:t>
            </a:r>
          </a:p>
          <a:p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감사합니다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0F3FCF-4087-5716-70B0-C8D1952EFC43}"/>
              </a:ext>
            </a:extLst>
          </p:cNvPr>
          <p:cNvSpPr/>
          <p:nvPr/>
        </p:nvSpPr>
        <p:spPr>
          <a:xfrm>
            <a:off x="528367" y="3098781"/>
            <a:ext cx="5535549" cy="581872"/>
          </a:xfrm>
          <a:prstGeom prst="rect">
            <a:avLst/>
          </a:prstGeom>
          <a:gradFill>
            <a:gsLst>
              <a:gs pos="11000">
                <a:srgbClr val="0070C0"/>
              </a:gs>
              <a:gs pos="90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7D360-5CBF-0925-6750-72030DF3BF89}"/>
              </a:ext>
            </a:extLst>
          </p:cNvPr>
          <p:cNvSpPr txBox="1"/>
          <p:nvPr/>
        </p:nvSpPr>
        <p:spPr>
          <a:xfrm>
            <a:off x="658996" y="321898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2024.12.12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33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4BDD234-8A3D-66F4-C2A6-8B672F5888BF}"/>
              </a:ext>
            </a:extLst>
          </p:cNvPr>
          <p:cNvSpPr/>
          <p:nvPr/>
        </p:nvSpPr>
        <p:spPr>
          <a:xfrm>
            <a:off x="0" y="-1"/>
            <a:ext cx="12192000" cy="1106501"/>
          </a:xfrm>
          <a:prstGeom prst="rect">
            <a:avLst/>
          </a:prstGeom>
          <a:gradFill>
            <a:gsLst>
              <a:gs pos="0">
                <a:srgbClr val="0070C0">
                  <a:alpha val="10000"/>
                </a:srgbClr>
              </a:gs>
              <a:gs pos="100000">
                <a:srgbClr val="0070C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44BA01-13DF-3B8D-5D76-3FFE91034B91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CA2C7C-9970-D255-DB33-8A753897E35B}"/>
              </a:ext>
            </a:extLst>
          </p:cNvPr>
          <p:cNvSpPr/>
          <p:nvPr/>
        </p:nvSpPr>
        <p:spPr>
          <a:xfrm>
            <a:off x="1191873" y="0"/>
            <a:ext cx="11000127" cy="691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3D0DB90A-0CCC-E2B6-CD9F-8C3A42AC6E0F}"/>
              </a:ext>
            </a:extLst>
          </p:cNvPr>
          <p:cNvSpPr/>
          <p:nvPr/>
        </p:nvSpPr>
        <p:spPr>
          <a:xfrm flipH="1" flipV="1">
            <a:off x="9581988" y="-2"/>
            <a:ext cx="2610011" cy="414939"/>
          </a:xfrm>
          <a:custGeom>
            <a:avLst/>
            <a:gdLst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207470 h 414939"/>
              <a:gd name="connsiteX3" fmla="*/ 2479382 w 2479382"/>
              <a:gd name="connsiteY3" fmla="*/ 414939 h 414939"/>
              <a:gd name="connsiteX4" fmla="*/ 0 w 2479382"/>
              <a:gd name="connsiteY4" fmla="*/ 414939 h 414939"/>
              <a:gd name="connsiteX5" fmla="*/ 0 w 2479382"/>
              <a:gd name="connsiteY5" fmla="*/ 0 h 414939"/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414939 h 414939"/>
              <a:gd name="connsiteX3" fmla="*/ 0 w 2479382"/>
              <a:gd name="connsiteY3" fmla="*/ 414939 h 414939"/>
              <a:gd name="connsiteX4" fmla="*/ 0 w 2479382"/>
              <a:gd name="connsiteY4" fmla="*/ 0 h 414939"/>
              <a:gd name="connsiteX0" fmla="*/ 0 w 2594643"/>
              <a:gd name="connsiteY0" fmla="*/ 0 h 422623"/>
              <a:gd name="connsiteX1" fmla="*/ 2271913 w 2594643"/>
              <a:gd name="connsiteY1" fmla="*/ 0 h 422623"/>
              <a:gd name="connsiteX2" fmla="*/ 2594643 w 2594643"/>
              <a:gd name="connsiteY2" fmla="*/ 422623 h 422623"/>
              <a:gd name="connsiteX3" fmla="*/ 0 w 2594643"/>
              <a:gd name="connsiteY3" fmla="*/ 414939 h 422623"/>
              <a:gd name="connsiteX4" fmla="*/ 0 w 2594643"/>
              <a:gd name="connsiteY4" fmla="*/ 0 h 422623"/>
              <a:gd name="connsiteX0" fmla="*/ 0 w 2610011"/>
              <a:gd name="connsiteY0" fmla="*/ 0 h 414939"/>
              <a:gd name="connsiteX1" fmla="*/ 2271913 w 2610011"/>
              <a:gd name="connsiteY1" fmla="*/ 0 h 414939"/>
              <a:gd name="connsiteX2" fmla="*/ 2610011 w 2610011"/>
              <a:gd name="connsiteY2" fmla="*/ 384203 h 414939"/>
              <a:gd name="connsiteX3" fmla="*/ 0 w 2610011"/>
              <a:gd name="connsiteY3" fmla="*/ 414939 h 414939"/>
              <a:gd name="connsiteX4" fmla="*/ 0 w 2610011"/>
              <a:gd name="connsiteY4" fmla="*/ 0 h 41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0011" h="414939">
                <a:moveTo>
                  <a:pt x="0" y="0"/>
                </a:moveTo>
                <a:lnTo>
                  <a:pt x="2271913" y="0"/>
                </a:lnTo>
                <a:lnTo>
                  <a:pt x="2610011" y="384203"/>
                </a:lnTo>
                <a:lnTo>
                  <a:pt x="0" y="41493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1C594-E78A-9521-8E93-FEF0D5BEDDB4}"/>
              </a:ext>
            </a:extLst>
          </p:cNvPr>
          <p:cNvSpPr txBox="1"/>
          <p:nvPr/>
        </p:nvSpPr>
        <p:spPr>
          <a:xfrm>
            <a:off x="10224306" y="3383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CHAPTER 01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D274D-8A4D-E12E-D29F-372FE56C55B8}"/>
              </a:ext>
            </a:extLst>
          </p:cNvPr>
          <p:cNvSpPr txBox="1"/>
          <p:nvPr/>
        </p:nvSpPr>
        <p:spPr>
          <a:xfrm>
            <a:off x="396430" y="2458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PLC 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 세팅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1713D-0BFA-7BAC-033D-9832FA18DDB3}"/>
              </a:ext>
            </a:extLst>
          </p:cNvPr>
          <p:cNvSpPr txBox="1"/>
          <p:nvPr/>
        </p:nvSpPr>
        <p:spPr>
          <a:xfrm>
            <a:off x="358010" y="445672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PLC </a:t>
            </a:r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이더넷 </a:t>
            </a:r>
            <a:r>
              <a:rPr lang="en-US" altLang="ko-KR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IP </a:t>
            </a:r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세팅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7F1546-BA64-CFB9-C030-EF772166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73" y="1216324"/>
            <a:ext cx="3599573" cy="5090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F65D7B-17AC-7FC9-9DDB-7FCABD5FB9E8}"/>
              </a:ext>
            </a:extLst>
          </p:cNvPr>
          <p:cNvSpPr txBox="1"/>
          <p:nvPr/>
        </p:nvSpPr>
        <p:spPr>
          <a:xfrm>
            <a:off x="5831457" y="2455017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수정하면 파이썬 코드 수정이 필요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7B468B92-E91D-9232-2496-F8F37733CE29}"/>
              </a:ext>
            </a:extLst>
          </p:cNvPr>
          <p:cNvCxnSpPr>
            <a:cxnSpLocks/>
          </p:cNvCxnSpPr>
          <p:nvPr/>
        </p:nvCxnSpPr>
        <p:spPr>
          <a:xfrm flipH="1">
            <a:off x="3915978" y="2639683"/>
            <a:ext cx="1915479" cy="26138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EF2B7-A91A-C8EE-2DD8-65C822C63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302ACB0-A0B6-BF20-4AB7-E6F9C3E65EE1}"/>
              </a:ext>
            </a:extLst>
          </p:cNvPr>
          <p:cNvSpPr/>
          <p:nvPr/>
        </p:nvSpPr>
        <p:spPr>
          <a:xfrm>
            <a:off x="0" y="-1"/>
            <a:ext cx="12192000" cy="1106501"/>
          </a:xfrm>
          <a:prstGeom prst="rect">
            <a:avLst/>
          </a:prstGeom>
          <a:gradFill>
            <a:gsLst>
              <a:gs pos="0">
                <a:srgbClr val="0070C0">
                  <a:alpha val="10000"/>
                </a:srgbClr>
              </a:gs>
              <a:gs pos="100000">
                <a:srgbClr val="0070C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D42A2-F888-9E43-3D80-251CE8BB26C8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EF90A4-E9CD-D682-9735-7B766BA45BD7}"/>
              </a:ext>
            </a:extLst>
          </p:cNvPr>
          <p:cNvSpPr/>
          <p:nvPr/>
        </p:nvSpPr>
        <p:spPr>
          <a:xfrm>
            <a:off x="1191873" y="0"/>
            <a:ext cx="11000127" cy="691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4795A88C-F0D9-B22D-AA5B-5664F4601E55}"/>
              </a:ext>
            </a:extLst>
          </p:cNvPr>
          <p:cNvSpPr/>
          <p:nvPr/>
        </p:nvSpPr>
        <p:spPr>
          <a:xfrm flipH="1" flipV="1">
            <a:off x="9581988" y="-2"/>
            <a:ext cx="2610011" cy="414939"/>
          </a:xfrm>
          <a:custGeom>
            <a:avLst/>
            <a:gdLst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207470 h 414939"/>
              <a:gd name="connsiteX3" fmla="*/ 2479382 w 2479382"/>
              <a:gd name="connsiteY3" fmla="*/ 414939 h 414939"/>
              <a:gd name="connsiteX4" fmla="*/ 0 w 2479382"/>
              <a:gd name="connsiteY4" fmla="*/ 414939 h 414939"/>
              <a:gd name="connsiteX5" fmla="*/ 0 w 2479382"/>
              <a:gd name="connsiteY5" fmla="*/ 0 h 414939"/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414939 h 414939"/>
              <a:gd name="connsiteX3" fmla="*/ 0 w 2479382"/>
              <a:gd name="connsiteY3" fmla="*/ 414939 h 414939"/>
              <a:gd name="connsiteX4" fmla="*/ 0 w 2479382"/>
              <a:gd name="connsiteY4" fmla="*/ 0 h 414939"/>
              <a:gd name="connsiteX0" fmla="*/ 0 w 2594643"/>
              <a:gd name="connsiteY0" fmla="*/ 0 h 422623"/>
              <a:gd name="connsiteX1" fmla="*/ 2271913 w 2594643"/>
              <a:gd name="connsiteY1" fmla="*/ 0 h 422623"/>
              <a:gd name="connsiteX2" fmla="*/ 2594643 w 2594643"/>
              <a:gd name="connsiteY2" fmla="*/ 422623 h 422623"/>
              <a:gd name="connsiteX3" fmla="*/ 0 w 2594643"/>
              <a:gd name="connsiteY3" fmla="*/ 414939 h 422623"/>
              <a:gd name="connsiteX4" fmla="*/ 0 w 2594643"/>
              <a:gd name="connsiteY4" fmla="*/ 0 h 422623"/>
              <a:gd name="connsiteX0" fmla="*/ 0 w 2610011"/>
              <a:gd name="connsiteY0" fmla="*/ 0 h 414939"/>
              <a:gd name="connsiteX1" fmla="*/ 2271913 w 2610011"/>
              <a:gd name="connsiteY1" fmla="*/ 0 h 414939"/>
              <a:gd name="connsiteX2" fmla="*/ 2610011 w 2610011"/>
              <a:gd name="connsiteY2" fmla="*/ 384203 h 414939"/>
              <a:gd name="connsiteX3" fmla="*/ 0 w 2610011"/>
              <a:gd name="connsiteY3" fmla="*/ 414939 h 414939"/>
              <a:gd name="connsiteX4" fmla="*/ 0 w 2610011"/>
              <a:gd name="connsiteY4" fmla="*/ 0 h 41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0011" h="414939">
                <a:moveTo>
                  <a:pt x="0" y="0"/>
                </a:moveTo>
                <a:lnTo>
                  <a:pt x="2271913" y="0"/>
                </a:lnTo>
                <a:lnTo>
                  <a:pt x="2610011" y="384203"/>
                </a:lnTo>
                <a:lnTo>
                  <a:pt x="0" y="41493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DDAFE-035A-6B15-13CB-3A253E953E7F}"/>
              </a:ext>
            </a:extLst>
          </p:cNvPr>
          <p:cNvSpPr txBox="1"/>
          <p:nvPr/>
        </p:nvSpPr>
        <p:spPr>
          <a:xfrm>
            <a:off x="10224306" y="3383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CHAPTER 01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B38FC-31C0-B5EE-53B0-EC4D57FABAF1}"/>
              </a:ext>
            </a:extLst>
          </p:cNvPr>
          <p:cNvSpPr txBox="1"/>
          <p:nvPr/>
        </p:nvSpPr>
        <p:spPr>
          <a:xfrm>
            <a:off x="396430" y="2458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PLC 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 세팅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16CE6-7694-159A-A0DF-A50A4D9F322B}"/>
              </a:ext>
            </a:extLst>
          </p:cNvPr>
          <p:cNvSpPr txBox="1"/>
          <p:nvPr/>
        </p:nvSpPr>
        <p:spPr>
          <a:xfrm>
            <a:off x="358010" y="445672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PLC </a:t>
            </a:r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모드버스 세팅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B10082-E56E-3DD4-6436-195D50D8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27" y="1808036"/>
            <a:ext cx="2826525" cy="39975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B8E01E-4058-9E53-EEC6-5CE17FD57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714" y="1106500"/>
            <a:ext cx="5457825" cy="52959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386D51A-E2C8-6EC0-8D1F-D8C6A2ECDD29}"/>
              </a:ext>
            </a:extLst>
          </p:cNvPr>
          <p:cNvCxnSpPr/>
          <p:nvPr/>
        </p:nvCxnSpPr>
        <p:spPr>
          <a:xfrm flipH="1">
            <a:off x="2820462" y="3856423"/>
            <a:ext cx="828136" cy="1080407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7E7AF8B-BC58-30B2-6A70-1313216AB14D}"/>
              </a:ext>
            </a:extLst>
          </p:cNvPr>
          <p:cNvCxnSpPr>
            <a:cxnSpLocks/>
          </p:cNvCxnSpPr>
          <p:nvPr/>
        </p:nvCxnSpPr>
        <p:spPr>
          <a:xfrm flipH="1">
            <a:off x="7831053" y="2622430"/>
            <a:ext cx="1750935" cy="531431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그림 14" descr="텍스트, 번호, 평행, 문서이(가) 표시된 사진&#10;&#10;자동 생성된 설명">
            <a:extLst>
              <a:ext uri="{FF2B5EF4-FFF2-40B4-BE49-F238E27FC236}">
                <a16:creationId xmlns:a16="http://schemas.microsoft.com/office/drawing/2014/main" id="{5AF6EF7A-B171-8507-FAD6-EA49F604C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01" y="3038098"/>
            <a:ext cx="2316158" cy="33643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54CBF8-7B5A-308B-F0F8-21CE95EA85A2}"/>
              </a:ext>
            </a:extLst>
          </p:cNvPr>
          <p:cNvSpPr txBox="1"/>
          <p:nvPr/>
        </p:nvSpPr>
        <p:spPr>
          <a:xfrm>
            <a:off x="9692949" y="2127518"/>
            <a:ext cx="2177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어드레스맵 기준 </a:t>
            </a:r>
            <a:r>
              <a:rPr lang="en-US" altLang="ko-KR" sz="2000" b="1"/>
              <a:t>40000</a:t>
            </a:r>
            <a:r>
              <a:rPr lang="ko-KR" altLang="en-US" sz="2000" b="1"/>
              <a:t>번 기입</a:t>
            </a:r>
          </a:p>
        </p:txBody>
      </p:sp>
    </p:spTree>
    <p:extLst>
      <p:ext uri="{BB962C8B-B14F-4D97-AF65-F5344CB8AC3E}">
        <p14:creationId xmlns:p14="http://schemas.microsoft.com/office/powerpoint/2010/main" val="413113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8B151-CC1D-48E5-164B-7F09DBAA6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A346E1A-B284-14DC-5003-D56DA9629616}"/>
              </a:ext>
            </a:extLst>
          </p:cNvPr>
          <p:cNvSpPr/>
          <p:nvPr/>
        </p:nvSpPr>
        <p:spPr>
          <a:xfrm>
            <a:off x="0" y="-1"/>
            <a:ext cx="12192000" cy="1106501"/>
          </a:xfrm>
          <a:prstGeom prst="rect">
            <a:avLst/>
          </a:prstGeom>
          <a:gradFill>
            <a:gsLst>
              <a:gs pos="0">
                <a:srgbClr val="0070C0">
                  <a:alpha val="10000"/>
                </a:srgbClr>
              </a:gs>
              <a:gs pos="100000">
                <a:srgbClr val="0070C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5FA51E-F414-71B4-87D4-CAF395206766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4FE262-9135-47DF-3AEF-4712315E3577}"/>
              </a:ext>
            </a:extLst>
          </p:cNvPr>
          <p:cNvSpPr/>
          <p:nvPr/>
        </p:nvSpPr>
        <p:spPr>
          <a:xfrm>
            <a:off x="1191873" y="0"/>
            <a:ext cx="11000127" cy="691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7EB3C1C7-32B0-12F1-6F2B-B287B038AAEA}"/>
              </a:ext>
            </a:extLst>
          </p:cNvPr>
          <p:cNvSpPr/>
          <p:nvPr/>
        </p:nvSpPr>
        <p:spPr>
          <a:xfrm flipH="1" flipV="1">
            <a:off x="9581988" y="-2"/>
            <a:ext cx="2610011" cy="414939"/>
          </a:xfrm>
          <a:custGeom>
            <a:avLst/>
            <a:gdLst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207470 h 414939"/>
              <a:gd name="connsiteX3" fmla="*/ 2479382 w 2479382"/>
              <a:gd name="connsiteY3" fmla="*/ 414939 h 414939"/>
              <a:gd name="connsiteX4" fmla="*/ 0 w 2479382"/>
              <a:gd name="connsiteY4" fmla="*/ 414939 h 414939"/>
              <a:gd name="connsiteX5" fmla="*/ 0 w 2479382"/>
              <a:gd name="connsiteY5" fmla="*/ 0 h 414939"/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414939 h 414939"/>
              <a:gd name="connsiteX3" fmla="*/ 0 w 2479382"/>
              <a:gd name="connsiteY3" fmla="*/ 414939 h 414939"/>
              <a:gd name="connsiteX4" fmla="*/ 0 w 2479382"/>
              <a:gd name="connsiteY4" fmla="*/ 0 h 414939"/>
              <a:gd name="connsiteX0" fmla="*/ 0 w 2594643"/>
              <a:gd name="connsiteY0" fmla="*/ 0 h 422623"/>
              <a:gd name="connsiteX1" fmla="*/ 2271913 w 2594643"/>
              <a:gd name="connsiteY1" fmla="*/ 0 h 422623"/>
              <a:gd name="connsiteX2" fmla="*/ 2594643 w 2594643"/>
              <a:gd name="connsiteY2" fmla="*/ 422623 h 422623"/>
              <a:gd name="connsiteX3" fmla="*/ 0 w 2594643"/>
              <a:gd name="connsiteY3" fmla="*/ 414939 h 422623"/>
              <a:gd name="connsiteX4" fmla="*/ 0 w 2594643"/>
              <a:gd name="connsiteY4" fmla="*/ 0 h 422623"/>
              <a:gd name="connsiteX0" fmla="*/ 0 w 2610011"/>
              <a:gd name="connsiteY0" fmla="*/ 0 h 414939"/>
              <a:gd name="connsiteX1" fmla="*/ 2271913 w 2610011"/>
              <a:gd name="connsiteY1" fmla="*/ 0 h 414939"/>
              <a:gd name="connsiteX2" fmla="*/ 2610011 w 2610011"/>
              <a:gd name="connsiteY2" fmla="*/ 384203 h 414939"/>
              <a:gd name="connsiteX3" fmla="*/ 0 w 2610011"/>
              <a:gd name="connsiteY3" fmla="*/ 414939 h 414939"/>
              <a:gd name="connsiteX4" fmla="*/ 0 w 2610011"/>
              <a:gd name="connsiteY4" fmla="*/ 0 h 41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0011" h="414939">
                <a:moveTo>
                  <a:pt x="0" y="0"/>
                </a:moveTo>
                <a:lnTo>
                  <a:pt x="2271913" y="0"/>
                </a:lnTo>
                <a:lnTo>
                  <a:pt x="2610011" y="384203"/>
                </a:lnTo>
                <a:lnTo>
                  <a:pt x="0" y="41493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B7FA8-69A6-BE28-3220-64A5246B9EBA}"/>
              </a:ext>
            </a:extLst>
          </p:cNvPr>
          <p:cNvSpPr txBox="1"/>
          <p:nvPr/>
        </p:nvSpPr>
        <p:spPr>
          <a:xfrm>
            <a:off x="10224306" y="3383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CHAPTER 01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9516C-E813-4EED-4FC7-10937D088C4A}"/>
              </a:ext>
            </a:extLst>
          </p:cNvPr>
          <p:cNvSpPr txBox="1"/>
          <p:nvPr/>
        </p:nvSpPr>
        <p:spPr>
          <a:xfrm>
            <a:off x="396430" y="245887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파이썬 세팅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C7EE9-3B8F-30DE-579B-43B07F414A51}"/>
              </a:ext>
            </a:extLst>
          </p:cNvPr>
          <p:cNvSpPr txBox="1"/>
          <p:nvPr/>
        </p:nvSpPr>
        <p:spPr>
          <a:xfrm>
            <a:off x="358010" y="445672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파이썬 설치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8FDC04-7B5E-58A8-65A2-47E0323E8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77" y="1596842"/>
            <a:ext cx="7823445" cy="366431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100F3A-903F-19FB-1AD7-1E943D82CA74}"/>
              </a:ext>
            </a:extLst>
          </p:cNvPr>
          <p:cNvCxnSpPr/>
          <p:nvPr/>
        </p:nvCxnSpPr>
        <p:spPr>
          <a:xfrm flipH="1">
            <a:off x="4442604" y="1343616"/>
            <a:ext cx="828136" cy="1080407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673B94A-122E-934E-1442-F7193CDD1DC9}"/>
              </a:ext>
            </a:extLst>
          </p:cNvPr>
          <p:cNvCxnSpPr/>
          <p:nvPr/>
        </p:nvCxnSpPr>
        <p:spPr>
          <a:xfrm flipH="1">
            <a:off x="6093126" y="2073986"/>
            <a:ext cx="828136" cy="1080407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46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961F4-09E1-6653-CD59-348318125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A06E6D-4F43-3E83-A347-2C2228B61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519237"/>
            <a:ext cx="6219825" cy="3819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ACB9E19-8BE3-0D73-DBA5-55B60706D04F}"/>
              </a:ext>
            </a:extLst>
          </p:cNvPr>
          <p:cNvSpPr/>
          <p:nvPr/>
        </p:nvSpPr>
        <p:spPr>
          <a:xfrm>
            <a:off x="0" y="-1"/>
            <a:ext cx="12192000" cy="1106501"/>
          </a:xfrm>
          <a:prstGeom prst="rect">
            <a:avLst/>
          </a:prstGeom>
          <a:gradFill>
            <a:gsLst>
              <a:gs pos="0">
                <a:srgbClr val="0070C0">
                  <a:alpha val="10000"/>
                </a:srgbClr>
              </a:gs>
              <a:gs pos="100000">
                <a:srgbClr val="0070C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EF193F-0A69-25F4-00E7-4577440FC918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A952-B71A-97FE-9981-5ED8ECFD5818}"/>
              </a:ext>
            </a:extLst>
          </p:cNvPr>
          <p:cNvSpPr/>
          <p:nvPr/>
        </p:nvSpPr>
        <p:spPr>
          <a:xfrm>
            <a:off x="1191873" y="0"/>
            <a:ext cx="11000127" cy="691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26402A34-D9FB-E088-3BEC-092467C465A7}"/>
              </a:ext>
            </a:extLst>
          </p:cNvPr>
          <p:cNvSpPr/>
          <p:nvPr/>
        </p:nvSpPr>
        <p:spPr>
          <a:xfrm flipH="1" flipV="1">
            <a:off x="9581988" y="-2"/>
            <a:ext cx="2610011" cy="414939"/>
          </a:xfrm>
          <a:custGeom>
            <a:avLst/>
            <a:gdLst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207470 h 414939"/>
              <a:gd name="connsiteX3" fmla="*/ 2479382 w 2479382"/>
              <a:gd name="connsiteY3" fmla="*/ 414939 h 414939"/>
              <a:gd name="connsiteX4" fmla="*/ 0 w 2479382"/>
              <a:gd name="connsiteY4" fmla="*/ 414939 h 414939"/>
              <a:gd name="connsiteX5" fmla="*/ 0 w 2479382"/>
              <a:gd name="connsiteY5" fmla="*/ 0 h 414939"/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414939 h 414939"/>
              <a:gd name="connsiteX3" fmla="*/ 0 w 2479382"/>
              <a:gd name="connsiteY3" fmla="*/ 414939 h 414939"/>
              <a:gd name="connsiteX4" fmla="*/ 0 w 2479382"/>
              <a:gd name="connsiteY4" fmla="*/ 0 h 414939"/>
              <a:gd name="connsiteX0" fmla="*/ 0 w 2594643"/>
              <a:gd name="connsiteY0" fmla="*/ 0 h 422623"/>
              <a:gd name="connsiteX1" fmla="*/ 2271913 w 2594643"/>
              <a:gd name="connsiteY1" fmla="*/ 0 h 422623"/>
              <a:gd name="connsiteX2" fmla="*/ 2594643 w 2594643"/>
              <a:gd name="connsiteY2" fmla="*/ 422623 h 422623"/>
              <a:gd name="connsiteX3" fmla="*/ 0 w 2594643"/>
              <a:gd name="connsiteY3" fmla="*/ 414939 h 422623"/>
              <a:gd name="connsiteX4" fmla="*/ 0 w 2594643"/>
              <a:gd name="connsiteY4" fmla="*/ 0 h 422623"/>
              <a:gd name="connsiteX0" fmla="*/ 0 w 2610011"/>
              <a:gd name="connsiteY0" fmla="*/ 0 h 414939"/>
              <a:gd name="connsiteX1" fmla="*/ 2271913 w 2610011"/>
              <a:gd name="connsiteY1" fmla="*/ 0 h 414939"/>
              <a:gd name="connsiteX2" fmla="*/ 2610011 w 2610011"/>
              <a:gd name="connsiteY2" fmla="*/ 384203 h 414939"/>
              <a:gd name="connsiteX3" fmla="*/ 0 w 2610011"/>
              <a:gd name="connsiteY3" fmla="*/ 414939 h 414939"/>
              <a:gd name="connsiteX4" fmla="*/ 0 w 2610011"/>
              <a:gd name="connsiteY4" fmla="*/ 0 h 41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0011" h="414939">
                <a:moveTo>
                  <a:pt x="0" y="0"/>
                </a:moveTo>
                <a:lnTo>
                  <a:pt x="2271913" y="0"/>
                </a:lnTo>
                <a:lnTo>
                  <a:pt x="2610011" y="384203"/>
                </a:lnTo>
                <a:lnTo>
                  <a:pt x="0" y="41493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449A3-7861-AB3C-8C43-3AFF8CD1B36D}"/>
              </a:ext>
            </a:extLst>
          </p:cNvPr>
          <p:cNvSpPr txBox="1"/>
          <p:nvPr/>
        </p:nvSpPr>
        <p:spPr>
          <a:xfrm>
            <a:off x="10224306" y="3383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CHAPTER 01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58951-09F8-A900-6CAD-65B65F4A1862}"/>
              </a:ext>
            </a:extLst>
          </p:cNvPr>
          <p:cNvSpPr txBox="1"/>
          <p:nvPr/>
        </p:nvSpPr>
        <p:spPr>
          <a:xfrm>
            <a:off x="396430" y="245887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파이썬 세팅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1448F-E61E-0DE9-460A-5F12945C0021}"/>
              </a:ext>
            </a:extLst>
          </p:cNvPr>
          <p:cNvSpPr txBox="1"/>
          <p:nvPr/>
        </p:nvSpPr>
        <p:spPr>
          <a:xfrm>
            <a:off x="358010" y="445672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파이썬 설치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B81B02-C7D9-30C4-40B4-A823BE329C1D}"/>
              </a:ext>
            </a:extLst>
          </p:cNvPr>
          <p:cNvCxnSpPr/>
          <p:nvPr/>
        </p:nvCxnSpPr>
        <p:spPr>
          <a:xfrm flipH="1">
            <a:off x="5863800" y="1895707"/>
            <a:ext cx="828136" cy="1080407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20BE88C-9881-9715-1840-4AE64612C60E}"/>
              </a:ext>
            </a:extLst>
          </p:cNvPr>
          <p:cNvCxnSpPr>
            <a:cxnSpLocks/>
          </p:cNvCxnSpPr>
          <p:nvPr/>
        </p:nvCxnSpPr>
        <p:spPr>
          <a:xfrm flipV="1">
            <a:off x="3985404" y="5124092"/>
            <a:ext cx="706552" cy="44857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F6DA22D-5836-1B77-6BE6-99F6F288339A}"/>
              </a:ext>
            </a:extLst>
          </p:cNvPr>
          <p:cNvSpPr txBox="1"/>
          <p:nvPr/>
        </p:nvSpPr>
        <p:spPr>
          <a:xfrm>
            <a:off x="306709" y="5338762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>
                <a:solidFill>
                  <a:srgbClr val="FF0000"/>
                </a:solidFill>
              </a:rPr>
              <a:t>반드시 체크</a:t>
            </a:r>
          </a:p>
        </p:txBody>
      </p:sp>
    </p:spTree>
    <p:extLst>
      <p:ext uri="{BB962C8B-B14F-4D97-AF65-F5344CB8AC3E}">
        <p14:creationId xmlns:p14="http://schemas.microsoft.com/office/powerpoint/2010/main" val="62264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C382E-31D1-EBF5-B2A2-21D28F59F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69FFFC-774C-3417-5ACC-2C80B8EE2CDF}"/>
              </a:ext>
            </a:extLst>
          </p:cNvPr>
          <p:cNvSpPr/>
          <p:nvPr/>
        </p:nvSpPr>
        <p:spPr>
          <a:xfrm>
            <a:off x="0" y="-1"/>
            <a:ext cx="12192000" cy="1106501"/>
          </a:xfrm>
          <a:prstGeom prst="rect">
            <a:avLst/>
          </a:prstGeom>
          <a:gradFill>
            <a:gsLst>
              <a:gs pos="0">
                <a:srgbClr val="0070C0">
                  <a:alpha val="10000"/>
                </a:srgbClr>
              </a:gs>
              <a:gs pos="100000">
                <a:srgbClr val="0070C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730772-EF18-910E-FEC5-7DE1A8C4479E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6C7182-AB1A-1F96-2754-55F149B3D50C}"/>
              </a:ext>
            </a:extLst>
          </p:cNvPr>
          <p:cNvSpPr/>
          <p:nvPr/>
        </p:nvSpPr>
        <p:spPr>
          <a:xfrm>
            <a:off x="1191873" y="0"/>
            <a:ext cx="11000127" cy="691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BB88DBD7-22CE-ECA9-3982-EFBD467E6164}"/>
              </a:ext>
            </a:extLst>
          </p:cNvPr>
          <p:cNvSpPr/>
          <p:nvPr/>
        </p:nvSpPr>
        <p:spPr>
          <a:xfrm flipH="1" flipV="1">
            <a:off x="9581988" y="-2"/>
            <a:ext cx="2610011" cy="414939"/>
          </a:xfrm>
          <a:custGeom>
            <a:avLst/>
            <a:gdLst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207470 h 414939"/>
              <a:gd name="connsiteX3" fmla="*/ 2479382 w 2479382"/>
              <a:gd name="connsiteY3" fmla="*/ 414939 h 414939"/>
              <a:gd name="connsiteX4" fmla="*/ 0 w 2479382"/>
              <a:gd name="connsiteY4" fmla="*/ 414939 h 414939"/>
              <a:gd name="connsiteX5" fmla="*/ 0 w 2479382"/>
              <a:gd name="connsiteY5" fmla="*/ 0 h 414939"/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414939 h 414939"/>
              <a:gd name="connsiteX3" fmla="*/ 0 w 2479382"/>
              <a:gd name="connsiteY3" fmla="*/ 414939 h 414939"/>
              <a:gd name="connsiteX4" fmla="*/ 0 w 2479382"/>
              <a:gd name="connsiteY4" fmla="*/ 0 h 414939"/>
              <a:gd name="connsiteX0" fmla="*/ 0 w 2594643"/>
              <a:gd name="connsiteY0" fmla="*/ 0 h 422623"/>
              <a:gd name="connsiteX1" fmla="*/ 2271913 w 2594643"/>
              <a:gd name="connsiteY1" fmla="*/ 0 h 422623"/>
              <a:gd name="connsiteX2" fmla="*/ 2594643 w 2594643"/>
              <a:gd name="connsiteY2" fmla="*/ 422623 h 422623"/>
              <a:gd name="connsiteX3" fmla="*/ 0 w 2594643"/>
              <a:gd name="connsiteY3" fmla="*/ 414939 h 422623"/>
              <a:gd name="connsiteX4" fmla="*/ 0 w 2594643"/>
              <a:gd name="connsiteY4" fmla="*/ 0 h 422623"/>
              <a:gd name="connsiteX0" fmla="*/ 0 w 2610011"/>
              <a:gd name="connsiteY0" fmla="*/ 0 h 414939"/>
              <a:gd name="connsiteX1" fmla="*/ 2271913 w 2610011"/>
              <a:gd name="connsiteY1" fmla="*/ 0 h 414939"/>
              <a:gd name="connsiteX2" fmla="*/ 2610011 w 2610011"/>
              <a:gd name="connsiteY2" fmla="*/ 384203 h 414939"/>
              <a:gd name="connsiteX3" fmla="*/ 0 w 2610011"/>
              <a:gd name="connsiteY3" fmla="*/ 414939 h 414939"/>
              <a:gd name="connsiteX4" fmla="*/ 0 w 2610011"/>
              <a:gd name="connsiteY4" fmla="*/ 0 h 41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0011" h="414939">
                <a:moveTo>
                  <a:pt x="0" y="0"/>
                </a:moveTo>
                <a:lnTo>
                  <a:pt x="2271913" y="0"/>
                </a:lnTo>
                <a:lnTo>
                  <a:pt x="2610011" y="384203"/>
                </a:lnTo>
                <a:lnTo>
                  <a:pt x="0" y="41493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30EB3-B8FB-6AF6-4904-1F16C612B348}"/>
              </a:ext>
            </a:extLst>
          </p:cNvPr>
          <p:cNvSpPr txBox="1"/>
          <p:nvPr/>
        </p:nvSpPr>
        <p:spPr>
          <a:xfrm>
            <a:off x="10224306" y="3383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CHAPTER 01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99925-3729-9070-20C3-3A98C43E13DB}"/>
              </a:ext>
            </a:extLst>
          </p:cNvPr>
          <p:cNvSpPr txBox="1"/>
          <p:nvPr/>
        </p:nvSpPr>
        <p:spPr>
          <a:xfrm>
            <a:off x="396430" y="245887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파이썬 세팅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55742-4295-69FF-B75C-E21C66360075}"/>
              </a:ext>
            </a:extLst>
          </p:cNvPr>
          <p:cNvSpPr txBox="1"/>
          <p:nvPr/>
        </p:nvSpPr>
        <p:spPr>
          <a:xfrm>
            <a:off x="358010" y="445672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파이썬 라이브러리 설치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34BB2-93A0-3A53-7E04-33A9705A3B1B}"/>
              </a:ext>
            </a:extLst>
          </p:cNvPr>
          <p:cNvSpPr txBox="1"/>
          <p:nvPr/>
        </p:nvSpPr>
        <p:spPr>
          <a:xfrm>
            <a:off x="5077851" y="4678769"/>
            <a:ext cx="58501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명령 프롬프트에 명령어 입력</a:t>
            </a:r>
            <a:r>
              <a:rPr lang="en-US" altLang="ko-KR" sz="2000" b="1"/>
              <a:t>(</a:t>
            </a:r>
            <a:r>
              <a:rPr lang="ko-KR" altLang="en-US" sz="2000" b="1"/>
              <a:t>띄어쓰기 주의</a:t>
            </a:r>
            <a:r>
              <a:rPr lang="en-US" altLang="ko-KR" sz="2000" b="1"/>
              <a:t>)</a:t>
            </a:r>
          </a:p>
          <a:p>
            <a:pPr algn="ctr"/>
            <a:endParaRPr lang="en-US" altLang="ko-KR" sz="2000" b="1"/>
          </a:p>
          <a:p>
            <a:pPr algn="ctr"/>
            <a:br>
              <a:rPr lang="en-US" altLang="ko-KR" sz="2000" b="1"/>
            </a:br>
            <a:r>
              <a:rPr lang="en-US" altLang="ko-KR" sz="2000" b="1"/>
              <a:t>pip install pyqt5 pyqtgraph</a:t>
            </a:r>
            <a:br>
              <a:rPr lang="en-US" altLang="ko-KR" sz="2000" b="1"/>
            </a:br>
            <a:endParaRPr lang="ko-KR" altLang="en-US" sz="20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1B1573-EA4E-F713-2F65-A3AD9197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23" y="1406927"/>
            <a:ext cx="5493534" cy="30882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0A2B8F-2FE1-54CF-7A1C-60F82197E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43" y="1406927"/>
            <a:ext cx="4071947" cy="3776573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02134AC-9155-6DF9-856E-2968BD5885CB}"/>
              </a:ext>
            </a:extLst>
          </p:cNvPr>
          <p:cNvCxnSpPr>
            <a:cxnSpLocks/>
          </p:cNvCxnSpPr>
          <p:nvPr/>
        </p:nvCxnSpPr>
        <p:spPr>
          <a:xfrm flipH="1">
            <a:off x="2044460" y="2026869"/>
            <a:ext cx="3899140" cy="379901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D05762-E4D9-46A3-3B2A-B06DC8A87A99}"/>
              </a:ext>
            </a:extLst>
          </p:cNvPr>
          <p:cNvSpPr/>
          <p:nvPr/>
        </p:nvSpPr>
        <p:spPr>
          <a:xfrm>
            <a:off x="5943600" y="1854341"/>
            <a:ext cx="1345721" cy="172528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6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64B90-6B62-9C11-9739-282EF43EC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F126CE-F808-FD97-7774-61A68418C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39" y="1106500"/>
            <a:ext cx="4572122" cy="517315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4D99033-3132-531D-8C24-CBBF9DEEE5B5}"/>
              </a:ext>
            </a:extLst>
          </p:cNvPr>
          <p:cNvSpPr/>
          <p:nvPr/>
        </p:nvSpPr>
        <p:spPr>
          <a:xfrm>
            <a:off x="0" y="-1"/>
            <a:ext cx="12192000" cy="1106501"/>
          </a:xfrm>
          <a:prstGeom prst="rect">
            <a:avLst/>
          </a:prstGeom>
          <a:gradFill>
            <a:gsLst>
              <a:gs pos="0">
                <a:srgbClr val="0070C0">
                  <a:alpha val="10000"/>
                </a:srgbClr>
              </a:gs>
              <a:gs pos="100000">
                <a:srgbClr val="0070C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D783E2-F029-D01E-BB5F-7B4235983AA5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1446AF-1980-8685-0867-8A84F5AB2604}"/>
              </a:ext>
            </a:extLst>
          </p:cNvPr>
          <p:cNvSpPr/>
          <p:nvPr/>
        </p:nvSpPr>
        <p:spPr>
          <a:xfrm>
            <a:off x="1191873" y="0"/>
            <a:ext cx="11000127" cy="691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FDD6D8A5-DDCE-68FA-2B84-E9077B04540E}"/>
              </a:ext>
            </a:extLst>
          </p:cNvPr>
          <p:cNvSpPr/>
          <p:nvPr/>
        </p:nvSpPr>
        <p:spPr>
          <a:xfrm flipH="1" flipV="1">
            <a:off x="9581988" y="-2"/>
            <a:ext cx="2610011" cy="414939"/>
          </a:xfrm>
          <a:custGeom>
            <a:avLst/>
            <a:gdLst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207470 h 414939"/>
              <a:gd name="connsiteX3" fmla="*/ 2479382 w 2479382"/>
              <a:gd name="connsiteY3" fmla="*/ 414939 h 414939"/>
              <a:gd name="connsiteX4" fmla="*/ 0 w 2479382"/>
              <a:gd name="connsiteY4" fmla="*/ 414939 h 414939"/>
              <a:gd name="connsiteX5" fmla="*/ 0 w 2479382"/>
              <a:gd name="connsiteY5" fmla="*/ 0 h 414939"/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414939 h 414939"/>
              <a:gd name="connsiteX3" fmla="*/ 0 w 2479382"/>
              <a:gd name="connsiteY3" fmla="*/ 414939 h 414939"/>
              <a:gd name="connsiteX4" fmla="*/ 0 w 2479382"/>
              <a:gd name="connsiteY4" fmla="*/ 0 h 414939"/>
              <a:gd name="connsiteX0" fmla="*/ 0 w 2594643"/>
              <a:gd name="connsiteY0" fmla="*/ 0 h 422623"/>
              <a:gd name="connsiteX1" fmla="*/ 2271913 w 2594643"/>
              <a:gd name="connsiteY1" fmla="*/ 0 h 422623"/>
              <a:gd name="connsiteX2" fmla="*/ 2594643 w 2594643"/>
              <a:gd name="connsiteY2" fmla="*/ 422623 h 422623"/>
              <a:gd name="connsiteX3" fmla="*/ 0 w 2594643"/>
              <a:gd name="connsiteY3" fmla="*/ 414939 h 422623"/>
              <a:gd name="connsiteX4" fmla="*/ 0 w 2594643"/>
              <a:gd name="connsiteY4" fmla="*/ 0 h 422623"/>
              <a:gd name="connsiteX0" fmla="*/ 0 w 2610011"/>
              <a:gd name="connsiteY0" fmla="*/ 0 h 414939"/>
              <a:gd name="connsiteX1" fmla="*/ 2271913 w 2610011"/>
              <a:gd name="connsiteY1" fmla="*/ 0 h 414939"/>
              <a:gd name="connsiteX2" fmla="*/ 2610011 w 2610011"/>
              <a:gd name="connsiteY2" fmla="*/ 384203 h 414939"/>
              <a:gd name="connsiteX3" fmla="*/ 0 w 2610011"/>
              <a:gd name="connsiteY3" fmla="*/ 414939 h 414939"/>
              <a:gd name="connsiteX4" fmla="*/ 0 w 2610011"/>
              <a:gd name="connsiteY4" fmla="*/ 0 h 41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0011" h="414939">
                <a:moveTo>
                  <a:pt x="0" y="0"/>
                </a:moveTo>
                <a:lnTo>
                  <a:pt x="2271913" y="0"/>
                </a:lnTo>
                <a:lnTo>
                  <a:pt x="2610011" y="384203"/>
                </a:lnTo>
                <a:lnTo>
                  <a:pt x="0" y="41493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B4C68-6A9C-37A1-38E0-37E2687FE4BE}"/>
              </a:ext>
            </a:extLst>
          </p:cNvPr>
          <p:cNvSpPr txBox="1"/>
          <p:nvPr/>
        </p:nvSpPr>
        <p:spPr>
          <a:xfrm>
            <a:off x="10224306" y="3383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CHAPTER 01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B5E43-8886-4539-EEAC-505197953C42}"/>
              </a:ext>
            </a:extLst>
          </p:cNvPr>
          <p:cNvSpPr txBox="1"/>
          <p:nvPr/>
        </p:nvSpPr>
        <p:spPr>
          <a:xfrm>
            <a:off x="396430" y="245887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파이썬 세팅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AE7E0-796B-FC5C-9AB6-D16244D63347}"/>
              </a:ext>
            </a:extLst>
          </p:cNvPr>
          <p:cNvSpPr txBox="1"/>
          <p:nvPr/>
        </p:nvSpPr>
        <p:spPr>
          <a:xfrm>
            <a:off x="358010" y="445672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파이썬 실행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B11AFD-023C-0AF6-A38C-A4038788D532}"/>
              </a:ext>
            </a:extLst>
          </p:cNvPr>
          <p:cNvCxnSpPr/>
          <p:nvPr/>
        </p:nvCxnSpPr>
        <p:spPr>
          <a:xfrm flipH="1">
            <a:off x="5800600" y="2612668"/>
            <a:ext cx="828136" cy="1080407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2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BCE73-704D-FD0E-B70E-0A3C2FDCA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9DC354F-4AAF-B146-2630-3B40EF8A1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169" y="1295569"/>
            <a:ext cx="4758815" cy="461083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74976F-A445-CD40-74E2-E5221C320C50}"/>
              </a:ext>
            </a:extLst>
          </p:cNvPr>
          <p:cNvSpPr/>
          <p:nvPr/>
        </p:nvSpPr>
        <p:spPr>
          <a:xfrm>
            <a:off x="0" y="-1"/>
            <a:ext cx="12192000" cy="1106501"/>
          </a:xfrm>
          <a:prstGeom prst="rect">
            <a:avLst/>
          </a:prstGeom>
          <a:gradFill>
            <a:gsLst>
              <a:gs pos="0">
                <a:srgbClr val="0070C0">
                  <a:alpha val="10000"/>
                </a:srgbClr>
              </a:gs>
              <a:gs pos="100000">
                <a:srgbClr val="0070C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B3715C-0C9A-124C-2703-7689BD152468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0CFA3-6EC8-B9F3-BBBD-6067C3C4FCE8}"/>
              </a:ext>
            </a:extLst>
          </p:cNvPr>
          <p:cNvSpPr/>
          <p:nvPr/>
        </p:nvSpPr>
        <p:spPr>
          <a:xfrm>
            <a:off x="1191873" y="0"/>
            <a:ext cx="11000127" cy="691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A8400D96-3C21-C56A-7F1C-528BC926EB34}"/>
              </a:ext>
            </a:extLst>
          </p:cNvPr>
          <p:cNvSpPr/>
          <p:nvPr/>
        </p:nvSpPr>
        <p:spPr>
          <a:xfrm flipH="1" flipV="1">
            <a:off x="9581988" y="-2"/>
            <a:ext cx="2610011" cy="414939"/>
          </a:xfrm>
          <a:custGeom>
            <a:avLst/>
            <a:gdLst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207470 h 414939"/>
              <a:gd name="connsiteX3" fmla="*/ 2479382 w 2479382"/>
              <a:gd name="connsiteY3" fmla="*/ 414939 h 414939"/>
              <a:gd name="connsiteX4" fmla="*/ 0 w 2479382"/>
              <a:gd name="connsiteY4" fmla="*/ 414939 h 414939"/>
              <a:gd name="connsiteX5" fmla="*/ 0 w 2479382"/>
              <a:gd name="connsiteY5" fmla="*/ 0 h 414939"/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414939 h 414939"/>
              <a:gd name="connsiteX3" fmla="*/ 0 w 2479382"/>
              <a:gd name="connsiteY3" fmla="*/ 414939 h 414939"/>
              <a:gd name="connsiteX4" fmla="*/ 0 w 2479382"/>
              <a:gd name="connsiteY4" fmla="*/ 0 h 414939"/>
              <a:gd name="connsiteX0" fmla="*/ 0 w 2594643"/>
              <a:gd name="connsiteY0" fmla="*/ 0 h 422623"/>
              <a:gd name="connsiteX1" fmla="*/ 2271913 w 2594643"/>
              <a:gd name="connsiteY1" fmla="*/ 0 h 422623"/>
              <a:gd name="connsiteX2" fmla="*/ 2594643 w 2594643"/>
              <a:gd name="connsiteY2" fmla="*/ 422623 h 422623"/>
              <a:gd name="connsiteX3" fmla="*/ 0 w 2594643"/>
              <a:gd name="connsiteY3" fmla="*/ 414939 h 422623"/>
              <a:gd name="connsiteX4" fmla="*/ 0 w 2594643"/>
              <a:gd name="connsiteY4" fmla="*/ 0 h 422623"/>
              <a:gd name="connsiteX0" fmla="*/ 0 w 2610011"/>
              <a:gd name="connsiteY0" fmla="*/ 0 h 414939"/>
              <a:gd name="connsiteX1" fmla="*/ 2271913 w 2610011"/>
              <a:gd name="connsiteY1" fmla="*/ 0 h 414939"/>
              <a:gd name="connsiteX2" fmla="*/ 2610011 w 2610011"/>
              <a:gd name="connsiteY2" fmla="*/ 384203 h 414939"/>
              <a:gd name="connsiteX3" fmla="*/ 0 w 2610011"/>
              <a:gd name="connsiteY3" fmla="*/ 414939 h 414939"/>
              <a:gd name="connsiteX4" fmla="*/ 0 w 2610011"/>
              <a:gd name="connsiteY4" fmla="*/ 0 h 41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0011" h="414939">
                <a:moveTo>
                  <a:pt x="0" y="0"/>
                </a:moveTo>
                <a:lnTo>
                  <a:pt x="2271913" y="0"/>
                </a:lnTo>
                <a:lnTo>
                  <a:pt x="2610011" y="384203"/>
                </a:lnTo>
                <a:lnTo>
                  <a:pt x="0" y="41493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013D5-19F2-A0ED-6F17-B78AA64153B3}"/>
              </a:ext>
            </a:extLst>
          </p:cNvPr>
          <p:cNvSpPr txBox="1"/>
          <p:nvPr/>
        </p:nvSpPr>
        <p:spPr>
          <a:xfrm>
            <a:off x="10224306" y="3383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CHAPTER 01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057C4A-3E49-BEA4-EB25-D207DA68FB1A}"/>
              </a:ext>
            </a:extLst>
          </p:cNvPr>
          <p:cNvSpPr txBox="1"/>
          <p:nvPr/>
        </p:nvSpPr>
        <p:spPr>
          <a:xfrm>
            <a:off x="396430" y="245887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파이썬 세팅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7549BC-CEC3-C70F-9B5B-51A0C18CCCBA}"/>
              </a:ext>
            </a:extLst>
          </p:cNvPr>
          <p:cNvSpPr txBox="1"/>
          <p:nvPr/>
        </p:nvSpPr>
        <p:spPr>
          <a:xfrm>
            <a:off x="358010" y="445672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파이썬 실행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202754-4876-A8B2-E0F2-244FD55F84E2}"/>
              </a:ext>
            </a:extLst>
          </p:cNvPr>
          <p:cNvCxnSpPr/>
          <p:nvPr/>
        </p:nvCxnSpPr>
        <p:spPr>
          <a:xfrm flipH="1">
            <a:off x="4820749" y="818373"/>
            <a:ext cx="828136" cy="1080407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9977D29-22A9-E344-9C8A-FD643DE461EA}"/>
              </a:ext>
            </a:extLst>
          </p:cNvPr>
          <p:cNvCxnSpPr/>
          <p:nvPr/>
        </p:nvCxnSpPr>
        <p:spPr>
          <a:xfrm flipH="1">
            <a:off x="3701507" y="477145"/>
            <a:ext cx="828136" cy="1080407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7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419AF-1804-5578-EE71-11C6FA911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1797A0-03AE-7DC7-BA3C-0ADD6C1E9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22" y="1835687"/>
            <a:ext cx="3817738" cy="385025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E23DAB7-8FA6-2F62-66C4-74187EAFFF38}"/>
              </a:ext>
            </a:extLst>
          </p:cNvPr>
          <p:cNvSpPr/>
          <p:nvPr/>
        </p:nvSpPr>
        <p:spPr>
          <a:xfrm>
            <a:off x="0" y="-1"/>
            <a:ext cx="12192000" cy="1106501"/>
          </a:xfrm>
          <a:prstGeom prst="rect">
            <a:avLst/>
          </a:prstGeom>
          <a:gradFill>
            <a:gsLst>
              <a:gs pos="0">
                <a:srgbClr val="0070C0">
                  <a:alpha val="10000"/>
                </a:srgbClr>
              </a:gs>
              <a:gs pos="100000">
                <a:srgbClr val="0070C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A6D327-9B00-093A-3E30-D521F0CEE38F}"/>
              </a:ext>
            </a:extLst>
          </p:cNvPr>
          <p:cNvSpPr/>
          <p:nvPr/>
        </p:nvSpPr>
        <p:spPr>
          <a:xfrm>
            <a:off x="0" y="0"/>
            <a:ext cx="1191873" cy="69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7D1844-FE73-2531-8A27-AD5C57646DB5}"/>
              </a:ext>
            </a:extLst>
          </p:cNvPr>
          <p:cNvSpPr/>
          <p:nvPr/>
        </p:nvSpPr>
        <p:spPr>
          <a:xfrm>
            <a:off x="1191873" y="0"/>
            <a:ext cx="11000127" cy="691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41B48164-F899-D84B-92B6-E53A88B712AB}"/>
              </a:ext>
            </a:extLst>
          </p:cNvPr>
          <p:cNvSpPr/>
          <p:nvPr/>
        </p:nvSpPr>
        <p:spPr>
          <a:xfrm flipH="1" flipV="1">
            <a:off x="9581988" y="-2"/>
            <a:ext cx="2610011" cy="414939"/>
          </a:xfrm>
          <a:custGeom>
            <a:avLst/>
            <a:gdLst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207470 h 414939"/>
              <a:gd name="connsiteX3" fmla="*/ 2479382 w 2479382"/>
              <a:gd name="connsiteY3" fmla="*/ 414939 h 414939"/>
              <a:gd name="connsiteX4" fmla="*/ 0 w 2479382"/>
              <a:gd name="connsiteY4" fmla="*/ 414939 h 414939"/>
              <a:gd name="connsiteX5" fmla="*/ 0 w 2479382"/>
              <a:gd name="connsiteY5" fmla="*/ 0 h 414939"/>
              <a:gd name="connsiteX0" fmla="*/ 0 w 2479382"/>
              <a:gd name="connsiteY0" fmla="*/ 0 h 414939"/>
              <a:gd name="connsiteX1" fmla="*/ 2271913 w 2479382"/>
              <a:gd name="connsiteY1" fmla="*/ 0 h 414939"/>
              <a:gd name="connsiteX2" fmla="*/ 2479382 w 2479382"/>
              <a:gd name="connsiteY2" fmla="*/ 414939 h 414939"/>
              <a:gd name="connsiteX3" fmla="*/ 0 w 2479382"/>
              <a:gd name="connsiteY3" fmla="*/ 414939 h 414939"/>
              <a:gd name="connsiteX4" fmla="*/ 0 w 2479382"/>
              <a:gd name="connsiteY4" fmla="*/ 0 h 414939"/>
              <a:gd name="connsiteX0" fmla="*/ 0 w 2594643"/>
              <a:gd name="connsiteY0" fmla="*/ 0 h 422623"/>
              <a:gd name="connsiteX1" fmla="*/ 2271913 w 2594643"/>
              <a:gd name="connsiteY1" fmla="*/ 0 h 422623"/>
              <a:gd name="connsiteX2" fmla="*/ 2594643 w 2594643"/>
              <a:gd name="connsiteY2" fmla="*/ 422623 h 422623"/>
              <a:gd name="connsiteX3" fmla="*/ 0 w 2594643"/>
              <a:gd name="connsiteY3" fmla="*/ 414939 h 422623"/>
              <a:gd name="connsiteX4" fmla="*/ 0 w 2594643"/>
              <a:gd name="connsiteY4" fmla="*/ 0 h 422623"/>
              <a:gd name="connsiteX0" fmla="*/ 0 w 2610011"/>
              <a:gd name="connsiteY0" fmla="*/ 0 h 414939"/>
              <a:gd name="connsiteX1" fmla="*/ 2271913 w 2610011"/>
              <a:gd name="connsiteY1" fmla="*/ 0 h 414939"/>
              <a:gd name="connsiteX2" fmla="*/ 2610011 w 2610011"/>
              <a:gd name="connsiteY2" fmla="*/ 384203 h 414939"/>
              <a:gd name="connsiteX3" fmla="*/ 0 w 2610011"/>
              <a:gd name="connsiteY3" fmla="*/ 414939 h 414939"/>
              <a:gd name="connsiteX4" fmla="*/ 0 w 2610011"/>
              <a:gd name="connsiteY4" fmla="*/ 0 h 41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0011" h="414939">
                <a:moveTo>
                  <a:pt x="0" y="0"/>
                </a:moveTo>
                <a:lnTo>
                  <a:pt x="2271913" y="0"/>
                </a:lnTo>
                <a:lnTo>
                  <a:pt x="2610011" y="384203"/>
                </a:lnTo>
                <a:lnTo>
                  <a:pt x="0" y="41493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457CA-6F76-F7E6-CAEC-DCCE68F0F802}"/>
              </a:ext>
            </a:extLst>
          </p:cNvPr>
          <p:cNvSpPr txBox="1"/>
          <p:nvPr/>
        </p:nvSpPr>
        <p:spPr>
          <a:xfrm>
            <a:off x="10224306" y="3383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CHAPTER 01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832CE-AE94-A820-2131-D35DAF08D9F9}"/>
              </a:ext>
            </a:extLst>
          </p:cNvPr>
          <p:cNvSpPr txBox="1"/>
          <p:nvPr/>
        </p:nvSpPr>
        <p:spPr>
          <a:xfrm>
            <a:off x="396430" y="245887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파이썬 세팅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FCC393-722F-6224-C907-E3C4F89130E4}"/>
              </a:ext>
            </a:extLst>
          </p:cNvPr>
          <p:cNvSpPr txBox="1"/>
          <p:nvPr/>
        </p:nvSpPr>
        <p:spPr>
          <a:xfrm>
            <a:off x="358010" y="445672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IBM Plex Sans KR" panose="020B0803050203000203" pitchFamily="50" charset="-127"/>
                <a:ea typeface="IBM Plex Sans KR" panose="020B0803050203000203" pitchFamily="50" charset="-127"/>
              </a:rPr>
              <a:t>파이썬 실행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IBM Plex Sans KR" panose="020B0803050203000203" pitchFamily="50" charset="-127"/>
              <a:ea typeface="IBM Plex Sans KR" panose="020B0803050203000203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100E7B-0D08-CA22-EAEA-97DB35852F02}"/>
              </a:ext>
            </a:extLst>
          </p:cNvPr>
          <p:cNvCxnSpPr/>
          <p:nvPr/>
        </p:nvCxnSpPr>
        <p:spPr>
          <a:xfrm flipH="1">
            <a:off x="5893945" y="1106500"/>
            <a:ext cx="828136" cy="1080407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993165A-C88B-5594-D972-2B3BB74E5A92}"/>
              </a:ext>
            </a:extLst>
          </p:cNvPr>
          <p:cNvCxnSpPr/>
          <p:nvPr/>
        </p:nvCxnSpPr>
        <p:spPr>
          <a:xfrm flipH="1">
            <a:off x="5065809" y="930890"/>
            <a:ext cx="828136" cy="1080407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40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184</Words>
  <Application>Microsoft Office PowerPoint</Application>
  <PresentationFormat>와이드스크린</PresentationFormat>
  <Paragraphs>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IBM Plex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yoonsangrim</dc:creator>
  <cp:lastModifiedBy>박승현(2024811056)</cp:lastModifiedBy>
  <cp:revision>10</cp:revision>
  <dcterms:created xsi:type="dcterms:W3CDTF">2023-04-18T02:28:26Z</dcterms:created>
  <dcterms:modified xsi:type="dcterms:W3CDTF">2024-12-14T04:03:12Z</dcterms:modified>
</cp:coreProperties>
</file>