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7378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0F9"/>
    <a:srgbClr val="0070C0"/>
    <a:srgbClr val="DA7510"/>
    <a:srgbClr val="18C6C2"/>
    <a:srgbClr val="409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2" y="114"/>
      </p:cViewPr>
      <p:guideLst>
        <p:guide orient="horz" pos="504"/>
        <p:guide pos="7378"/>
        <p:guide pos="302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5D4F-92E1-E445-BC33-BF26D1F2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0C702-B995-5C91-4BCB-598B6E442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7043F-16DF-88D1-703C-912D1CB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A0A01-E75A-0A4D-8832-7F9D6777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C8FAB-BB6D-5805-940A-F26FFCB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D4A71-BE1C-4714-7F8D-4D9267D2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1F2C1-D4D4-AAF2-6A34-5573CEEE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40C60-E215-D446-CC28-2A1C183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8E68C-FC94-0275-30D6-766614A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69ACF-14BE-E30C-4ACE-5AB8320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C2CB4-EF11-14FA-6E36-CD6BB3331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83F3F-61A3-9503-8BF1-3DBBFA05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DFE6A-A4A8-7A09-8F2C-D51A93FD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D3614-1009-D4BD-BA5F-68973531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70EE-3BFF-5FD0-F684-D32D4F2A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CFD2-7BDD-3622-D056-4BD7CA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EC2B7-524E-20C3-E6CA-6F713EB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C2C9C-ECE1-D474-B014-458326BC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A33A3-9891-9C88-F558-6C307CC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EB2A-F5C7-AEB0-FD02-A4BB2719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2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DE3B-524C-81A9-D67D-458D5140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5751F-A6D3-10F8-3D82-5A4B7056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4511F-DD98-BE85-AFAD-7934BC93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B26DA-A566-5CF2-DBD4-CC9AE15C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EDAD8-D47A-09C4-6CFD-45C56BBC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399C-AC1B-24E0-3B93-21D6F6B8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DEF28-3B3C-7B3D-DE4C-1298C6E8A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F08ED-5B37-504F-A90F-910F955A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90AF0-0E6A-BC01-AA9E-5E945519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8E9E3-5578-AF9F-DF09-6F598384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4C268-9FF3-F34F-29D0-07885BB9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C08A-1D7C-F3AB-4950-0A0E25D4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0509C-A2D6-8E95-93B5-070E0044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5CDED-7178-B2C5-AF4B-50AED90E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66A98-F124-3963-5E3A-896D9BEB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081E0-6A93-0521-E289-C1C36601A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8216B-DC90-89C0-E60B-25D8292A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2A9D0-F19A-3D92-4559-BBD80C05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A66166-E348-0729-6135-1055045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A611-1F5C-4D64-FF6C-0D1D8AFC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B6849-A9C6-4830-DEC1-C501576A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E348-8DD1-223C-7433-2B1282E0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5C871-9EE8-17AD-4CD5-398481FE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2E11B4-AB19-86F3-603F-B6CAC54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14A947-880E-71FA-2C03-4B21B8C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1A7C9-6B99-43E8-4A03-03ED8C0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C63D5-668B-D6CC-286E-0BCF9487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0A1BC-030D-E323-F384-0B99606D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9B71-0574-9932-0F62-0256F2B4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9896C-560A-D7D9-A688-7F418193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1C55B-1C8D-5F38-6583-6CE645B1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39325-A015-7BC0-DF94-0820C86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EF259-8004-7F96-226B-6FA7CC29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ACAEA-F964-6C51-5916-E4DA76970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AC1FB-C273-081A-AD27-31967337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AB764-013E-B755-A518-0ECC2942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F81FB-3177-04A3-25CF-E013F9E7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5F5DB-3410-B06D-A994-44B708D8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8E741-F63B-E13C-D1D7-608BA98D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974F5-AF0A-1B6B-C649-BAAB541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6D98-8A4F-D607-DA7A-A20951682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6E2D-967C-4068-A213-E30A045C127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0902-FE26-8286-CA71-9825C70A4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43D60-549C-399B-A381-816DDD43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무료 산맥으로 둘러싸인 도시 지역 스톡 사진">
            <a:extLst>
              <a:ext uri="{FF2B5EF4-FFF2-40B4-BE49-F238E27FC236}">
                <a16:creationId xmlns:a16="http://schemas.microsoft.com/office/drawing/2014/main" id="{69E9BDB6-E62A-F02D-7C87-B89E051F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4" b="22676"/>
          <a:stretch/>
        </p:blipFill>
        <p:spPr bwMode="auto">
          <a:xfrm>
            <a:off x="3818964" y="4495158"/>
            <a:ext cx="8373035" cy="23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4495161"/>
          </a:xfrm>
          <a:prstGeom prst="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418108" y="1529120"/>
            <a:ext cx="914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프로웰</a:t>
            </a:r>
            <a:endParaRPr lang="en-US" altLang="ko-KR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이더넷 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PC </a:t>
            </a:r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통신 테스트 설명서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2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A49CB2-5BB2-142B-3175-39056E1C8F10}"/>
              </a:ext>
            </a:extLst>
          </p:cNvPr>
          <p:cNvCxnSpPr>
            <a:cxnSpLocks/>
          </p:cNvCxnSpPr>
          <p:nvPr/>
        </p:nvCxnSpPr>
        <p:spPr>
          <a:xfrm>
            <a:off x="0" y="4495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F3FCF-4087-5716-70B0-C8D1952EFC43}"/>
              </a:ext>
            </a:extLst>
          </p:cNvPr>
          <p:cNvSpPr/>
          <p:nvPr/>
        </p:nvSpPr>
        <p:spPr>
          <a:xfrm>
            <a:off x="528367" y="3098781"/>
            <a:ext cx="8598890" cy="581872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D360-5CBF-0925-6750-72030DF3BF89}"/>
              </a:ext>
            </a:extLst>
          </p:cNvPr>
          <p:cNvSpPr txBox="1"/>
          <p:nvPr/>
        </p:nvSpPr>
        <p:spPr>
          <a:xfrm>
            <a:off x="658996" y="321898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2025.01.03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6A18D-AB28-93D2-F032-5F8D9083DFF7}"/>
              </a:ext>
            </a:extLst>
          </p:cNvPr>
          <p:cNvSpPr/>
          <p:nvPr/>
        </p:nvSpPr>
        <p:spPr>
          <a:xfrm flipH="1">
            <a:off x="3818964" y="4495158"/>
            <a:ext cx="8373036" cy="2362841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58608277-FF4A-EEE0-EC0C-A6CE9A58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5184445"/>
            <a:ext cx="3259336" cy="1171365"/>
          </a:xfrm>
          <a:prstGeom prst="rect">
            <a:avLst/>
          </a:prstGeom>
        </p:spPr>
      </p:pic>
      <p:pic>
        <p:nvPicPr>
          <p:cNvPr id="5" name="그림 4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67CE2142-1B88-58C6-6AD5-B0142E23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4495158"/>
            <a:ext cx="531925" cy="559921"/>
          </a:xfrm>
          <a:prstGeom prst="rect">
            <a:avLst/>
          </a:prstGeom>
        </p:spPr>
      </p:pic>
      <p:pic>
        <p:nvPicPr>
          <p:cNvPr id="8" name="그림 7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473383A5-E42A-356C-A010-C8DDB56F43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116657"/>
            <a:ext cx="531925" cy="559921"/>
          </a:xfrm>
          <a:prstGeom prst="rect">
            <a:avLst/>
          </a:prstGeom>
        </p:spPr>
      </p:pic>
      <p:pic>
        <p:nvPicPr>
          <p:cNvPr id="10" name="그림 9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FAC54C8A-3C55-BA88-A8B3-F0042C5A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676578"/>
            <a:ext cx="531925" cy="559921"/>
          </a:xfrm>
          <a:prstGeom prst="rect">
            <a:avLst/>
          </a:prstGeom>
        </p:spPr>
      </p:pic>
      <p:pic>
        <p:nvPicPr>
          <p:cNvPr id="11" name="그림 10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146BA26E-987B-DF1C-E669-FBA45FC331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663290"/>
            <a:ext cx="531925" cy="559921"/>
          </a:xfrm>
          <a:prstGeom prst="rect">
            <a:avLst/>
          </a:prstGeom>
        </p:spPr>
      </p:pic>
      <p:pic>
        <p:nvPicPr>
          <p:cNvPr id="14" name="그림 13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7B8353FA-7331-217B-F896-BAF5373B00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6249787"/>
            <a:ext cx="531925" cy="5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3D0DB90A-0CCC-E2B6-CD9F-8C3A42AC6E0F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1C594-E78A-9521-8E93-FEF0D5BEDDB4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274D-8A4D-E12E-D29F-372FE56C55B8}"/>
              </a:ext>
            </a:extLst>
          </p:cNvPr>
          <p:cNvSpPr txBox="1"/>
          <p:nvPr/>
        </p:nvSpPr>
        <p:spPr>
          <a:xfrm>
            <a:off x="396430" y="245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358010" y="445672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이더넷 </a:t>
            </a:r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IP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세팅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F1546-BA64-CFB9-C030-EF772166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13" y="1106500"/>
            <a:ext cx="3599573" cy="50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F2B7-A91A-C8EE-2DD8-65C822C6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02ACB0-A0B6-BF20-4AB7-E6F9C3E65EE1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D42A2-F888-9E43-3D80-251CE8BB26C8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F90A4-E9CD-D682-9735-7B766BA45BD7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4795A88C-F0D9-B22D-AA5B-5664F4601E55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DDAFE-035A-6B15-13CB-3A253E953E7F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B38FC-31C0-B5EE-53B0-EC4D57FABAF1}"/>
              </a:ext>
            </a:extLst>
          </p:cNvPr>
          <p:cNvSpPr txBox="1"/>
          <p:nvPr/>
        </p:nvSpPr>
        <p:spPr>
          <a:xfrm>
            <a:off x="396430" y="245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16CE6-7694-159A-A0DF-A50A4D9F322B}"/>
              </a:ext>
            </a:extLst>
          </p:cNvPr>
          <p:cNvSpPr txBox="1"/>
          <p:nvPr/>
        </p:nvSpPr>
        <p:spPr>
          <a:xfrm>
            <a:off x="358010" y="445672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모드버스 세팅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B10082-E56E-3DD4-6436-195D50D8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7" y="1808036"/>
            <a:ext cx="2826525" cy="39975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8E01E-4058-9E53-EEC6-5CE17FD5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14" y="1106500"/>
            <a:ext cx="5457825" cy="52959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86D51A-E2C8-6EC0-8D1F-D8C6A2ECDD2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820462" y="3754450"/>
            <a:ext cx="1012252" cy="118238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60D0DA-DA8C-717E-3B63-6D3D40AA9944}"/>
              </a:ext>
            </a:extLst>
          </p:cNvPr>
          <p:cNvSpPr txBox="1"/>
          <p:nvPr/>
        </p:nvSpPr>
        <p:spPr>
          <a:xfrm>
            <a:off x="9456554" y="2828835"/>
            <a:ext cx="198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PLC</a:t>
            </a:r>
            <a:r>
              <a:rPr lang="ko-KR" altLang="en-US"/>
              <a:t>에서 </a:t>
            </a:r>
            <a:endParaRPr lang="en-US" altLang="ko-KR"/>
          </a:p>
          <a:p>
            <a:pPr algn="ctr"/>
            <a:r>
              <a:rPr lang="en-US" altLang="ko-KR"/>
              <a:t>D00000</a:t>
            </a:r>
            <a:r>
              <a:rPr lang="ko-KR" altLang="en-US"/>
              <a:t>과</a:t>
            </a:r>
            <a:endParaRPr lang="en-US" altLang="ko-KR"/>
          </a:p>
          <a:p>
            <a:pPr algn="ctr"/>
            <a:r>
              <a:rPr lang="en-US" altLang="ko-KR"/>
              <a:t>D00001</a:t>
            </a:r>
            <a:r>
              <a:rPr lang="ko-KR" altLang="en-US"/>
              <a:t>에</a:t>
            </a:r>
            <a:endParaRPr lang="en-US" altLang="ko-KR"/>
          </a:p>
          <a:p>
            <a:pPr algn="ctr"/>
            <a:r>
              <a:rPr lang="ko-KR" altLang="en-US"/>
              <a:t>임의의 값을 세팅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3E7877-303F-075C-4BDB-B75667C6E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919049" y="3126841"/>
            <a:ext cx="1537505" cy="302159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64B90-6B62-9C11-9739-282EF43E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4D99033-3132-531D-8C24-CBBF9DEEE5B5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783E2-F029-D01E-BB5F-7B4235983AA5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446AF-1980-8685-0867-8A84F5AB2604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FDD6D8A5-DDCE-68FA-2B84-E9077B04540E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B4C68-6A9C-37A1-38E0-37E2687FE4BE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B5E43-8886-4539-EEAC-505197953C42}"/>
              </a:ext>
            </a:extLst>
          </p:cNvPr>
          <p:cNvSpPr txBox="1"/>
          <p:nvPr/>
        </p:nvSpPr>
        <p:spPr>
          <a:xfrm>
            <a:off x="396430" y="245887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EXE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 실행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AE7E0-796B-FC5C-9AB6-D16244D63347}"/>
              </a:ext>
            </a:extLst>
          </p:cNvPr>
          <p:cNvSpPr txBox="1"/>
          <p:nvPr/>
        </p:nvSpPr>
        <p:spPr>
          <a:xfrm>
            <a:off x="358010" y="445672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EXE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프로그램 실행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B4272-7674-7B6E-C67B-022A02D0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00" y="2504787"/>
            <a:ext cx="5953125" cy="14859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B11AFD-023C-0AF6-A38C-A4038788D532}"/>
              </a:ext>
            </a:extLst>
          </p:cNvPr>
          <p:cNvCxnSpPr>
            <a:cxnSpLocks/>
          </p:cNvCxnSpPr>
          <p:nvPr/>
        </p:nvCxnSpPr>
        <p:spPr>
          <a:xfrm flipH="1">
            <a:off x="2436298" y="2181756"/>
            <a:ext cx="1523226" cy="77702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C37A9-CB5C-34B0-F201-BCD9E0C46F65}"/>
              </a:ext>
            </a:extLst>
          </p:cNvPr>
          <p:cNvSpPr txBox="1"/>
          <p:nvPr/>
        </p:nvSpPr>
        <p:spPr>
          <a:xfrm>
            <a:off x="4027762" y="18200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4AB87-DAB4-584C-2BB7-A7F05CFDC2D2}"/>
              </a:ext>
            </a:extLst>
          </p:cNvPr>
          <p:cNvSpPr txBox="1"/>
          <p:nvPr/>
        </p:nvSpPr>
        <p:spPr>
          <a:xfrm>
            <a:off x="8608896" y="1923935"/>
            <a:ext cx="240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</a:t>
            </a:r>
            <a:r>
              <a:rPr lang="ko-KR" altLang="en-US"/>
              <a:t>오류 발생 시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번 폴더의 </a:t>
            </a:r>
            <a:r>
              <a:rPr lang="en-US" altLang="ko-KR"/>
              <a:t>EXE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05032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40942C">
                  <a:alpha val="10000"/>
                </a:srgbClr>
              </a:gs>
              <a:gs pos="100000">
                <a:srgbClr val="40942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5B6675-123A-D796-2D6F-1AC28D7EED11}"/>
              </a:ext>
            </a:extLst>
          </p:cNvPr>
          <p:cNvGrpSpPr/>
          <p:nvPr/>
        </p:nvGrpSpPr>
        <p:grpSpPr>
          <a:xfrm>
            <a:off x="1191873" y="-2"/>
            <a:ext cx="11000127" cy="414939"/>
            <a:chOff x="1191873" y="-2"/>
            <a:chExt cx="11000127" cy="414939"/>
          </a:xfrm>
          <a:solidFill>
            <a:srgbClr val="40942C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A2C7C-9970-D255-DB33-8A753897E35B}"/>
                </a:ext>
              </a:extLst>
            </p:cNvPr>
            <p:cNvSpPr/>
            <p:nvPr/>
          </p:nvSpPr>
          <p:spPr>
            <a:xfrm>
              <a:off x="1191873" y="0"/>
              <a:ext cx="11000127" cy="69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3D0DB90A-0CCC-E2B6-CD9F-8C3A42AC6E0F}"/>
                </a:ext>
              </a:extLst>
            </p:cNvPr>
            <p:cNvSpPr/>
            <p:nvPr/>
          </p:nvSpPr>
          <p:spPr>
            <a:xfrm flipH="1" flipV="1">
              <a:off x="9581988" y="-2"/>
              <a:ext cx="2610011" cy="414939"/>
            </a:xfrm>
            <a:custGeom>
              <a:avLst/>
              <a:gdLst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207470 h 414939"/>
                <a:gd name="connsiteX3" fmla="*/ 2479382 w 2479382"/>
                <a:gd name="connsiteY3" fmla="*/ 414939 h 414939"/>
                <a:gd name="connsiteX4" fmla="*/ 0 w 2479382"/>
                <a:gd name="connsiteY4" fmla="*/ 414939 h 414939"/>
                <a:gd name="connsiteX5" fmla="*/ 0 w 2479382"/>
                <a:gd name="connsiteY5" fmla="*/ 0 h 414939"/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414939 h 414939"/>
                <a:gd name="connsiteX3" fmla="*/ 0 w 2479382"/>
                <a:gd name="connsiteY3" fmla="*/ 414939 h 414939"/>
                <a:gd name="connsiteX4" fmla="*/ 0 w 2479382"/>
                <a:gd name="connsiteY4" fmla="*/ 0 h 414939"/>
                <a:gd name="connsiteX0" fmla="*/ 0 w 2594643"/>
                <a:gd name="connsiteY0" fmla="*/ 0 h 422623"/>
                <a:gd name="connsiteX1" fmla="*/ 2271913 w 2594643"/>
                <a:gd name="connsiteY1" fmla="*/ 0 h 422623"/>
                <a:gd name="connsiteX2" fmla="*/ 2594643 w 2594643"/>
                <a:gd name="connsiteY2" fmla="*/ 422623 h 422623"/>
                <a:gd name="connsiteX3" fmla="*/ 0 w 2594643"/>
                <a:gd name="connsiteY3" fmla="*/ 414939 h 422623"/>
                <a:gd name="connsiteX4" fmla="*/ 0 w 2594643"/>
                <a:gd name="connsiteY4" fmla="*/ 0 h 422623"/>
                <a:gd name="connsiteX0" fmla="*/ 0 w 2610011"/>
                <a:gd name="connsiteY0" fmla="*/ 0 h 414939"/>
                <a:gd name="connsiteX1" fmla="*/ 2271913 w 2610011"/>
                <a:gd name="connsiteY1" fmla="*/ 0 h 414939"/>
                <a:gd name="connsiteX2" fmla="*/ 2610011 w 2610011"/>
                <a:gd name="connsiteY2" fmla="*/ 384203 h 414939"/>
                <a:gd name="connsiteX3" fmla="*/ 0 w 2610011"/>
                <a:gd name="connsiteY3" fmla="*/ 414939 h 414939"/>
                <a:gd name="connsiteX4" fmla="*/ 0 w 2610011"/>
                <a:gd name="connsiteY4" fmla="*/ 0 h 41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011" h="414939">
                  <a:moveTo>
                    <a:pt x="0" y="0"/>
                  </a:moveTo>
                  <a:lnTo>
                    <a:pt x="2271913" y="0"/>
                  </a:lnTo>
                  <a:lnTo>
                    <a:pt x="2610011" y="384203"/>
                  </a:lnTo>
                  <a:lnTo>
                    <a:pt x="0" y="4149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91C594-E78A-9521-8E93-FEF0D5BEDDB4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03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274D-8A4D-E12E-D29F-372FE56C55B8}"/>
              </a:ext>
            </a:extLst>
          </p:cNvPr>
          <p:cNvSpPr txBox="1"/>
          <p:nvPr/>
        </p:nvSpPr>
        <p:spPr>
          <a:xfrm>
            <a:off x="396430" y="24588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출력 결과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358010" y="44567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942C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정상 출력 결과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942C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C7851-BA74-5F98-9F50-ADA10B3E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643"/>
          <a:stretch/>
        </p:blipFill>
        <p:spPr>
          <a:xfrm>
            <a:off x="1274552" y="1561502"/>
            <a:ext cx="6075153" cy="40862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61DE78-0141-B94B-100F-A84D3E559791}"/>
              </a:ext>
            </a:extLst>
          </p:cNvPr>
          <p:cNvCxnSpPr>
            <a:cxnSpLocks/>
          </p:cNvCxnSpPr>
          <p:nvPr/>
        </p:nvCxnSpPr>
        <p:spPr>
          <a:xfrm flipH="1">
            <a:off x="2760453" y="2846717"/>
            <a:ext cx="5063705" cy="41406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9C1610-F7C6-BC1B-ECC5-E1F5A4AFA5CD}"/>
              </a:ext>
            </a:extLst>
          </p:cNvPr>
          <p:cNvSpPr txBox="1"/>
          <p:nvPr/>
        </p:nvSpPr>
        <p:spPr>
          <a:xfrm>
            <a:off x="7824158" y="2523551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PLC</a:t>
            </a:r>
            <a:r>
              <a:rPr lang="ko-KR" altLang="en-US"/>
              <a:t>에서 설정한 값이 표시되면</a:t>
            </a:r>
            <a:br>
              <a:rPr lang="en-US" altLang="ko-KR"/>
            </a:br>
            <a:r>
              <a:rPr lang="ko-KR" altLang="en-US"/>
              <a:t>테스트 성공</a:t>
            </a:r>
          </a:p>
        </p:txBody>
      </p:sp>
    </p:spTree>
    <p:extLst>
      <p:ext uri="{BB962C8B-B14F-4D97-AF65-F5344CB8AC3E}">
        <p14:creationId xmlns:p14="http://schemas.microsoft.com/office/powerpoint/2010/main" val="163655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무료 산맥으로 둘러싸인 도시 지역 스톡 사진">
            <a:extLst>
              <a:ext uri="{FF2B5EF4-FFF2-40B4-BE49-F238E27FC236}">
                <a16:creationId xmlns:a16="http://schemas.microsoft.com/office/drawing/2014/main" id="{69E9BDB6-E62A-F02D-7C87-B89E051F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305"/>
          <a:stretch/>
        </p:blipFill>
        <p:spPr bwMode="auto">
          <a:xfrm>
            <a:off x="0" y="24542"/>
            <a:ext cx="12191999" cy="68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6A18D-AB28-93D2-F032-5F8D9083DFF7}"/>
              </a:ext>
            </a:extLst>
          </p:cNvPr>
          <p:cNvSpPr/>
          <p:nvPr/>
        </p:nvSpPr>
        <p:spPr>
          <a:xfrm>
            <a:off x="-2" y="-2"/>
            <a:ext cx="12192001" cy="6858002"/>
          </a:xfrm>
          <a:prstGeom prst="rect">
            <a:avLst/>
          </a:prstGeom>
          <a:gradFill>
            <a:gsLst>
              <a:gs pos="42000">
                <a:srgbClr val="E5F0F9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418108" y="1529120"/>
            <a:ext cx="3100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이상입니다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.</a:t>
            </a:r>
          </a:p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감사합니다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F3FCF-4087-5716-70B0-C8D1952EFC43}"/>
              </a:ext>
            </a:extLst>
          </p:cNvPr>
          <p:cNvSpPr/>
          <p:nvPr/>
        </p:nvSpPr>
        <p:spPr>
          <a:xfrm>
            <a:off x="528367" y="3098781"/>
            <a:ext cx="5535549" cy="581872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D360-5CBF-0925-6750-72030DF3BF89}"/>
              </a:ext>
            </a:extLst>
          </p:cNvPr>
          <p:cNvSpPr txBox="1"/>
          <p:nvPr/>
        </p:nvSpPr>
        <p:spPr>
          <a:xfrm>
            <a:off x="658996" y="321898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2024.12.12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3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71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IBM Plex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박승현(2024811056)</cp:lastModifiedBy>
  <cp:revision>11</cp:revision>
  <dcterms:created xsi:type="dcterms:W3CDTF">2023-04-18T02:28:26Z</dcterms:created>
  <dcterms:modified xsi:type="dcterms:W3CDTF">2025-01-03T02:21:00Z</dcterms:modified>
</cp:coreProperties>
</file>