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9" r:id="rId2"/>
  </p:sldMasterIdLst>
  <p:notesMasterIdLst>
    <p:notesMasterId r:id="rId32"/>
  </p:notesMasterIdLst>
  <p:handoutMasterIdLst>
    <p:handoutMasterId r:id="rId33"/>
  </p:handoutMasterIdLst>
  <p:sldIdLst>
    <p:sldId id="298" r:id="rId3"/>
    <p:sldId id="299" r:id="rId4"/>
    <p:sldId id="257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3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1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BC86-21B3-4ABD-82AC-A1ED2EDD2932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90BC-2DE3-41C2-8C4B-1A54E4498FED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BC86-21B3-4ABD-82AC-A1ED2EDD2932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90BC-2DE3-41C2-8C4B-1A54E4498FED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83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BC86-21B3-4ABD-82AC-A1ED2EDD2932}" type="datetimeFigureOut">
              <a:rPr lang="en-CA" smtClean="0"/>
              <a:t>2018-04-26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90BC-2DE3-41C2-8C4B-1A54E4498F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3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1D7D-ABDE-467C-BA62-CDE8F1BC5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 1950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632BF-74C4-4BC4-A446-5977F85DA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Web Development and Design 2</a:t>
            </a:r>
          </a:p>
        </p:txBody>
      </p:sp>
    </p:spTree>
    <p:extLst>
      <p:ext uri="{BB962C8B-B14F-4D97-AF65-F5344CB8AC3E}">
        <p14:creationId xmlns:p14="http://schemas.microsoft.com/office/powerpoint/2010/main" val="9175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 Direction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9776" y="6081711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column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9936" y="6081711"/>
            <a:ext cx="164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column-reverse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75" y="1852612"/>
            <a:ext cx="3886200" cy="404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54" y="1866899"/>
            <a:ext cx="3876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 Direction - Main Axis and Cross 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Flex Box has some properties which determine how flex-items are laid out on the main axis and some which determine how flex-items are laid out on the cross axis</a:t>
            </a:r>
          </a:p>
          <a:p>
            <a:r>
              <a:rPr lang="en-CA" dirty="0"/>
              <a:t>The Flex Direction property determines which way the main axis and cross axis go</a:t>
            </a:r>
          </a:p>
          <a:p>
            <a:r>
              <a:rPr lang="en-CA" dirty="0"/>
              <a:t>See the next slide for details</a:t>
            </a:r>
          </a:p>
        </p:txBody>
      </p:sp>
    </p:spTree>
    <p:extLst>
      <p:ext uri="{BB962C8B-B14F-4D97-AF65-F5344CB8AC3E}">
        <p14:creationId xmlns:p14="http://schemas.microsoft.com/office/powerpoint/2010/main" val="18556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 Direction - Main Axis and Cross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8" y="1947862"/>
            <a:ext cx="3800475" cy="3876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0240" y="6081711"/>
            <a:ext cx="140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row (default)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75488" y="3730752"/>
            <a:ext cx="5266944" cy="8229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94944" y="395756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Main Axis</a:t>
            </a:r>
          </a:p>
        </p:txBody>
      </p:sp>
      <p:sp>
        <p:nvSpPr>
          <p:cNvPr id="9" name="Down Arrow 8"/>
          <p:cNvSpPr/>
          <p:nvPr/>
        </p:nvSpPr>
        <p:spPr>
          <a:xfrm>
            <a:off x="3452871" y="1690688"/>
            <a:ext cx="936249" cy="476035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3400623" y="2141434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Cross Axis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02083" y="5999984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column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66" y="1807082"/>
            <a:ext cx="3886200" cy="404812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6551866" y="3685222"/>
            <a:ext cx="5266944" cy="8229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6771322" y="3912036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Cross Axis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9529249" y="1645158"/>
            <a:ext cx="936249" cy="476035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9486362" y="209590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Main Axis</a:t>
            </a:r>
          </a:p>
        </p:txBody>
      </p:sp>
    </p:spTree>
    <p:extLst>
      <p:ext uri="{BB962C8B-B14F-4D97-AF65-F5344CB8AC3E}">
        <p14:creationId xmlns:p14="http://schemas.microsoft.com/office/powerpoint/2010/main" val="362676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Flexbox Layout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8" y="1690688"/>
            <a:ext cx="10610024" cy="4524153"/>
          </a:xfrm>
        </p:spPr>
      </p:pic>
      <p:sp>
        <p:nvSpPr>
          <p:cNvPr id="5" name="TextBox 4"/>
          <p:cNvSpPr txBox="1"/>
          <p:nvPr/>
        </p:nvSpPr>
        <p:spPr>
          <a:xfrm>
            <a:off x="1097280" y="6400800"/>
            <a:ext cx="1025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above image from: https://css-tricks.com/snippets/css/a-guide-to-flexbox/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018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 Wrap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flex wrap property determines if the flex items will wrap to a new line if they run out of available space. The default is "</a:t>
            </a:r>
            <a:r>
              <a:rPr lang="en-CA" dirty="0" err="1"/>
              <a:t>nowrap</a:t>
            </a:r>
            <a:r>
              <a:rPr lang="en-CA" dirty="0"/>
              <a:t>" which means the flex items will shrink to fit on a single line</a:t>
            </a:r>
          </a:p>
          <a:p>
            <a:r>
              <a:rPr lang="en-CA" dirty="0"/>
              <a:t>See diagram on next page</a:t>
            </a:r>
          </a:p>
        </p:txBody>
      </p:sp>
    </p:spTree>
    <p:extLst>
      <p:ext uri="{BB962C8B-B14F-4D97-AF65-F5344CB8AC3E}">
        <p14:creationId xmlns:p14="http://schemas.microsoft.com/office/powerpoint/2010/main" val="18864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 Wrap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box has a width set at 33.33%. Notice how with the </a:t>
            </a:r>
            <a:r>
              <a:rPr lang="en-CA" dirty="0" err="1"/>
              <a:t>nowrap</a:t>
            </a:r>
            <a:r>
              <a:rPr lang="en-CA" dirty="0"/>
              <a:t> (default) version the flexbox layout engine shrinks the items to fit on a single 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21" y="3287307"/>
            <a:ext cx="3329559" cy="2701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3287306"/>
            <a:ext cx="3337356" cy="2701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0864" y="6127234"/>
            <a:ext cx="20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flex-wrap: </a:t>
            </a:r>
            <a:r>
              <a:rPr lang="en-CA" dirty="0" err="1"/>
              <a:t>nowrap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266432" y="6127234"/>
            <a:ext cx="20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flex-wrap: wrap</a:t>
            </a:r>
          </a:p>
        </p:txBody>
      </p:sp>
    </p:spTree>
    <p:extLst>
      <p:ext uri="{BB962C8B-B14F-4D97-AF65-F5344CB8AC3E}">
        <p14:creationId xmlns:p14="http://schemas.microsoft.com/office/powerpoint/2010/main" val="20159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flexbox you can change the order that flex-items appear on the page by setting the order property</a:t>
            </a:r>
          </a:p>
          <a:p>
            <a:r>
              <a:rPr lang="en-CA" dirty="0"/>
              <a:t>By default all flex-items have their order property set to "0". So if     you set a flex-item to have an order value higher than zero it will appear on the screen after all the other flex-items.</a:t>
            </a:r>
          </a:p>
          <a:p>
            <a:r>
              <a:rPr lang="en-CA" dirty="0"/>
              <a:t>The order property takes a unit less number. Higher numbers get placed last in the layout and lower numbers get displayed first</a:t>
            </a:r>
          </a:p>
          <a:p>
            <a:r>
              <a:rPr lang="en-CA" dirty="0"/>
              <a:t>Negative values are allowed</a:t>
            </a:r>
          </a:p>
          <a:p>
            <a:r>
              <a:rPr lang="en-CA" dirty="0"/>
              <a:t>See next page for a diagram explaining the order property</a:t>
            </a:r>
          </a:p>
        </p:txBody>
      </p:sp>
    </p:spTree>
    <p:extLst>
      <p:ext uri="{BB962C8B-B14F-4D97-AF65-F5344CB8AC3E}">
        <p14:creationId xmlns:p14="http://schemas.microsoft.com/office/powerpoint/2010/main" val="23736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09" y="2127884"/>
            <a:ext cx="10161181" cy="182232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767328" y="4103939"/>
            <a:ext cx="347472" cy="566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754880" y="4103939"/>
            <a:ext cx="353568" cy="566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66944" y="4103939"/>
            <a:ext cx="1511808" cy="566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8768" y="4670867"/>
            <a:ext cx="281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order property at the default value of "0"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37360" y="4103939"/>
            <a:ext cx="152400" cy="566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7032" y="4722298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order property set to -1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985760" y="4040211"/>
            <a:ext cx="335280" cy="630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0009632" y="4103939"/>
            <a:ext cx="536448" cy="566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6832" y="4722298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order property set to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20942" y="4722298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order property set to 2</a:t>
            </a:r>
          </a:p>
        </p:txBody>
      </p:sp>
    </p:spTree>
    <p:extLst>
      <p:ext uri="{BB962C8B-B14F-4D97-AF65-F5344CB8AC3E}">
        <p14:creationId xmlns:p14="http://schemas.microsoft.com/office/powerpoint/2010/main" val="15640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175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The justify-content property handles how flex-items are aligned along the main axis</a:t>
            </a:r>
          </a:p>
          <a:p>
            <a:r>
              <a:rPr lang="en-CA" dirty="0"/>
              <a:t>The justify-content property can have 5 different values</a:t>
            </a:r>
          </a:p>
          <a:p>
            <a:pPr lvl="1"/>
            <a:r>
              <a:rPr lang="en-CA" dirty="0"/>
              <a:t>flex-start</a:t>
            </a:r>
          </a:p>
          <a:p>
            <a:pPr lvl="2"/>
            <a:r>
              <a:rPr lang="en-CA" dirty="0"/>
              <a:t>Aligns the flex items at the start of the main axis</a:t>
            </a:r>
          </a:p>
          <a:p>
            <a:pPr lvl="1"/>
            <a:r>
              <a:rPr lang="en-CA" dirty="0"/>
              <a:t>flex-end</a:t>
            </a:r>
          </a:p>
          <a:p>
            <a:pPr lvl="2"/>
            <a:r>
              <a:rPr lang="en-CA" dirty="0"/>
              <a:t>Aligns the flex items at the end of the main axis</a:t>
            </a:r>
          </a:p>
          <a:p>
            <a:pPr lvl="1"/>
            <a:r>
              <a:rPr lang="en-CA" dirty="0"/>
              <a:t>center</a:t>
            </a:r>
          </a:p>
          <a:p>
            <a:pPr lvl="2"/>
            <a:r>
              <a:rPr lang="en-CA" dirty="0"/>
              <a:t>Aligns the flex items in the center of the main axis</a:t>
            </a:r>
          </a:p>
          <a:p>
            <a:pPr lvl="1"/>
            <a:r>
              <a:rPr lang="en-CA" dirty="0"/>
              <a:t>space-between</a:t>
            </a:r>
          </a:p>
          <a:p>
            <a:pPr lvl="2"/>
            <a:r>
              <a:rPr lang="en-CA" dirty="0"/>
              <a:t>Places the first item at the start and the last item at the end and divides the space between the other items evenly</a:t>
            </a:r>
          </a:p>
          <a:p>
            <a:pPr lvl="1"/>
            <a:r>
              <a:rPr lang="en-CA" dirty="0"/>
              <a:t>space-around</a:t>
            </a:r>
          </a:p>
          <a:p>
            <a:pPr lvl="2"/>
            <a:r>
              <a:rPr lang="en-CA" dirty="0"/>
              <a:t>Evenly puts equal space around each item</a:t>
            </a:r>
          </a:p>
          <a:p>
            <a:r>
              <a:rPr lang="en-CA" dirty="0"/>
              <a:t>See diagrams on the next page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69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Justify Content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918334"/>
            <a:ext cx="5724525" cy="3752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8686"/>
            <a:ext cx="5772150" cy="2562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792" y="6376261"/>
            <a:ext cx="1025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above images are modified images from: https://css-tricks.com/snippets/css/a-guide-to-flexbox/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60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1D7D-ABDE-467C-BA62-CDE8F1BC5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2413"/>
            <a:ext cx="9144000" cy="2387600"/>
          </a:xfrm>
        </p:spPr>
        <p:txBody>
          <a:bodyPr/>
          <a:lstStyle/>
          <a:p>
            <a:r>
              <a:rPr lang="en-CA" dirty="0"/>
              <a:t>Day 03</a:t>
            </a:r>
          </a:p>
        </p:txBody>
      </p:sp>
    </p:spTree>
    <p:extLst>
      <p:ext uri="{BB962C8B-B14F-4D97-AF65-F5344CB8AC3E}">
        <p14:creationId xmlns:p14="http://schemas.microsoft.com/office/powerpoint/2010/main" val="22786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 align-items property determines how flex-items are aligned along the cross-axis on the current line</a:t>
            </a:r>
          </a:p>
          <a:p>
            <a:r>
              <a:rPr lang="en-CA" dirty="0"/>
              <a:t>The align-items property can have 5 different values</a:t>
            </a:r>
          </a:p>
          <a:p>
            <a:pPr lvl="1"/>
            <a:r>
              <a:rPr lang="en-CA" dirty="0"/>
              <a:t>stretch</a:t>
            </a:r>
          </a:p>
          <a:p>
            <a:pPr lvl="2"/>
            <a:r>
              <a:rPr lang="en-CA" dirty="0"/>
              <a:t>This is the default. All items are stretched to fill all the available space in the cross axis</a:t>
            </a:r>
          </a:p>
          <a:p>
            <a:pPr lvl="1"/>
            <a:r>
              <a:rPr lang="en-CA" dirty="0"/>
              <a:t>flex-start</a:t>
            </a:r>
          </a:p>
          <a:p>
            <a:pPr lvl="2"/>
            <a:r>
              <a:rPr lang="en-CA" dirty="0"/>
              <a:t>Flex items start at the start of the cross-axis</a:t>
            </a:r>
          </a:p>
          <a:p>
            <a:pPr lvl="1"/>
            <a:r>
              <a:rPr lang="en-CA" dirty="0"/>
              <a:t>flex-end</a:t>
            </a:r>
          </a:p>
          <a:p>
            <a:pPr lvl="2"/>
            <a:r>
              <a:rPr lang="en-CA" dirty="0"/>
              <a:t>Flex items are pushed to the end of the cross-axis</a:t>
            </a:r>
          </a:p>
          <a:p>
            <a:pPr lvl="1"/>
            <a:r>
              <a:rPr lang="en-CA" dirty="0"/>
              <a:t>center</a:t>
            </a:r>
          </a:p>
          <a:p>
            <a:pPr lvl="2"/>
            <a:r>
              <a:rPr lang="en-CA" dirty="0"/>
              <a:t>Flex items are placed in the center of the cross axis</a:t>
            </a:r>
          </a:p>
          <a:p>
            <a:pPr lvl="1"/>
            <a:r>
              <a:rPr lang="en-CA" dirty="0"/>
              <a:t>baseline</a:t>
            </a:r>
          </a:p>
          <a:p>
            <a:pPr lvl="2"/>
            <a:r>
              <a:rPr lang="en-CA" dirty="0"/>
              <a:t>All the flex items are aligned along the cross axis based on the baseline of their text content</a:t>
            </a:r>
          </a:p>
          <a:p>
            <a:r>
              <a:rPr lang="en-CA" dirty="0"/>
              <a:t>See Diagram on the next page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912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" y="1690688"/>
            <a:ext cx="5610225" cy="441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17" y="2843212"/>
            <a:ext cx="5553075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792" y="6376261"/>
            <a:ext cx="1025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above images are modified images from: https://css-tricks.com/snippets/css/a-guide-to-flexbox/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40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align-content property works similarly to the justify-content property except that it works along the cross axis</a:t>
            </a:r>
          </a:p>
          <a:p>
            <a:r>
              <a:rPr lang="en-CA" dirty="0"/>
              <a:t>For the align-content property to work the flex-wrap property must be set to wrap</a:t>
            </a:r>
          </a:p>
          <a:p>
            <a:r>
              <a:rPr lang="en-CA" dirty="0"/>
              <a:t>The align content property takes the same values as the justify-content property. The only difference being it applies those values to the cross-axis</a:t>
            </a:r>
          </a:p>
          <a:p>
            <a:r>
              <a:rPr lang="en-CA" dirty="0"/>
              <a:t>See diagram on next page </a:t>
            </a:r>
          </a:p>
        </p:txBody>
      </p:sp>
    </p:spTree>
    <p:extLst>
      <p:ext uri="{BB962C8B-B14F-4D97-AF65-F5344CB8AC3E}">
        <p14:creationId xmlns:p14="http://schemas.microsoft.com/office/powerpoint/2010/main" val="12449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Content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690688"/>
            <a:ext cx="5553075" cy="435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3687"/>
            <a:ext cx="5534025" cy="2066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792" y="6376261"/>
            <a:ext cx="1025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above images are modified images from: https://css-tricks.com/snippets/css/a-guide-to-flexbox/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87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 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CA" dirty="0"/>
              <a:t>The align-self property is set on a flex item and not on a flex container</a:t>
            </a:r>
          </a:p>
          <a:p>
            <a:r>
              <a:rPr lang="en-CA" dirty="0"/>
              <a:t>The align-self property allows you to override the align-items property on individual flex-items</a:t>
            </a:r>
          </a:p>
          <a:p>
            <a:r>
              <a:rPr lang="en-CA" dirty="0"/>
              <a:t>The align-self property takes the same values as align-items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6400800"/>
            <a:ext cx="1025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above image from: https://css-tricks.com/snippets/css/a-guide-to-flexbox/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306" y="2360676"/>
            <a:ext cx="4076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The flex property is set on flex items</a:t>
            </a:r>
          </a:p>
          <a:p>
            <a:r>
              <a:rPr lang="en-CA" dirty="0"/>
              <a:t>The flex property handles how to divvy up any extra white space between all the flex items or how shrink the items if there is not enough space</a:t>
            </a:r>
          </a:p>
          <a:p>
            <a:r>
              <a:rPr lang="en-CA" dirty="0"/>
              <a:t>The flex property takes a unit-less number (decimal numbers are fine). The numbers are simply proportional</a:t>
            </a:r>
          </a:p>
          <a:p>
            <a:pPr lvl="1"/>
            <a:r>
              <a:rPr lang="en-CA" dirty="0"/>
              <a:t>For example</a:t>
            </a:r>
          </a:p>
          <a:p>
            <a:pPr lvl="2"/>
            <a:r>
              <a:rPr lang="en-CA" dirty="0"/>
              <a:t>box1, box3, box4, box5 and box6 has a flex property set at 1</a:t>
            </a:r>
          </a:p>
          <a:p>
            <a:pPr lvl="2"/>
            <a:r>
              <a:rPr lang="en-CA" dirty="0"/>
              <a:t>box2 has a flex property set at 2</a:t>
            </a:r>
          </a:p>
          <a:p>
            <a:pPr lvl="2"/>
            <a:r>
              <a:rPr lang="en-CA" dirty="0"/>
              <a:t>This means that box2 will get twice the amount of space as the other boxes because 2 is twice as large as 1 </a:t>
            </a:r>
          </a:p>
          <a:p>
            <a:r>
              <a:rPr lang="en-CA" dirty="0"/>
              <a:t>See diagram on the next page</a:t>
            </a:r>
          </a:p>
        </p:txBody>
      </p:sp>
    </p:spTree>
    <p:extLst>
      <p:ext uri="{BB962C8B-B14F-4D97-AF65-F5344CB8AC3E}">
        <p14:creationId xmlns:p14="http://schemas.microsoft.com/office/powerpoint/2010/main" val="308486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 Property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8830"/>
            <a:ext cx="10388528" cy="193433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865376" y="4809743"/>
            <a:ext cx="475488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71216" y="4809743"/>
            <a:ext cx="2987040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47152" y="4846319"/>
            <a:ext cx="4104624" cy="731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47152" y="4773166"/>
            <a:ext cx="5537184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01568" y="4882895"/>
            <a:ext cx="6815328" cy="952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40416" y="5614415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flex: 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005072" y="1956816"/>
            <a:ext cx="2010672" cy="882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14416" y="1533669"/>
            <a:ext cx="238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flex: 2</a:t>
            </a:r>
          </a:p>
        </p:txBody>
      </p:sp>
    </p:spTree>
    <p:extLst>
      <p:ext uri="{BB962C8B-B14F-4D97-AF65-F5344CB8AC3E}">
        <p14:creationId xmlns:p14="http://schemas.microsoft.com/office/powerpoint/2010/main" val="378594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 Grow, Shrink and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flex property can actually take three values</a:t>
            </a:r>
          </a:p>
          <a:p>
            <a:pPr lvl="1"/>
            <a:r>
              <a:rPr lang="en-CA" dirty="0"/>
              <a:t>The first value sets the grow value</a:t>
            </a:r>
          </a:p>
          <a:p>
            <a:pPr lvl="2"/>
            <a:r>
              <a:rPr lang="en-CA" dirty="0"/>
              <a:t>This is a proportional value and determines how of the available free space a flex item will take up when there is free space available</a:t>
            </a:r>
          </a:p>
          <a:p>
            <a:pPr lvl="1"/>
            <a:r>
              <a:rPr lang="en-CA" dirty="0"/>
              <a:t>The second value sets the shrink value</a:t>
            </a:r>
          </a:p>
          <a:p>
            <a:pPr lvl="2"/>
            <a:r>
              <a:rPr lang="en-CA" dirty="0"/>
              <a:t>This is the opposite to the grow value and determines how much an item will shrink when there is not enough available space</a:t>
            </a:r>
          </a:p>
          <a:p>
            <a:pPr lvl="1"/>
            <a:r>
              <a:rPr lang="en-CA" dirty="0"/>
              <a:t>The third value sets the basis value</a:t>
            </a:r>
          </a:p>
          <a:p>
            <a:pPr lvl="2"/>
            <a:r>
              <a:rPr lang="en-CA" dirty="0"/>
              <a:t>The basis determines how space is given to a flex item before any shrinking or growing of a flex item</a:t>
            </a:r>
          </a:p>
        </p:txBody>
      </p:sp>
    </p:spTree>
    <p:extLst>
      <p:ext uri="{BB962C8B-B14F-4D97-AF65-F5344CB8AC3E}">
        <p14:creationId xmlns:p14="http://schemas.microsoft.com/office/powerpoint/2010/main" val="8174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 Grow, Shrink and Basis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3768" y="2176272"/>
            <a:ext cx="74279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.box1 {</a:t>
            </a:r>
          </a:p>
          <a:p>
            <a:r>
              <a:rPr lang="en-CA" sz="44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  flex: 10 10 300px;</a:t>
            </a:r>
          </a:p>
          <a:p>
            <a:r>
              <a:rPr lang="en-CA" sz="44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82112" y="3675888"/>
            <a:ext cx="1591056" cy="15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23744" y="5230368"/>
            <a:ext cx="197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flex-grow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01512" y="3675888"/>
            <a:ext cx="0" cy="1389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3960" y="5230368"/>
            <a:ext cx="197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flex-shrink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525512" y="3665946"/>
            <a:ext cx="1014984" cy="1399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0104" y="5230367"/>
            <a:ext cx="197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flex-basis</a:t>
            </a:r>
          </a:p>
        </p:txBody>
      </p:sp>
    </p:spTree>
    <p:extLst>
      <p:ext uri="{BB962C8B-B14F-4D97-AF65-F5344CB8AC3E}">
        <p14:creationId xmlns:p14="http://schemas.microsoft.com/office/powerpoint/2010/main" val="23296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 Grow, Shrink and Basis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728" y="2300484"/>
            <a:ext cx="404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.box1 {</a:t>
            </a:r>
          </a:p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  flex: 10 10 300px;</a:t>
            </a:r>
          </a:p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}</a:t>
            </a:r>
          </a:p>
          <a:p>
            <a:endParaRPr lang="en-CA" sz="2400" dirty="0">
              <a:solidFill>
                <a:schemeClr val="accent1">
                  <a:lumMod val="7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.box2 {</a:t>
            </a:r>
          </a:p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  flex: 1 1 300px;</a:t>
            </a:r>
          </a:p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31829" y="3419718"/>
            <a:ext cx="822960" cy="4389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05" y="2195295"/>
            <a:ext cx="4723067" cy="719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05" y="4718304"/>
            <a:ext cx="2071307" cy="818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405" y="3419855"/>
            <a:ext cx="2825686" cy="749672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6620256" y="2195295"/>
            <a:ext cx="237744" cy="34785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 rot="5400000">
            <a:off x="4993784" y="3826036"/>
            <a:ext cx="288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Browser width -  narrower -&gt;</a:t>
            </a:r>
          </a:p>
        </p:txBody>
      </p:sp>
    </p:spTree>
    <p:extLst>
      <p:ext uri="{BB962C8B-B14F-4D97-AF65-F5344CB8AC3E}">
        <p14:creationId xmlns:p14="http://schemas.microsoft.com/office/powerpoint/2010/main" val="716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8200" y="4370832"/>
            <a:ext cx="9165336" cy="1645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Flexbox Layout (Flexible Box) module aims at providing a more efficient way to lay out, align and distribute space among items in a container, even when their size is unknown and/or dynamic (thus the word "flex")</a:t>
            </a:r>
            <a:r>
              <a:rPr lang="en-CA" baseline="30000" dirty="0"/>
              <a:t>1</a:t>
            </a:r>
            <a:endParaRPr 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603504" y="6382512"/>
            <a:ext cx="105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https://css-tricks.com/snippets/css/a-guide-to-flexbox/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8448" y="4681728"/>
            <a:ext cx="3145536" cy="111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919472" y="4645152"/>
            <a:ext cx="2505456" cy="113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955280" y="4645152"/>
            <a:ext cx="1499616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0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8200" y="4370832"/>
            <a:ext cx="9165336" cy="1645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main idea behind the flex layout is to give the container the ability to alter its items' width/height (and order) to best fill the available space (mostly to accommodate to all kind of display devices and screen sizes). A flex container expands items to fill available free space, or shrinks them to prevent overflow</a:t>
            </a:r>
            <a:r>
              <a:rPr lang="en-CA" baseline="30000" dirty="0"/>
              <a:t>1</a:t>
            </a:r>
            <a:endParaRPr 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603504" y="6382512"/>
            <a:ext cx="105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https://css-tricks.com/snippets/css/a-guide-to-flexbox/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8448" y="4681728"/>
            <a:ext cx="3145536" cy="111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919472" y="4645152"/>
            <a:ext cx="2505456" cy="113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955280" y="4645152"/>
            <a:ext cx="1499616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0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1704" y="4531043"/>
            <a:ext cx="9165336" cy="1645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flexbox layout is direction-agnostic as opposed to the regular layouts (block which is vertically-based and inline which is horizontally-based). While those work well for pages, they lack flexibility (no pun intended) to support large or complex applications (especially when it comes to orientation changing, resizing, stretching, shrinking, etc.)</a:t>
            </a:r>
            <a:r>
              <a:rPr lang="en-CA" baseline="30000" dirty="0"/>
              <a:t>1</a:t>
            </a:r>
            <a:endParaRPr 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603504" y="6382512"/>
            <a:ext cx="105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https://css-tricks.com/snippets/css/a-guide-to-flexbox/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1952" y="4814507"/>
            <a:ext cx="3145536" cy="111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504688" y="4796219"/>
            <a:ext cx="2505456" cy="113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8558784" y="4777931"/>
            <a:ext cx="1499616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9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Flexbox Area?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2168" cy="4351338"/>
          </a:xfrm>
        </p:spPr>
        <p:txBody>
          <a:bodyPr/>
          <a:lstStyle/>
          <a:p>
            <a:r>
              <a:rPr lang="en-CA" dirty="0"/>
              <a:t>To create a flexbox area you simply create a display property on a container element and set its value to "flex"</a:t>
            </a:r>
            <a:endParaRPr lang="en-US" baseline="30000" dirty="0"/>
          </a:p>
          <a:p>
            <a:r>
              <a:rPr lang="en-US" dirty="0"/>
              <a:t>Once the container has been set to display: flex then its immediate children become flex-items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632704" y="2852928"/>
            <a:ext cx="5522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&lt;div class="container"&gt;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    &lt;div class="box box1"&gt;1&lt;/div&gt;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    &lt;div class="box box2"&gt;2&lt;/div&gt;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    &lt;div class="box box3"&gt;3&lt;/div&gt;</a:t>
            </a: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Source Code Pro" panose="020B0509030403020204" pitchFamily="49" charset="0"/>
              </a:rPr>
              <a:t>&lt;/div&gt;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675120" y="1825625"/>
            <a:ext cx="1078992" cy="1027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5280" y="1517904"/>
            <a:ext cx="230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Set parent element to:</a:t>
            </a:r>
          </a:p>
          <a:p>
            <a:r>
              <a:rPr lang="en-CA" dirty="0"/>
              <a:t>display: flex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424928" y="4059936"/>
            <a:ext cx="694944" cy="1170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92240" y="5357559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Direct child </a:t>
            </a:r>
            <a:r>
              <a:rPr lang="en-CA"/>
              <a:t>elements become </a:t>
            </a:r>
            <a:r>
              <a:rPr lang="en-CA" dirty="0"/>
              <a:t>flex-items</a:t>
            </a:r>
          </a:p>
        </p:txBody>
      </p:sp>
    </p:spTree>
    <p:extLst>
      <p:ext uri="{BB962C8B-B14F-4D97-AF65-F5344CB8AC3E}">
        <p14:creationId xmlns:p14="http://schemas.microsoft.com/office/powerpoint/2010/main" val="379996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flex box layout is direction agnostic. It can be set to have flex-items flow horizontally (row (default)) or vertically (column)</a:t>
            </a:r>
          </a:p>
          <a:p>
            <a:r>
              <a:rPr lang="en-CA" dirty="0"/>
              <a:t>The order of flex items can even be reversed by setting the flex-direction property to row-reverse or column-reverse </a:t>
            </a:r>
          </a:p>
        </p:txBody>
      </p:sp>
      <p:sp>
        <p:nvSpPr>
          <p:cNvPr id="5" name="Down Arrow 4"/>
          <p:cNvSpPr/>
          <p:nvPr/>
        </p:nvSpPr>
        <p:spPr>
          <a:xfrm>
            <a:off x="6876288" y="4001294"/>
            <a:ext cx="786384" cy="2286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662672" y="482803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flex-direction: column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865376" y="4674370"/>
            <a:ext cx="3602736" cy="6766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2267712" y="5485963"/>
            <a:ext cx="29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flex-direction: row (default)</a:t>
            </a:r>
          </a:p>
        </p:txBody>
      </p:sp>
    </p:spTree>
    <p:extLst>
      <p:ext uri="{BB962C8B-B14F-4D97-AF65-F5344CB8AC3E}">
        <p14:creationId xmlns:p14="http://schemas.microsoft.com/office/powerpoint/2010/main" val="19517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 Direction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90" y="1947862"/>
            <a:ext cx="3800475" cy="3876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424" y="1947862"/>
            <a:ext cx="3810000" cy="3857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0048" y="6081711"/>
            <a:ext cx="140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row (default)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5888" y="6062661"/>
            <a:ext cx="130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row-reverse</a:t>
            </a:r>
          </a:p>
        </p:txBody>
      </p:sp>
    </p:spTree>
    <p:extLst>
      <p:ext uri="{BB962C8B-B14F-4D97-AF65-F5344CB8AC3E}">
        <p14:creationId xmlns:p14="http://schemas.microsoft.com/office/powerpoint/2010/main" val="15453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1375</Words>
  <Application>Microsoft Office PowerPoint</Application>
  <PresentationFormat>Widescreen</PresentationFormat>
  <Paragraphs>153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Source Code Pro</vt:lpstr>
      <vt:lpstr>Office Theme</vt:lpstr>
      <vt:lpstr>COMP 1950 </vt:lpstr>
      <vt:lpstr>Day 03</vt:lpstr>
      <vt:lpstr>Agenda</vt:lpstr>
      <vt:lpstr>What is Flexbox?</vt:lpstr>
      <vt:lpstr>What is Flexbox?</vt:lpstr>
      <vt:lpstr>What is Flexbox?</vt:lpstr>
      <vt:lpstr>Creating a Flexbox Area?</vt:lpstr>
      <vt:lpstr>Flex Direction</vt:lpstr>
      <vt:lpstr>Flex Direction</vt:lpstr>
      <vt:lpstr>Flex Direction</vt:lpstr>
      <vt:lpstr>Flex Direction - Main Axis and Cross Axis</vt:lpstr>
      <vt:lpstr>Flex Direction - Main Axis and Cross Axis</vt:lpstr>
      <vt:lpstr>Flexbox Layout</vt:lpstr>
      <vt:lpstr>Flex Wrap</vt:lpstr>
      <vt:lpstr>Flex Wrap</vt:lpstr>
      <vt:lpstr>Order</vt:lpstr>
      <vt:lpstr>Order</vt:lpstr>
      <vt:lpstr>Justify Content</vt:lpstr>
      <vt:lpstr>Justify Content</vt:lpstr>
      <vt:lpstr>Align Items</vt:lpstr>
      <vt:lpstr>Align Items</vt:lpstr>
      <vt:lpstr>Align Content</vt:lpstr>
      <vt:lpstr>Align Content</vt:lpstr>
      <vt:lpstr>Align Self</vt:lpstr>
      <vt:lpstr>Flex Property</vt:lpstr>
      <vt:lpstr>Flex Property</vt:lpstr>
      <vt:lpstr>Flex Grow, Shrink and Basis</vt:lpstr>
      <vt:lpstr>Flex Grow, Shrink and Basis</vt:lpstr>
      <vt:lpstr>Flex Grow, Shrink and Basis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2015-10-22T16:30:13Z</dcterms:created>
  <dcterms:modified xsi:type="dcterms:W3CDTF">2018-04-26T18:03:14Z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