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7" r:id="rId6"/>
    <p:sldId id="258" r:id="rId7"/>
    <p:sldId id="293" r:id="rId8"/>
    <p:sldId id="294" r:id="rId9"/>
    <p:sldId id="296" r:id="rId10"/>
    <p:sldId id="299" r:id="rId11"/>
    <p:sldId id="290" r:id="rId12"/>
    <p:sldId id="264" r:id="rId13"/>
    <p:sldId id="295" r:id="rId14"/>
    <p:sldId id="300" r:id="rId15"/>
    <p:sldId id="291" r:id="rId16"/>
    <p:sldId id="297" r:id="rId17"/>
    <p:sldId id="298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3204" autoAdjust="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39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13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13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4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61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shpunji/viz/NSSAnime/TitlePage?publish=yes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/>
              <a:t>What is Anime?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D9FAC1-CA16-22E9-EEAA-D994139BCEBB}"/>
              </a:ext>
            </a:extLst>
          </p:cNvPr>
          <p:cNvSpPr txBox="1"/>
          <p:nvPr/>
        </p:nvSpPr>
        <p:spPr>
          <a:xfrm>
            <a:off x="7543799" y="5081954"/>
            <a:ext cx="364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By: Shane Grimes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932688"/>
          </a:xfrm>
        </p:spPr>
        <p:txBody>
          <a:bodyPr/>
          <a:lstStyle/>
          <a:p>
            <a:r>
              <a:rPr lang="en-US" dirty="0"/>
              <a:t>The 2010s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0" y="2230016"/>
            <a:ext cx="6597650" cy="41247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Adult Swim, another Cartoon Network block, aired some old </a:t>
            </a:r>
            <a:r>
              <a:rPr lang="en-US" dirty="0" err="1"/>
              <a:t>Toonami</a:t>
            </a:r>
            <a:r>
              <a:rPr lang="en-US" dirty="0"/>
              <a:t> shows in 2012 during a nostalgia era. Creating a wave of renewed interest in Anime.</a:t>
            </a:r>
          </a:p>
          <a:p>
            <a:r>
              <a:rPr lang="en-US" dirty="0"/>
              <a:t>This surge in interest led to the cultural phenomena that anime has played on American culture since 2018, led by Demon Slayer, the highest grossing anime movie of all time</a:t>
            </a:r>
          </a:p>
          <a:p>
            <a:r>
              <a:rPr lang="en-US" dirty="0"/>
              <a:t>Streaming services have given access without much restriction to anime viewers. 74% of Netflix subscribers have watched anime on the platform</a:t>
            </a:r>
          </a:p>
          <a:p>
            <a:r>
              <a:rPr lang="en-US" dirty="0"/>
              <a:t>The dubbed market has grown by 150% since 2016</a:t>
            </a:r>
          </a:p>
          <a:p>
            <a:r>
              <a:rPr lang="en-US" dirty="0"/>
              <a:t>The Covid pandemic saw the highest anime viewership in history with market share increasing by 72% in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0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6365-C43E-B2B0-00DF-AE7224C2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 slayer</a:t>
            </a:r>
          </a:p>
        </p:txBody>
      </p:sp>
      <p:pic>
        <p:nvPicPr>
          <p:cNvPr id="7" name="Content Placeholder 6" descr="A poster of a cartoon character&#10;&#10;Description automatically generated">
            <a:extLst>
              <a:ext uri="{FF2B5EF4-FFF2-40B4-BE49-F238E27FC236}">
                <a16:creationId xmlns:a16="http://schemas.microsoft.com/office/drawing/2014/main" id="{CD62A92A-5411-8976-F084-863359FB37DA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3520440" y="2183942"/>
            <a:ext cx="2808287" cy="3916821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1A5A7A2-E941-C7FA-80FC-9A4D7B7F4D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Leading the culture through modern anime is Demon Slayer with a rating of 8.9 with only 7.8% of voters giving less than 8 stars.</a:t>
            </a:r>
          </a:p>
          <a:p>
            <a:r>
              <a:rPr lang="en-US" dirty="0"/>
              <a:t>The show has over 150, 000 votes and in its short life of only 4 years, it has reach rank 163 on the top 250 all time television list of IMDB.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BEEDB-37CF-B798-D625-80967E72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6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start watching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8D8EF-09F7-2BAC-3EC4-6E8F4051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23,000 anime series, it can be intimidating to try to start watching.</a:t>
            </a:r>
          </a:p>
          <a:p>
            <a:r>
              <a:rPr lang="en-US" dirty="0"/>
              <a:t>There are dozens of genre, different TV ratings, and varying animation styles.</a:t>
            </a:r>
          </a:p>
          <a:p>
            <a:r>
              <a:rPr lang="en-US" dirty="0"/>
              <a:t>Upcoming is a source to help new watchers get started in the great world of anime.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5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D61F-D675-9296-4BA9-3D7DB9156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773" y="1130905"/>
            <a:ext cx="6449786" cy="1011137"/>
          </a:xfrm>
        </p:spPr>
        <p:txBody>
          <a:bodyPr/>
          <a:lstStyle/>
          <a:p>
            <a:r>
              <a:rPr lang="en-US" dirty="0"/>
              <a:t>How to decide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9256B-DB4E-A0CD-1255-48DBFF6CD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773" y="2757864"/>
            <a:ext cx="6449785" cy="3833436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I’ve compiled a list of 60 anime that have the best viewer ratings overall.</a:t>
            </a:r>
          </a:p>
          <a:p>
            <a:r>
              <a:rPr lang="en-US" sz="7200" dirty="0"/>
              <a:t>These anime cover a multitude of genres and anime styles</a:t>
            </a:r>
          </a:p>
          <a:p>
            <a:r>
              <a:rPr lang="en-US" sz="7200" dirty="0"/>
              <a:t>Each of the anime provided have at least 72% of their reviews being greater than 7/10 stars</a:t>
            </a:r>
          </a:p>
          <a:p>
            <a:r>
              <a:rPr lang="en-US" sz="7200" dirty="0"/>
              <a:t>Some of these anime are also on the Top 250 all time television list based off viewer ratings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C6EF40-956F-4F9C-62E5-8F17CB8A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85A7D-145E-E0E6-316E-299BF2C7A8F0}"/>
              </a:ext>
            </a:extLst>
          </p:cNvPr>
          <p:cNvSpPr txBox="1"/>
          <p:nvPr/>
        </p:nvSpPr>
        <p:spPr>
          <a:xfrm>
            <a:off x="351693" y="431927"/>
            <a:ext cx="31388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https://public.tableau.com/app/profile/shpunji/viz/NSSAnime/TitlePage?publish=yes</a:t>
            </a:r>
            <a:endParaRPr 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06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B1D5-5225-FE45-4924-74C1AB23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conclusion</a:t>
            </a:r>
          </a:p>
        </p:txBody>
      </p:sp>
      <p:pic>
        <p:nvPicPr>
          <p:cNvPr id="7" name="Content Placeholder 6" descr="A large group of cartoon characters&#10;&#10;Description automatically generated">
            <a:extLst>
              <a:ext uri="{FF2B5EF4-FFF2-40B4-BE49-F238E27FC236}">
                <a16:creationId xmlns:a16="http://schemas.microsoft.com/office/drawing/2014/main" id="{0904AE23-18D3-2C2C-22CB-08ACF1034FC6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1552575" y="2592636"/>
            <a:ext cx="6478588" cy="341421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D591B-E8AF-53EA-44F0-F40E4650A2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Welcome to anime</a:t>
            </a:r>
          </a:p>
          <a:p>
            <a:pPr marL="0" indent="0">
              <a:buNone/>
            </a:pPr>
            <a:r>
              <a:rPr lang="en-US" dirty="0"/>
              <a:t>It’s a thrilling experience</a:t>
            </a:r>
          </a:p>
          <a:p>
            <a:pPr marL="0" indent="0">
              <a:buNone/>
            </a:pPr>
            <a:r>
              <a:rPr lang="en-US" dirty="0"/>
              <a:t>I hope the dashboard is useful to you in your decision making process.</a:t>
            </a:r>
          </a:p>
          <a:p>
            <a:pPr marL="0" indent="0">
              <a:buNone/>
            </a:pPr>
            <a:r>
              <a:rPr lang="en-US" dirty="0"/>
              <a:t>Anime is dear to me and I am grateful for an opportunity to share with others.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759B0-1616-BBCB-8204-80FF82EE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0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/>
          </a:bodyPr>
          <a:lstStyle/>
          <a:p>
            <a:r>
              <a:rPr lang="en-US" dirty="0"/>
              <a:t>Shane Grimes​</a:t>
            </a:r>
          </a:p>
          <a:p>
            <a:r>
              <a:rPr lang="en-US" dirty="0"/>
              <a:t>Nashville Software School</a:t>
            </a:r>
          </a:p>
          <a:p>
            <a:r>
              <a:rPr lang="en-US" dirty="0"/>
              <a:t>Full Time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 fontScale="90000"/>
          </a:bodyPr>
          <a:lstStyle/>
          <a:p>
            <a:r>
              <a:rPr lang="en-US" dirty="0"/>
              <a:t>Learning what anime is and how it reached American Culture in the 2020s.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Migration to America</a:t>
            </a:r>
          </a:p>
          <a:p>
            <a:r>
              <a:rPr lang="en-US" dirty="0" err="1"/>
              <a:t>Toonami</a:t>
            </a:r>
            <a:r>
              <a:rPr lang="en-US" dirty="0"/>
              <a:t> and early viewing</a:t>
            </a:r>
          </a:p>
          <a:p>
            <a:r>
              <a:rPr lang="en-US" dirty="0"/>
              <a:t>2018 and beyond</a:t>
            </a:r>
          </a:p>
          <a:p>
            <a:r>
              <a:rPr lang="en-US" dirty="0"/>
              <a:t>Suggestions for New Watchers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34262" y="1808023"/>
            <a:ext cx="278380" cy="25404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466A906-2869-BB36-138E-D45F62E92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186C3A-548E-AD87-3029-964123530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7971" y="660400"/>
            <a:ext cx="4160955" cy="41491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19F47CD-5CB5-2074-EA94-E000D7CAD2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209" y="2731810"/>
            <a:ext cx="4076118" cy="6096678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/>
              <a:t>Japanese</a:t>
            </a:r>
          </a:p>
          <a:p>
            <a:pPr marL="0" indent="0" algn="l">
              <a:buNone/>
            </a:pPr>
            <a:r>
              <a:rPr lang="en-US" sz="3200" dirty="0"/>
              <a:t>Drawings</a:t>
            </a:r>
          </a:p>
          <a:p>
            <a:pPr marL="0" indent="0" algn="l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5400" dirty="0"/>
              <a:t>MANGA</a:t>
            </a:r>
          </a:p>
        </p:txBody>
      </p:sp>
      <p:pic>
        <p:nvPicPr>
          <p:cNvPr id="8" name="Picture 7" descr="A hand holding a book">
            <a:extLst>
              <a:ext uri="{FF2B5EF4-FFF2-40B4-BE49-F238E27FC236}">
                <a16:creationId xmlns:a16="http://schemas.microsoft.com/office/drawing/2014/main" id="{39D31758-6D64-C0D0-8A09-AA016C6AD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033" y="883994"/>
            <a:ext cx="6795428" cy="509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2C2E-5A6C-3BDE-C722-436172CD3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827180"/>
          </a:xfrm>
        </p:spPr>
        <p:txBody>
          <a:bodyPr/>
          <a:lstStyle/>
          <a:p>
            <a:r>
              <a:rPr lang="en-US" dirty="0"/>
              <a:t>Manga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945313-4404-8B4B-B395-82F40359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BFEA9-0F86-2A0B-D4B9-2DBC975773E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1" y="1978269"/>
            <a:ext cx="6597372" cy="437681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Most anime is based off their Mangas.</a:t>
            </a:r>
          </a:p>
          <a:p>
            <a:r>
              <a:rPr lang="en-US" dirty="0"/>
              <a:t>Dating back to the 11</a:t>
            </a:r>
            <a:r>
              <a:rPr lang="en-US" baseline="30000" dirty="0"/>
              <a:t>th</a:t>
            </a:r>
            <a:r>
              <a:rPr lang="en-US" dirty="0"/>
              <a:t> Century, Traveling story tellers would narrate legends and use shadow work to </a:t>
            </a:r>
            <a:r>
              <a:rPr lang="en-US" dirty="0" err="1"/>
              <a:t>pictify</a:t>
            </a:r>
            <a:r>
              <a:rPr lang="en-US" dirty="0"/>
              <a:t> their stories.</a:t>
            </a:r>
          </a:p>
          <a:p>
            <a:r>
              <a:rPr lang="en-US" dirty="0"/>
              <a:t>In the early 20</a:t>
            </a:r>
            <a:r>
              <a:rPr lang="en-US" baseline="30000" dirty="0"/>
              <a:t>th</a:t>
            </a:r>
            <a:r>
              <a:rPr lang="en-US" dirty="0"/>
              <a:t> Century with the introduction of filmmaking, Japanese artists started experimenting with animations. </a:t>
            </a:r>
          </a:p>
          <a:p>
            <a:r>
              <a:rPr lang="en-US" dirty="0"/>
              <a:t>The first professional anime was </a:t>
            </a:r>
            <a:r>
              <a:rPr lang="en-US" dirty="0" err="1"/>
              <a:t>Namakura</a:t>
            </a:r>
            <a:r>
              <a:rPr lang="en-US" dirty="0"/>
              <a:t> </a:t>
            </a:r>
            <a:r>
              <a:rPr lang="en-US" dirty="0" err="1"/>
              <a:t>Gatana</a:t>
            </a:r>
            <a:r>
              <a:rPr lang="en-US" dirty="0"/>
              <a:t>, produced by </a:t>
            </a:r>
            <a:r>
              <a:rPr lang="en-US" dirty="0" err="1"/>
              <a:t>Oten</a:t>
            </a:r>
            <a:r>
              <a:rPr lang="en-US" dirty="0"/>
              <a:t> </a:t>
            </a:r>
            <a:r>
              <a:rPr lang="en-US" dirty="0" err="1"/>
              <a:t>Shimokawa</a:t>
            </a:r>
            <a:r>
              <a:rPr lang="en-US" dirty="0"/>
              <a:t>, </a:t>
            </a:r>
            <a:r>
              <a:rPr lang="en-US" dirty="0" err="1"/>
              <a:t>Seitaro</a:t>
            </a:r>
            <a:r>
              <a:rPr lang="en-US" dirty="0"/>
              <a:t> </a:t>
            </a:r>
            <a:r>
              <a:rPr lang="en-US" dirty="0" err="1"/>
              <a:t>Kitayama</a:t>
            </a:r>
            <a:r>
              <a:rPr lang="en-US" dirty="0"/>
              <a:t> and </a:t>
            </a:r>
            <a:r>
              <a:rPr lang="en-US" dirty="0" err="1"/>
              <a:t>Jun’ichi</a:t>
            </a:r>
            <a:r>
              <a:rPr lang="en-US" dirty="0"/>
              <a:t> </a:t>
            </a:r>
            <a:r>
              <a:rPr lang="en-US" dirty="0" err="1"/>
              <a:t>Kouchi</a:t>
            </a:r>
            <a:r>
              <a:rPr lang="en-US" dirty="0"/>
              <a:t>.</a:t>
            </a:r>
          </a:p>
          <a:p>
            <a:r>
              <a:rPr lang="en-US" dirty="0"/>
              <a:t>These three are referred to as the “Fathers of Anime”.</a:t>
            </a:r>
          </a:p>
          <a:p>
            <a:r>
              <a:rPr lang="en-US" dirty="0"/>
              <a:t>Animation was introduced to America when Disney started drawing Mickey Mouse.</a:t>
            </a:r>
          </a:p>
          <a:p>
            <a:r>
              <a:rPr lang="en-US" dirty="0"/>
              <a:t>Animation however, is not the same as Anime.</a:t>
            </a:r>
          </a:p>
          <a:p>
            <a:r>
              <a:rPr lang="en-US" dirty="0"/>
              <a:t>Unlike Disney, anime artist emphasize art quality with limited movement.</a:t>
            </a:r>
          </a:p>
        </p:txBody>
      </p:sp>
    </p:spTree>
    <p:extLst>
      <p:ext uri="{BB962C8B-B14F-4D97-AF65-F5344CB8AC3E}">
        <p14:creationId xmlns:p14="http://schemas.microsoft.com/office/powerpoint/2010/main" val="377932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93B4-3191-F523-D078-F207DA00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877" y="898524"/>
            <a:ext cx="7606895" cy="1004921"/>
          </a:xfrm>
        </p:spPr>
        <p:txBody>
          <a:bodyPr/>
          <a:lstStyle/>
          <a:p>
            <a:r>
              <a:rPr lang="en-US" dirty="0"/>
              <a:t>Reaching the west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1835A-FD3F-1800-E6F8-584BF9B0740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803953" y="1744824"/>
            <a:ext cx="7615274" cy="4492464"/>
          </a:xfrm>
        </p:spPr>
        <p:txBody>
          <a:bodyPr/>
          <a:lstStyle/>
          <a:p>
            <a:r>
              <a:rPr lang="en-US" dirty="0"/>
              <a:t>Robot series in Japan such as Gundam and Super Dimension Fortress </a:t>
            </a:r>
            <a:r>
              <a:rPr lang="en-US" dirty="0" err="1"/>
              <a:t>Macross</a:t>
            </a:r>
            <a:r>
              <a:rPr lang="en-US" dirty="0"/>
              <a:t> were instant classics in the 80s.</a:t>
            </a:r>
          </a:p>
          <a:p>
            <a:r>
              <a:rPr lang="en-US" dirty="0"/>
              <a:t>International success was found in the late 80s with Akira Toriyama’s Dragon Ball. </a:t>
            </a:r>
          </a:p>
          <a:p>
            <a:r>
              <a:rPr lang="en-US" dirty="0"/>
              <a:t>Dragon Ball Z, the sequel series, and Sailor Moon were the two anime heading the Western front. Both being translated (called “dubbed” in anime culture) into over a dozen languages at the time.</a:t>
            </a:r>
          </a:p>
          <a:p>
            <a:r>
              <a:rPr lang="en-US" dirty="0"/>
              <a:t>The new, to western watchers, art styles, methods of animation and production were a huge hit for the American watchers.</a:t>
            </a:r>
          </a:p>
          <a:p>
            <a:r>
              <a:rPr lang="en-US" dirty="0"/>
              <a:t>Action packed with characters that people could connect with, Anime was ready to explode in popularity.</a:t>
            </a:r>
          </a:p>
          <a:p>
            <a:r>
              <a:rPr lang="en-US" dirty="0"/>
              <a:t>Anime is cinematically shot as if by camera, differentiating itself from Western animation of cartoons.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46CAB-2891-DAD2-DD8E-05DBAA7F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Placeholder 10" descr="A cartoon of a group of children&#10;&#10;Description automatically generated">
            <a:extLst>
              <a:ext uri="{FF2B5EF4-FFF2-40B4-BE49-F238E27FC236}">
                <a16:creationId xmlns:a16="http://schemas.microsoft.com/office/drawing/2014/main" id="{DDBBDDE8-3F48-66D8-836D-A609A65C8A3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18750" r="187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5691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87CB-FDEA-2A2A-04B0-5C7A3D35C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771" y="576943"/>
            <a:ext cx="6449786" cy="1029586"/>
          </a:xfrm>
        </p:spPr>
        <p:txBody>
          <a:bodyPr/>
          <a:lstStyle/>
          <a:p>
            <a:r>
              <a:rPr lang="en-US" dirty="0"/>
              <a:t>Who cares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34DCF-CE1C-7594-E09F-5DA6AD6C2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772" y="1899138"/>
            <a:ext cx="6449785" cy="4281854"/>
          </a:xfrm>
        </p:spPr>
        <p:txBody>
          <a:bodyPr/>
          <a:lstStyle/>
          <a:p>
            <a:r>
              <a:rPr lang="en-US" dirty="0"/>
              <a:t>Growing up in the 90s I have been an Anime watcher as long as I can remember</a:t>
            </a:r>
          </a:p>
          <a:p>
            <a:r>
              <a:rPr lang="en-US" dirty="0"/>
              <a:t>As I watch the anime culture creep its way into mainstream, I wanted to provide a means for people to dive into the world without being overwhelmed by its vastness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4043D-7E7E-03AF-F236-B2A1146B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8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664D-F9C0-FC76-D96C-7E67A2F9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Dragon Ball 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1E6836-8E6C-8BD5-EF97-4584EB24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D118B-D613-1069-6AE2-5DFB81B1540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Appearing at number 63 on the all time television list with 291 episodes, Dragon Ball Z lasted on </a:t>
            </a:r>
            <a:r>
              <a:rPr lang="en-US" dirty="0" err="1"/>
              <a:t>Toonami</a:t>
            </a:r>
            <a:r>
              <a:rPr lang="en-US" dirty="0"/>
              <a:t> for the duration of the block</a:t>
            </a:r>
          </a:p>
          <a:p>
            <a:r>
              <a:rPr lang="en-US" dirty="0"/>
              <a:t>Having over 200,000 votes, the overall viewer rating of 8.8 stars proves that Dragon Ball Z was an anime that almost everyone loved.</a:t>
            </a:r>
          </a:p>
          <a:p>
            <a:r>
              <a:rPr lang="en-US" dirty="0"/>
              <a:t>Only 8% of voters gave the show less than 6 stars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9D2352-768A-E637-F4BA-2AB67EBC8ADF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rcRect/>
          <a:stretch/>
        </p:blipFill>
        <p:spPr>
          <a:xfrm>
            <a:off x="5713413" y="1914525"/>
            <a:ext cx="5226844" cy="4181475"/>
          </a:xfrm>
        </p:spPr>
      </p:pic>
    </p:spTree>
    <p:extLst>
      <p:ext uri="{BB962C8B-B14F-4D97-AF65-F5344CB8AC3E}">
        <p14:creationId xmlns:p14="http://schemas.microsoft.com/office/powerpoint/2010/main" val="162423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Toonami</a:t>
            </a:r>
            <a:r>
              <a:rPr lang="en-US" dirty="0"/>
              <a:t>​</a:t>
            </a:r>
          </a:p>
        </p:txBody>
      </p:sp>
      <p:pic>
        <p:nvPicPr>
          <p:cNvPr id="11" name="Picture Placeholder 10" descr="A person wearing a black garment&#10;&#10;Description automatically generated">
            <a:extLst>
              <a:ext uri="{FF2B5EF4-FFF2-40B4-BE49-F238E27FC236}">
                <a16:creationId xmlns:a16="http://schemas.microsoft.com/office/drawing/2014/main" id="{785DF798-8AF9-BE93-3ED5-461B7C663405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 rotWithShape="1">
          <a:blip r:embed="rId3"/>
          <a:stretch/>
        </p:blipFill>
        <p:spPr>
          <a:xfrm>
            <a:off x="1473508" y="2458613"/>
            <a:ext cx="5877864" cy="3681623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programming block on Cartoon Network, that ultimately served as a gateway for dubbed anime series</a:t>
            </a:r>
          </a:p>
          <a:p>
            <a:pPr marL="0" indent="0">
              <a:buNone/>
            </a:pPr>
            <a:r>
              <a:rPr lang="en-US" dirty="0"/>
              <a:t>80% of anime viewers were introduced to anime through </a:t>
            </a:r>
            <a:r>
              <a:rPr lang="en-US" dirty="0" err="1"/>
              <a:t>Toonami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Reaching mainstream status in 1999, the success of </a:t>
            </a:r>
            <a:r>
              <a:rPr lang="en-US" dirty="0" err="1"/>
              <a:t>Toonami</a:t>
            </a:r>
            <a:r>
              <a:rPr lang="en-US" dirty="0"/>
              <a:t> was the beginning of an era.</a:t>
            </a:r>
          </a:p>
          <a:p>
            <a:pPr marL="0" indent="0">
              <a:buNone/>
            </a:pPr>
            <a:r>
              <a:rPr lang="en-US" dirty="0"/>
              <a:t>Dragon Ball Z was the most watched anime in 2001 on </a:t>
            </a:r>
            <a:r>
              <a:rPr lang="en-US" dirty="0" err="1"/>
              <a:t>Toonami</a:t>
            </a:r>
            <a:r>
              <a:rPr lang="en-US" dirty="0"/>
              <a:t>, with an audience share of 11.4%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F855448-57DF-E468-AF41-00CAAC2D7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5895479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3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932688"/>
          </a:xfrm>
        </p:spPr>
        <p:txBody>
          <a:bodyPr/>
          <a:lstStyle/>
          <a:p>
            <a:r>
              <a:rPr lang="en-US" dirty="0"/>
              <a:t>The 2000s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0" y="2230016"/>
            <a:ext cx="6597650" cy="41247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explosion of </a:t>
            </a:r>
            <a:r>
              <a:rPr lang="en-US" dirty="0" err="1"/>
              <a:t>Toonami</a:t>
            </a:r>
            <a:r>
              <a:rPr lang="en-US" dirty="0"/>
              <a:t> led to more and more shows wanting to be on the block, such as Naruto and One Piece.</a:t>
            </a:r>
          </a:p>
          <a:p>
            <a:r>
              <a:rPr lang="en-US" dirty="0"/>
              <a:t>This led to concerns that the weekday block was proving to be too action packed and considered violent</a:t>
            </a:r>
          </a:p>
          <a:p>
            <a:r>
              <a:rPr lang="en-US" dirty="0"/>
              <a:t>Cartoon Network forced </a:t>
            </a:r>
            <a:r>
              <a:rPr lang="en-US" dirty="0" err="1"/>
              <a:t>Toonami</a:t>
            </a:r>
            <a:r>
              <a:rPr lang="en-US" dirty="0"/>
              <a:t> to a Saturday evening slot.</a:t>
            </a:r>
          </a:p>
          <a:p>
            <a:r>
              <a:rPr lang="en-US" dirty="0"/>
              <a:t>This eventually would prove to be the end of </a:t>
            </a:r>
            <a:r>
              <a:rPr lang="en-US" dirty="0" err="1"/>
              <a:t>Toonami</a:t>
            </a:r>
            <a:r>
              <a:rPr lang="en-US" dirty="0"/>
              <a:t>, with a cancellation announcement in 2008.</a:t>
            </a:r>
          </a:p>
          <a:p>
            <a:r>
              <a:rPr lang="en-US" dirty="0"/>
              <a:t>4 years later there was a teaser on Adult Swim in which they tested the power of social media to see if people wanted </a:t>
            </a:r>
            <a:r>
              <a:rPr lang="en-US" dirty="0" err="1"/>
              <a:t>Toonami</a:t>
            </a:r>
            <a:r>
              <a:rPr lang="en-US" dirty="0"/>
              <a:t> back.</a:t>
            </a:r>
          </a:p>
          <a:p>
            <a:r>
              <a:rPr lang="en-US" dirty="0"/>
              <a:t>They played the old shows Dragon Ball Z, Naruto, One Piece, and Sailor Moon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{BC6ABBD2-8726-409C-9118-44FF63300300}tf33968143_win32</Template>
  <TotalTime>959</TotalTime>
  <Words>979</Words>
  <Application>Microsoft Office PowerPoint</Application>
  <PresentationFormat>Widescreen</PresentationFormat>
  <Paragraphs>97</Paragraphs>
  <Slides>15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Calibri</vt:lpstr>
      <vt:lpstr>Custom</vt:lpstr>
      <vt:lpstr>What is Anime?</vt:lpstr>
      <vt:lpstr>Learning what anime is and how it reached American Culture in the 2020s.</vt:lpstr>
      <vt:lpstr> </vt:lpstr>
      <vt:lpstr>Manga</vt:lpstr>
      <vt:lpstr>Reaching the west</vt:lpstr>
      <vt:lpstr>Who cares</vt:lpstr>
      <vt:lpstr>Dragon Ball Z</vt:lpstr>
      <vt:lpstr>Toonami​</vt:lpstr>
      <vt:lpstr>The 2000s</vt:lpstr>
      <vt:lpstr>The 2010s</vt:lpstr>
      <vt:lpstr>Demon slayer</vt:lpstr>
      <vt:lpstr>How to start watching</vt:lpstr>
      <vt:lpstr>How to decide</vt:lpstr>
      <vt:lpstr>In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Anime?</dc:title>
  <dc:creator>Shane Grimes</dc:creator>
  <cp:lastModifiedBy>Shane Grimes</cp:lastModifiedBy>
  <cp:revision>4</cp:revision>
  <dcterms:created xsi:type="dcterms:W3CDTF">2024-04-18T14:01:47Z</dcterms:created>
  <dcterms:modified xsi:type="dcterms:W3CDTF">2024-04-22T19:59:46Z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