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7" r:id="rId6"/>
    <p:sldId id="259" r:id="rId7"/>
    <p:sldId id="268" r:id="rId8"/>
    <p:sldId id="260" r:id="rId9"/>
    <p:sldId id="261" r:id="rId10"/>
    <p:sldId id="269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24" y="1253429"/>
            <a:ext cx="11977351" cy="1470025"/>
          </a:xfrm>
        </p:spPr>
        <p:txBody>
          <a:bodyPr/>
          <a:lstStyle/>
          <a:p>
            <a:pPr algn="ctr"/>
            <a:r>
              <a:rPr lang="en-US" dirty="0"/>
              <a:t>Detection of Plant Leaf Disease Using Image Processing </a:t>
            </a:r>
            <a:br>
              <a:rPr lang="en-US" dirty="0"/>
            </a:br>
            <a:r>
              <a:rPr lang="en-US" dirty="0"/>
              <a:t>and Recommendation of Pesticide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26" y="3148884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60551"/>
              </p:ext>
            </p:extLst>
          </p:nvPr>
        </p:nvGraphicFramePr>
        <p:xfrm>
          <a:off x="625135" y="3709116"/>
          <a:ext cx="5346934" cy="1869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268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8662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20211CSE0231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SHREE  BHUVAN S 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20211CSE0263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ANIKA  NAYAK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20211CSE0381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SHREYAS D 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20211CSE0355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UDEEP S LOKESH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29037" y="342736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pPr algn="l"/>
            <a:r>
              <a:rPr lang="en-US" dirty="0"/>
              <a:t>Ms. </a:t>
            </a:r>
            <a:r>
              <a:rPr lang="en-US" dirty="0" err="1"/>
              <a:t>Tintu</a:t>
            </a:r>
            <a:r>
              <a:rPr lang="en-US" dirty="0"/>
              <a:t> Vijayan</a:t>
            </a:r>
          </a:p>
          <a:p>
            <a:pPr algn="l"/>
            <a:r>
              <a:rPr lang="en-GB" sz="1700" dirty="0"/>
              <a:t>Professor 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Review-1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images of healthy and diseased plant leaves from public datasets and field samples.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Resize, remove noise, and enhance contrast for uniformity.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 diseased regions using techniques like Otsu's thresholding and K-means clustering.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key attributes: Colour histograms, texture patterns (Gabor filters), and shape features.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Random Forest for high accuracy on high-dimensional datasets.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Labelled dataset with k-fold cross-validation.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Metrics include accuracy, precision, recall, and F1-score.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 Continuous hyperparameter tuning (number of trees, depth) for performance maximization.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3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668000" cy="49529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0 (Sep 12 - Sep 18)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formulation of ideas and submission of initial design.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information on plant disease identification techniques using machine learning.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1 (Oct 15 - Oct 21)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assessment of project performance.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Clarification of general design and methodology.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initial model conception.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2 (Nov 19 - Nov 22)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advancements in Random Forest and image segmentation.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preliminary outcomes and solutions to encountered problems.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3 (Dec 17 - Dec 20)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the final model’s performance in real situations.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project results, recommendations for development, and potential expansions.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Viva Voce (Jan 10 – Jan 17)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presentation of the case archive.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results, conclusions, and future work prospects.</a:t>
            </a:r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Projected to exceed 90% on real-world plant leaf datasets.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and Recall: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precision and recall rates over 90%, minimizing false positives and false negatives for reliable disease identification.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Field Conditions: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performance under varying conditions (lighting, background noise) without the need for controlled environments.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Potential: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optimized for near real-time disease detection, enabling timely alerts for farmers to intervene and prevent disease spread.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development of an innovative solution for early detection of plant diseases using machine learning and image processing techniques.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advanced segmentation methods and Random Forest classification for high accuracy in identifying and classifying plant diseases from leaf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real-world agricultural environments and capable of near real-time monitoring.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farmers minimize crop losses, contributing to higher yields and more efficient agricultural practices.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will focus on optimizing the model and exploring integration with IoT-based systems for automated, large-scale deployment.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challenges from climate change and growing food demand, making a significant impact on sustainable farming practices.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Samajpati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BJ,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Degadwala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 (2016) Hybrid approach for apple fruit diseases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detec-tion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classification using random forest classifier. In: 2016 International conference on communication and signal processing (ICCSP). IEEE, pp 1015–1019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Sandika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Srinivasu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(2016) Random forest based classification of diseases in grapes from images captured in uncontrolled environments. In: 2016 IEEE 13th international conference on signal processing (ICSP). IEEE, pp 1775–1780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Zawbaa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Hassanien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 (2014) Automatic fruit classification using random forest algorithm. In: 2014 14th International conference on hybrid intelligent systems. IEEE, pp 164–168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Iqbal MA,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Talukder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(2020) Detection of potato disease using image segmentation and machine learning. In: 2020 International conference on wireless communications signal processing and networking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WiSPNET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IEEE, pp 43–47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Chauhan MD (2021) Detection of maize disease using random forest classification algorithm. Turkish J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 Educ (TURCOMAT) 12(9):715–720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Deepak AH, Gupta A, Choudhary M, Meghana S (2019) Disease detection in tomato plants and remote Monitoring of agricultural parameters. In: 2019 11th International conference on advanced computing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ICoAC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IEEE, pp 28–33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Hidayatuloh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Nursalman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Nugraha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(2018) Identification of tomato plant diseases by leaf image using squeeze net model. In: 2018 International conference on information technology systems and innovation (ICITSI). IEEE, pp 199–204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Sarangdhar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 (2017) Machine learning regression technique for cotton leaf disease detection and controlling using IoT. In: 2017 International conference of electronics,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-cation and aerospace technology (ICECA), pp 449–454. https://doi.org/10.1109/ICECA.2017. 8212855</a:t>
            </a: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plays a crucial role in India's economy, with crop quality and yield being vital for food security.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use modern technology to address plant disease detection challenges in agriculture.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manual inspection methods are inefficient and subjective, leading to delayed or inaccurate diagnosis.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leverages advanced image processing to analyze leaf images and identify diseases with high precision.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enable the system to improve accuracy over time by learning from datasets of healthy and diseased leaves.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initiative enhances agricultural productivity, sustainability, and empowers farmers with the tools to protect crops effectively, contributing to global food security.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&amp; Approaches for Plant Disease Detectio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Convolutional Neural Networks (CNNs):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feature extraction, robust to image variations.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large datasets and computational resources.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Image Processing Techniques: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image quality (filtering, noise reduction).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noisy images and computationally complex.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Hybrid Models: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traditional methods with ML for better accuracy.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computational cost and complex design.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Deep Learning Frameworks (TensorFlow/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use, flexible, with large community support.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Resource-intensive and often lacks interpretability.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 for simple tasks.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3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Pest Management Systems (IPM):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pest control, targeted treatment reduces pesticide use.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setup costs, and dependent on quality data.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Mobile Applications (e.g.,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Plantix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Accessible, tailored user experience, with offline functionality.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compatibility issues, costly to develop and maintain.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5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comprehensive dataset of leaf images, covering both healthy and diseased plants.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images from publicly available datasets or field research, ensuring they include various types of plants and disease categories.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Images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Resizing: Standardize image dimensions for consistent input into machine learning models.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Removal: Apply filters to remove noise, improving the clarity of disease patterns.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Segmentation: Use image segmentation techniques to isolate the leaf from its background for focused analysis.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essential features such as color, texture, and edges using traditional image processing techniques.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color segmentation and morphological operations to highlight disease symptoms on leaves.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Random Forest for initial disease classification due to its interpretability and effectiveness with small datasets.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image processing techniques with machine learning for feature-based classification.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Detection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the trained model to detect and classify diseases from new leaf images.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machine learning’s predictive power to recognize patterns, improving accuracy with more data over time.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model's performance using key metrics such as: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Percentage of correctly classified images.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Recall: Measure of the model’s ability to correctly identify diseased leaves and avoid false positives.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Balancing precision and recall to gauge overall performance.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system by integrating a pesticide recommendation module, providing treatment suggestions based on disease detection.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solution to a mobile platform for real-time disease detection and pest control advice accessible to farmers.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3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Detection: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image processing algorithm to accurately detect and classify various plant leaf diseases from images.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Extraction: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techniques for extracting relevant features (e.g., color, texture, shape) from leaf images to aid in disease identification.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Pesticide Recommendation: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that links identified diseases to a database of pesticides. providing users with effective treatment options based on best practices.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User-Friendly Interface: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an intuitive interface that allows users to upload images easily and receive instant feedback on disease diagnosis and treatment recommendations. I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Performance Evaluation: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accuracy and efficiency of the detection algorithm through testing with a diverse dataset of plant leaf images.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Educational Resource: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users with information on plant diseases, symptoms, and best practices for pest management to promote sustainable agriculture.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Real-Time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for the system to perform real-time analysis to assist farmers in timely decision-making regarding plant health management.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97547"/>
            <a:ext cx="10668000" cy="495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Camera/Smartphone: For high-quality image capture.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Computer/Server: For running algorithms and models.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Accelerates training/inference of deep learning models.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 (Optional): Raspberry Pi/Arduino for real-time data collection.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Python (ML &amp; image processing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Frameworks: TensorFlow/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(CNNs), OpenCV (image pre-processing).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IDEs: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(prototyping), PyCharm/VS Code (development).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177</TotalTime>
  <Words>1722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Times New Roman</vt:lpstr>
      <vt:lpstr>Verdana</vt:lpstr>
      <vt:lpstr>Bioinformatics</vt:lpstr>
      <vt:lpstr>Detection of Plant Leaf Disease Using Image Processing  and Recommendation of Pesticide</vt:lpstr>
      <vt:lpstr>Introduction</vt:lpstr>
      <vt:lpstr>Literature Review</vt:lpstr>
      <vt:lpstr>Literature Review</vt:lpstr>
      <vt:lpstr>Literature Review</vt:lpstr>
      <vt:lpstr>Proposed Method</vt:lpstr>
      <vt:lpstr>Proposed Method</vt:lpstr>
      <vt:lpstr>Objectives</vt:lpstr>
      <vt:lpstr>Methodology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Anika Nayak</cp:lastModifiedBy>
  <cp:revision>19</cp:revision>
  <dcterms:created xsi:type="dcterms:W3CDTF">2023-03-16T03:26:27Z</dcterms:created>
  <dcterms:modified xsi:type="dcterms:W3CDTF">2024-10-20T08:39:39Z</dcterms:modified>
</cp:coreProperties>
</file>