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9" r:id="rId4"/>
    <p:sldId id="268" r:id="rId5"/>
    <p:sldId id="273" r:id="rId6"/>
    <p:sldId id="272" r:id="rId7"/>
    <p:sldId id="271" r:id="rId8"/>
    <p:sldId id="270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2B9344-B9A8-421D-9C54-FC389AD24DC5}" type="doc">
      <dgm:prSet loTypeId="urn:microsoft.com/office/officeart/2009/3/layout/BlockDescendingList" loCatId="list" qsTypeId="urn:microsoft.com/office/officeart/2005/8/quickstyle/simple4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ECBFE33A-8921-4A50-99B6-4A27F08CB941}">
      <dgm:prSet phldrT="[Text]" phldr="1"/>
      <dgm:spPr/>
      <dgm:t>
        <a:bodyPr/>
        <a:lstStyle/>
        <a:p>
          <a:endParaRPr lang="en-IN"/>
        </a:p>
      </dgm:t>
    </dgm:pt>
    <dgm:pt modelId="{E2EA64E4-F528-49EA-9F4D-67BC765D8DF1}" type="parTrans" cxnId="{C26BD3AE-DF49-4518-8538-F2D44137ABA3}">
      <dgm:prSet/>
      <dgm:spPr/>
      <dgm:t>
        <a:bodyPr/>
        <a:lstStyle/>
        <a:p>
          <a:endParaRPr lang="en-IN"/>
        </a:p>
      </dgm:t>
    </dgm:pt>
    <dgm:pt modelId="{BCE008AE-4E8D-48E1-AFB3-EE79F376D152}" type="sibTrans" cxnId="{C26BD3AE-DF49-4518-8538-F2D44137ABA3}">
      <dgm:prSet/>
      <dgm:spPr/>
      <dgm:t>
        <a:bodyPr/>
        <a:lstStyle/>
        <a:p>
          <a:endParaRPr lang="en-IN"/>
        </a:p>
      </dgm:t>
    </dgm:pt>
    <dgm:pt modelId="{194F8896-E0DA-4E58-98CC-0C728B5406D5}">
      <dgm:prSet phldrT="[Text]" phldr="1"/>
      <dgm:spPr/>
      <dgm:t>
        <a:bodyPr/>
        <a:lstStyle/>
        <a:p>
          <a:endParaRPr lang="en-IN" dirty="0"/>
        </a:p>
      </dgm:t>
    </dgm:pt>
    <dgm:pt modelId="{5FC16FE8-7357-4A74-A428-93C301302A2C}" type="parTrans" cxnId="{93B8C963-3B6B-4DFE-909D-1FFE8DAEC8D3}">
      <dgm:prSet/>
      <dgm:spPr/>
      <dgm:t>
        <a:bodyPr/>
        <a:lstStyle/>
        <a:p>
          <a:endParaRPr lang="en-IN"/>
        </a:p>
      </dgm:t>
    </dgm:pt>
    <dgm:pt modelId="{2D2736A2-93DE-497E-9AF1-14BF84B1DA2C}" type="sibTrans" cxnId="{93B8C963-3B6B-4DFE-909D-1FFE8DAEC8D3}">
      <dgm:prSet/>
      <dgm:spPr/>
      <dgm:t>
        <a:bodyPr/>
        <a:lstStyle/>
        <a:p>
          <a:endParaRPr lang="en-IN"/>
        </a:p>
      </dgm:t>
    </dgm:pt>
    <dgm:pt modelId="{2E0C7091-FF2F-4F46-9939-85B3B374E6E8}">
      <dgm:prSet phldrT="[Text]" phldr="1"/>
      <dgm:spPr/>
      <dgm:t>
        <a:bodyPr/>
        <a:lstStyle/>
        <a:p>
          <a:endParaRPr lang="en-IN"/>
        </a:p>
      </dgm:t>
    </dgm:pt>
    <dgm:pt modelId="{D0E3C3D8-A272-499D-B060-86309FB2AEE4}" type="parTrans" cxnId="{919B0472-352C-46BB-BC5A-83B47E6813FD}">
      <dgm:prSet/>
      <dgm:spPr/>
      <dgm:t>
        <a:bodyPr/>
        <a:lstStyle/>
        <a:p>
          <a:endParaRPr lang="en-IN"/>
        </a:p>
      </dgm:t>
    </dgm:pt>
    <dgm:pt modelId="{41F38F0E-8025-4A8B-AD1A-76718A830B7E}" type="sibTrans" cxnId="{919B0472-352C-46BB-BC5A-83B47E6813FD}">
      <dgm:prSet/>
      <dgm:spPr/>
      <dgm:t>
        <a:bodyPr/>
        <a:lstStyle/>
        <a:p>
          <a:endParaRPr lang="en-IN"/>
        </a:p>
      </dgm:t>
    </dgm:pt>
    <dgm:pt modelId="{C04A9EAB-2965-486B-8AD6-521025D87F4E}">
      <dgm:prSet phldrT="[Text]" phldr="1"/>
      <dgm:spPr/>
      <dgm:t>
        <a:bodyPr/>
        <a:lstStyle/>
        <a:p>
          <a:endParaRPr lang="en-IN"/>
        </a:p>
      </dgm:t>
    </dgm:pt>
    <dgm:pt modelId="{2CFF8DA5-98B3-4F64-81BB-C9F3CA657778}" type="parTrans" cxnId="{7625EA7D-5B5D-4DB3-91E2-1B86F4350202}">
      <dgm:prSet/>
      <dgm:spPr/>
      <dgm:t>
        <a:bodyPr/>
        <a:lstStyle/>
        <a:p>
          <a:endParaRPr lang="en-IN"/>
        </a:p>
      </dgm:t>
    </dgm:pt>
    <dgm:pt modelId="{570D5E22-E2FF-4D5E-A383-8EC5D35ECAF8}" type="sibTrans" cxnId="{7625EA7D-5B5D-4DB3-91E2-1B86F4350202}">
      <dgm:prSet/>
      <dgm:spPr/>
      <dgm:t>
        <a:bodyPr/>
        <a:lstStyle/>
        <a:p>
          <a:endParaRPr lang="en-IN"/>
        </a:p>
      </dgm:t>
    </dgm:pt>
    <dgm:pt modelId="{C719B3DB-7A76-4789-815C-499D44E48ED3}">
      <dgm:prSet phldrT="[Text]" phldr="1"/>
      <dgm:spPr/>
      <dgm:t>
        <a:bodyPr/>
        <a:lstStyle/>
        <a:p>
          <a:endParaRPr lang="en-IN"/>
        </a:p>
      </dgm:t>
    </dgm:pt>
    <dgm:pt modelId="{9C9858F1-DCF6-4CC7-B858-BA9A492E35E9}" type="parTrans" cxnId="{3E06E191-1809-44E5-8AE8-E36B4B45B573}">
      <dgm:prSet/>
      <dgm:spPr/>
      <dgm:t>
        <a:bodyPr/>
        <a:lstStyle/>
        <a:p>
          <a:endParaRPr lang="en-IN"/>
        </a:p>
      </dgm:t>
    </dgm:pt>
    <dgm:pt modelId="{5BA7ED58-C8D6-47DB-BFC8-2DB44AD6EBAD}" type="sibTrans" cxnId="{3E06E191-1809-44E5-8AE8-E36B4B45B573}">
      <dgm:prSet/>
      <dgm:spPr/>
      <dgm:t>
        <a:bodyPr/>
        <a:lstStyle/>
        <a:p>
          <a:endParaRPr lang="en-IN"/>
        </a:p>
      </dgm:t>
    </dgm:pt>
    <dgm:pt modelId="{F9B77063-0FFC-4F2A-B728-A5ED1931F211}">
      <dgm:prSet phldrT="[Text]" phldr="1"/>
      <dgm:spPr/>
      <dgm:t>
        <a:bodyPr/>
        <a:lstStyle/>
        <a:p>
          <a:endParaRPr lang="en-IN"/>
        </a:p>
      </dgm:t>
    </dgm:pt>
    <dgm:pt modelId="{E79084D3-576F-4939-80E3-5BA0B7EC3C73}" type="parTrans" cxnId="{7C478923-EA58-4166-96BD-2D8962F97CF4}">
      <dgm:prSet/>
      <dgm:spPr/>
      <dgm:t>
        <a:bodyPr/>
        <a:lstStyle/>
        <a:p>
          <a:endParaRPr lang="en-IN"/>
        </a:p>
      </dgm:t>
    </dgm:pt>
    <dgm:pt modelId="{7CF9A65C-5E21-4133-BFDE-75D943D30BAB}" type="sibTrans" cxnId="{7C478923-EA58-4166-96BD-2D8962F97CF4}">
      <dgm:prSet/>
      <dgm:spPr/>
      <dgm:t>
        <a:bodyPr/>
        <a:lstStyle/>
        <a:p>
          <a:endParaRPr lang="en-IN"/>
        </a:p>
      </dgm:t>
    </dgm:pt>
    <dgm:pt modelId="{9B9D0E52-F6AE-4004-BEAA-F58D9C31E6BD}">
      <dgm:prSet phldrT="[Text]" phldr="1"/>
      <dgm:spPr/>
      <dgm:t>
        <a:bodyPr/>
        <a:lstStyle/>
        <a:p>
          <a:endParaRPr lang="en-IN" dirty="0"/>
        </a:p>
      </dgm:t>
    </dgm:pt>
    <dgm:pt modelId="{6ECB5F36-F698-45C6-A51F-A7D6ABD242ED}" type="parTrans" cxnId="{02C4DFB2-633E-4DF0-9A1C-EB2D5B58D6C7}">
      <dgm:prSet/>
      <dgm:spPr/>
      <dgm:t>
        <a:bodyPr/>
        <a:lstStyle/>
        <a:p>
          <a:endParaRPr lang="en-IN"/>
        </a:p>
      </dgm:t>
    </dgm:pt>
    <dgm:pt modelId="{E4544EE1-75B9-4DA0-8D7B-6052EE73A9E5}" type="sibTrans" cxnId="{02C4DFB2-633E-4DF0-9A1C-EB2D5B58D6C7}">
      <dgm:prSet/>
      <dgm:spPr/>
      <dgm:t>
        <a:bodyPr/>
        <a:lstStyle/>
        <a:p>
          <a:endParaRPr lang="en-IN"/>
        </a:p>
      </dgm:t>
    </dgm:pt>
    <dgm:pt modelId="{ACB8A901-BAE7-47EF-B25F-7BBB8AB4EFD7}">
      <dgm:prSet phldrT="[Text]" phldr="1"/>
      <dgm:spPr/>
      <dgm:t>
        <a:bodyPr/>
        <a:lstStyle/>
        <a:p>
          <a:endParaRPr lang="en-IN"/>
        </a:p>
      </dgm:t>
    </dgm:pt>
    <dgm:pt modelId="{DA373911-C8F0-409F-B1F6-37C5788B7738}" type="parTrans" cxnId="{F2A96047-B558-4766-A495-5E9B1BCC418E}">
      <dgm:prSet/>
      <dgm:spPr/>
      <dgm:t>
        <a:bodyPr/>
        <a:lstStyle/>
        <a:p>
          <a:endParaRPr lang="en-IN"/>
        </a:p>
      </dgm:t>
    </dgm:pt>
    <dgm:pt modelId="{AB6E149D-A28D-417A-A4B0-1946499E3C2A}" type="sibTrans" cxnId="{F2A96047-B558-4766-A495-5E9B1BCC418E}">
      <dgm:prSet/>
      <dgm:spPr/>
      <dgm:t>
        <a:bodyPr/>
        <a:lstStyle/>
        <a:p>
          <a:endParaRPr lang="en-IN"/>
        </a:p>
      </dgm:t>
    </dgm:pt>
    <dgm:pt modelId="{280DD72D-E85C-4251-960E-1816CB1915A0}">
      <dgm:prSet phldrT="[Text]" phldr="1"/>
      <dgm:spPr/>
      <dgm:t>
        <a:bodyPr/>
        <a:lstStyle/>
        <a:p>
          <a:endParaRPr lang="en-IN"/>
        </a:p>
      </dgm:t>
    </dgm:pt>
    <dgm:pt modelId="{F57C3B3B-D671-42E8-A040-A0BB9F78511E}" type="parTrans" cxnId="{9A66802B-E1DF-40BE-921B-A1A4522EB8A6}">
      <dgm:prSet/>
      <dgm:spPr/>
      <dgm:t>
        <a:bodyPr/>
        <a:lstStyle/>
        <a:p>
          <a:endParaRPr lang="en-IN"/>
        </a:p>
      </dgm:t>
    </dgm:pt>
    <dgm:pt modelId="{99E53696-F6EA-4213-873C-61836FC6DF28}" type="sibTrans" cxnId="{9A66802B-E1DF-40BE-921B-A1A4522EB8A6}">
      <dgm:prSet/>
      <dgm:spPr/>
      <dgm:t>
        <a:bodyPr/>
        <a:lstStyle/>
        <a:p>
          <a:endParaRPr lang="en-IN"/>
        </a:p>
      </dgm:t>
    </dgm:pt>
    <dgm:pt modelId="{F7362967-56F0-4808-A65C-4870BF06621F}" type="pres">
      <dgm:prSet presAssocID="{0E2B9344-B9A8-421D-9C54-FC389AD24DC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E5B08C3-BE51-4040-8EE0-3F5EBEA09C31}" type="pres">
      <dgm:prSet presAssocID="{ECBFE33A-8921-4A50-99B6-4A27F08CB941}" presName="parentText_1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AB6FF362-A99F-4451-A479-D16F38F52163}" type="pres">
      <dgm:prSet presAssocID="{ECBFE33A-8921-4A50-99B6-4A27F08CB941}" presName="childText_1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DF43D8F-0C81-4377-92FA-70F3D9C068D2}" type="pres">
      <dgm:prSet presAssocID="{ECBFE33A-8921-4A50-99B6-4A27F08CB941}" presName="accentShape_1" presStyleCnt="0"/>
      <dgm:spPr/>
    </dgm:pt>
    <dgm:pt modelId="{7CAF0181-9DEF-4551-9BDD-C80CD4AAF47F}" type="pres">
      <dgm:prSet presAssocID="{ECBFE33A-8921-4A50-99B6-4A27F08CB941}" presName="imageRepeatNode" presStyleLbl="node1" presStyleIdx="0" presStyleCnt="3" custLinFactX="37631" custLinFactNeighborX="100000" custLinFactNeighborY="241"/>
      <dgm:spPr/>
    </dgm:pt>
    <dgm:pt modelId="{CD74914B-172C-415D-A199-24F7BDBED6DF}" type="pres">
      <dgm:prSet presAssocID="{C04A9EAB-2965-486B-8AD6-521025D87F4E}" presName="parentText_2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260EBA55-7009-4B99-8484-2195BEBB3FC6}" type="pres">
      <dgm:prSet presAssocID="{C04A9EAB-2965-486B-8AD6-521025D87F4E}" presName="childText_2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890441C8-1100-4B1D-AD86-8874C0AFF887}" type="pres">
      <dgm:prSet presAssocID="{C04A9EAB-2965-486B-8AD6-521025D87F4E}" presName="accentShape_2" presStyleCnt="0"/>
      <dgm:spPr/>
    </dgm:pt>
    <dgm:pt modelId="{60F543C3-0AB8-4B55-B927-FF27E9829540}" type="pres">
      <dgm:prSet presAssocID="{C04A9EAB-2965-486B-8AD6-521025D87F4E}" presName="imageRepeatNode" presStyleLbl="node1" presStyleIdx="1" presStyleCnt="3" custLinFactNeighborX="-61169" custLinFactNeighborY="-1341"/>
      <dgm:spPr/>
    </dgm:pt>
    <dgm:pt modelId="{18C63E2F-34FF-4EB8-B429-325710834555}" type="pres">
      <dgm:prSet presAssocID="{9B9D0E52-F6AE-4004-BEAA-F58D9C31E6BD}" presName="parentText_3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343DA647-6441-46CB-B4AB-9CE1349E5181}" type="pres">
      <dgm:prSet presAssocID="{9B9D0E52-F6AE-4004-BEAA-F58D9C31E6BD}" presName="childText_3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2C99BC8A-33DD-4114-A863-4A5A97D705F7}" type="pres">
      <dgm:prSet presAssocID="{9B9D0E52-F6AE-4004-BEAA-F58D9C31E6BD}" presName="accentShape_3" presStyleCnt="0"/>
      <dgm:spPr/>
    </dgm:pt>
    <dgm:pt modelId="{23D31C9F-FAEC-4B1A-94AF-FA264948B4FA}" type="pres">
      <dgm:prSet presAssocID="{9B9D0E52-F6AE-4004-BEAA-F58D9C31E6BD}" presName="imageRepeatNode" presStyleLbl="node1" presStyleIdx="2" presStyleCnt="3" custLinFactX="-100000" custLinFactNeighborX="-169801" custLinFactNeighborY="-5167"/>
      <dgm:spPr/>
    </dgm:pt>
  </dgm:ptLst>
  <dgm:cxnLst>
    <dgm:cxn modelId="{48BF5104-598B-4928-92F6-44FCEFE3B60E}" type="presOf" srcId="{194F8896-E0DA-4E58-98CC-0C728B5406D5}" destId="{AB6FF362-A99F-4451-A479-D16F38F52163}" srcOrd="0" destOrd="0" presId="urn:microsoft.com/office/officeart/2009/3/layout/BlockDescendingList"/>
    <dgm:cxn modelId="{9EEC3C10-B903-4B63-AA82-AA5AC96AD930}" type="presOf" srcId="{ECBFE33A-8921-4A50-99B6-4A27F08CB941}" destId="{7CAF0181-9DEF-4551-9BDD-C80CD4AAF47F}" srcOrd="1" destOrd="0" presId="urn:microsoft.com/office/officeart/2009/3/layout/BlockDescendingList"/>
    <dgm:cxn modelId="{CDCB3F19-5265-4E5F-AB1D-E8E880247624}" type="presOf" srcId="{9B9D0E52-F6AE-4004-BEAA-F58D9C31E6BD}" destId="{23D31C9F-FAEC-4B1A-94AF-FA264948B4FA}" srcOrd="1" destOrd="0" presId="urn:microsoft.com/office/officeart/2009/3/layout/BlockDescendingList"/>
    <dgm:cxn modelId="{7C478923-EA58-4166-96BD-2D8962F97CF4}" srcId="{C04A9EAB-2965-486B-8AD6-521025D87F4E}" destId="{F9B77063-0FFC-4F2A-B728-A5ED1931F211}" srcOrd="1" destOrd="0" parTransId="{E79084D3-576F-4939-80E3-5BA0B7EC3C73}" sibTransId="{7CF9A65C-5E21-4133-BFDE-75D943D30BAB}"/>
    <dgm:cxn modelId="{9A66802B-E1DF-40BE-921B-A1A4522EB8A6}" srcId="{9B9D0E52-F6AE-4004-BEAA-F58D9C31E6BD}" destId="{280DD72D-E85C-4251-960E-1816CB1915A0}" srcOrd="1" destOrd="0" parTransId="{F57C3B3B-D671-42E8-A040-A0BB9F78511E}" sibTransId="{99E53696-F6EA-4213-873C-61836FC6DF28}"/>
    <dgm:cxn modelId="{30CA3533-89E8-4319-B819-260943089D09}" type="presOf" srcId="{C04A9EAB-2965-486B-8AD6-521025D87F4E}" destId="{CD74914B-172C-415D-A199-24F7BDBED6DF}" srcOrd="0" destOrd="0" presId="urn:microsoft.com/office/officeart/2009/3/layout/BlockDescendingList"/>
    <dgm:cxn modelId="{85172543-957E-49CE-BB4D-831250C664A5}" type="presOf" srcId="{9B9D0E52-F6AE-4004-BEAA-F58D9C31E6BD}" destId="{18C63E2F-34FF-4EB8-B429-325710834555}" srcOrd="0" destOrd="0" presId="urn:microsoft.com/office/officeart/2009/3/layout/BlockDescendingList"/>
    <dgm:cxn modelId="{93B8C963-3B6B-4DFE-909D-1FFE8DAEC8D3}" srcId="{ECBFE33A-8921-4A50-99B6-4A27F08CB941}" destId="{194F8896-E0DA-4E58-98CC-0C728B5406D5}" srcOrd="0" destOrd="0" parTransId="{5FC16FE8-7357-4A74-A428-93C301302A2C}" sibTransId="{2D2736A2-93DE-497E-9AF1-14BF84B1DA2C}"/>
    <dgm:cxn modelId="{F2A96047-B558-4766-A495-5E9B1BCC418E}" srcId="{9B9D0E52-F6AE-4004-BEAA-F58D9C31E6BD}" destId="{ACB8A901-BAE7-47EF-B25F-7BBB8AB4EFD7}" srcOrd="0" destOrd="0" parTransId="{DA373911-C8F0-409F-B1F6-37C5788B7738}" sibTransId="{AB6E149D-A28D-417A-A4B0-1946499E3C2A}"/>
    <dgm:cxn modelId="{E024354B-104E-48EC-8E21-3B014CF9EED5}" type="presOf" srcId="{280DD72D-E85C-4251-960E-1816CB1915A0}" destId="{343DA647-6441-46CB-B4AB-9CE1349E5181}" srcOrd="0" destOrd="1" presId="urn:microsoft.com/office/officeart/2009/3/layout/BlockDescendingList"/>
    <dgm:cxn modelId="{07192F6D-274E-4F8D-B25D-5F4644CBFB85}" type="presOf" srcId="{2E0C7091-FF2F-4F46-9939-85B3B374E6E8}" destId="{AB6FF362-A99F-4451-A479-D16F38F52163}" srcOrd="0" destOrd="1" presId="urn:microsoft.com/office/officeart/2009/3/layout/BlockDescendingList"/>
    <dgm:cxn modelId="{C7F51070-6831-4D07-B40F-3F46327A912D}" type="presOf" srcId="{F9B77063-0FFC-4F2A-B728-A5ED1931F211}" destId="{260EBA55-7009-4B99-8484-2195BEBB3FC6}" srcOrd="0" destOrd="1" presId="urn:microsoft.com/office/officeart/2009/3/layout/BlockDescendingList"/>
    <dgm:cxn modelId="{919B0472-352C-46BB-BC5A-83B47E6813FD}" srcId="{ECBFE33A-8921-4A50-99B6-4A27F08CB941}" destId="{2E0C7091-FF2F-4F46-9939-85B3B374E6E8}" srcOrd="1" destOrd="0" parTransId="{D0E3C3D8-A272-499D-B060-86309FB2AEE4}" sibTransId="{41F38F0E-8025-4A8B-AD1A-76718A830B7E}"/>
    <dgm:cxn modelId="{7625EA7D-5B5D-4DB3-91E2-1B86F4350202}" srcId="{0E2B9344-B9A8-421D-9C54-FC389AD24DC5}" destId="{C04A9EAB-2965-486B-8AD6-521025D87F4E}" srcOrd="1" destOrd="0" parTransId="{2CFF8DA5-98B3-4F64-81BB-C9F3CA657778}" sibTransId="{570D5E22-E2FF-4D5E-A383-8EC5D35ECAF8}"/>
    <dgm:cxn modelId="{0ECA248B-3A49-4799-BD24-D9D6F2F2F938}" type="presOf" srcId="{0E2B9344-B9A8-421D-9C54-FC389AD24DC5}" destId="{F7362967-56F0-4808-A65C-4870BF06621F}" srcOrd="0" destOrd="0" presId="urn:microsoft.com/office/officeart/2009/3/layout/BlockDescendingList"/>
    <dgm:cxn modelId="{2C40EB8B-F74B-4EB5-BB43-D8598279CA31}" type="presOf" srcId="{C04A9EAB-2965-486B-8AD6-521025D87F4E}" destId="{60F543C3-0AB8-4B55-B927-FF27E9829540}" srcOrd="1" destOrd="0" presId="urn:microsoft.com/office/officeart/2009/3/layout/BlockDescendingList"/>
    <dgm:cxn modelId="{3E06E191-1809-44E5-8AE8-E36B4B45B573}" srcId="{C04A9EAB-2965-486B-8AD6-521025D87F4E}" destId="{C719B3DB-7A76-4789-815C-499D44E48ED3}" srcOrd="0" destOrd="0" parTransId="{9C9858F1-DCF6-4CC7-B858-BA9A492E35E9}" sibTransId="{5BA7ED58-C8D6-47DB-BFC8-2DB44AD6EBAD}"/>
    <dgm:cxn modelId="{C26BD3AE-DF49-4518-8538-F2D44137ABA3}" srcId="{0E2B9344-B9A8-421D-9C54-FC389AD24DC5}" destId="{ECBFE33A-8921-4A50-99B6-4A27F08CB941}" srcOrd="0" destOrd="0" parTransId="{E2EA64E4-F528-49EA-9F4D-67BC765D8DF1}" sibTransId="{BCE008AE-4E8D-48E1-AFB3-EE79F376D152}"/>
    <dgm:cxn modelId="{02C4DFB2-633E-4DF0-9A1C-EB2D5B58D6C7}" srcId="{0E2B9344-B9A8-421D-9C54-FC389AD24DC5}" destId="{9B9D0E52-F6AE-4004-BEAA-F58D9C31E6BD}" srcOrd="2" destOrd="0" parTransId="{6ECB5F36-F698-45C6-A51F-A7D6ABD242ED}" sibTransId="{E4544EE1-75B9-4DA0-8D7B-6052EE73A9E5}"/>
    <dgm:cxn modelId="{F53591E8-3815-431A-82B0-69D2A9819EB9}" type="presOf" srcId="{ECBFE33A-8921-4A50-99B6-4A27F08CB941}" destId="{6E5B08C3-BE51-4040-8EE0-3F5EBEA09C31}" srcOrd="0" destOrd="0" presId="urn:microsoft.com/office/officeart/2009/3/layout/BlockDescendingList"/>
    <dgm:cxn modelId="{BEDE84EE-F6C6-418C-AE3E-55361ACBA564}" type="presOf" srcId="{C719B3DB-7A76-4789-815C-499D44E48ED3}" destId="{260EBA55-7009-4B99-8484-2195BEBB3FC6}" srcOrd="0" destOrd="0" presId="urn:microsoft.com/office/officeart/2009/3/layout/BlockDescendingList"/>
    <dgm:cxn modelId="{1C2D88F0-4C33-45C3-ADD0-EF85891B42A2}" type="presOf" srcId="{ACB8A901-BAE7-47EF-B25F-7BBB8AB4EFD7}" destId="{343DA647-6441-46CB-B4AB-9CE1349E5181}" srcOrd="0" destOrd="0" presId="urn:microsoft.com/office/officeart/2009/3/layout/BlockDescendingList"/>
    <dgm:cxn modelId="{DD0A5587-8302-4F88-9011-4735A20D3490}" type="presParOf" srcId="{F7362967-56F0-4808-A65C-4870BF06621F}" destId="{6E5B08C3-BE51-4040-8EE0-3F5EBEA09C31}" srcOrd="0" destOrd="0" presId="urn:microsoft.com/office/officeart/2009/3/layout/BlockDescendingList"/>
    <dgm:cxn modelId="{9295CC80-C91C-48D2-93E2-4DEE238FE3E8}" type="presParOf" srcId="{F7362967-56F0-4808-A65C-4870BF06621F}" destId="{AB6FF362-A99F-4451-A479-D16F38F52163}" srcOrd="1" destOrd="0" presId="urn:microsoft.com/office/officeart/2009/3/layout/BlockDescendingList"/>
    <dgm:cxn modelId="{5B494C1C-6D6B-442A-B093-B1E0F9270360}" type="presParOf" srcId="{F7362967-56F0-4808-A65C-4870BF06621F}" destId="{EDF43D8F-0C81-4377-92FA-70F3D9C068D2}" srcOrd="2" destOrd="0" presId="urn:microsoft.com/office/officeart/2009/3/layout/BlockDescendingList"/>
    <dgm:cxn modelId="{19B6E6F2-5236-4356-A527-B4007CACDD73}" type="presParOf" srcId="{EDF43D8F-0C81-4377-92FA-70F3D9C068D2}" destId="{7CAF0181-9DEF-4551-9BDD-C80CD4AAF47F}" srcOrd="0" destOrd="0" presId="urn:microsoft.com/office/officeart/2009/3/layout/BlockDescendingList"/>
    <dgm:cxn modelId="{5676BB84-11DD-4F0D-A935-AB1C3914BD21}" type="presParOf" srcId="{F7362967-56F0-4808-A65C-4870BF06621F}" destId="{CD74914B-172C-415D-A199-24F7BDBED6DF}" srcOrd="3" destOrd="0" presId="urn:microsoft.com/office/officeart/2009/3/layout/BlockDescendingList"/>
    <dgm:cxn modelId="{E97A833D-2A1E-4993-9E33-584A3E5EBCCC}" type="presParOf" srcId="{F7362967-56F0-4808-A65C-4870BF06621F}" destId="{260EBA55-7009-4B99-8484-2195BEBB3FC6}" srcOrd="4" destOrd="0" presId="urn:microsoft.com/office/officeart/2009/3/layout/BlockDescendingList"/>
    <dgm:cxn modelId="{FC46E2AF-CA5D-4663-BB99-B6F9698CFEA3}" type="presParOf" srcId="{F7362967-56F0-4808-A65C-4870BF06621F}" destId="{890441C8-1100-4B1D-AD86-8874C0AFF887}" srcOrd="5" destOrd="0" presId="urn:microsoft.com/office/officeart/2009/3/layout/BlockDescendingList"/>
    <dgm:cxn modelId="{FF68BDF1-F307-45E8-B967-7D254F1FC9EC}" type="presParOf" srcId="{890441C8-1100-4B1D-AD86-8874C0AFF887}" destId="{60F543C3-0AB8-4B55-B927-FF27E9829540}" srcOrd="0" destOrd="0" presId="urn:microsoft.com/office/officeart/2009/3/layout/BlockDescendingList"/>
    <dgm:cxn modelId="{BC50AFD7-C585-4E7F-A700-C6583A4619FB}" type="presParOf" srcId="{F7362967-56F0-4808-A65C-4870BF06621F}" destId="{18C63E2F-34FF-4EB8-B429-325710834555}" srcOrd="6" destOrd="0" presId="urn:microsoft.com/office/officeart/2009/3/layout/BlockDescendingList"/>
    <dgm:cxn modelId="{42C46D05-F08C-4FEC-BFE9-126E252415F7}" type="presParOf" srcId="{F7362967-56F0-4808-A65C-4870BF06621F}" destId="{343DA647-6441-46CB-B4AB-9CE1349E5181}" srcOrd="7" destOrd="0" presId="urn:microsoft.com/office/officeart/2009/3/layout/BlockDescendingList"/>
    <dgm:cxn modelId="{BE9B23A3-A7C9-4DE5-A92B-78F2146D3B8A}" type="presParOf" srcId="{F7362967-56F0-4808-A65C-4870BF06621F}" destId="{2C99BC8A-33DD-4114-A863-4A5A97D705F7}" srcOrd="8" destOrd="0" presId="urn:microsoft.com/office/officeart/2009/3/layout/BlockDescendingList"/>
    <dgm:cxn modelId="{110E9761-FE81-46F6-8A20-AD530D015CC1}" type="presParOf" srcId="{2C99BC8A-33DD-4114-A863-4A5A97D705F7}" destId="{23D31C9F-FAEC-4B1A-94AF-FA264948B4FA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31C9F-FAEC-4B1A-94AF-FA264948B4FA}">
      <dsp:nvSpPr>
        <dsp:cNvPr id="0" name=""/>
        <dsp:cNvSpPr/>
      </dsp:nvSpPr>
      <dsp:spPr>
        <a:xfrm>
          <a:off x="1068799" y="897018"/>
          <a:ext cx="1708418" cy="32503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71450" bIns="3810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 dirty="0"/>
        </a:p>
      </dsp:txBody>
      <dsp:txXfrm rot="16200000">
        <a:off x="1050268" y="2137594"/>
        <a:ext cx="2925340" cy="444188"/>
      </dsp:txXfrm>
    </dsp:sp>
    <dsp:sp modelId="{60F543C3-0AB8-4B55-B927-FF27E9829540}">
      <dsp:nvSpPr>
        <dsp:cNvPr id="0" name=""/>
        <dsp:cNvSpPr/>
      </dsp:nvSpPr>
      <dsp:spPr>
        <a:xfrm>
          <a:off x="2771933" y="465745"/>
          <a:ext cx="1708418" cy="37969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71450" bIns="3810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 rot="16200000">
        <a:off x="2507446" y="1952277"/>
        <a:ext cx="3417252" cy="444188"/>
      </dsp:txXfrm>
    </dsp:sp>
    <dsp:sp modelId="{7CAF0181-9DEF-4551-9BDD-C80CD4AAF47F}">
      <dsp:nvSpPr>
        <dsp:cNvPr id="0" name=""/>
        <dsp:cNvSpPr/>
      </dsp:nvSpPr>
      <dsp:spPr>
        <a:xfrm>
          <a:off x="4301596" y="10395"/>
          <a:ext cx="1708418" cy="43136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71450" bIns="3810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 rot="16200000">
        <a:off x="3804611" y="1729425"/>
        <a:ext cx="3882248" cy="444188"/>
      </dsp:txXfrm>
    </dsp:sp>
    <dsp:sp modelId="{AB6FF362-A99F-4451-A479-D16F38F52163}">
      <dsp:nvSpPr>
        <dsp:cNvPr id="0" name=""/>
        <dsp:cNvSpPr/>
      </dsp:nvSpPr>
      <dsp:spPr>
        <a:xfrm>
          <a:off x="1950282" y="0"/>
          <a:ext cx="1212977" cy="4334415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100" kern="1200" dirty="0"/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100" kern="1200"/>
        </a:p>
      </dsp:txBody>
      <dsp:txXfrm>
        <a:off x="1950282" y="0"/>
        <a:ext cx="1212977" cy="4334415"/>
      </dsp:txXfrm>
    </dsp:sp>
    <dsp:sp modelId="{260EBA55-7009-4B99-8484-2195BEBB3FC6}">
      <dsp:nvSpPr>
        <dsp:cNvPr id="0" name=""/>
        <dsp:cNvSpPr/>
      </dsp:nvSpPr>
      <dsp:spPr>
        <a:xfrm>
          <a:off x="3816956" y="516662"/>
          <a:ext cx="1212977" cy="3817752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100" kern="1200"/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100" kern="1200"/>
        </a:p>
      </dsp:txBody>
      <dsp:txXfrm>
        <a:off x="3816956" y="516662"/>
        <a:ext cx="1212977" cy="3817752"/>
      </dsp:txXfrm>
    </dsp:sp>
    <dsp:sp modelId="{343DA647-6441-46CB-B4AB-9CE1349E5181}">
      <dsp:nvSpPr>
        <dsp:cNvPr id="0" name=""/>
        <dsp:cNvSpPr/>
      </dsp:nvSpPr>
      <dsp:spPr>
        <a:xfrm>
          <a:off x="5678130" y="1064965"/>
          <a:ext cx="1212977" cy="3269449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100" kern="1200"/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100" kern="1200"/>
        </a:p>
      </dsp:txBody>
      <dsp:txXfrm>
        <a:off x="5678130" y="1064965"/>
        <a:ext cx="1212977" cy="3269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erald.com/insight/content/doi/10.1108/JHTI-02-2022-0087/full/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dpi.com/2071-1050/16/8/3318" TargetMode="External"/><Relationship Id="rId4" Type="http://schemas.openxmlformats.org/officeDocument/2006/relationships/hyperlink" Target="https://www.mdpi.com/2076-3387/14/2/2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One Stop Solution focusing on Tourism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168428" y="175585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spcBef>
                <a:spcPts val="0"/>
              </a:spcBef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PSCS235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598502500"/>
              </p:ext>
            </p:extLst>
          </p:nvPr>
        </p:nvGraphicFramePr>
        <p:xfrm>
          <a:off x="91758" y="2214713"/>
          <a:ext cx="6199893" cy="228382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70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9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677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1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20211CSE0231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SHREEBHUVAN SR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4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20211CSE0263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u="none" strike="noStrike" cap="none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ANIKA NAYAK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4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20211CSE0355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u="none" strike="noStrike" cap="none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UDEEP S LOKESH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4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20211CSE0381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SHREYAS</a:t>
                      </a:r>
                      <a:r>
                        <a:rPr lang="en-US" sz="1800" b="1" u="none" strike="noStrike" cap="none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D M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509272" y="2214713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 </a:t>
            </a: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Tintu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Vijayan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-57915" y="468125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Blessed Prince P/Dr. Robin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Rohit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Dr.Asif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Mohammed H.B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Amarnath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J.L &amp; Dr.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Jayanthi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K.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Yamaha motor solutions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( Software) :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"Difficulty in providing seamless, personalized, and convenient travel experiences due to fragmented tourism services and lack of integration."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Simple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https://github.com/shr-droid18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REPOSITORY: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https://github.com/shr-droid18/final-year-project-2024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1. Frontend: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-     HTML/CSS for basic webpage structure and styling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-     JavaScript  with a library like React for interactive elements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2.  Backend: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- Node.js with Express for handling server-side logic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3. Database: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- MongoDB for flexible, document-oriented data storage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4.  APIs: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- RESTful APIs for integrating external services (e.g., hotel booking, flight information)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5. Security: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- HTTPS for secure communication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- JWT for managing user sessions and authentication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6. Analytics: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- Google Analytics for tracking user behavior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7. Payment Integration: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- Stripe for handling payments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stack should cover the basics for a tourism platform while being relatively straightforward to implement.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Requirements:</a:t>
            </a:r>
          </a:p>
          <a:p>
            <a:pPr marL="7620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US" b="1" dirty="0"/>
              <a:t>1. Frontend Requirements:</a:t>
            </a:r>
          </a:p>
          <a:p>
            <a:r>
              <a:rPr lang="en-US" dirty="0"/>
              <a:t>Responsive Design: Works well on phones, tablets, and desktops.</a:t>
            </a:r>
          </a:p>
          <a:p>
            <a:r>
              <a:rPr lang="en-US" dirty="0"/>
              <a:t>User-Friendly Interface: Simple and easy navigation for exploring destinations and booking.</a:t>
            </a:r>
          </a:p>
          <a:p>
            <a:r>
              <a:rPr lang="en-US" dirty="0"/>
              <a:t>Search Feature: Allows users to quickly find hotels, flights, or tourist spots.</a:t>
            </a:r>
          </a:p>
          <a:p>
            <a:r>
              <a:rPr lang="en-US" dirty="0"/>
              <a:t>Basic Maps: Shows locations of hotels and attractions (e.g., using Google Maps).</a:t>
            </a:r>
          </a:p>
          <a:p>
            <a:r>
              <a:rPr lang="en-US" b="1" dirty="0"/>
              <a:t>2. Backend Requirements:</a:t>
            </a:r>
          </a:p>
          <a:p>
            <a:r>
              <a:rPr lang="en-US" dirty="0"/>
              <a:t>User Accounts: Sign-up, login, and profile management.</a:t>
            </a:r>
          </a:p>
          <a:p>
            <a:r>
              <a:rPr lang="en-US" dirty="0"/>
              <a:t>Booking System: Allow users to book hotels, and tours.</a:t>
            </a:r>
          </a:p>
          <a:p>
            <a:r>
              <a:rPr lang="en-US" dirty="0"/>
              <a:t>Payment Integration: Secure payments using services like Stripe or PayPal.</a:t>
            </a:r>
          </a:p>
          <a:p>
            <a:r>
              <a:rPr lang="en-US" b="1" dirty="0"/>
              <a:t>3. Database Requirements:</a:t>
            </a:r>
          </a:p>
          <a:p>
            <a:r>
              <a:rPr lang="en-US" dirty="0"/>
              <a:t>User Data: Store user profiles, bookings, and preferences.</a:t>
            </a:r>
          </a:p>
          <a:p>
            <a:r>
              <a:rPr lang="en-US" dirty="0"/>
              <a:t>Tourism Information: Store hotel, and tour data.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76200" indent="0">
              <a:buNone/>
            </a:pPr>
            <a:r>
              <a:rPr lang="en-US" b="1" dirty="0"/>
              <a:t>   4. </a:t>
            </a:r>
            <a:r>
              <a:rPr lang="en-US" dirty="0"/>
              <a:t>Security Requirements:</a:t>
            </a:r>
          </a:p>
          <a:p>
            <a:pPr marL="76200" indent="0">
              <a:buNone/>
            </a:pPr>
            <a:r>
              <a:rPr lang="en-US" dirty="0"/>
              <a:t>    Secure Communication: Use HTTPS for data safety.</a:t>
            </a:r>
          </a:p>
          <a:p>
            <a:pPr marL="76200" indent="0">
              <a:buNone/>
            </a:pPr>
            <a:r>
              <a:rPr lang="en-US" dirty="0"/>
              <a:t>    User Authentication: Handle login and signup securely with basic methods       (e.g., JWT).</a:t>
            </a:r>
          </a:p>
          <a:p>
            <a:pPr marL="76200" indent="0">
              <a:buNone/>
            </a:pPr>
            <a:r>
              <a:rPr lang="en-US" b="1" dirty="0"/>
              <a:t>    5. </a:t>
            </a:r>
            <a:r>
              <a:rPr lang="en-US" dirty="0"/>
              <a:t>API Requirements:</a:t>
            </a:r>
          </a:p>
          <a:p>
            <a:pPr marL="76200" indent="0">
              <a:buNone/>
            </a:pPr>
            <a:r>
              <a:rPr lang="en-US" dirty="0"/>
              <a:t>    Travel APIs: Connect with services like flight and hotel APIs to gather data.</a:t>
            </a:r>
          </a:p>
          <a:p>
            <a:pPr marL="76200" indent="0">
              <a:buNone/>
            </a:pPr>
            <a:r>
              <a:rPr lang="en-US" dirty="0"/>
              <a:t>    Payment API: Use Stripe or PayPal for payments.</a:t>
            </a:r>
          </a:p>
          <a:p>
            <a:pPr marL="76200" indent="0">
              <a:buNone/>
            </a:pPr>
            <a:r>
              <a:rPr lang="en-US" b="1" dirty="0"/>
              <a:t>    6. </a:t>
            </a:r>
            <a:r>
              <a:rPr lang="en-US" dirty="0"/>
              <a:t>Basic Performance &amp; Scalability:</a:t>
            </a:r>
          </a:p>
          <a:p>
            <a:pPr marL="76200" indent="0">
              <a:buNone/>
            </a:pPr>
            <a:r>
              <a:rPr lang="en-US" dirty="0"/>
              <a:t>    Caching: Speed up data retrieval for users.</a:t>
            </a:r>
          </a:p>
          <a:p>
            <a:pPr marL="76200" indent="0">
              <a:buNone/>
            </a:pPr>
            <a:r>
              <a:rPr lang="en-US" dirty="0"/>
              <a:t>    Hosting: Use simple cloud hosting like AWS or </a:t>
            </a:r>
            <a:r>
              <a:rPr lang="en-US" dirty="0" err="1"/>
              <a:t>Heroku</a:t>
            </a:r>
            <a:r>
              <a:rPr lang="en-US" dirty="0"/>
              <a:t> to handle traffic.</a:t>
            </a:r>
          </a:p>
          <a:p>
            <a:pPr marL="76200" indent="0">
              <a:buNone/>
            </a:pPr>
            <a:r>
              <a:rPr lang="en-US" b="1" dirty="0"/>
              <a:t>    7. </a:t>
            </a:r>
            <a:r>
              <a:rPr lang="en-US" dirty="0"/>
              <a:t>Basic Monitoring &amp; Analytics:</a:t>
            </a:r>
          </a:p>
          <a:p>
            <a:pPr marL="76200" indent="0">
              <a:buNone/>
            </a:pPr>
            <a:r>
              <a:rPr lang="en-US" dirty="0"/>
              <a:t>    Track User Activity: Use Google Analytics to monitor site usage.</a:t>
            </a:r>
          </a:p>
          <a:p>
            <a:pPr marL="76200" indent="0">
              <a:buNone/>
            </a:pPr>
            <a:r>
              <a:rPr lang="en-US" b="1" dirty="0"/>
              <a:t>    8. </a:t>
            </a:r>
            <a:r>
              <a:rPr lang="en-US" dirty="0"/>
              <a:t>Backup &amp; Recovery:</a:t>
            </a:r>
          </a:p>
          <a:p>
            <a:pPr marL="76200" indent="0">
              <a:buNone/>
            </a:pPr>
            <a:r>
              <a:rPr lang="en-US" dirty="0"/>
              <a:t>    Basic Backup: Regularly save data to prevent loss.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8B90B5F-1C6B-0CCF-A1F1-ED971331ED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946197"/>
              </p:ext>
            </p:extLst>
          </p:nvPr>
        </p:nvGraphicFramePr>
        <p:xfrm>
          <a:off x="1959430" y="1452292"/>
          <a:ext cx="9336832" cy="4334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/>
              <a:t>A </a:t>
            </a:r>
            <a:r>
              <a:rPr lang="en-US" sz="1600" b="1" dirty="0"/>
              <a:t>systematic review of mobile travel apps</a:t>
            </a:r>
            <a:r>
              <a:rPr lang="en-US" sz="1600" dirty="0"/>
              <a:t> examines their smart features and challenges. Key features like geolocation tracking, itinerary generators, and real-time personalization are critical for engaging users and enhancing their travel experiences. The study also highlights the challenges faced by app developers, such as privacy concerns and technological investment​(</a:t>
            </a:r>
            <a:r>
              <a:rPr lang="en-US" sz="1600" dirty="0">
                <a:hlinkClick r:id="rId3"/>
              </a:rPr>
              <a:t>Emerald</a:t>
            </a:r>
            <a:r>
              <a:rPr lang="en-US" sz="1600" dirty="0"/>
              <a:t>).</a:t>
            </a:r>
          </a:p>
          <a:p>
            <a:r>
              <a:rPr lang="en-US" sz="1600" dirty="0"/>
              <a:t>Another study focuses on the </a:t>
            </a:r>
            <a:r>
              <a:rPr lang="en-US" sz="1600" b="1" dirty="0"/>
              <a:t>integration of </a:t>
            </a:r>
            <a:r>
              <a:rPr lang="en-US" sz="1600" b="1" dirty="0" err="1"/>
              <a:t>IoT</a:t>
            </a:r>
            <a:r>
              <a:rPr lang="en-US" sz="1600" b="1" dirty="0"/>
              <a:t> and smart technologies</a:t>
            </a:r>
            <a:r>
              <a:rPr lang="en-US" sz="1600" dirty="0"/>
              <a:t> in tourism, emphasizing their role in enhancing operational efficiency and providing personalized services like recommender systems, smart cities, and payment solutions​(</a:t>
            </a:r>
            <a:r>
              <a:rPr lang="en-US" sz="1600" dirty="0">
                <a:hlinkClick r:id="rId4"/>
              </a:rPr>
              <a:t>MDPI</a:t>
            </a:r>
            <a:r>
              <a:rPr lang="en-US" sz="1600" dirty="0"/>
              <a:t>).</a:t>
            </a:r>
          </a:p>
          <a:p>
            <a:r>
              <a:rPr lang="en-US" sz="1600" dirty="0"/>
              <a:t>A research paper on </a:t>
            </a:r>
            <a:r>
              <a:rPr lang="en-US" sz="1600" b="1" dirty="0"/>
              <a:t>smart tourism technologies</a:t>
            </a:r>
            <a:r>
              <a:rPr lang="en-US" sz="1600" dirty="0"/>
              <a:t> discusses their role in boosting tourist satisfaction. This study uses both qualitative and quantitative methods to analyze how technologies like AI, </a:t>
            </a:r>
            <a:r>
              <a:rPr lang="en-US" sz="1600" dirty="0" err="1"/>
              <a:t>IoT</a:t>
            </a:r>
            <a:r>
              <a:rPr lang="en-US" sz="1600" dirty="0"/>
              <a:t>, and mobile computing impact user experiences and their intention to revisit destinations​(</a:t>
            </a:r>
            <a:r>
              <a:rPr lang="en-US" sz="1600" dirty="0">
                <a:hlinkClick r:id="rId5"/>
              </a:rPr>
              <a:t>MDPI</a:t>
            </a:r>
            <a:r>
              <a:rPr lang="en-US" sz="1600" dirty="0"/>
              <a:t>).</a:t>
            </a:r>
          </a:p>
          <a:p>
            <a:endParaRPr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815</Words>
  <Application>Microsoft Office PowerPoint</Application>
  <PresentationFormat>Widescreen</PresentationFormat>
  <Paragraphs>114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</vt:lpstr>
      <vt:lpstr>Verdana</vt:lpstr>
      <vt:lpstr>Wingdings</vt:lpstr>
      <vt:lpstr>Bioinformatics</vt:lpstr>
      <vt:lpstr>A One Stop Solution focusing on Tourism</vt:lpstr>
      <vt:lpstr>Content</vt:lpstr>
      <vt:lpstr>Problem Statement Number: </vt:lpstr>
      <vt:lpstr>Github Link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SHREYAS D M</cp:lastModifiedBy>
  <cp:revision>46</cp:revision>
  <dcterms:modified xsi:type="dcterms:W3CDTF">2024-09-18T04:13:59Z</dcterms:modified>
</cp:coreProperties>
</file>