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User" initials="U" lastIdx="0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6" y="9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commentAuthors" Target="commentAuthor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mailto:pinkdirt@naver.com" TargetMode="External" /><Relationship Id="rId3" Type="http://schemas.openxmlformats.org/officeDocument/2006/relationships/hyperlink" Target="https://github.com/shr0423" TargetMode="External" /><Relationship Id="rId4" Type="http://schemas.openxmlformats.org/officeDocument/2006/relationships/hyperlink" Target="https://github.com/shr0423/final0615.git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일본어 단어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ko-KR" altLang="en-US" dirty="0" err="1" smtClean="0"/>
              <a:t>개발일정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2023.06.10~15(6</a:t>
            </a:r>
            <a:r>
              <a:rPr lang="ko-KR" altLang="en-US" dirty="0" smtClean="0"/>
              <a:t>일간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개발자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송혜령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0110" y="308610"/>
            <a:ext cx="46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ようこそ～</a:t>
            </a:r>
            <a:endParaRPr lang="ko-KR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568433">
            <a:off x="5017770" y="571500"/>
            <a:ext cx="1474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 smtClean="0">
                <a:solidFill>
                  <a:schemeClr val="accent3"/>
                </a:solidFill>
              </a:rPr>
              <a:t>あ</a:t>
            </a:r>
            <a:endParaRPr lang="ko-KR" altLang="en-US" sz="96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8991458">
            <a:off x="1303021" y="4495320"/>
            <a:ext cx="1863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solidFill>
                  <a:schemeClr val="accent3"/>
                </a:solidFill>
              </a:rPr>
              <a:t>さ</a:t>
            </a:r>
            <a:endParaRPr lang="ko-KR" altLang="en-US" sz="96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220792">
            <a:off x="6206491" y="5143136"/>
            <a:ext cx="8343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solidFill>
                  <a:schemeClr val="accent3"/>
                </a:solidFill>
              </a:rPr>
              <a:t>い</a:t>
            </a:r>
            <a:endParaRPr lang="ko-KR" altLang="en-US" sz="6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일본어 기초 단어 공부 게임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히라가나를 몰라도 한글로 발음이 써있어서 누구나 할 수 있는 게임이다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과일공부</a:t>
            </a:r>
            <a:r>
              <a:rPr lang="en-US" altLang="ko-KR"/>
              <a:t>, </a:t>
            </a:r>
            <a:r>
              <a:rPr lang="ko-KR" altLang="en-US"/>
              <a:t>색깔공부</a:t>
            </a:r>
            <a:r>
              <a:rPr lang="en-US" altLang="ko-KR"/>
              <a:t>, </a:t>
            </a:r>
            <a:r>
              <a:rPr lang="ko-KR" altLang="en-US"/>
              <a:t>숫자공부를 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문제로 나온 단어에 맞는 그림을 선택하면 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문제는 각각 </a:t>
            </a:r>
            <a:r>
              <a:rPr lang="en-US" altLang="ko-KR"/>
              <a:t>5</a:t>
            </a:r>
            <a:r>
              <a:rPr lang="ko-KR" altLang="en-US"/>
              <a:t>문제씩이지만</a:t>
            </a:r>
            <a:r>
              <a:rPr lang="en-US" altLang="ko-KR"/>
              <a:t>, </a:t>
            </a:r>
            <a:r>
              <a:rPr lang="ko-KR" altLang="en-US"/>
              <a:t>랜덤으로 나오므로 무제한으로 공부할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힌트버튼을 누르면 힌트를 볼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한문제당 맞으면 </a:t>
            </a:r>
            <a:r>
              <a:rPr lang="en-US" altLang="ko-KR"/>
              <a:t>20</a:t>
            </a:r>
            <a:r>
              <a:rPr lang="ko-KR" altLang="en-US"/>
              <a:t>점씩 올라가며</a:t>
            </a:r>
            <a:r>
              <a:rPr lang="en-US" altLang="ko-KR"/>
              <a:t>, </a:t>
            </a:r>
            <a:r>
              <a:rPr lang="ko-KR" altLang="en-US"/>
              <a:t>틀리면 빨간 박스가 하나씩 줄어든다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제한시간은 한문제당</a:t>
            </a:r>
            <a:r>
              <a:rPr lang="en-US" altLang="ko-KR"/>
              <a:t> 15</a:t>
            </a:r>
            <a:r>
              <a:rPr lang="ko-KR" altLang="en-US"/>
              <a:t>초이다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565" y="0"/>
            <a:ext cx="2905570" cy="6858000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21" idx="1"/>
          </p:cNvCxnSpPr>
          <p:nvPr/>
        </p:nvCxnSpPr>
        <p:spPr>
          <a:xfrm flipH="1" flipV="1">
            <a:off x="3411126" y="217170"/>
            <a:ext cx="158378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94910" y="2171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1)</a:t>
            </a:r>
            <a:r>
              <a:rPr lang="en-US" altLang="ko-KR">
                <a:solidFill>
                  <a:schemeClr val="accent2"/>
                </a:solidFill>
              </a:rPr>
              <a:t>Blink</a:t>
            </a:r>
            <a:r>
              <a:rPr lang="ko-KR" altLang="en-US">
                <a:solidFill>
                  <a:schemeClr val="accent2"/>
                </a:solidFill>
              </a:rPr>
              <a:t> 애니메이션 </a:t>
            </a:r>
            <a:r>
              <a:rPr lang="en-US" altLang="ko-KR"/>
              <a:t>: </a:t>
            </a:r>
            <a:r>
              <a:rPr lang="ko-KR" altLang="en-US"/>
              <a:t>깜빡 거린다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3577590" y="586502"/>
            <a:ext cx="1497330" cy="4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74920" y="796171"/>
            <a:ext cx="4491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2)</a:t>
            </a:r>
            <a:r>
              <a:rPr lang="en-US" altLang="ko-KR">
                <a:solidFill>
                  <a:schemeClr val="accent2"/>
                </a:solidFill>
              </a:rPr>
              <a:t>Button </a:t>
            </a:r>
            <a:r>
              <a:rPr lang="ko-KR" altLang="en-US">
                <a:solidFill>
                  <a:schemeClr val="accent2"/>
                </a:solidFill>
              </a:rPr>
              <a:t>기능</a:t>
            </a:r>
            <a:r>
              <a:rPr lang="en-US" altLang="ko-KR"/>
              <a:t>:</a:t>
            </a:r>
            <a:r>
              <a:rPr lang="ko-KR" altLang="en-US"/>
              <a:t> 원하는 공부 게임을 선택할 수 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3577590" y="1200150"/>
            <a:ext cx="160020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77790" y="1442502"/>
            <a:ext cx="5692140" cy="2013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3)</a:t>
            </a:r>
            <a:r>
              <a:rPr lang="en-US" altLang="ko-KR">
                <a:solidFill>
                  <a:schemeClr val="accent2"/>
                </a:solidFill>
              </a:rPr>
              <a:t>For</a:t>
            </a:r>
            <a:r>
              <a:rPr lang="ko-KR" altLang="en-US">
                <a:solidFill>
                  <a:schemeClr val="accent2"/>
                </a:solidFill>
              </a:rPr>
              <a:t>문</a:t>
            </a:r>
            <a:r>
              <a:rPr lang="en-US" altLang="ko-KR"/>
              <a:t>:</a:t>
            </a:r>
            <a:r>
              <a:rPr lang="ko-KR" altLang="en-US"/>
              <a:t>빨간색</a:t>
            </a:r>
            <a:r>
              <a:rPr lang="en-US" altLang="ko-KR"/>
              <a:t>box</a:t>
            </a:r>
            <a:r>
              <a:rPr lang="ko-KR" altLang="en-US"/>
              <a:t>를 </a:t>
            </a:r>
            <a:r>
              <a:rPr lang="en-US" altLang="ko-KR"/>
              <a:t>3</a:t>
            </a:r>
            <a:r>
              <a:rPr lang="ko-KR" altLang="en-US"/>
              <a:t>개 만든다</a:t>
            </a:r>
            <a:r>
              <a:rPr lang="en-US" altLang="ko-KR"/>
              <a:t>. </a:t>
            </a:r>
            <a:r>
              <a:rPr lang="ko-KR" altLang="en-US"/>
              <a:t>변수도 </a:t>
            </a:r>
            <a:r>
              <a:rPr lang="en-US" altLang="ko-KR"/>
              <a:t>3</a:t>
            </a:r>
            <a:r>
              <a:rPr lang="ko-KR" altLang="en-US"/>
              <a:t>으로 설정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4)</a:t>
            </a:r>
            <a:r>
              <a:rPr lang="en-US" altLang="ko-KR">
                <a:solidFill>
                  <a:schemeClr val="accent2"/>
                </a:solidFill>
              </a:rPr>
              <a:t>If</a:t>
            </a:r>
            <a:r>
              <a:rPr lang="ko-KR" altLang="en-US">
                <a:solidFill>
                  <a:schemeClr val="accent2"/>
                </a:solidFill>
              </a:rPr>
              <a:t>문</a:t>
            </a:r>
            <a:r>
              <a:rPr lang="en-US" altLang="ko-KR"/>
              <a:t>:</a:t>
            </a:r>
            <a:r>
              <a:rPr lang="ko-KR" altLang="en-US"/>
              <a:t>문제를 틀릴때마다  변수가 </a:t>
            </a:r>
            <a:r>
              <a:rPr lang="en-US" altLang="ko-KR"/>
              <a:t>1</a:t>
            </a:r>
            <a:r>
              <a:rPr lang="ko-KR" altLang="en-US"/>
              <a:t>씩 줄어들면서 하늘색</a:t>
            </a:r>
            <a:r>
              <a:rPr lang="en-US" altLang="ko-KR"/>
              <a:t>(</a:t>
            </a:r>
            <a:r>
              <a:rPr lang="ko-KR" altLang="en-US"/>
              <a:t>빈상자</a:t>
            </a:r>
            <a:r>
              <a:rPr lang="en-US" altLang="ko-KR"/>
              <a:t>)</a:t>
            </a:r>
            <a:r>
              <a:rPr lang="ko-KR" altLang="en-US"/>
              <a:t>으로 바뀐다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틀렸다고 알림창이 뜬다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5)</a:t>
            </a:r>
            <a:r>
              <a:rPr lang="en-US" altLang="ko-KR">
                <a:solidFill>
                  <a:schemeClr val="accent2"/>
                </a:solidFill>
              </a:rPr>
              <a:t>innerText</a:t>
            </a:r>
            <a:r>
              <a:rPr lang="en-US" altLang="ko-KR"/>
              <a:t>:</a:t>
            </a:r>
            <a:r>
              <a:rPr lang="ko-KR" altLang="en-US"/>
              <a:t>점수표현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6)</a:t>
            </a:r>
            <a:r>
              <a:rPr lang="ko-KR" altLang="en-US"/>
              <a:t> </a:t>
            </a:r>
            <a:r>
              <a:rPr lang="ko-KR" altLang="en-US">
                <a:solidFill>
                  <a:schemeClr val="accent2"/>
                </a:solidFill>
              </a:rPr>
              <a:t>재귀호출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>
                <a:solidFill>
                  <a:schemeClr val="accent2"/>
                </a:solidFill>
              </a:rPr>
              <a:t>및 </a:t>
            </a:r>
            <a:r>
              <a:rPr lang="en-US" altLang="ko-KR">
                <a:solidFill>
                  <a:schemeClr val="accent2"/>
                </a:solidFill>
              </a:rPr>
              <a:t>setTimeout()</a:t>
            </a:r>
            <a:r>
              <a:rPr lang="ko-KR" altLang="en-US">
                <a:solidFill>
                  <a:schemeClr val="accent2"/>
                </a:solidFill>
              </a:rPr>
              <a:t>함수</a:t>
            </a:r>
            <a:r>
              <a:rPr lang="en-US" altLang="ko-KR"/>
              <a:t>:</a:t>
            </a:r>
            <a:r>
              <a:rPr lang="ko-KR" altLang="en-US"/>
              <a:t>초기값 </a:t>
            </a:r>
            <a:r>
              <a:rPr lang="en-US" altLang="ko-KR"/>
              <a:t>15</a:t>
            </a:r>
            <a:r>
              <a:rPr lang="ko-KR" altLang="en-US"/>
              <a:t>초에서 </a:t>
            </a:r>
            <a:r>
              <a:rPr lang="en-US" altLang="ko-KR"/>
              <a:t>1</a:t>
            </a:r>
            <a:r>
              <a:rPr lang="ko-KR" altLang="en-US"/>
              <a:t>초씩 줄어들면서 타이머를 보여준다</a:t>
            </a: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3577590" y="1908810"/>
            <a:ext cx="1600200" cy="185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77790" y="3473827"/>
            <a:ext cx="61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7)</a:t>
            </a:r>
            <a:r>
              <a:rPr lang="en-US" altLang="ko-KR">
                <a:solidFill>
                  <a:schemeClr val="accent2"/>
                </a:solidFill>
              </a:rPr>
              <a:t>json</a:t>
            </a:r>
            <a:r>
              <a:rPr lang="en-US" altLang="ko-KR"/>
              <a:t>:</a:t>
            </a:r>
            <a:r>
              <a:rPr lang="ko-KR" altLang="en-US"/>
              <a:t>랜덤값으로 배열에서 선택해서 화면에 보여준다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3577590" y="2503170"/>
            <a:ext cx="1513745" cy="177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91335" y="4091940"/>
            <a:ext cx="624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버튼을 누르면 힌트를 알림창으로 보여준다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3680460" y="4709160"/>
            <a:ext cx="149733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77790" y="4905970"/>
            <a:ext cx="6583680" cy="90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8)</a:t>
            </a:r>
            <a:r>
              <a:rPr lang="ko-KR" altLang="en-US">
                <a:solidFill>
                  <a:schemeClr val="accent2"/>
                </a:solidFill>
              </a:rPr>
              <a:t>이차원배열</a:t>
            </a:r>
            <a:r>
              <a:rPr lang="en-US" altLang="ko-KR"/>
              <a:t>:</a:t>
            </a:r>
            <a:r>
              <a:rPr lang="ko-KR" altLang="en-US"/>
              <a:t>카테고리별로 현재 유저가 보고있는 랜덤값 </a:t>
            </a:r>
            <a:r>
              <a:rPr lang="en-US" altLang="ko-KR"/>
              <a:t>json</a:t>
            </a:r>
            <a:r>
              <a:rPr lang="ko-KR" altLang="en-US"/>
              <a:t>과 선택한 이미지에 해당하는 </a:t>
            </a:r>
            <a:r>
              <a:rPr lang="en-US" altLang="ko-KR"/>
              <a:t>json</a:t>
            </a:r>
            <a:r>
              <a:rPr lang="ko-KR" altLang="en-US"/>
              <a:t>을 추출하여 비교한다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9)</a:t>
            </a:r>
            <a:r>
              <a:rPr lang="en-US" altLang="ko-KR">
                <a:solidFill>
                  <a:schemeClr val="accent2"/>
                </a:solidFill>
              </a:rPr>
              <a:t>hover</a:t>
            </a:r>
            <a:r>
              <a:rPr lang="en-US" altLang="ko-KR"/>
              <a:t>:</a:t>
            </a:r>
            <a:r>
              <a:rPr lang="ko-KR" altLang="en-US"/>
              <a:t>화살표를 갖다대면 테두리가 생김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03520" y="5829300"/>
            <a:ext cx="573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#</a:t>
            </a:r>
            <a:r>
              <a:rPr lang="ko-KR" altLang="en-US"/>
              <a:t>알림창은 </a:t>
            </a:r>
            <a:r>
              <a:rPr lang="en-US" altLang="ko-KR">
                <a:solidFill>
                  <a:schemeClr val="accent2"/>
                </a:solidFill>
              </a:rPr>
              <a:t>sweetalert2</a:t>
            </a:r>
            <a:r>
              <a:rPr lang="ko-KR" altLang="en-US"/>
              <a:t>소스를 사용하였다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적용기술</a:t>
            </a:r>
            <a:endParaRPr lang="ko-KR" altLang="en-US" dirty="0"/>
          </a:p>
        </p:txBody>
      </p:sp>
      <p:sp>
        <p:nvSpPr>
          <p:cNvPr id="7" name="AutoShape 6" descr="JavaScript PNG, Transparent JS Logo Free Download - Fre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11" y="2152649"/>
            <a:ext cx="2581275" cy="1276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38" y="2662236"/>
            <a:ext cx="3162300" cy="1533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049" y="4527550"/>
            <a:ext cx="2171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68" y="3806172"/>
            <a:ext cx="3124200" cy="1628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876" y="2212170"/>
            <a:ext cx="2867025" cy="923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605" y="1722415"/>
            <a:ext cx="35242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잘된 부분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Sweetalert2</a:t>
            </a:r>
            <a:r>
              <a:rPr lang="ko-KR" altLang="en-US" dirty="0" smtClean="0"/>
              <a:t>소스를 이용하여 예쁜 디자인의 </a:t>
            </a:r>
            <a:r>
              <a:rPr lang="ko-KR" altLang="en-US" dirty="0" err="1" smtClean="0"/>
              <a:t>알림창을</a:t>
            </a:r>
            <a:r>
              <a:rPr lang="ko-KR" altLang="en-US" dirty="0" smtClean="0"/>
              <a:t> 사용한 점</a:t>
            </a:r>
            <a:endParaRPr lang="en-US" altLang="ko-KR" dirty="0" smtClean="0"/>
          </a:p>
          <a:p>
            <a:r>
              <a:rPr lang="ko-KR" altLang="en-US" dirty="0" smtClean="0"/>
              <a:t>게임 시작 버튼을 누르라는 문구를 깜빡이게 하여 시선을 </a:t>
            </a:r>
            <a:r>
              <a:rPr lang="ko-KR" altLang="en-US" dirty="0" err="1" smtClean="0"/>
              <a:t>집중시킨점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에 모든 데이터를 넣어 하나의 이차원 배열로 표현한 점</a:t>
            </a:r>
            <a:endParaRPr lang="en-US" altLang="ko-KR" dirty="0" smtClean="0"/>
          </a:p>
          <a:p>
            <a:r>
              <a:rPr lang="ko-KR" altLang="en-US" dirty="0" smtClean="0"/>
              <a:t>제한시간을 두어 스릴을 유도한 점</a:t>
            </a:r>
            <a:endParaRPr lang="en-US" altLang="ko-KR" dirty="0" smtClean="0"/>
          </a:p>
          <a:p>
            <a:r>
              <a:rPr lang="ko-KR" altLang="en-US" dirty="0" err="1" smtClean="0"/>
              <a:t>게임문제와</a:t>
            </a:r>
            <a:r>
              <a:rPr lang="ko-KR" altLang="en-US" dirty="0" smtClean="0"/>
              <a:t> 보기 이미지가 랜덤으로 나오는 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부족한 부분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문제가 각각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문제인데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무제한으로 나오느라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중 중복된 부분이 나오는 점</a:t>
            </a:r>
            <a:endParaRPr lang="en-US" altLang="ko-KR" dirty="0" smtClean="0"/>
          </a:p>
          <a:p>
            <a:r>
              <a:rPr lang="ko-KR" altLang="en-US" dirty="0" smtClean="0"/>
              <a:t>발음을 오디오로 음성을 넣어주면 좋았을 것 같다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2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끝까지 읽어주셔서 감사합니다</a:t>
            </a:r>
            <a:r>
              <a:rPr lang="en-US" altLang="ko-KR" dirty="0" smtClean="0"/>
              <a:t>!</a:t>
            </a:r>
            <a:r>
              <a:rPr lang="ko-KR" altLang="en-US" dirty="0" smtClean="0"/>
              <a:t>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개발자 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송혜령</a:t>
            </a:r>
            <a:endParaRPr lang="en-US" altLang="ko-KR" dirty="0" smtClean="0"/>
          </a:p>
          <a:p>
            <a:r>
              <a:rPr lang="ko-KR" altLang="en-US" dirty="0" smtClean="0"/>
              <a:t>개발자 메일주소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pinkdirt@naver.com</a:t>
            </a:r>
            <a:endParaRPr lang="en-US" altLang="ko-KR" dirty="0" smtClean="0"/>
          </a:p>
          <a:p>
            <a:r>
              <a:rPr lang="ko-KR" altLang="en-US" dirty="0" smtClean="0"/>
              <a:t>개발자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github.com/shr0423</a:t>
            </a:r>
            <a:endParaRPr lang="en-US" altLang="ko-KR" dirty="0"/>
          </a:p>
          <a:p>
            <a:r>
              <a:rPr lang="ko-KR" altLang="en-US" dirty="0" smtClean="0"/>
              <a:t>해당 포트폴리오 주소</a:t>
            </a:r>
            <a:r>
              <a:rPr lang="en-US" altLang="ko-KR" dirty="0"/>
              <a:t> :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github.com/shr0423/final0615.git</a:t>
            </a:r>
            <a:endParaRPr lang="en-US" altLang="ko-KR" dirty="0" smtClean="0"/>
          </a:p>
          <a:p>
            <a:r>
              <a:rPr lang="ko-KR" altLang="en-US" dirty="0" smtClean="0"/>
              <a:t>개발자 휴대폰 번호 </a:t>
            </a:r>
            <a:r>
              <a:rPr lang="en-US" altLang="ko-KR" dirty="0" smtClean="0"/>
              <a:t>: 010-3556-2674</a:t>
            </a:r>
          </a:p>
        </p:txBody>
      </p:sp>
    </p:spTree>
    <p:extLst>
      <p:ext uri="{BB962C8B-B14F-4D97-AF65-F5344CB8AC3E}">
        <p14:creationId xmlns:p14="http://schemas.microsoft.com/office/powerpoint/2010/main" val="27142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20"/>
        <a:ea typeface=""/>
        <a:cs typeface=""/>
        <a:font script="Jpan" typeface="Meiryo"/>
        <a:font script="Hang" typeface="맑은 고딕"/>
        <a:font script="Hans" typeface="方正姚体"/>
        <a:font script="Hant" typeface="Microsoft JhengHei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"/>
        <a:ea typeface=""/>
        <a:cs typeface=""/>
        <a:font script="Jpan" typeface="Meiryo"/>
        <a:font script="Hang" typeface="HY그래픽M"/>
        <a:font script="Hans" typeface="华文新魏"/>
        <a:font script="Hant" typeface="Microsoft JhengHei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306</ep:Words>
  <ep:PresentationFormat>와이드스크린</ep:PresentationFormat>
  <ep:Paragraphs>46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패싯</vt:lpstr>
      <vt:lpstr>일본어 단어 게임</vt:lpstr>
      <vt:lpstr>게임 룰</vt:lpstr>
      <vt:lpstr>슬라이드 3</vt:lpstr>
      <vt:lpstr>적용기술</vt:lpstr>
      <vt:lpstr>개발환경</vt:lpstr>
      <vt:lpstr>평가</vt:lpstr>
      <vt:lpstr>끝까지 읽어주셔서 감사합니다!♥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2023-06-15T07:32:25.000</dcterms:created>
  <dc:creator>User</dc:creator>
  <cp:lastModifiedBy>tlawo</cp:lastModifiedBy>
  <dcterms:modified xsi:type="dcterms:W3CDTF">2023-06-17T03:29:09.448</dcterms:modified>
  <cp:revision>98</cp:revision>
  <dc:title>PowerPoint 프레젠테이션</dc:title>
  <cp:version>1000.0000.01</cp:version>
</cp:coreProperties>
</file>