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0423" TargetMode="External"/><Relationship Id="rId2" Type="http://schemas.openxmlformats.org/officeDocument/2006/relationships/hyperlink" Target="mailto:pinkdirt@nav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r0423/final0615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일본어 단어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개발일정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2023.06.10~15(6</a:t>
            </a:r>
            <a:r>
              <a:rPr lang="ko-KR" altLang="en-US" dirty="0" smtClean="0"/>
              <a:t>일간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송혜령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110" y="308610"/>
            <a:ext cx="46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ようこそ～</a:t>
            </a:r>
            <a:endParaRPr lang="ko-KR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568433">
            <a:off x="5017770" y="571500"/>
            <a:ext cx="1474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 smtClean="0">
                <a:solidFill>
                  <a:schemeClr val="accent3"/>
                </a:solidFill>
              </a:rPr>
              <a:t>あ</a:t>
            </a:r>
            <a:endParaRPr lang="ko-KR" altLang="en-US" sz="96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991458">
            <a:off x="1303021" y="4495320"/>
            <a:ext cx="186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solidFill>
                  <a:schemeClr val="accent3"/>
                </a:solidFill>
              </a:rPr>
              <a:t>さ</a:t>
            </a:r>
            <a:endParaRPr lang="ko-KR" altLang="en-US" sz="96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20792">
            <a:off x="6206491" y="5143136"/>
            <a:ext cx="834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chemeClr val="accent3"/>
                </a:solidFill>
              </a:rPr>
              <a:t>い</a:t>
            </a:r>
            <a:endParaRPr lang="ko-KR" altLang="en-US" sz="6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일본어 기초 단어 공부 게임</a:t>
            </a:r>
            <a:endParaRPr lang="en-US" altLang="ko-KR" dirty="0" smtClean="0"/>
          </a:p>
          <a:p>
            <a:r>
              <a:rPr lang="ko-KR" altLang="en-US" dirty="0" smtClean="0"/>
              <a:t>히라가나를 몰라도 한글로 발음이 써있어서 누구나 할 수 있는 게임이다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과일공부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색깔공부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숫자공부를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문제로 나온 단어에 맞는 그림을 선택하면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각각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문제씩이지만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랜덤으로 나오므로 무제한으로 공부할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힌트버튼을</a:t>
            </a:r>
            <a:r>
              <a:rPr lang="ko-KR" altLang="en-US" dirty="0" smtClean="0"/>
              <a:t> 누르면 힌트를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한문제당</a:t>
            </a:r>
            <a:r>
              <a:rPr lang="ko-KR" altLang="en-US" dirty="0" smtClean="0"/>
              <a:t> 맞으면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점씩 올라가며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틀리면 빨간 박스가 하나씩 줄어든다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제한시간은 </a:t>
            </a:r>
            <a:r>
              <a:rPr lang="ko-KR" altLang="en-US" dirty="0" err="1" smtClean="0"/>
              <a:t>한문제당</a:t>
            </a:r>
            <a:r>
              <a:rPr lang="en-US" altLang="ko-KR" dirty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9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5" y="0"/>
            <a:ext cx="2905570" cy="6858000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21" idx="1"/>
          </p:cNvCxnSpPr>
          <p:nvPr/>
        </p:nvCxnSpPr>
        <p:spPr>
          <a:xfrm flipH="1" flipV="1">
            <a:off x="3411126" y="217170"/>
            <a:ext cx="158378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4910" y="21717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en-US" altLang="ko-KR" dirty="0" smtClean="0">
                <a:solidFill>
                  <a:schemeClr val="accent2"/>
                </a:solidFill>
              </a:rPr>
              <a:t>Blink</a:t>
            </a:r>
            <a:r>
              <a:rPr lang="ko-KR" altLang="en-US" dirty="0" smtClean="0">
                <a:solidFill>
                  <a:schemeClr val="accent2"/>
                </a:solidFill>
              </a:rPr>
              <a:t> 애니메이션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깜빡 </a:t>
            </a:r>
            <a:r>
              <a:rPr lang="ko-KR" altLang="en-US" dirty="0" err="1" smtClean="0"/>
              <a:t>거린다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577590" y="586502"/>
            <a:ext cx="1497330" cy="4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4920" y="796171"/>
            <a:ext cx="449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</a:t>
            </a:r>
            <a:r>
              <a:rPr lang="en-US" altLang="ko-KR" dirty="0" smtClean="0">
                <a:solidFill>
                  <a:schemeClr val="accent2"/>
                </a:solidFill>
              </a:rPr>
              <a:t>Button </a:t>
            </a:r>
            <a:r>
              <a:rPr lang="ko-KR" altLang="en-US" dirty="0" smtClean="0">
                <a:solidFill>
                  <a:schemeClr val="accent2"/>
                </a:solidFill>
              </a:rPr>
              <a:t>기능</a:t>
            </a:r>
            <a:r>
              <a:rPr lang="en-US" altLang="ko-KR" dirty="0" smtClean="0"/>
              <a:t>:</a:t>
            </a:r>
            <a:r>
              <a:rPr lang="ko-KR" altLang="en-US" dirty="0" smtClean="0"/>
              <a:t> 원하는 공부 게임을 선택할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3577590" y="1200150"/>
            <a:ext cx="160020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77790" y="1442502"/>
            <a:ext cx="569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</a:t>
            </a:r>
            <a:r>
              <a:rPr lang="en-US" altLang="ko-KR" dirty="0" smtClean="0">
                <a:solidFill>
                  <a:schemeClr val="accent2"/>
                </a:solidFill>
              </a:rPr>
              <a:t>For</a:t>
            </a:r>
            <a:r>
              <a:rPr lang="ko-KR" altLang="en-US" dirty="0" smtClean="0">
                <a:solidFill>
                  <a:schemeClr val="accent2"/>
                </a:solidFill>
              </a:rPr>
              <a:t>문</a:t>
            </a:r>
            <a:r>
              <a:rPr lang="en-US" altLang="ko-KR" dirty="0" smtClean="0"/>
              <a:t>:</a:t>
            </a:r>
            <a:r>
              <a:rPr lang="ko-KR" altLang="en-US" dirty="0" smtClean="0"/>
              <a:t>빨간색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설정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4)</a:t>
            </a:r>
            <a:r>
              <a:rPr lang="en-US" altLang="ko-KR" dirty="0" smtClean="0">
                <a:solidFill>
                  <a:schemeClr val="accent2"/>
                </a:solidFill>
              </a:rPr>
              <a:t>If</a:t>
            </a:r>
            <a:r>
              <a:rPr lang="ko-KR" altLang="en-US" dirty="0" smtClean="0">
                <a:solidFill>
                  <a:schemeClr val="accent2"/>
                </a:solidFill>
              </a:rPr>
              <a:t>문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문제를 </a:t>
            </a:r>
            <a:r>
              <a:rPr lang="ko-KR" altLang="en-US" dirty="0" err="1" smtClean="0"/>
              <a:t>틀릴때마다</a:t>
            </a:r>
            <a:r>
              <a:rPr lang="ko-KR" altLang="en-US" dirty="0"/>
              <a:t> </a:t>
            </a:r>
            <a:r>
              <a:rPr lang="ko-KR" altLang="en-US" dirty="0" smtClean="0"/>
              <a:t> 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줄어들면서 하늘색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빈상자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바뀐다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틀렸다고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5)</a:t>
            </a:r>
            <a:r>
              <a:rPr lang="en-US" altLang="ko-KR" dirty="0" err="1" smtClean="0">
                <a:solidFill>
                  <a:schemeClr val="accent2"/>
                </a:solidFill>
              </a:rPr>
              <a:t>innerText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점수표현</a:t>
            </a:r>
            <a:endParaRPr lang="en-US" altLang="ko-KR" dirty="0" smtClean="0"/>
          </a:p>
          <a:p>
            <a:r>
              <a:rPr lang="en-US" altLang="ko-KR" dirty="0" smtClean="0"/>
              <a:t>6)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재귀호출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및 </a:t>
            </a:r>
            <a:r>
              <a:rPr lang="en-US" altLang="ko-KR" dirty="0" err="1">
                <a:solidFill>
                  <a:schemeClr val="accent2"/>
                </a:solidFill>
              </a:rPr>
              <a:t>setTimeout</a:t>
            </a:r>
            <a:r>
              <a:rPr lang="en-US" altLang="ko-KR" dirty="0">
                <a:solidFill>
                  <a:schemeClr val="accent2"/>
                </a:solidFill>
              </a:rPr>
              <a:t>()</a:t>
            </a:r>
            <a:r>
              <a:rPr lang="ko-KR" altLang="en-US" dirty="0" smtClean="0">
                <a:solidFill>
                  <a:schemeClr val="accent2"/>
                </a:solidFill>
              </a:rPr>
              <a:t>함수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초씩 줄어들면서 타이머를 보여준다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577590" y="1908810"/>
            <a:ext cx="1600200" cy="18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7790" y="3473827"/>
            <a:ext cx="61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7)</a:t>
            </a:r>
            <a:r>
              <a:rPr lang="en-US" altLang="ko-KR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랜덤값으로</a:t>
            </a:r>
            <a:r>
              <a:rPr lang="ko-KR" altLang="en-US" dirty="0" smtClean="0"/>
              <a:t> 배열에서 선택해서 화면에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3577590" y="2503170"/>
            <a:ext cx="1513745" cy="177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1335" y="4091940"/>
            <a:ext cx="62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누르면 힌트를 </a:t>
            </a:r>
            <a:r>
              <a:rPr lang="ko-KR" altLang="en-US" dirty="0" err="1" smtClean="0"/>
              <a:t>알림창으로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680460" y="4709160"/>
            <a:ext cx="149733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7790" y="490597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8)</a:t>
            </a:r>
            <a:r>
              <a:rPr lang="ko-KR" altLang="en-US" dirty="0" err="1" smtClean="0">
                <a:solidFill>
                  <a:schemeClr val="accent2"/>
                </a:solidFill>
              </a:rPr>
              <a:t>이차원배열</a:t>
            </a:r>
            <a:r>
              <a:rPr lang="en-US" altLang="ko-KR" dirty="0" smtClean="0"/>
              <a:t>:</a:t>
            </a:r>
            <a:r>
              <a:rPr lang="ko-KR" altLang="en-US" dirty="0" smtClean="0"/>
              <a:t>카테고리별로 현재 유저가 보고있는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과 선택한 이미지에 해당하는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추출하여 비교한다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9)</a:t>
            </a:r>
            <a:r>
              <a:rPr lang="en-US" altLang="ko-KR" dirty="0" smtClean="0">
                <a:solidFill>
                  <a:schemeClr val="accent2"/>
                </a:solidFill>
              </a:rPr>
              <a:t>hover</a:t>
            </a:r>
            <a:r>
              <a:rPr lang="en-US" altLang="ko-KR" dirty="0" smtClean="0"/>
              <a:t>:</a:t>
            </a:r>
            <a:r>
              <a:rPr lang="ko-KR" altLang="en-US" dirty="0" smtClean="0"/>
              <a:t>화살표를 </a:t>
            </a:r>
            <a:r>
              <a:rPr lang="ko-KR" altLang="en-US" dirty="0" err="1" smtClean="0"/>
              <a:t>갖다대면</a:t>
            </a:r>
            <a:r>
              <a:rPr lang="ko-KR" altLang="en-US" dirty="0" smtClean="0"/>
              <a:t> 테두리가 생김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03520" y="5829300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알림창은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sweetalert2</a:t>
            </a:r>
            <a:r>
              <a:rPr lang="ko-KR" altLang="en-US" dirty="0" smtClean="0"/>
              <a:t>소스를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7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적용기술</a:t>
            </a:r>
            <a:endParaRPr lang="ko-KR" altLang="en-US" dirty="0"/>
          </a:p>
        </p:txBody>
      </p:sp>
      <p:sp>
        <p:nvSpPr>
          <p:cNvPr id="7" name="AutoShape 6" descr="JavaScript PNG, Transparent JS Logo Free Download -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11" y="2152649"/>
            <a:ext cx="2581275" cy="127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38" y="2662236"/>
            <a:ext cx="3162300" cy="1533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49" y="4527550"/>
            <a:ext cx="2171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68" y="3806172"/>
            <a:ext cx="3124200" cy="162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76" y="2212170"/>
            <a:ext cx="2867025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05" y="1722415"/>
            <a:ext cx="3524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잘된 부분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Sweetalert2</a:t>
            </a:r>
            <a:r>
              <a:rPr lang="ko-KR" altLang="en-US" dirty="0" smtClean="0"/>
              <a:t>소스를 이용하여 예쁜 디자인의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사용한 점</a:t>
            </a:r>
            <a:endParaRPr lang="en-US" altLang="ko-KR" dirty="0" smtClean="0"/>
          </a:p>
          <a:p>
            <a:r>
              <a:rPr lang="ko-KR" altLang="en-US" dirty="0" smtClean="0"/>
              <a:t>게임 시작 버튼을 누르라는 문구를 깜빡이게 하여 시선을 </a:t>
            </a:r>
            <a:r>
              <a:rPr lang="ko-KR" altLang="en-US" dirty="0" err="1" smtClean="0"/>
              <a:t>집중시킨점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에 모든 데이터를 넣어 하나의 이차원 배열로 표현한 점</a:t>
            </a:r>
            <a:endParaRPr lang="en-US" altLang="ko-KR" dirty="0" smtClean="0"/>
          </a:p>
          <a:p>
            <a:r>
              <a:rPr lang="ko-KR" altLang="en-US" dirty="0" smtClean="0"/>
              <a:t>제한시간을 두어 스릴을 유도한 점</a:t>
            </a:r>
            <a:endParaRPr lang="en-US" altLang="ko-KR" dirty="0" smtClean="0"/>
          </a:p>
          <a:p>
            <a:r>
              <a:rPr lang="ko-KR" altLang="en-US" dirty="0" err="1" smtClean="0"/>
              <a:t>게임문제와</a:t>
            </a:r>
            <a:r>
              <a:rPr lang="ko-KR" altLang="en-US" dirty="0" smtClean="0"/>
              <a:t> 보기 이미지가 랜덤으로 나오는 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부족한 부분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문제가 각각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무제한으로 나오느라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중 중복된 부분이 나오는 점</a:t>
            </a:r>
            <a:endParaRPr lang="en-US" altLang="ko-KR" dirty="0" smtClean="0"/>
          </a:p>
          <a:p>
            <a:r>
              <a:rPr lang="ko-KR" altLang="en-US" dirty="0" smtClean="0"/>
              <a:t>발음을 오디오로 음성을 넣어주면 좋았을 것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끝까지 읽어주셔서 감사합니다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송혜령</a:t>
            </a:r>
            <a:endParaRPr lang="en-US" altLang="ko-KR" dirty="0" smtClean="0"/>
          </a:p>
          <a:p>
            <a:r>
              <a:rPr lang="ko-KR" altLang="en-US" dirty="0" smtClean="0"/>
              <a:t>개발자 메일주소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pinkdirt@naver.com</a:t>
            </a:r>
            <a:endParaRPr lang="en-US" altLang="ko-KR" dirty="0" smtClean="0"/>
          </a:p>
          <a:p>
            <a:r>
              <a:rPr lang="ko-KR" altLang="en-US" dirty="0" smtClean="0"/>
              <a:t>개발자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github.com/shr0423</a:t>
            </a:r>
            <a:endParaRPr lang="en-US" altLang="ko-KR" dirty="0"/>
          </a:p>
          <a:p>
            <a:r>
              <a:rPr lang="ko-KR" altLang="en-US" dirty="0" smtClean="0"/>
              <a:t>해당 포트폴리오 주소</a:t>
            </a:r>
            <a:r>
              <a:rPr lang="en-US" altLang="ko-KR" dirty="0"/>
              <a:t> 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github.com/shr0423/final0615.git</a:t>
            </a:r>
            <a:endParaRPr lang="en-US" altLang="ko-KR" dirty="0" smtClean="0"/>
          </a:p>
          <a:p>
            <a:r>
              <a:rPr lang="ko-KR" altLang="en-US" dirty="0" smtClean="0"/>
              <a:t>개발자 휴대폰 번호 </a:t>
            </a:r>
            <a:r>
              <a:rPr lang="en-US" altLang="ko-KR" dirty="0" smtClean="0"/>
              <a:t>: 010-3556-2674</a:t>
            </a:r>
          </a:p>
        </p:txBody>
      </p:sp>
    </p:spTree>
    <p:extLst>
      <p:ext uri="{BB962C8B-B14F-4D97-AF65-F5344CB8AC3E}">
        <p14:creationId xmlns:p14="http://schemas.microsoft.com/office/powerpoint/2010/main" val="2714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306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メイリオ</vt:lpstr>
      <vt:lpstr>맑은 고딕</vt:lpstr>
      <vt:lpstr>Arial</vt:lpstr>
      <vt:lpstr>Trebuchet MS</vt:lpstr>
      <vt:lpstr>Wingdings 3</vt:lpstr>
      <vt:lpstr>패싯</vt:lpstr>
      <vt:lpstr>일본어 단어 게임</vt:lpstr>
      <vt:lpstr>게임 룰</vt:lpstr>
      <vt:lpstr>PowerPoint 프레젠테이션</vt:lpstr>
      <vt:lpstr>적용기술</vt:lpstr>
      <vt:lpstr>개발환경</vt:lpstr>
      <vt:lpstr>평가</vt:lpstr>
      <vt:lpstr>끝까지 읽어주셔서 감사합니다!♥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</cp:revision>
  <dcterms:created xsi:type="dcterms:W3CDTF">2023-06-15T07:32:25Z</dcterms:created>
  <dcterms:modified xsi:type="dcterms:W3CDTF">2023-06-16T01:37:50Z</dcterms:modified>
</cp:coreProperties>
</file>