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>
        <p:scale>
          <a:sx n="102" d="100"/>
          <a:sy n="102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4474-06D3-7D2E-29A8-F0A1043FA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7B45C-35C9-F527-1DE5-ECC0F2D66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A0C58-1509-243A-402F-ED68DAA8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1DE0-0F11-8E9D-A6C9-3679A3F0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C1D1-736C-9D36-1333-B99696D3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F5AF-B300-B06B-9CBA-185C90E4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073DA-3AC9-D7D2-FC02-E928FF2C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8BE5-97E5-E22E-B3F5-F746F057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2738-F6A5-075D-05CF-CF4720C3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CA8B3-5507-FED7-A65B-3AAEF432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12CCC-C25B-270C-C6CD-2D1D4ADCB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CE906-2C9E-5C2E-B787-6B4F35188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114E-7123-4600-4C50-1019E947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0630-E5E1-9D4B-719C-58097BB6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3F29-67CE-3137-61AC-B953A37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B4A9-8F81-39DB-BA29-ED2655C1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DEA4-03EF-770C-0899-231AB7F1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518BA-412E-D46E-B81D-4F1C8D8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5F11-43F9-7341-CFE6-61DD0B7E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05F6-1D23-36D3-587B-C2A41F4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62CF-CD8E-EA2C-E783-C41BB7CB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C3A0E-618C-3056-FC59-FFD8BF26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CE9A-8495-BB44-9436-77730747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5225-20CD-6813-785B-D7FF3E53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34A3-DAED-360B-9459-5FC4C647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B442-791A-58E3-F8B9-34B62CAC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0A7A-1F46-644D-A0FC-8033BF356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881BA-D70A-2E16-F864-A447A7F43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16A5-843A-464D-A3C1-F92D6670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EA7D-216E-DCDA-2A0D-906548C5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579FF-16E1-7F4F-8825-157C2DEB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0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8FCF-10CE-9D61-0922-F6100FF9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8E2A-174E-02CE-7C25-2B09AD0A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04C64-3EE4-9438-C20F-2D47C5C88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90A15-AC46-9534-B8BC-F4FDE237A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F4FAD-453B-C1F7-5240-92E1715B8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18227-33EF-C1E8-1A49-0BC54EFC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BB4E2-FB6F-0AC0-1F40-4FACC0D1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97E9-2522-BD1E-3540-E465E35F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8B77-3FD6-C600-734E-81510B64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A608C-BFFD-6289-B92C-D74D0C6A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B0B99-7489-3284-410E-4C82C220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E6189-103B-F8B4-780A-46B3268E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4E542-8C49-333B-1DAE-3292F2E6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ABC19-F06E-B6A1-FEBE-F7A8A632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3EE86-04E7-5E6D-55C0-DA24120D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B962-14B8-BD7E-40B8-7F667811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5AE6-D7E7-2C08-F5EB-F4C4BB72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549AC-ED08-76C3-A1D4-1CDD9CF17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C70BF-677D-626C-AA04-CFEF204A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D2675-3529-EF2E-D360-837238C3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84271-772A-54A0-9838-B9021EC7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6700-3A85-2605-E597-FFA0FEE0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90F93-4250-39C6-19D0-184A895B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48FA-1335-9870-6EF6-1BB4FD55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AB13E-B44D-5808-7CE1-283D75AE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02AA0-00BE-2623-AA57-0A878A06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634F-7E89-E8D6-46C5-E8ED518A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6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8BCFD-9FF1-C895-FBE6-91AA4182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3A4E5-25F9-47FF-E259-292AADF3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0D69-B38A-1FCD-1C3B-C194EF8FC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5426B-78EC-8840-A503-96D152B47AA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E1A5-607E-16C7-5798-D2A701EF9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2A76F-4D2C-6BED-E0B8-B5251AC4B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510FD-B649-E647-B5E5-BE49F3C56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sign with a mouse&#10;&#10;Description automatically generated">
            <a:extLst>
              <a:ext uri="{FF2B5EF4-FFF2-40B4-BE49-F238E27FC236}">
                <a16:creationId xmlns:a16="http://schemas.microsoft.com/office/drawing/2014/main" id="{E35910C9-BC1C-D3A3-90F3-006748F5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23" y="0"/>
            <a:ext cx="6479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8CCD-AA56-86F2-F46D-EF95F65D2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0BACC9-B24B-874C-8C67-B6CA504A352B}"/>
              </a:ext>
            </a:extLst>
          </p:cNvPr>
          <p:cNvSpPr txBox="1"/>
          <p:nvPr/>
        </p:nvSpPr>
        <p:spPr>
          <a:xfrm>
            <a:off x="13895882" y="-269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D2B8C6-7A36-E784-94EE-AE00215A9934}"/>
              </a:ext>
            </a:extLst>
          </p:cNvPr>
          <p:cNvGrpSpPr/>
          <p:nvPr/>
        </p:nvGrpSpPr>
        <p:grpSpPr>
          <a:xfrm>
            <a:off x="2743205" y="-2811"/>
            <a:ext cx="6479548" cy="6860811"/>
            <a:chOff x="-1" y="-2811"/>
            <a:chExt cx="6479548" cy="68608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64D8B4-0120-6C5F-871A-DBEC94D7B126}"/>
                </a:ext>
              </a:extLst>
            </p:cNvPr>
            <p:cNvSpPr/>
            <p:nvPr/>
          </p:nvSpPr>
          <p:spPr>
            <a:xfrm>
              <a:off x="0" y="-2811"/>
              <a:ext cx="6479547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95AE2AD-07A3-B959-CE05-82148C186951}"/>
                </a:ext>
              </a:extLst>
            </p:cNvPr>
            <p:cNvSpPr/>
            <p:nvPr/>
          </p:nvSpPr>
          <p:spPr>
            <a:xfrm>
              <a:off x="1" y="-2811"/>
              <a:ext cx="6479546" cy="6858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3356657-9DDA-A761-F431-AC9BB1CBA5FC}"/>
                </a:ext>
              </a:extLst>
            </p:cNvPr>
            <p:cNvSpPr/>
            <p:nvPr/>
          </p:nvSpPr>
          <p:spPr>
            <a:xfrm>
              <a:off x="-1" y="0"/>
              <a:ext cx="6479546" cy="6858000"/>
            </a:xfrm>
            <a:prstGeom prst="roundRect">
              <a:avLst>
                <a:gd name="adj" fmla="val 365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B5B5786-C5FB-0D5D-3795-BA6705172563}"/>
                </a:ext>
              </a:extLst>
            </p:cNvPr>
            <p:cNvGrpSpPr/>
            <p:nvPr/>
          </p:nvGrpSpPr>
          <p:grpSpPr>
            <a:xfrm>
              <a:off x="1650813" y="1342556"/>
              <a:ext cx="3177917" cy="4167266"/>
              <a:chOff x="4207235" y="1345367"/>
              <a:chExt cx="3177917" cy="4167266"/>
            </a:xfrm>
            <a:solidFill>
              <a:schemeClr val="tx1"/>
            </a:solidFill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FFFC217-0422-4662-2D3E-BFAD42418288}"/>
                  </a:ext>
                </a:extLst>
              </p:cNvPr>
              <p:cNvSpPr/>
              <p:nvPr/>
            </p:nvSpPr>
            <p:spPr>
              <a:xfrm>
                <a:off x="4207236" y="1345367"/>
                <a:ext cx="3177915" cy="357890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405235-144A-6F21-DA78-355666204EC9}"/>
                  </a:ext>
                </a:extLst>
              </p:cNvPr>
              <p:cNvSpPr/>
              <p:nvPr/>
            </p:nvSpPr>
            <p:spPr>
              <a:xfrm>
                <a:off x="4207235" y="3134818"/>
                <a:ext cx="3177915" cy="5827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4898548-6312-9B7B-904A-19CB857A9B1B}"/>
                  </a:ext>
                </a:extLst>
              </p:cNvPr>
              <p:cNvSpPr/>
              <p:nvPr/>
            </p:nvSpPr>
            <p:spPr>
              <a:xfrm>
                <a:off x="4207237" y="1933731"/>
                <a:ext cx="3177915" cy="357890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7D85AD-65B7-0610-19DB-C60B8EF16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813" y="3076588"/>
              <a:ext cx="3177915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090D5E-EC34-6B17-C2F1-274AD6FD2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9770" y="1280196"/>
              <a:ext cx="0" cy="214318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56782EF-B19B-17BC-B739-C27ACDCDFE89}"/>
                </a:ext>
              </a:extLst>
            </p:cNvPr>
            <p:cNvSpPr/>
            <p:nvPr/>
          </p:nvSpPr>
          <p:spPr>
            <a:xfrm>
              <a:off x="3011170" y="1815342"/>
              <a:ext cx="457200" cy="872837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26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9AB53-48E0-F6AF-52DB-E27085E3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C60208-BD1E-12DF-54C8-921EF78F8EC6}"/>
              </a:ext>
            </a:extLst>
          </p:cNvPr>
          <p:cNvSpPr txBox="1"/>
          <p:nvPr/>
        </p:nvSpPr>
        <p:spPr>
          <a:xfrm>
            <a:off x="13895882" y="-2698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BFDA9F-9F13-B718-9B06-72053C334D4B}"/>
              </a:ext>
            </a:extLst>
          </p:cNvPr>
          <p:cNvGrpSpPr/>
          <p:nvPr/>
        </p:nvGrpSpPr>
        <p:grpSpPr>
          <a:xfrm>
            <a:off x="2743205" y="-2811"/>
            <a:ext cx="6479548" cy="6860811"/>
            <a:chOff x="2743205" y="-2811"/>
            <a:chExt cx="6479548" cy="68608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268FB2-18B1-8B64-8BF8-3BE694F3200A}"/>
                </a:ext>
              </a:extLst>
            </p:cNvPr>
            <p:cNvSpPr/>
            <p:nvPr/>
          </p:nvSpPr>
          <p:spPr>
            <a:xfrm>
              <a:off x="2743206" y="-2811"/>
              <a:ext cx="647954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6888807-4535-9471-480F-C18BD49D605D}"/>
                </a:ext>
              </a:extLst>
            </p:cNvPr>
            <p:cNvSpPr/>
            <p:nvPr/>
          </p:nvSpPr>
          <p:spPr>
            <a:xfrm>
              <a:off x="2743207" y="-2811"/>
              <a:ext cx="6479546" cy="68580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5D21D70-A305-4598-4241-76984452FD74}"/>
                </a:ext>
              </a:extLst>
            </p:cNvPr>
            <p:cNvSpPr/>
            <p:nvPr/>
          </p:nvSpPr>
          <p:spPr>
            <a:xfrm>
              <a:off x="2743205" y="0"/>
              <a:ext cx="6479546" cy="6858000"/>
            </a:xfrm>
            <a:prstGeom prst="roundRect">
              <a:avLst>
                <a:gd name="adj" fmla="val 365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77B4FDA-1011-54C4-4C30-1668EDD1DC07}"/>
                </a:ext>
              </a:extLst>
            </p:cNvPr>
            <p:cNvGrpSpPr/>
            <p:nvPr/>
          </p:nvGrpSpPr>
          <p:grpSpPr>
            <a:xfrm>
              <a:off x="3510777" y="99509"/>
              <a:ext cx="4944402" cy="6539286"/>
              <a:chOff x="4394019" y="1280196"/>
              <a:chExt cx="3177917" cy="422962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07382A6-ADB0-0525-6C31-6EE5119F5146}"/>
                  </a:ext>
                </a:extLst>
              </p:cNvPr>
              <p:cNvGrpSpPr/>
              <p:nvPr/>
            </p:nvGrpSpPr>
            <p:grpSpPr>
              <a:xfrm>
                <a:off x="4394019" y="1342556"/>
                <a:ext cx="3177917" cy="4167266"/>
                <a:chOff x="4207235" y="1345367"/>
                <a:chExt cx="3177917" cy="4167266"/>
              </a:xfrm>
              <a:solidFill>
                <a:schemeClr val="tx1"/>
              </a:solidFill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6DDE494-A1EE-EA07-E045-48DCDDDC6B98}"/>
                    </a:ext>
                  </a:extLst>
                </p:cNvPr>
                <p:cNvSpPr/>
                <p:nvPr/>
              </p:nvSpPr>
              <p:spPr>
                <a:xfrm>
                  <a:off x="4207236" y="1345367"/>
                  <a:ext cx="3177915" cy="35789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45E9DCD-ADA9-FDEA-2E47-8951A0FCB292}"/>
                    </a:ext>
                  </a:extLst>
                </p:cNvPr>
                <p:cNvSpPr/>
                <p:nvPr/>
              </p:nvSpPr>
              <p:spPr>
                <a:xfrm>
                  <a:off x="4207235" y="3134818"/>
                  <a:ext cx="3177915" cy="58274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DB62F3DA-351F-F041-5042-9603066FB80F}"/>
                    </a:ext>
                  </a:extLst>
                </p:cNvPr>
                <p:cNvSpPr/>
                <p:nvPr/>
              </p:nvSpPr>
              <p:spPr>
                <a:xfrm>
                  <a:off x="4207237" y="1933731"/>
                  <a:ext cx="3177915" cy="357890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A26B0A2-428F-A5A4-3F56-349D46D290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94019" y="3423378"/>
                <a:ext cx="3177915" cy="0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C9B7DE-FC46-7391-35AC-8D69E9E9D8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2976" y="1280196"/>
                <a:ext cx="0" cy="2143182"/>
              </a:xfrm>
              <a:prstGeom prst="line">
                <a:avLst/>
              </a:prstGeom>
              <a:ln w="508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35920C2D-84A8-C150-9AF3-ECEAEB00D515}"/>
                  </a:ext>
                </a:extLst>
              </p:cNvPr>
              <p:cNvSpPr/>
              <p:nvPr/>
            </p:nvSpPr>
            <p:spPr>
              <a:xfrm>
                <a:off x="5621852" y="1769375"/>
                <a:ext cx="722248" cy="131385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32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shriram geethanath</dc:creator>
  <cp:lastModifiedBy>shriram geethanath</cp:lastModifiedBy>
  <cp:revision>2</cp:revision>
  <dcterms:created xsi:type="dcterms:W3CDTF">2025-01-12T13:05:13Z</dcterms:created>
  <dcterms:modified xsi:type="dcterms:W3CDTF">2025-01-12T13:23:57Z</dcterms:modified>
</cp:coreProperties>
</file>