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Corbel"/>
      <p:regular r:id="rId23"/>
      <p:bold r:id="rId24"/>
      <p:italic r:id="rId25"/>
      <p:boldItalic r:id="rId26"/>
    </p:embeddedFont>
    <p:embeddedFont>
      <p:font typeface="Manrope"/>
      <p:regular r:id="rId27"/>
      <p:bold r:id="rId28"/>
    </p:embeddedFont>
    <p:embeddedFont>
      <p:font typeface="Quattrocento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0F4905-6C8E-4786-ACDA-047642505844}">
  <a:tblStyle styleId="{C00F4905-6C8E-4786-ACDA-047642505844}" styleName="Table_0">
    <a:wholeTbl>
      <a:tcTxStyle b="off" i="off">
        <a:font>
          <a:latin typeface="Corbel"/>
          <a:ea typeface="Corbel"/>
          <a:cs typeface="Corbel"/>
        </a:font>
        <a:schemeClr val="lt1"/>
      </a:tcTxStyle>
      <a:tcStyle>
        <a:tcBdr>
          <a:left>
            <a:ln cap="flat" cmpd="sng" w="9525">
              <a:solidFill>
                <a:srgbClr val="FEDCBB"/>
              </a:solidFill>
              <a:prstDash val="solid"/>
              <a:round/>
              <a:headEnd len="sm" w="sm" type="none"/>
              <a:tailEnd len="sm" w="sm" type="none"/>
            </a:ln>
          </a:left>
          <a:right>
            <a:ln cap="flat" cmpd="sng" w="9525">
              <a:solidFill>
                <a:srgbClr val="FEDCBB"/>
              </a:solidFill>
              <a:prstDash val="solid"/>
              <a:round/>
              <a:headEnd len="sm" w="sm" type="none"/>
              <a:tailEnd len="sm" w="sm" type="none"/>
            </a:ln>
          </a:right>
          <a:top>
            <a:ln cap="flat" cmpd="sng" w="9525">
              <a:solidFill>
                <a:srgbClr val="FEDCBB"/>
              </a:solidFill>
              <a:prstDash val="solid"/>
              <a:round/>
              <a:headEnd len="sm" w="sm" type="none"/>
              <a:tailEnd len="sm" w="sm" type="none"/>
            </a:ln>
          </a:top>
          <a:bottom>
            <a:ln cap="flat" cmpd="sng" w="9525">
              <a:solidFill>
                <a:srgbClr val="FEDCBB"/>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lt1">
              <a:alpha val="20000"/>
            </a:schemeClr>
          </a:solidFill>
        </a:fill>
      </a:tcStyle>
    </a:band1H>
    <a:band2H>
      <a:tcTxStyle/>
    </a:band2H>
    <a:band1V>
      <a:tcTxStyle/>
      <a:tcStyle>
        <a:fill>
          <a:solidFill>
            <a:schemeClr val="lt1">
              <a:alpha val="20000"/>
            </a:schemeClr>
          </a:solidFill>
        </a:fill>
      </a:tcStyle>
    </a:band1V>
    <a:band2V>
      <a:tcTxStyle/>
    </a:band2V>
    <a:lastCol>
      <a:tcTxStyle b="on" i="off"/>
      <a:tcStyle>
        <a:tcBdr>
          <a:left>
            <a:ln cap="flat" cmpd="sng" w="9525">
              <a:solidFill>
                <a:schemeClr val="lt1"/>
              </a:solidFill>
              <a:prstDash val="solid"/>
              <a:round/>
              <a:headEnd len="sm" w="sm" type="none"/>
              <a:tailEnd len="sm" w="sm" type="none"/>
            </a:ln>
          </a:left>
        </a:tcBdr>
      </a:tcStyle>
    </a:lastCol>
    <a:firstCol>
      <a:tcTxStyle b="on" i="off"/>
      <a:tcStyle>
        <a:tcBdr>
          <a:right>
            <a:ln cap="flat" cmpd="sng" w="9525">
              <a:solidFill>
                <a:schemeClr val="lt1"/>
              </a:solidFill>
              <a:prstDash val="solid"/>
              <a:round/>
              <a:headEnd len="sm" w="sm" type="none"/>
              <a:tailEnd len="sm" w="sm" type="none"/>
            </a:ln>
          </a:right>
        </a:tcBdr>
      </a:tcStyle>
    </a:firstCol>
    <a:lastRow>
      <a:tcTxStyle b="on" i="off"/>
      <a:tcStyle>
        <a:tcBdr>
          <a:top>
            <a:ln cap="flat" cmpd="sng" w="9525">
              <a:solidFill>
                <a:schemeClr val="lt1"/>
              </a:solidFill>
              <a:prstDash val="solid"/>
              <a:round/>
              <a:headEnd len="sm" w="sm" type="none"/>
              <a:tailEnd len="sm" w="sm" type="none"/>
            </a:ln>
          </a:top>
        </a:tcBdr>
        <a:fill>
          <a:solidFill>
            <a:srgbClr val="FFFFFF">
              <a:alpha val="0"/>
            </a:srgbClr>
          </a:solidFill>
        </a:fill>
      </a:tcStyle>
    </a:lastRow>
    <a:seCell>
      <a:tcTxStyle/>
      <a:tcStyle>
        <a:tcBdr>
          <a:left>
            <a:ln cap="flat" cmpd="sng" w="9525">
              <a:solidFill>
                <a:srgbClr val="000000">
                  <a:alpha val="0"/>
                </a:srgbClr>
              </a:solidFill>
              <a:prstDash val="solid"/>
              <a:round/>
              <a:headEnd len="sm" w="sm" type="none"/>
              <a:tailEnd len="sm" w="sm" type="none"/>
            </a:ln>
          </a:left>
          <a:top>
            <a:ln cap="flat" cmpd="sng" w="9525">
              <a:solidFill>
                <a:srgbClr val="000000">
                  <a:alpha val="0"/>
                </a:srgbClr>
              </a:solidFill>
              <a:prstDash val="solid"/>
              <a:round/>
              <a:headEnd len="sm" w="sm" type="none"/>
              <a:tailEnd len="sm" w="sm" type="none"/>
            </a:ln>
          </a:top>
        </a:tcBdr>
      </a:tcStyle>
    </a:seCell>
    <a:swCell>
      <a:tcTxStyle/>
      <a:tcStyle>
        <a:tcBdr>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tcBdr>
      </a:tcStyle>
    </a:swCell>
    <a:firstRow>
      <a:tcTxStyle b="on" i="off"/>
      <a:tcStyle>
        <a:tcBdr>
          <a:bottom>
            <a:ln cap="flat" cmpd="sng" w="9525">
              <a:solidFill>
                <a:schemeClr val="lt1"/>
              </a:solidFill>
              <a:prstDash val="solid"/>
              <a:round/>
              <a:headEnd len="sm" w="sm" type="none"/>
              <a:tailEnd len="sm" w="sm" type="none"/>
            </a:ln>
          </a:bottom>
        </a:tcBdr>
        <a:fill>
          <a:solidFill>
            <a:srgbClr val="FFFFFF">
              <a:alpha val="0"/>
            </a:srgbClr>
          </a:solidFill>
        </a:fill>
      </a:tcStyle>
    </a:firstRow>
    <a:neCell>
      <a:tcTxStyle/>
      <a:tcStyle>
        <a:tcBdr>
          <a:bottom>
            <a:ln cap="flat" cmpd="sng" w="9525">
              <a:solidFill>
                <a:srgbClr val="000000">
                  <a:alpha val="0"/>
                </a:srgbClr>
              </a:solidFill>
              <a:prstDash val="solid"/>
              <a:round/>
              <a:headEnd len="sm" w="sm" type="none"/>
              <a:tailEnd len="sm" w="sm" type="none"/>
            </a:ln>
          </a:bottom>
        </a:tcBdr>
      </a:tcStyle>
    </a:neCell>
    <a:nwCell>
      <a:tcTxStyle/>
    </a:nwCell>
  </a:tblStyle>
  <a:tblStyle styleId="{9113587D-E04A-4B81-8914-65281C583DB3}" styleName="Table_1">
    <a:wholeTbl>
      <a:tcTxStyle b="off" i="off">
        <a:font>
          <a:latin typeface="Corbel"/>
          <a:ea typeface="Corbel"/>
          <a:cs typeface="Corbel"/>
        </a:font>
        <a:schemeClr val="lt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1"/>
          </a:solidFill>
        </a:fill>
      </a:tcStyle>
    </a:wholeTbl>
    <a:band1H>
      <a:tcTxStyle/>
      <a:tcStyle>
        <a:fill>
          <a:solidFill>
            <a:srgbClr val="338995"/>
          </a:solidFill>
        </a:fill>
      </a:tcStyle>
    </a:band1H>
    <a:band2H>
      <a:tcTxStyle/>
    </a:band2H>
    <a:band1V>
      <a:tcTxStyle/>
      <a:tcStyle>
        <a:fill>
          <a:solidFill>
            <a:srgbClr val="338995"/>
          </a:solidFill>
        </a:fill>
      </a:tcStyle>
    </a:band1V>
    <a:band2V>
      <a:tcTxStyle/>
    </a:band2V>
    <a:lastCol>
      <a:tcTxStyle b="on" i="off"/>
      <a:tcStyle>
        <a:tcBdr>
          <a:left>
            <a:ln cap="flat" cmpd="sng" w="25400">
              <a:solidFill>
                <a:schemeClr val="lt1"/>
              </a:solidFill>
              <a:prstDash val="solid"/>
              <a:round/>
              <a:headEnd len="sm" w="sm" type="none"/>
              <a:tailEnd len="sm" w="sm" type="none"/>
            </a:ln>
          </a:left>
        </a:tcBdr>
        <a:fill>
          <a:solidFill>
            <a:srgbClr val="338995"/>
          </a:solidFill>
        </a:fill>
      </a:tcStyle>
    </a:lastCol>
    <a:firstCol>
      <a:tcTxStyle b="on" i="off"/>
      <a:tcStyle>
        <a:tcBdr>
          <a:right>
            <a:ln cap="flat" cmpd="sng" w="25400">
              <a:solidFill>
                <a:schemeClr val="lt1"/>
              </a:solidFill>
              <a:prstDash val="solid"/>
              <a:round/>
              <a:headEnd len="sm" w="sm" type="none"/>
              <a:tailEnd len="sm" w="sm" type="none"/>
            </a:ln>
          </a:right>
        </a:tcBdr>
        <a:fill>
          <a:solidFill>
            <a:srgbClr val="338995"/>
          </a:solidFill>
        </a:fill>
      </a:tcStyle>
    </a:firstCol>
    <a:lastRow>
      <a:tcTxStyle b="on" i="off"/>
      <a:tcStyle>
        <a:tcBdr>
          <a:top>
            <a:ln cap="flat" cmpd="sng" w="25400">
              <a:solidFill>
                <a:schemeClr val="lt1"/>
              </a:solidFill>
              <a:prstDash val="solid"/>
              <a:round/>
              <a:headEnd len="sm" w="sm" type="none"/>
              <a:tailEnd len="sm" w="sm" type="none"/>
            </a:ln>
          </a:top>
        </a:tcBdr>
        <a:fill>
          <a:solidFill>
            <a:srgbClr val="2A727C"/>
          </a:solidFill>
        </a:fill>
      </a:tcStyle>
    </a:lastRow>
    <a:seCell>
      <a:tcTxStyle/>
      <a:tcStyle>
        <a:tcBdr>
          <a:left>
            <a:ln cap="flat" cmpd="sng" w="9525">
              <a:solidFill>
                <a:srgbClr val="000000">
                  <a:alpha val="0"/>
                </a:srgbClr>
              </a:solidFill>
              <a:prstDash val="solid"/>
              <a:round/>
              <a:headEnd len="sm" w="sm" type="none"/>
              <a:tailEnd len="sm" w="sm" type="none"/>
            </a:ln>
          </a:left>
        </a:tcBdr>
      </a:tcStyle>
    </a:seCell>
    <a:swCell>
      <a:tcTxStyle/>
      <a:tcStyle>
        <a:tcBdr>
          <a:right>
            <a:ln cap="flat" cmpd="sng" w="9525">
              <a:solidFill>
                <a:srgbClr val="000000">
                  <a:alpha val="0"/>
                </a:srgbClr>
              </a:solidFill>
              <a:prstDash val="solid"/>
              <a:round/>
              <a:headEnd len="sm" w="sm" type="none"/>
              <a:tailEnd len="sm" w="sm" type="none"/>
            </a:ln>
          </a:right>
        </a:tcBdr>
      </a:tcStyle>
    </a:swCell>
    <a:firstRow>
      <a:tcTxStyle b="on" i="off"/>
      <a:tcStyle>
        <a:tcBdr>
          <a:bottom>
            <a:ln cap="flat" cmpd="sng" w="25400">
              <a:solidFill>
                <a:schemeClr val="lt1"/>
              </a:solidFill>
              <a:prstDash val="solid"/>
              <a:round/>
              <a:headEnd len="sm" w="sm" type="none"/>
              <a:tailEnd len="sm" w="sm" type="none"/>
            </a:ln>
          </a:bottom>
        </a:tcBdr>
        <a:fill>
          <a:solidFill>
            <a:schemeClr val="dk1"/>
          </a:solidFill>
        </a:fill>
      </a:tcStyle>
    </a:firstRow>
    <a:neCell>
      <a:tcTxStyle/>
      <a:tcStyle>
        <a:tcBdr>
          <a:left>
            <a:ln cap="flat" cmpd="sng" w="9525">
              <a:solidFill>
                <a:srgbClr val="000000">
                  <a:alpha val="0"/>
                </a:srgbClr>
              </a:solidFill>
              <a:prstDash val="solid"/>
              <a:round/>
              <a:headEnd len="sm" w="sm" type="none"/>
              <a:tailEnd len="sm" w="sm" type="none"/>
            </a:ln>
          </a:left>
        </a:tcBdr>
      </a:tcStyle>
    </a:neCell>
    <a:nwCell>
      <a:tcTxStyle/>
      <a:tcStyle>
        <a:tcBdr>
          <a:right>
            <a:ln cap="flat" cmpd="sng" w="9525">
              <a:solidFill>
                <a:srgbClr val="000000">
                  <a:alpha val="0"/>
                </a:srgbClr>
              </a:solidFill>
              <a:prstDash val="solid"/>
              <a:round/>
              <a:headEnd len="sm" w="sm" type="none"/>
              <a:tailEnd len="sm" w="sm" type="none"/>
            </a:ln>
          </a:right>
        </a:tcBdr>
      </a:tcStyle>
    </a:nwCell>
  </a:tblStyle>
  <a:tblStyle styleId="{E2B4A0A4-40A5-469F-AB63-10436B975014}" styleName="Table_2">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F1F4"/>
          </a:solidFill>
        </a:fill>
      </a:tcStyle>
    </a:wholeTbl>
    <a:band1H>
      <a:tcTxStyle/>
      <a:tcStyle>
        <a:fill>
          <a:solidFill>
            <a:srgbClr val="CDE3E7"/>
          </a:solidFill>
        </a:fill>
      </a:tcStyle>
    </a:band1H>
    <a:band2H>
      <a:tcTxStyle/>
    </a:band2H>
    <a:band1V>
      <a:tcTxStyle/>
      <a:tcStyle>
        <a:fill>
          <a:solidFill>
            <a:srgbClr val="CDE3E7"/>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4DC12817-F6E9-496B-B8A2-C0885562E467}" styleName="Table_3">
    <a:wholeTbl>
      <a:tcTxStyle b="off" i="off">
        <a:font>
          <a:latin typeface="Corbel"/>
          <a:ea typeface="Corbel"/>
          <a:cs typeface="Corbel"/>
        </a:font>
        <a:schemeClr val="dk1"/>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chemeClr val="accent3"/>
              </a:solidFill>
              <a:prstDash val="solid"/>
              <a:round/>
              <a:headEnd len="sm" w="sm" type="none"/>
              <a:tailEnd len="sm" w="sm" type="none"/>
            </a:ln>
          </a:insideH>
          <a:insideV>
            <a:ln cap="flat" cmpd="sng" w="9525">
              <a:solidFill>
                <a:schemeClr val="accent3"/>
              </a:solidFill>
              <a:prstDash val="solid"/>
              <a:round/>
              <a:headEnd len="sm" w="sm" type="none"/>
              <a:tailEnd len="sm" w="sm" type="none"/>
            </a:ln>
          </a:insideV>
        </a:tcBdr>
        <a:fill>
          <a:solidFill>
            <a:srgbClr val="FFFFFF">
              <a:alpha val="0"/>
            </a:srgbClr>
          </a:solidFill>
        </a:fill>
      </a:tcStyle>
    </a:wholeTbl>
    <a:band1H>
      <a:tcTxStyle/>
      <a:tcStyle>
        <a:fill>
          <a:solidFill>
            <a:schemeClr val="accent3">
              <a:alpha val="40000"/>
            </a:schemeClr>
          </a:solidFill>
        </a:fill>
      </a:tcStyle>
    </a:band1H>
    <a:band2H>
      <a:tcTxStyle/>
    </a:band2H>
    <a:band1V>
      <a:tcTxStyle/>
      <a:tcStyle>
        <a:tcBdr>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tcBdr>
        <a:fill>
          <a:solidFill>
            <a:schemeClr val="accent3">
              <a:alpha val="40000"/>
            </a:schemeClr>
          </a:solidFill>
        </a:fill>
      </a:tcStyle>
    </a:band1V>
    <a:band2V>
      <a:tcTxStyle/>
    </a:band2V>
    <a:lastCol>
      <a:tcTxStyle b="on"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chemeClr val="accent3"/>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chemeClr val="accent3"/>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Corbel"/>
          <a:ea typeface="Corbel"/>
          <a:cs typeface="Corbel"/>
        </a:font>
        <a:schemeClr val="lt1"/>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3"/>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orbel-bold.fntdata"/><Relationship Id="rId23" Type="http://schemas.openxmlformats.org/officeDocument/2006/relationships/font" Target="fonts/Corbel-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rbel-boldItalic.fntdata"/><Relationship Id="rId25" Type="http://schemas.openxmlformats.org/officeDocument/2006/relationships/font" Target="fonts/Corbel-italic.fntdata"/><Relationship Id="rId28" Type="http://schemas.openxmlformats.org/officeDocument/2006/relationships/font" Target="fonts/Manrope-bold.fntdata"/><Relationship Id="rId27" Type="http://schemas.openxmlformats.org/officeDocument/2006/relationships/font" Target="fonts/Manrop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italic.fntdata"/><Relationship Id="rId30" Type="http://schemas.openxmlformats.org/officeDocument/2006/relationships/font" Target="fonts/Quattrocento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Quattrocento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68" name="Shape 68"/>
        <p:cNvGrpSpPr/>
        <p:nvPr/>
      </p:nvGrpSpPr>
      <p:grpSpPr>
        <a:xfrm>
          <a:off x="0" y="0"/>
          <a:ext cx="0" cy="0"/>
          <a:chOff x="0" y="0"/>
          <a:chExt cx="0" cy="0"/>
        </a:xfrm>
      </p:grpSpPr>
      <p:sp>
        <p:nvSpPr>
          <p:cNvPr id="69" name="Google Shape;69;p11"/>
          <p:cNvSpPr txBox="1"/>
          <p:nvPr>
            <p:ph type="title"/>
          </p:nvPr>
        </p:nvSpPr>
        <p:spPr>
          <a:xfrm>
            <a:off x="839788" y="4367160"/>
            <a:ext cx="10515600"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p:nvPr>
            <p:ph idx="2" type="pic"/>
          </p:nvPr>
        </p:nvSpPr>
        <p:spPr>
          <a:xfrm>
            <a:off x="839788" y="987425"/>
            <a:ext cx="10515600" cy="3379735"/>
          </a:xfrm>
          <a:prstGeom prst="rect">
            <a:avLst/>
          </a:prstGeom>
          <a:noFill/>
          <a:ln>
            <a:noFill/>
          </a:ln>
        </p:spPr>
      </p:sp>
      <p:sp>
        <p:nvSpPr>
          <p:cNvPr id="71" name="Google Shape;71;p11"/>
          <p:cNvSpPr txBox="1"/>
          <p:nvPr>
            <p:ph idx="1" type="body"/>
          </p:nvPr>
        </p:nvSpPr>
        <p:spPr>
          <a:xfrm>
            <a:off x="839788" y="5186516"/>
            <a:ext cx="10514012" cy="68247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sz="1600">
                <a:solidFill>
                  <a:schemeClr val="lt2"/>
                </a:solidFill>
              </a:defRPr>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5" name="Shape 75"/>
        <p:cNvGrpSpPr/>
        <p:nvPr/>
      </p:nvGrpSpPr>
      <p:grpSpPr>
        <a:xfrm>
          <a:off x="0" y="0"/>
          <a:ext cx="0" cy="0"/>
          <a:chOff x="0" y="0"/>
          <a:chExt cx="0" cy="0"/>
        </a:xfrm>
      </p:grpSpPr>
      <p:sp>
        <p:nvSpPr>
          <p:cNvPr id="76" name="Google Shape;76;p12"/>
          <p:cNvSpPr txBox="1"/>
          <p:nvPr>
            <p:ph type="title"/>
          </p:nvPr>
        </p:nvSpPr>
        <p:spPr>
          <a:xfrm>
            <a:off x="839788" y="365125"/>
            <a:ext cx="10515600" cy="3534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a:off x="839788" y="4489399"/>
            <a:ext cx="10514012" cy="150182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600"/>
              <a:buNone/>
              <a:defRPr sz="16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8" name="Google Shape;7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1" name="Shape 81"/>
        <p:cNvGrpSpPr/>
        <p:nvPr/>
      </p:nvGrpSpPr>
      <p:grpSpPr>
        <a:xfrm>
          <a:off x="0" y="0"/>
          <a:ext cx="0" cy="0"/>
          <a:chOff x="0" y="0"/>
          <a:chExt cx="0" cy="0"/>
        </a:xfrm>
      </p:grpSpPr>
      <p:sp>
        <p:nvSpPr>
          <p:cNvPr id="82" name="Google Shape;82;p13"/>
          <p:cNvSpPr txBox="1"/>
          <p:nvPr>
            <p:ph type="title"/>
          </p:nvPr>
        </p:nvSpPr>
        <p:spPr>
          <a:xfrm>
            <a:off x="1446212" y="365125"/>
            <a:ext cx="9302752" cy="29929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4400"/>
              <a:buFont typeface="Corbe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4" name="Google Shape;84;p13"/>
          <p:cNvSpPr txBox="1"/>
          <p:nvPr>
            <p:ph idx="2" type="body"/>
          </p:nvPr>
        </p:nvSpPr>
        <p:spPr>
          <a:xfrm>
            <a:off x="838200" y="4501729"/>
            <a:ext cx="10512424"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600"/>
              <a:buNone/>
              <a:defRPr sz="16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5" name="Google Shape;8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88" name="Google Shape;88;p13"/>
          <p:cNvSpPr txBox="1"/>
          <p:nvPr/>
        </p:nvSpPr>
        <p:spPr>
          <a:xfrm>
            <a:off x="1111044" y="786824"/>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orbel"/>
              <a:buNone/>
            </a:pPr>
            <a:r>
              <a:rPr b="0" lang="en-IN" sz="8000" cap="none">
                <a:solidFill>
                  <a:schemeClr val="lt1"/>
                </a:solidFill>
                <a:latin typeface="Corbel"/>
                <a:ea typeface="Corbel"/>
                <a:cs typeface="Corbel"/>
                <a:sym typeface="Corbel"/>
              </a:rPr>
              <a:t>“</a:t>
            </a:r>
            <a:endParaRPr/>
          </a:p>
        </p:txBody>
      </p:sp>
      <p:sp>
        <p:nvSpPr>
          <p:cNvPr id="89" name="Google Shape;89;p13"/>
          <p:cNvSpPr txBox="1"/>
          <p:nvPr/>
        </p:nvSpPr>
        <p:spPr>
          <a:xfrm>
            <a:off x="10437812"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orbel"/>
              <a:buNone/>
            </a:pPr>
            <a:r>
              <a:rPr b="0" lang="en-IN" sz="8000" cap="none">
                <a:solidFill>
                  <a:schemeClr val="lt1"/>
                </a:solidFill>
                <a:latin typeface="Corbel"/>
                <a:ea typeface="Corbel"/>
                <a:cs typeface="Corbel"/>
                <a:sym typeface="Corbe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0" name="Shape 90"/>
        <p:cNvGrpSpPr/>
        <p:nvPr/>
      </p:nvGrpSpPr>
      <p:grpSpPr>
        <a:xfrm>
          <a:off x="0" y="0"/>
          <a:ext cx="0" cy="0"/>
          <a:chOff x="0" y="0"/>
          <a:chExt cx="0" cy="0"/>
        </a:xfrm>
      </p:grpSpPr>
      <p:sp>
        <p:nvSpPr>
          <p:cNvPr id="91" name="Google Shape;91;p14"/>
          <p:cNvSpPr txBox="1"/>
          <p:nvPr>
            <p:ph type="title"/>
          </p:nvPr>
        </p:nvSpPr>
        <p:spPr>
          <a:xfrm>
            <a:off x="839788" y="2326967"/>
            <a:ext cx="10515600"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5400"/>
              <a:buFont typeface="Corbe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4"/>
          <p:cNvSpPr txBox="1"/>
          <p:nvPr>
            <p:ph idx="1" type="body"/>
          </p:nvPr>
        </p:nvSpPr>
        <p:spPr>
          <a:xfrm>
            <a:off x="839788" y="4850581"/>
            <a:ext cx="10514012"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600"/>
              <a:buNone/>
              <a:defRPr sz="16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3" name="Google Shape;9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96" name="Shape 96"/>
        <p:cNvGrpSpPr/>
        <p:nvPr/>
      </p:nvGrpSpPr>
      <p:grpSpPr>
        <a:xfrm>
          <a:off x="0" y="0"/>
          <a:ext cx="0" cy="0"/>
          <a:chOff x="0" y="0"/>
          <a:chExt cx="0" cy="0"/>
        </a:xfrm>
      </p:grpSpPr>
      <p:sp>
        <p:nvSpPr>
          <p:cNvPr id="97" name="Google Shape;9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5"/>
          <p:cNvSpPr txBox="1"/>
          <p:nvPr>
            <p:ph idx="1" type="body"/>
          </p:nvPr>
        </p:nvSpPr>
        <p:spPr>
          <a:xfrm>
            <a:off x="1337282" y="1885950"/>
            <a:ext cx="2946866"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9" name="Google Shape;99;p15"/>
          <p:cNvSpPr txBox="1"/>
          <p:nvPr>
            <p:ph idx="2" type="body"/>
          </p:nvPr>
        </p:nvSpPr>
        <p:spPr>
          <a:xfrm>
            <a:off x="1356798" y="2571750"/>
            <a:ext cx="2927350"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0" name="Google Shape;100;p15"/>
          <p:cNvSpPr txBox="1"/>
          <p:nvPr>
            <p:ph idx="3" type="body"/>
          </p:nvPr>
        </p:nvSpPr>
        <p:spPr>
          <a:xfrm>
            <a:off x="4587994" y="1885950"/>
            <a:ext cx="29362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1" name="Google Shape;101;p15"/>
          <p:cNvSpPr txBox="1"/>
          <p:nvPr>
            <p:ph idx="4" type="body"/>
          </p:nvPr>
        </p:nvSpPr>
        <p:spPr>
          <a:xfrm>
            <a:off x="4577441" y="2571750"/>
            <a:ext cx="2946794"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2" name="Google Shape;102;p15"/>
          <p:cNvSpPr txBox="1"/>
          <p:nvPr>
            <p:ph idx="5" type="body"/>
          </p:nvPr>
        </p:nvSpPr>
        <p:spPr>
          <a:xfrm>
            <a:off x="7829035" y="1885950"/>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3" name="Google Shape;103;p15"/>
          <p:cNvSpPr txBox="1"/>
          <p:nvPr>
            <p:ph idx="6" type="body"/>
          </p:nvPr>
        </p:nvSpPr>
        <p:spPr>
          <a:xfrm>
            <a:off x="7829035" y="2571750"/>
            <a:ext cx="2932113"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4" name="Google Shape;10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07" name="Shape 107"/>
        <p:cNvGrpSpPr/>
        <p:nvPr/>
      </p:nvGrpSpPr>
      <p:grpSpPr>
        <a:xfrm>
          <a:off x="0" y="0"/>
          <a:ext cx="0" cy="0"/>
          <a:chOff x="0" y="0"/>
          <a:chExt cx="0" cy="0"/>
        </a:xfrm>
      </p:grpSpPr>
      <p:sp>
        <p:nvSpPr>
          <p:cNvPr id="108" name="Google Shape;10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6"/>
          <p:cNvSpPr txBox="1"/>
          <p:nvPr>
            <p:ph idx="1" type="body"/>
          </p:nvPr>
        </p:nvSpPr>
        <p:spPr>
          <a:xfrm>
            <a:off x="1332085" y="4297503"/>
            <a:ext cx="294005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EDEDED"/>
              </a:buClr>
              <a:buSzPts val="2400"/>
              <a:buNone/>
              <a:defRPr b="0" sz="2400">
                <a:solidFill>
                  <a:srgbClr val="EDEDED"/>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0" name="Google Shape;110;p16"/>
          <p:cNvSpPr/>
          <p:nvPr>
            <p:ph idx="2" type="pic"/>
          </p:nvPr>
        </p:nvSpPr>
        <p:spPr>
          <a:xfrm>
            <a:off x="1332085" y="2256354"/>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1" name="Google Shape;111;p16"/>
          <p:cNvSpPr txBox="1"/>
          <p:nvPr>
            <p:ph idx="3" type="body"/>
          </p:nvPr>
        </p:nvSpPr>
        <p:spPr>
          <a:xfrm>
            <a:off x="1332085" y="4873765"/>
            <a:ext cx="2940050" cy="65918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2" name="Google Shape;112;p16"/>
          <p:cNvSpPr txBox="1"/>
          <p:nvPr>
            <p:ph idx="4" type="body"/>
          </p:nvPr>
        </p:nvSpPr>
        <p:spPr>
          <a:xfrm>
            <a:off x="4568997" y="4297503"/>
            <a:ext cx="29305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EDEDED"/>
              </a:buClr>
              <a:buSzPts val="2400"/>
              <a:buNone/>
              <a:defRPr b="0" sz="2400">
                <a:solidFill>
                  <a:srgbClr val="EDEDED"/>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3" name="Google Shape;113;p16"/>
          <p:cNvSpPr/>
          <p:nvPr>
            <p:ph idx="5" type="pic"/>
          </p:nvPr>
        </p:nvSpPr>
        <p:spPr>
          <a:xfrm>
            <a:off x="4568996" y="2256354"/>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4" name="Google Shape;114;p16"/>
          <p:cNvSpPr txBox="1"/>
          <p:nvPr>
            <p:ph idx="6" type="body"/>
          </p:nvPr>
        </p:nvSpPr>
        <p:spPr>
          <a:xfrm>
            <a:off x="4567644" y="4873764"/>
            <a:ext cx="2934406" cy="65918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5" name="Google Shape;115;p16"/>
          <p:cNvSpPr txBox="1"/>
          <p:nvPr>
            <p:ph idx="7" type="body"/>
          </p:nvPr>
        </p:nvSpPr>
        <p:spPr>
          <a:xfrm>
            <a:off x="7804322" y="4297503"/>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EDEDED"/>
              </a:buClr>
              <a:buSzPts val="2400"/>
              <a:buNone/>
              <a:defRPr b="0" sz="2400">
                <a:solidFill>
                  <a:srgbClr val="EDEDED"/>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8" type="pic"/>
          </p:nvPr>
        </p:nvSpPr>
        <p:spPr>
          <a:xfrm>
            <a:off x="7804321" y="2256354"/>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7" name="Google Shape;117;p16"/>
          <p:cNvSpPr txBox="1"/>
          <p:nvPr>
            <p:ph idx="9" type="body"/>
          </p:nvPr>
        </p:nvSpPr>
        <p:spPr>
          <a:xfrm>
            <a:off x="7804197" y="4873762"/>
            <a:ext cx="2935997" cy="65918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17"/>
          <p:cNvSpPr txBox="1"/>
          <p:nvPr>
            <p:ph idx="1" type="body"/>
          </p:nvPr>
        </p:nvSpPr>
        <p:spPr>
          <a:xfrm rot="5400000">
            <a:off x="4061231" y="-1115606"/>
            <a:ext cx="4351338" cy="10233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4" name="Google Shape;12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2209800" y="4464028"/>
            <a:ext cx="9144000" cy="1641490"/>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rgbClr val="E2E2E2"/>
              </a:buClr>
              <a:buSzPts val="9600"/>
              <a:buFont typeface="Corbel"/>
              <a:buNone/>
              <a:defRPr b="0" sz="9600">
                <a:solidFill>
                  <a:srgbClr val="E2E2E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subTitle"/>
          </p:nvPr>
        </p:nvSpPr>
        <p:spPr>
          <a:xfrm>
            <a:off x="2209799" y="3694375"/>
            <a:ext cx="9144000" cy="754025"/>
          </a:xfrm>
          <a:prstGeom prst="rect">
            <a:avLst/>
          </a:prstGeom>
          <a:noFill/>
          <a:ln>
            <a:noFill/>
          </a:ln>
        </p:spPr>
        <p:txBody>
          <a:bodyPr anchorCtr="0" anchor="b" bIns="45700" lIns="91425" spcFirstLastPara="1" rIns="91425" wrap="square" tIns="45700">
            <a:normAutofit/>
          </a:bodyPr>
          <a:lstStyle>
            <a:lvl1pPr lvl="0" algn="r">
              <a:lnSpc>
                <a:spcPct val="90000"/>
              </a:lnSpc>
              <a:spcBef>
                <a:spcPts val="1000"/>
              </a:spcBef>
              <a:spcAft>
                <a:spcPts val="0"/>
              </a:spcAft>
              <a:buClr>
                <a:schemeClr val="lt2"/>
              </a:buClr>
              <a:buSzPts val="3200"/>
              <a:buNone/>
              <a:defRPr b="0" sz="3200">
                <a:solidFill>
                  <a:schemeClr val="lt2"/>
                </a:solidFill>
                <a:latin typeface="Corbel"/>
                <a:ea typeface="Corbel"/>
                <a:cs typeface="Corbel"/>
                <a:sym typeface="Corbel"/>
              </a:defRPr>
            </a:lvl1pPr>
            <a:lvl2pPr lvl="1" algn="ctr">
              <a:lnSpc>
                <a:spcPct val="90000"/>
              </a:lnSpc>
              <a:spcBef>
                <a:spcPts val="500"/>
              </a:spcBef>
              <a:spcAft>
                <a:spcPts val="0"/>
              </a:spcAft>
              <a:buClr>
                <a:srgbClr val="EDEDED"/>
              </a:buClr>
              <a:buSzPts val="2000"/>
              <a:buNone/>
              <a:defRPr sz="2000"/>
            </a:lvl2pPr>
            <a:lvl3pPr lvl="2" algn="ctr">
              <a:lnSpc>
                <a:spcPct val="90000"/>
              </a:lnSpc>
              <a:spcBef>
                <a:spcPts val="500"/>
              </a:spcBef>
              <a:spcAft>
                <a:spcPts val="0"/>
              </a:spcAft>
              <a:buClr>
                <a:srgbClr val="EDEDED"/>
              </a:buClr>
              <a:buSzPts val="1800"/>
              <a:buNone/>
              <a:defRPr sz="1800"/>
            </a:lvl3pPr>
            <a:lvl4pPr lvl="3" algn="ctr">
              <a:lnSpc>
                <a:spcPct val="90000"/>
              </a:lnSpc>
              <a:spcBef>
                <a:spcPts val="500"/>
              </a:spcBef>
              <a:spcAft>
                <a:spcPts val="0"/>
              </a:spcAft>
              <a:buClr>
                <a:srgbClr val="EDEDED"/>
              </a:buClr>
              <a:buSzPts val="1600"/>
              <a:buNone/>
              <a:defRPr sz="1600"/>
            </a:lvl4pPr>
            <a:lvl5pPr lvl="4" algn="ctr">
              <a:lnSpc>
                <a:spcPct val="90000"/>
              </a:lnSpc>
              <a:spcBef>
                <a:spcPts val="500"/>
              </a:spcBef>
              <a:spcAft>
                <a:spcPts val="0"/>
              </a:spcAft>
              <a:buClr>
                <a:srgbClr val="EDEDED"/>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ctrTitle"/>
          </p:nvPr>
        </p:nvSpPr>
        <p:spPr>
          <a:xfrm>
            <a:off x="854532" y="4464028"/>
            <a:ext cx="9144000" cy="164149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E2E2E2"/>
              </a:buClr>
              <a:buSzPts val="9600"/>
              <a:buFont typeface="Corbel"/>
              <a:buNone/>
              <a:defRPr b="0" sz="9600">
                <a:solidFill>
                  <a:srgbClr val="E2E2E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subTitle"/>
          </p:nvPr>
        </p:nvSpPr>
        <p:spPr>
          <a:xfrm>
            <a:off x="854532" y="3693674"/>
            <a:ext cx="9144000" cy="7540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1000"/>
              </a:spcBef>
              <a:spcAft>
                <a:spcPts val="0"/>
              </a:spcAft>
              <a:buClr>
                <a:schemeClr val="lt2"/>
              </a:buClr>
              <a:buSzPts val="3200"/>
              <a:buNone/>
              <a:defRPr b="0" sz="3200">
                <a:solidFill>
                  <a:schemeClr val="lt2"/>
                </a:solidFill>
                <a:latin typeface="Corbel"/>
                <a:ea typeface="Corbel"/>
                <a:cs typeface="Corbel"/>
                <a:sym typeface="Corbel"/>
              </a:defRPr>
            </a:lvl1pPr>
            <a:lvl2pPr lvl="1" algn="ctr">
              <a:lnSpc>
                <a:spcPct val="90000"/>
              </a:lnSpc>
              <a:spcBef>
                <a:spcPts val="500"/>
              </a:spcBef>
              <a:spcAft>
                <a:spcPts val="0"/>
              </a:spcAft>
              <a:buClr>
                <a:srgbClr val="EDEDED"/>
              </a:buClr>
              <a:buSzPts val="2000"/>
              <a:buNone/>
              <a:defRPr sz="2000"/>
            </a:lvl2pPr>
            <a:lvl3pPr lvl="2" algn="ctr">
              <a:lnSpc>
                <a:spcPct val="90000"/>
              </a:lnSpc>
              <a:spcBef>
                <a:spcPts val="500"/>
              </a:spcBef>
              <a:spcAft>
                <a:spcPts val="0"/>
              </a:spcAft>
              <a:buClr>
                <a:srgbClr val="EDEDED"/>
              </a:buClr>
              <a:buSzPts val="1800"/>
              <a:buNone/>
              <a:defRPr sz="1800"/>
            </a:lvl3pPr>
            <a:lvl4pPr lvl="3" algn="ctr">
              <a:lnSpc>
                <a:spcPct val="90000"/>
              </a:lnSpc>
              <a:spcBef>
                <a:spcPts val="500"/>
              </a:spcBef>
              <a:spcAft>
                <a:spcPts val="0"/>
              </a:spcAft>
              <a:buClr>
                <a:srgbClr val="EDEDED"/>
              </a:buClr>
              <a:buSzPts val="1600"/>
              <a:buNone/>
              <a:defRPr sz="1600"/>
            </a:lvl4pPr>
            <a:lvl5pPr lvl="4" algn="ctr">
              <a:lnSpc>
                <a:spcPct val="90000"/>
              </a:lnSpc>
              <a:spcBef>
                <a:spcPts val="500"/>
              </a:spcBef>
              <a:spcAft>
                <a:spcPts val="0"/>
              </a:spcAft>
              <a:buClr>
                <a:srgbClr val="EDEDED"/>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1120000" y="1825625"/>
            <a:ext cx="5025216"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6"/>
          <p:cNvSpPr txBox="1"/>
          <p:nvPr>
            <p:ph idx="2" type="body"/>
          </p:nvPr>
        </p:nvSpPr>
        <p:spPr>
          <a:xfrm>
            <a:off x="6319840" y="1825625"/>
            <a:ext cx="503396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1120000" y="1681163"/>
            <a:ext cx="5025216"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3" name="Google Shape;43;p7"/>
          <p:cNvSpPr txBox="1"/>
          <p:nvPr>
            <p:ph idx="2" type="body"/>
          </p:nvPr>
        </p:nvSpPr>
        <p:spPr>
          <a:xfrm>
            <a:off x="1120000" y="2505075"/>
            <a:ext cx="5025216"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7"/>
          <p:cNvSpPr txBox="1"/>
          <p:nvPr>
            <p:ph idx="3" type="body"/>
          </p:nvPr>
        </p:nvSpPr>
        <p:spPr>
          <a:xfrm>
            <a:off x="6319840" y="1681163"/>
            <a:ext cx="503554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7"/>
          <p:cNvSpPr txBox="1"/>
          <p:nvPr>
            <p:ph idx="4" type="body"/>
          </p:nvPr>
        </p:nvSpPr>
        <p:spPr>
          <a:xfrm>
            <a:off x="6319840" y="2505075"/>
            <a:ext cx="503554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7" name="Google Shape;57;p9"/>
          <p:cNvSpPr txBox="1"/>
          <p:nvPr>
            <p:ph idx="2" type="body"/>
          </p:nvPr>
        </p:nvSpPr>
        <p:spPr>
          <a:xfrm>
            <a:off x="1120000" y="2057400"/>
            <a:ext cx="365202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sz="1600">
                <a:solidFill>
                  <a:schemeClr val="lt2"/>
                </a:solidFill>
              </a:defRPr>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1120000" y="2057400"/>
            <a:ext cx="365202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sz="1600">
                <a:solidFill>
                  <a:schemeClr val="lt2"/>
                </a:solidFill>
              </a:defRPr>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EDEDED"/>
              </a:buClr>
              <a:buSzPts val="5400"/>
              <a:buFont typeface="Corbel"/>
              <a:buNone/>
              <a:defRPr b="0" i="0" sz="5400" u="none" cap="none" strike="noStrike">
                <a:solidFill>
                  <a:srgbClr val="EDEDED"/>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EDEDED"/>
              </a:buClr>
              <a:buSzPts val="2800"/>
              <a:buFont typeface="Arial"/>
              <a:buChar char="•"/>
              <a:defRPr b="0" i="0" sz="2800" u="none" cap="none" strike="noStrike">
                <a:solidFill>
                  <a:srgbClr val="EDEDED"/>
                </a:solidFill>
                <a:latin typeface="Corbel"/>
                <a:ea typeface="Corbel"/>
                <a:cs typeface="Corbel"/>
                <a:sym typeface="Corbel"/>
              </a:defRPr>
            </a:lvl1pPr>
            <a:lvl2pPr indent="-381000" lvl="1" marL="914400" marR="0" rtl="0" algn="l">
              <a:lnSpc>
                <a:spcPct val="90000"/>
              </a:lnSpc>
              <a:spcBef>
                <a:spcPts val="500"/>
              </a:spcBef>
              <a:spcAft>
                <a:spcPts val="0"/>
              </a:spcAft>
              <a:buClr>
                <a:srgbClr val="EDEDED"/>
              </a:buClr>
              <a:buSzPts val="2400"/>
              <a:buFont typeface="Arial"/>
              <a:buChar char="•"/>
              <a:defRPr b="0" i="0" sz="2400" u="none" cap="none" strike="noStrike">
                <a:solidFill>
                  <a:srgbClr val="EDEDED"/>
                </a:solidFill>
                <a:latin typeface="Corbel"/>
                <a:ea typeface="Corbel"/>
                <a:cs typeface="Corbel"/>
                <a:sym typeface="Corbel"/>
              </a:defRPr>
            </a:lvl2pPr>
            <a:lvl3pPr indent="-355600" lvl="2" marL="1371600" marR="0" rtl="0" algn="l">
              <a:lnSpc>
                <a:spcPct val="90000"/>
              </a:lnSpc>
              <a:spcBef>
                <a:spcPts val="500"/>
              </a:spcBef>
              <a:spcAft>
                <a:spcPts val="0"/>
              </a:spcAft>
              <a:buClr>
                <a:srgbClr val="EDEDED"/>
              </a:buClr>
              <a:buSzPts val="2000"/>
              <a:buFont typeface="Arial"/>
              <a:buChar char="•"/>
              <a:defRPr b="0" i="0" sz="2000" u="none" cap="none" strike="noStrike">
                <a:solidFill>
                  <a:srgbClr val="EDEDED"/>
                </a:solidFill>
                <a:latin typeface="Corbel"/>
                <a:ea typeface="Corbel"/>
                <a:cs typeface="Corbel"/>
                <a:sym typeface="Corbel"/>
              </a:defRPr>
            </a:lvl3pPr>
            <a:lvl4pPr indent="-342900" lvl="3" marL="1828800" marR="0" rtl="0" algn="l">
              <a:lnSpc>
                <a:spcPct val="90000"/>
              </a:lnSpc>
              <a:spcBef>
                <a:spcPts val="500"/>
              </a:spcBef>
              <a:spcAft>
                <a:spcPts val="0"/>
              </a:spcAft>
              <a:buClr>
                <a:srgbClr val="EDEDED"/>
              </a:buClr>
              <a:buSzPts val="1800"/>
              <a:buFont typeface="Arial"/>
              <a:buChar char="•"/>
              <a:defRPr b="0" i="0" sz="1800" u="none" cap="none" strike="noStrike">
                <a:solidFill>
                  <a:srgbClr val="EDEDED"/>
                </a:solidFill>
                <a:latin typeface="Corbel"/>
                <a:ea typeface="Corbel"/>
                <a:cs typeface="Corbel"/>
                <a:sym typeface="Corbel"/>
              </a:defRPr>
            </a:lvl4pPr>
            <a:lvl5pPr indent="-342900" lvl="4" marL="2286000" marR="0" rtl="0" algn="l">
              <a:lnSpc>
                <a:spcPct val="90000"/>
              </a:lnSpc>
              <a:spcBef>
                <a:spcPts val="500"/>
              </a:spcBef>
              <a:spcAft>
                <a:spcPts val="0"/>
              </a:spcAft>
              <a:buClr>
                <a:srgbClr val="EDEDED"/>
              </a:buClr>
              <a:buSzPts val="1800"/>
              <a:buFont typeface="Arial"/>
              <a:buChar char="•"/>
              <a:defRPr b="0" i="0" sz="1800" u="none" cap="none" strike="noStrike">
                <a:solidFill>
                  <a:srgbClr val="EDEDED"/>
                </a:solidFill>
                <a:latin typeface="Corbel"/>
                <a:ea typeface="Corbel"/>
                <a:cs typeface="Corbel"/>
                <a:sym typeface="Corbe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EDEDED"/>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EDEDED"/>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EDEDED"/>
                </a:solidFill>
                <a:latin typeface="Corbel"/>
                <a:ea typeface="Corbel"/>
                <a:cs typeface="Corbel"/>
                <a:sym typeface="Corbel"/>
              </a:defRPr>
            </a:lvl1pPr>
            <a:lvl2pPr indent="0" lvl="1" marL="0" marR="0" rtl="0" algn="r">
              <a:spcBef>
                <a:spcPts val="0"/>
              </a:spcBef>
              <a:buNone/>
              <a:defRPr b="0" i="0" sz="1200" u="none" cap="none" strike="noStrike">
                <a:solidFill>
                  <a:srgbClr val="EDEDED"/>
                </a:solidFill>
                <a:latin typeface="Corbel"/>
                <a:ea typeface="Corbel"/>
                <a:cs typeface="Corbel"/>
                <a:sym typeface="Corbel"/>
              </a:defRPr>
            </a:lvl2pPr>
            <a:lvl3pPr indent="0" lvl="2" marL="0" marR="0" rtl="0" algn="r">
              <a:spcBef>
                <a:spcPts val="0"/>
              </a:spcBef>
              <a:buNone/>
              <a:defRPr b="0" i="0" sz="1200" u="none" cap="none" strike="noStrike">
                <a:solidFill>
                  <a:srgbClr val="EDEDED"/>
                </a:solidFill>
                <a:latin typeface="Corbel"/>
                <a:ea typeface="Corbel"/>
                <a:cs typeface="Corbel"/>
                <a:sym typeface="Corbel"/>
              </a:defRPr>
            </a:lvl3pPr>
            <a:lvl4pPr indent="0" lvl="3" marL="0" marR="0" rtl="0" algn="r">
              <a:spcBef>
                <a:spcPts val="0"/>
              </a:spcBef>
              <a:buNone/>
              <a:defRPr b="0" i="0" sz="1200" u="none" cap="none" strike="noStrike">
                <a:solidFill>
                  <a:srgbClr val="EDEDED"/>
                </a:solidFill>
                <a:latin typeface="Corbel"/>
                <a:ea typeface="Corbel"/>
                <a:cs typeface="Corbel"/>
                <a:sym typeface="Corbel"/>
              </a:defRPr>
            </a:lvl4pPr>
            <a:lvl5pPr indent="0" lvl="4" marL="0" marR="0" rtl="0" algn="r">
              <a:spcBef>
                <a:spcPts val="0"/>
              </a:spcBef>
              <a:buNone/>
              <a:defRPr b="0" i="0" sz="1200" u="none" cap="none" strike="noStrike">
                <a:solidFill>
                  <a:srgbClr val="EDEDED"/>
                </a:solidFill>
                <a:latin typeface="Corbel"/>
                <a:ea typeface="Corbel"/>
                <a:cs typeface="Corbel"/>
                <a:sym typeface="Corbel"/>
              </a:defRPr>
            </a:lvl5pPr>
            <a:lvl6pPr indent="0" lvl="5" marL="0" marR="0" rtl="0" algn="r">
              <a:spcBef>
                <a:spcPts val="0"/>
              </a:spcBef>
              <a:buNone/>
              <a:defRPr b="0" i="0" sz="1200" u="none" cap="none" strike="noStrike">
                <a:solidFill>
                  <a:srgbClr val="EDEDED"/>
                </a:solidFill>
                <a:latin typeface="Corbel"/>
                <a:ea typeface="Corbel"/>
                <a:cs typeface="Corbel"/>
                <a:sym typeface="Corbel"/>
              </a:defRPr>
            </a:lvl6pPr>
            <a:lvl7pPr indent="0" lvl="6" marL="0" marR="0" rtl="0" algn="r">
              <a:spcBef>
                <a:spcPts val="0"/>
              </a:spcBef>
              <a:buNone/>
              <a:defRPr b="0" i="0" sz="1200" u="none" cap="none" strike="noStrike">
                <a:solidFill>
                  <a:srgbClr val="EDEDED"/>
                </a:solidFill>
                <a:latin typeface="Corbel"/>
                <a:ea typeface="Corbel"/>
                <a:cs typeface="Corbel"/>
                <a:sym typeface="Corbel"/>
              </a:defRPr>
            </a:lvl7pPr>
            <a:lvl8pPr indent="0" lvl="7" marL="0" marR="0" rtl="0" algn="r">
              <a:spcBef>
                <a:spcPts val="0"/>
              </a:spcBef>
              <a:buNone/>
              <a:defRPr b="0" i="0" sz="1200" u="none" cap="none" strike="noStrike">
                <a:solidFill>
                  <a:srgbClr val="EDEDED"/>
                </a:solidFill>
                <a:latin typeface="Corbel"/>
                <a:ea typeface="Corbel"/>
                <a:cs typeface="Corbel"/>
                <a:sym typeface="Corbel"/>
              </a:defRPr>
            </a:lvl8pPr>
            <a:lvl9pPr indent="0" lvl="8" marL="0" marR="0" rtl="0" algn="r">
              <a:spcBef>
                <a:spcPts val="0"/>
              </a:spcBef>
              <a:buNone/>
              <a:defRPr b="0" i="0" sz="12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loom.com/share/c807b5d1820048ccb036a616f687fd5b?sid=0e7a073c-1628-428a-872b-d74d25292d5c" TargetMode="External"/><Relationship Id="rId4" Type="http://schemas.openxmlformats.org/officeDocument/2006/relationships/hyperlink" Target="https://docs.google.com/spreadsheets/d/1Sy_xWG445ZXxxqIwRORVUMLFg0vuGFsF4Xdsf5Mv3N0/edit?usp=sharing" TargetMode="External"/><Relationship Id="rId5" Type="http://schemas.openxmlformats.org/officeDocument/2006/relationships/hyperlink" Target="http://www.linkedin.com/in/rajrathod5432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docs.google.com/spreadsheets/d/1Sy_xWG445ZXxxqIwRORVUMLFg0vuGFsF4Xdsf5Mv3N0/edit?usp=sharing" TargetMode="External"/><Relationship Id="rId4" Type="http://schemas.openxmlformats.org/officeDocument/2006/relationships/hyperlink" Target="https://docs.google.com/spreadsheets/d/1Sy_xWG445ZXxxqIwRORVUMLFg0vuGFsF4Xdsf5Mv3N0/edit?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819509" y="336430"/>
            <a:ext cx="10534291" cy="126808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Arial"/>
              <a:buNone/>
            </a:pPr>
            <a:r>
              <a:rPr b="1" lang="en-IN">
                <a:solidFill>
                  <a:schemeClr val="dk1"/>
                </a:solidFill>
                <a:highlight>
                  <a:srgbClr val="FFFF00"/>
                </a:highlight>
                <a:latin typeface="Arial"/>
                <a:ea typeface="Arial"/>
                <a:cs typeface="Arial"/>
                <a:sym typeface="Arial"/>
              </a:rPr>
              <a:t> IMDb Movie Analysis    </a:t>
            </a:r>
            <a:endParaRPr b="1">
              <a:solidFill>
                <a:schemeClr val="dk1"/>
              </a:solidFill>
              <a:highlight>
                <a:srgbClr val="FFFF00"/>
              </a:highlight>
              <a:latin typeface="Arial"/>
              <a:ea typeface="Arial"/>
              <a:cs typeface="Arial"/>
              <a:sym typeface="Arial"/>
            </a:endParaRPr>
          </a:p>
        </p:txBody>
      </p:sp>
      <p:pic>
        <p:nvPicPr>
          <p:cNvPr id="138" name="Google Shape;138;p19"/>
          <p:cNvPicPr preferRelativeResize="0"/>
          <p:nvPr>
            <p:ph idx="1" type="body"/>
          </p:nvPr>
        </p:nvPicPr>
        <p:blipFill rotWithShape="1">
          <a:blip r:embed="rId3">
            <a:alphaModFix/>
          </a:blip>
          <a:srcRect b="0" l="0" r="0" t="0"/>
          <a:stretch/>
        </p:blipFill>
        <p:spPr>
          <a:xfrm>
            <a:off x="1190446" y="1825625"/>
            <a:ext cx="10299939" cy="5032375"/>
          </a:xfrm>
          <a:prstGeom prst="rect">
            <a:avLst/>
          </a:prstGeom>
          <a:noFill/>
          <a:ln>
            <a:noFill/>
          </a:ln>
        </p:spPr>
      </p:pic>
      <p:sp>
        <p:nvSpPr>
          <p:cNvPr id="139" name="Google Shape;139;p19"/>
          <p:cNvSpPr txBox="1"/>
          <p:nvPr/>
        </p:nvSpPr>
        <p:spPr>
          <a:xfrm>
            <a:off x="9789278" y="1464919"/>
            <a:ext cx="19857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highlight>
                  <a:srgbClr val="00FF00"/>
                </a:highlight>
                <a:latin typeface="Corbel"/>
                <a:ea typeface="Corbel"/>
                <a:cs typeface="Corbel"/>
                <a:sym typeface="Corbel"/>
              </a:rPr>
              <a:t>By - Raj Rathod </a:t>
            </a:r>
            <a:endParaRPr sz="1800">
              <a:solidFill>
                <a:schemeClr val="dk1"/>
              </a:solidFill>
              <a:highlight>
                <a:srgbClr val="00FF00"/>
              </a:highlight>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838200" y="114959"/>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orbel"/>
              <a:buNone/>
            </a:pPr>
            <a:r>
              <a:rPr lang="en-IN">
                <a:solidFill>
                  <a:schemeClr val="dk1"/>
                </a:solidFill>
                <a:highlight>
                  <a:srgbClr val="FFFF00"/>
                </a:highlight>
              </a:rPr>
              <a:t>C. Language Analysis:</a:t>
            </a:r>
            <a:endParaRPr/>
          </a:p>
        </p:txBody>
      </p:sp>
      <p:sp>
        <p:nvSpPr>
          <p:cNvPr id="199" name="Google Shape;199;p28"/>
          <p:cNvSpPr txBox="1"/>
          <p:nvPr>
            <p:ph idx="1" type="body"/>
          </p:nvPr>
        </p:nvSpPr>
        <p:spPr>
          <a:xfrm>
            <a:off x="1120000" y="1253331"/>
            <a:ext cx="10233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2F2F2"/>
              </a:buClr>
              <a:buSzPts val="2800"/>
              <a:buChar char="•"/>
            </a:pPr>
            <a:r>
              <a:rPr lang="en-IN">
                <a:solidFill>
                  <a:srgbClr val="F2F2F2"/>
                </a:solidFill>
              </a:rPr>
              <a:t>Task: Determine the most common languages used in movies and analyze their impact on the IMDB score using descriptive statistics.</a:t>
            </a:r>
            <a:endParaRPr/>
          </a:p>
          <a:p>
            <a:pPr indent="-228600" lvl="0" marL="228600" rtl="0" algn="l">
              <a:lnSpc>
                <a:spcPct val="90000"/>
              </a:lnSpc>
              <a:spcBef>
                <a:spcPts val="1000"/>
              </a:spcBef>
              <a:spcAft>
                <a:spcPts val="0"/>
              </a:spcAft>
              <a:buClr>
                <a:srgbClr val="F2F2F2"/>
              </a:buClr>
              <a:buSzPts val="2800"/>
              <a:buChar char="•"/>
            </a:pPr>
            <a:r>
              <a:rPr lang="en-IN">
                <a:solidFill>
                  <a:srgbClr val="F2F2F2"/>
                </a:solidFill>
              </a:rPr>
              <a:t>Solution – The Most Common Language used in Movies is English Language followed by French, Spanish, Mandarin</a:t>
            </a:r>
            <a:endParaRPr/>
          </a:p>
          <a:p>
            <a:pPr indent="-50800" lvl="0" marL="228600" rtl="0" algn="l">
              <a:lnSpc>
                <a:spcPct val="90000"/>
              </a:lnSpc>
              <a:spcBef>
                <a:spcPts val="1000"/>
              </a:spcBef>
              <a:spcAft>
                <a:spcPts val="0"/>
              </a:spcAft>
              <a:buClr>
                <a:srgbClr val="EDEDED"/>
              </a:buClr>
              <a:buSzPts val="2800"/>
              <a:buNone/>
            </a:pPr>
            <a:r>
              <a:t/>
            </a:r>
            <a:endParaRPr/>
          </a:p>
        </p:txBody>
      </p:sp>
      <p:pic>
        <p:nvPicPr>
          <p:cNvPr id="200" name="Google Shape;200;p28"/>
          <p:cNvPicPr preferRelativeResize="0"/>
          <p:nvPr/>
        </p:nvPicPr>
        <p:blipFill rotWithShape="1">
          <a:blip r:embed="rId3">
            <a:alphaModFix/>
          </a:blip>
          <a:srcRect b="0" l="0" r="0" t="0"/>
          <a:stretch/>
        </p:blipFill>
        <p:spPr>
          <a:xfrm>
            <a:off x="1613141" y="3088257"/>
            <a:ext cx="9264768" cy="37265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graphicFrame>
        <p:nvGraphicFramePr>
          <p:cNvPr id="205" name="Google Shape;205;p29"/>
          <p:cNvGraphicFramePr/>
          <p:nvPr/>
        </p:nvGraphicFramePr>
        <p:xfrm>
          <a:off x="203009" y="1144433"/>
          <a:ext cx="3000000" cy="3000000"/>
        </p:xfrm>
        <a:graphic>
          <a:graphicData uri="http://schemas.openxmlformats.org/drawingml/2006/table">
            <a:tbl>
              <a:tblPr>
                <a:gradFill>
                  <a:gsLst>
                    <a:gs pos="0">
                      <a:srgbClr val="CCE5A8"/>
                    </a:gs>
                    <a:gs pos="50000">
                      <a:srgbClr val="C4DF9A"/>
                    </a:gs>
                    <a:gs pos="100000">
                      <a:srgbClr val="BCDE88"/>
                    </a:gs>
                  </a:gsLst>
                  <a:lin ang="5400000" scaled="0"/>
                </a:gradFill>
                <a:tableStyleId>{4DC12817-F6E9-496B-B8A2-C0885562E467}</a:tableStyleId>
              </a:tblPr>
              <a:tblGrid>
                <a:gridCol w="734500"/>
                <a:gridCol w="915600"/>
                <a:gridCol w="1318050"/>
                <a:gridCol w="1287875"/>
                <a:gridCol w="1187250"/>
              </a:tblGrid>
              <a:tr h="216075">
                <a:tc>
                  <a:txBody>
                    <a:bodyPr/>
                    <a:lstStyle/>
                    <a:p>
                      <a:pPr indent="0" lvl="0" marL="0" marR="0" rtl="0" algn="ctr">
                        <a:spcBef>
                          <a:spcPts val="0"/>
                        </a:spcBef>
                        <a:spcAft>
                          <a:spcPts val="0"/>
                        </a:spcAft>
                        <a:buNone/>
                      </a:pPr>
                      <a:r>
                        <a:rPr lang="en-IN" sz="700" u="none" cap="none" strike="noStrike"/>
                        <a:t>Language</a:t>
                      </a:r>
                      <a:endParaRPr b="1"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No.of Movies</a:t>
                      </a:r>
                      <a:endParaRPr b="1"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Average IMDb Ratings</a:t>
                      </a:r>
                      <a:endParaRPr b="1"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Median IMDb Ratings</a:t>
                      </a:r>
                      <a:endParaRPr b="1"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Standard Deviation</a:t>
                      </a:r>
                      <a:endParaRPr b="1"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English</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3668</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6.42</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6.50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French</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37</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7.29</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7.20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Spanish</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26</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7.05</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7.15</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Mandarin</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14</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7.02</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7.25</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German</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13</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7.69</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7.70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Japanese</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12</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7.63</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7.80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Hindi</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6.76</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7.05</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Cantonese</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8</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7.24</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7.30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Italian</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7.19</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7.00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Korean</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5</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7.70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7.70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Portuguese</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5</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7.76</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8.00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Norwegian</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4</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7.15</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7.30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Danish</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3</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7.90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8.10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Dutch</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3</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7.57</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7.80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Hebrew</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3</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7.50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7.30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Persian</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3</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8.13</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8.40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Thai</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3</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6.63</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6.60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Aboriginal</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2</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6.95</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6.95</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Dari</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2</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7.50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7.50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Indonesian</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2</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7.90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7.90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Arabic</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7.20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7.20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Aramaic</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7.10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7.10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Bosnian</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4.30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4.30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Czech</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7.40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7.40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Dzongkha</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7.50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7.50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Filipino</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6.70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6.70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Hungarian</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7.10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7.10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Icelandic</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6.90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6.90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Kazakh</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6.00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6.00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Maya</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7.80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7.80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Mongolian</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7.30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7.30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Romanian</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7.90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7.90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Russian</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6.50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6.50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Swedish</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7.60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7.60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Telugu</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8.40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8.40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Vietnamese</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7.40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7.40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r h="99300">
                <a:tc>
                  <a:txBody>
                    <a:bodyPr/>
                    <a:lstStyle/>
                    <a:p>
                      <a:pPr indent="0" lvl="0" marL="0" marR="0" rtl="0" algn="ctr">
                        <a:spcBef>
                          <a:spcPts val="0"/>
                        </a:spcBef>
                        <a:spcAft>
                          <a:spcPts val="0"/>
                        </a:spcAft>
                        <a:buNone/>
                      </a:pPr>
                      <a:r>
                        <a:rPr lang="en-IN" sz="700" u="none" cap="none" strike="noStrike"/>
                        <a:t>Zulu</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7.30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7.30</a:t>
                      </a:r>
                      <a:endParaRPr b="0" i="0" sz="700" u="none" cap="none" strike="noStrike">
                        <a:solidFill>
                          <a:srgbClr val="000000"/>
                        </a:solidFill>
                        <a:latin typeface="Calibri"/>
                        <a:ea typeface="Calibri"/>
                        <a:cs typeface="Calibri"/>
                        <a:sym typeface="Calibri"/>
                      </a:endParaRPr>
                    </a:p>
                  </a:txBody>
                  <a:tcPr marT="4775" marB="0" marR="4775" marL="4775" anchor="b"/>
                </a:tc>
                <a:tc>
                  <a:txBody>
                    <a:bodyPr/>
                    <a:lstStyle/>
                    <a:p>
                      <a:pPr indent="0" lvl="0" marL="0" marR="0" rtl="0" algn="ctr">
                        <a:spcBef>
                          <a:spcPts val="0"/>
                        </a:spcBef>
                        <a:spcAft>
                          <a:spcPts val="0"/>
                        </a:spcAft>
                        <a:buNone/>
                      </a:pPr>
                      <a:r>
                        <a:rPr lang="en-IN" sz="700" u="none" cap="none" strike="noStrike"/>
                        <a:t>1.05</a:t>
                      </a:r>
                      <a:endParaRPr b="0" i="0" sz="700" u="none" cap="none" strike="noStrike">
                        <a:solidFill>
                          <a:srgbClr val="000000"/>
                        </a:solidFill>
                        <a:latin typeface="Calibri"/>
                        <a:ea typeface="Calibri"/>
                        <a:cs typeface="Calibri"/>
                        <a:sym typeface="Calibri"/>
                      </a:endParaRPr>
                    </a:p>
                  </a:txBody>
                  <a:tcPr marT="4775" marB="0" marR="4775" marL="4775" anchor="b"/>
                </a:tc>
              </a:tr>
            </a:tbl>
          </a:graphicData>
        </a:graphic>
      </p:graphicFrame>
      <p:sp>
        <p:nvSpPr>
          <p:cNvPr id="206" name="Google Shape;206;p29"/>
          <p:cNvSpPr txBox="1"/>
          <p:nvPr/>
        </p:nvSpPr>
        <p:spPr>
          <a:xfrm>
            <a:off x="3157267" y="251881"/>
            <a:ext cx="6171433"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200">
                <a:solidFill>
                  <a:schemeClr val="dk1"/>
                </a:solidFill>
                <a:highlight>
                  <a:srgbClr val="FFFF00"/>
                </a:highlight>
                <a:latin typeface="Corbel"/>
                <a:ea typeface="Corbel"/>
                <a:cs typeface="Corbel"/>
                <a:sym typeface="Corbel"/>
              </a:rPr>
              <a:t>C. Language Analysis:</a:t>
            </a:r>
            <a:endParaRPr sz="5200">
              <a:solidFill>
                <a:schemeClr val="lt1"/>
              </a:solidFill>
              <a:latin typeface="Corbel"/>
              <a:ea typeface="Corbel"/>
              <a:cs typeface="Corbel"/>
              <a:sym typeface="Corbel"/>
            </a:endParaRPr>
          </a:p>
        </p:txBody>
      </p:sp>
      <p:pic>
        <p:nvPicPr>
          <p:cNvPr id="207" name="Google Shape;207;p29"/>
          <p:cNvPicPr preferRelativeResize="0"/>
          <p:nvPr/>
        </p:nvPicPr>
        <p:blipFill rotWithShape="1">
          <a:blip r:embed="rId3">
            <a:alphaModFix/>
          </a:blip>
          <a:srcRect b="0" l="0" r="0" t="0"/>
          <a:stretch/>
        </p:blipFill>
        <p:spPr>
          <a:xfrm>
            <a:off x="5707811" y="1230962"/>
            <a:ext cx="6412302" cy="49541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nvSpPr>
        <p:spPr>
          <a:xfrm>
            <a:off x="3293117" y="103517"/>
            <a:ext cx="5605765"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IN" sz="5200">
                <a:solidFill>
                  <a:schemeClr val="dk1"/>
                </a:solidFill>
                <a:highlight>
                  <a:srgbClr val="FFFF00"/>
                </a:highlight>
                <a:latin typeface="Manrope"/>
                <a:ea typeface="Manrope"/>
                <a:cs typeface="Manrope"/>
                <a:sym typeface="Manrope"/>
              </a:rPr>
              <a:t>D. Director Analysis:</a:t>
            </a:r>
            <a:endParaRPr sz="5200">
              <a:solidFill>
                <a:schemeClr val="dk1"/>
              </a:solidFill>
              <a:highlight>
                <a:srgbClr val="FFFF00"/>
              </a:highlight>
              <a:latin typeface="Corbel"/>
              <a:ea typeface="Corbel"/>
              <a:cs typeface="Corbel"/>
              <a:sym typeface="Corbel"/>
            </a:endParaRPr>
          </a:p>
        </p:txBody>
      </p:sp>
      <p:sp>
        <p:nvSpPr>
          <p:cNvPr id="213" name="Google Shape;213;p30"/>
          <p:cNvSpPr txBox="1"/>
          <p:nvPr/>
        </p:nvSpPr>
        <p:spPr>
          <a:xfrm>
            <a:off x="638354" y="1138686"/>
            <a:ext cx="10067027" cy="3970318"/>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rgbClr val="F2F2F2"/>
              </a:buClr>
              <a:buSzPts val="2800"/>
              <a:buFont typeface="Arial"/>
              <a:buChar char="•"/>
            </a:pPr>
            <a:r>
              <a:rPr b="0" i="0" lang="en-IN" sz="2800">
                <a:solidFill>
                  <a:srgbClr val="F2F2F2"/>
                </a:solidFill>
                <a:latin typeface="Calibri"/>
                <a:ea typeface="Calibri"/>
                <a:cs typeface="Calibri"/>
                <a:sym typeface="Calibri"/>
              </a:rPr>
              <a:t>Task: Identify the top directors based on their average IMDB score and analyze their contribution to the success of movies using percentile calculations.</a:t>
            </a:r>
            <a:endParaRPr/>
          </a:p>
          <a:p>
            <a:pPr indent="0" lvl="0" marL="0" marR="0" rtl="0" algn="l">
              <a:spcBef>
                <a:spcPts val="0"/>
              </a:spcBef>
              <a:spcAft>
                <a:spcPts val="0"/>
              </a:spcAft>
              <a:buClr>
                <a:schemeClr val="lt1"/>
              </a:buClr>
              <a:buSzPts val="2800"/>
              <a:buFont typeface="Arial"/>
              <a:buNone/>
            </a:pPr>
            <a:r>
              <a:t/>
            </a:r>
            <a:endParaRPr sz="2800">
              <a:solidFill>
                <a:srgbClr val="F2F2F2"/>
              </a:solidFill>
              <a:latin typeface="Calibri"/>
              <a:ea typeface="Calibri"/>
              <a:cs typeface="Calibri"/>
              <a:sym typeface="Calibri"/>
            </a:endParaRPr>
          </a:p>
          <a:p>
            <a:pPr indent="-177800" lvl="0" marL="0" marR="0" rtl="0" algn="l">
              <a:spcBef>
                <a:spcPts val="0"/>
              </a:spcBef>
              <a:spcAft>
                <a:spcPts val="0"/>
              </a:spcAft>
              <a:buClr>
                <a:srgbClr val="F2F2F2"/>
              </a:buClr>
              <a:buSzPts val="2800"/>
              <a:buFont typeface="Arial"/>
              <a:buChar char="•"/>
            </a:pPr>
            <a:r>
              <a:rPr b="0" i="0" lang="en-IN" sz="2800">
                <a:solidFill>
                  <a:srgbClr val="F2F2F2"/>
                </a:solidFill>
                <a:latin typeface="Calibri"/>
                <a:ea typeface="Calibri"/>
                <a:cs typeface="Calibri"/>
                <a:sym typeface="Calibri"/>
              </a:rPr>
              <a:t>Solution – Top Directors based on IMDb Score is Tony Kayne with Mean Average Rating of 8.6 and Percentile of 8.6 amongs</a:t>
            </a:r>
            <a:r>
              <a:rPr lang="en-IN" sz="2800">
                <a:solidFill>
                  <a:srgbClr val="F2F2F2"/>
                </a:solidFill>
                <a:latin typeface="Calibri"/>
                <a:ea typeface="Calibri"/>
                <a:cs typeface="Calibri"/>
                <a:sym typeface="Calibri"/>
              </a:rPr>
              <a:t>t all Top Directors and Percentile Rank is 1.</a:t>
            </a:r>
            <a:endParaRPr/>
          </a:p>
          <a:p>
            <a:pPr indent="0" lvl="0" marL="0" marR="0" rtl="0" algn="l">
              <a:spcBef>
                <a:spcPts val="0"/>
              </a:spcBef>
              <a:spcAft>
                <a:spcPts val="0"/>
              </a:spcAft>
              <a:buClr>
                <a:schemeClr val="lt1"/>
              </a:buClr>
              <a:buSzPts val="2800"/>
              <a:buFont typeface="Arial"/>
              <a:buNone/>
            </a:pPr>
            <a:r>
              <a:t/>
            </a:r>
            <a:endParaRPr b="0" i="0" sz="2800">
              <a:solidFill>
                <a:srgbClr val="F2F2F2"/>
              </a:solidFill>
              <a:latin typeface="Calibri"/>
              <a:ea typeface="Calibri"/>
              <a:cs typeface="Calibri"/>
              <a:sym typeface="Calibri"/>
            </a:endParaRPr>
          </a:p>
          <a:p>
            <a:pPr indent="0" lvl="0" marL="0" marR="0" rtl="0" algn="l">
              <a:spcBef>
                <a:spcPts val="0"/>
              </a:spcBef>
              <a:spcAft>
                <a:spcPts val="0"/>
              </a:spcAft>
              <a:buClr>
                <a:schemeClr val="lt1"/>
              </a:buClr>
              <a:buSzPts val="2800"/>
              <a:buFont typeface="Arial"/>
              <a:buNone/>
            </a:pPr>
            <a:r>
              <a:t/>
            </a:r>
            <a:endParaRPr b="0" i="0" sz="2800">
              <a:solidFill>
                <a:srgbClr val="F2F2F2"/>
              </a:solidFill>
              <a:latin typeface="Calibri"/>
              <a:ea typeface="Calibri"/>
              <a:cs typeface="Calibri"/>
              <a:sym typeface="Calibri"/>
            </a:endParaRPr>
          </a:p>
        </p:txBody>
      </p:sp>
      <p:graphicFrame>
        <p:nvGraphicFramePr>
          <p:cNvPr id="214" name="Google Shape;214;p30"/>
          <p:cNvGraphicFramePr/>
          <p:nvPr/>
        </p:nvGraphicFramePr>
        <p:xfrm>
          <a:off x="3059434" y="4313640"/>
          <a:ext cx="3000000" cy="3000000"/>
        </p:xfrm>
        <a:graphic>
          <a:graphicData uri="http://schemas.openxmlformats.org/drawingml/2006/table">
            <a:tbl>
              <a:tblPr>
                <a:noFill/>
                <a:tableStyleId>{E2B4A0A4-40A5-469F-AB63-10436B975014}</a:tableStyleId>
              </a:tblPr>
              <a:tblGrid>
                <a:gridCol w="896225"/>
                <a:gridCol w="1886800"/>
                <a:gridCol w="1238200"/>
                <a:gridCol w="872650"/>
                <a:gridCol w="1179250"/>
              </a:tblGrid>
              <a:tr h="355475">
                <a:tc>
                  <a:txBody>
                    <a:bodyPr/>
                    <a:lstStyle/>
                    <a:p>
                      <a:pPr indent="0" lvl="0" marL="0" marR="0" rtl="0" algn="ctr">
                        <a:spcBef>
                          <a:spcPts val="0"/>
                        </a:spcBef>
                        <a:spcAft>
                          <a:spcPts val="0"/>
                        </a:spcAft>
                        <a:buNone/>
                      </a:pPr>
                      <a:r>
                        <a:rPr lang="en-IN" sz="1100" u="none" cap="none" strike="noStrike"/>
                        <a:t>No of Movies</a:t>
                      </a:r>
                      <a:endParaRPr b="1"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Top 10 Directors Name</a:t>
                      </a:r>
                      <a:endParaRPr b="1" i="0" sz="1100" u="none" cap="none" strike="noStrike">
                        <a:solidFill>
                          <a:srgbClr val="FFFFFF"/>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Average IMDb Ratings</a:t>
                      </a:r>
                      <a:endParaRPr b="1" i="0" sz="1100" u="none" cap="none" strike="noStrike">
                        <a:solidFill>
                          <a:srgbClr val="FFFFFF"/>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Percentile</a:t>
                      </a:r>
                      <a:endParaRPr b="1"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Percentile Rank</a:t>
                      </a:r>
                      <a:endParaRPr b="1" i="0" sz="1100" u="none" cap="none" strike="noStrike">
                        <a:solidFill>
                          <a:srgbClr val="000000"/>
                        </a:solidFill>
                        <a:latin typeface="Calibri"/>
                        <a:ea typeface="Calibri"/>
                        <a:cs typeface="Calibri"/>
                        <a:sym typeface="Calibri"/>
                      </a:endParaRPr>
                    </a:p>
                  </a:txBody>
                  <a:tcPr marT="7625" marB="0" marR="7625" marL="7625" anchor="b"/>
                </a:tc>
              </a:tr>
              <a:tr h="189575">
                <a:tc>
                  <a:txBody>
                    <a:bodyPr/>
                    <a:lstStyle/>
                    <a:p>
                      <a:pPr indent="0" lvl="0" marL="0" marR="0" rtl="0" algn="ctr">
                        <a:spcBef>
                          <a:spcPts val="0"/>
                        </a:spcBef>
                        <a:spcAft>
                          <a:spcPts val="0"/>
                        </a:spcAft>
                        <a:buNone/>
                      </a:pPr>
                      <a:r>
                        <a:rPr lang="en-IN" sz="1100" u="none" cap="none" strike="noStrike"/>
                        <a:t>1</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Tony Kaye</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8.6</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n-IN" sz="1100" u="none" cap="none" strike="noStrike"/>
                        <a:t>8.6</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n-IN" sz="1100" u="none" cap="none" strike="noStrike"/>
                        <a:t>1</a:t>
                      </a:r>
                      <a:endParaRPr b="0" i="0" sz="1100" u="none" cap="none" strike="noStrike">
                        <a:solidFill>
                          <a:srgbClr val="000000"/>
                        </a:solidFill>
                        <a:latin typeface="Calibri"/>
                        <a:ea typeface="Calibri"/>
                        <a:cs typeface="Calibri"/>
                        <a:sym typeface="Calibri"/>
                      </a:endParaRPr>
                    </a:p>
                  </a:txBody>
                  <a:tcPr marT="7625" marB="0" marR="7625" marL="7625" anchor="b"/>
                </a:tc>
              </a:tr>
              <a:tr h="189575">
                <a:tc>
                  <a:txBody>
                    <a:bodyPr/>
                    <a:lstStyle/>
                    <a:p>
                      <a:pPr indent="0" lvl="0" marL="0" marR="0" rtl="0" algn="ctr">
                        <a:spcBef>
                          <a:spcPts val="0"/>
                        </a:spcBef>
                        <a:spcAft>
                          <a:spcPts val="0"/>
                        </a:spcAft>
                        <a:buNone/>
                      </a:pPr>
                      <a:r>
                        <a:rPr lang="en-IN" sz="1100" u="none" cap="none" strike="noStrike"/>
                        <a:t>1</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Charles Chaplin</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8.6</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n-IN" sz="1100" u="none" cap="none" strike="noStrike"/>
                        <a:t>8.51</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7625" marB="0" marR="7625" marL="7625" anchor="b"/>
                </a:tc>
              </a:tr>
              <a:tr h="189575">
                <a:tc>
                  <a:txBody>
                    <a:bodyPr/>
                    <a:lstStyle/>
                    <a:p>
                      <a:pPr indent="0" lvl="0" marL="0" marR="0" rtl="0" algn="ctr">
                        <a:spcBef>
                          <a:spcPts val="0"/>
                        </a:spcBef>
                        <a:spcAft>
                          <a:spcPts val="0"/>
                        </a:spcAft>
                        <a:buNone/>
                      </a:pPr>
                      <a:r>
                        <a:rPr lang="en-IN" sz="1100" u="none" cap="none" strike="noStrike"/>
                        <a:t>1</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Alfred Hitchcock</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8.5</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n-IN" sz="1100" u="none" cap="none" strike="noStrike"/>
                        <a:t>8.5</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7625" marB="0" marR="7625" marL="7625" anchor="b"/>
                </a:tc>
              </a:tr>
              <a:tr h="189575">
                <a:tc>
                  <a:txBody>
                    <a:bodyPr/>
                    <a:lstStyle/>
                    <a:p>
                      <a:pPr indent="0" lvl="0" marL="0" marR="0" rtl="0" algn="ctr">
                        <a:spcBef>
                          <a:spcPts val="0"/>
                        </a:spcBef>
                        <a:spcAft>
                          <a:spcPts val="0"/>
                        </a:spcAft>
                        <a:buNone/>
                      </a:pPr>
                      <a:r>
                        <a:rPr lang="en-IN" sz="1100" u="none" cap="none" strike="noStrike"/>
                        <a:t>1</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Damien Chazelle</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8.5</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n-IN" sz="1100" u="none" cap="none" strike="noStrike"/>
                        <a:t>8.5</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7625" marB="0" marR="7625" marL="7625" anchor="b"/>
                </a:tc>
              </a:tr>
              <a:tr h="189575">
                <a:tc>
                  <a:txBody>
                    <a:bodyPr/>
                    <a:lstStyle/>
                    <a:p>
                      <a:pPr indent="0" lvl="0" marL="0" marR="0" rtl="0" algn="ctr">
                        <a:spcBef>
                          <a:spcPts val="0"/>
                        </a:spcBef>
                        <a:spcAft>
                          <a:spcPts val="0"/>
                        </a:spcAft>
                        <a:buNone/>
                      </a:pPr>
                      <a:r>
                        <a:rPr lang="en-IN" sz="1100" u="none" cap="none" strike="noStrike"/>
                        <a:t>1</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Majid Majidi</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8.5</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n-IN" sz="1100" u="none" cap="none" strike="noStrike"/>
                        <a:t>8.44</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7625" marB="0" marR="7625" marL="7625" anchor="b"/>
                </a:tc>
              </a:tr>
              <a:tr h="189575">
                <a:tc>
                  <a:txBody>
                    <a:bodyPr/>
                    <a:lstStyle/>
                    <a:p>
                      <a:pPr indent="0" lvl="0" marL="0" marR="0" rtl="0" algn="ctr">
                        <a:spcBef>
                          <a:spcPts val="0"/>
                        </a:spcBef>
                        <a:spcAft>
                          <a:spcPts val="0"/>
                        </a:spcAft>
                        <a:buNone/>
                      </a:pPr>
                      <a:r>
                        <a:rPr lang="en-IN" sz="1100" u="none" cap="none" strike="noStrike"/>
                        <a:t>8</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Christopher Nolan</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8.4</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n-IN" sz="1100" u="none" cap="none" strike="noStrike"/>
                        <a:t>8.4</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7625" marB="0" marR="7625" marL="7625" anchor="b"/>
                </a:tc>
              </a:tr>
              <a:tr h="189575">
                <a:tc>
                  <a:txBody>
                    <a:bodyPr/>
                    <a:lstStyle/>
                    <a:p>
                      <a:pPr indent="0" lvl="0" marL="0" marR="0" rtl="0" algn="ctr">
                        <a:spcBef>
                          <a:spcPts val="0"/>
                        </a:spcBef>
                        <a:spcAft>
                          <a:spcPts val="0"/>
                        </a:spcAft>
                        <a:buNone/>
                      </a:pPr>
                      <a:r>
                        <a:rPr lang="en-IN" sz="1100" u="none" cap="none" strike="noStrike"/>
                        <a:t>1</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S.S. Rajamouli</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8.4</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n-IN" sz="1100" u="none" cap="none" strike="noStrike"/>
                        <a:t>8.4</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7625" marB="0" marR="7625" marL="7625" anchor="b"/>
                </a:tc>
              </a:tr>
              <a:tr h="189575">
                <a:tc>
                  <a:txBody>
                    <a:bodyPr/>
                    <a:lstStyle/>
                    <a:p>
                      <a:pPr indent="0" lvl="0" marL="0" marR="0" rtl="0" algn="ctr">
                        <a:spcBef>
                          <a:spcPts val="0"/>
                        </a:spcBef>
                        <a:spcAft>
                          <a:spcPts val="0"/>
                        </a:spcAft>
                        <a:buNone/>
                      </a:pPr>
                      <a:r>
                        <a:rPr lang="en-IN" sz="1100" u="none" cap="none" strike="noStrike"/>
                        <a:t>1</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Richard Marquand</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8.4</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n-IN" sz="1100" u="none" cap="none" strike="noStrike"/>
                        <a:t>8.4</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7625" marB="0" marR="7625" marL="7625" anchor="b"/>
                </a:tc>
              </a:tr>
              <a:tr h="189575">
                <a:tc>
                  <a:txBody>
                    <a:bodyPr/>
                    <a:lstStyle/>
                    <a:p>
                      <a:pPr indent="0" lvl="0" marL="0" marR="0" rtl="0" algn="ctr">
                        <a:spcBef>
                          <a:spcPts val="0"/>
                        </a:spcBef>
                        <a:spcAft>
                          <a:spcPts val="0"/>
                        </a:spcAft>
                        <a:buNone/>
                      </a:pPr>
                      <a:r>
                        <a:rPr lang="en-IN" sz="1100" u="none" cap="none" strike="noStrike"/>
                        <a:t>3</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Sergio Leone</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8.4</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n-IN" sz="1100" u="none" cap="none" strike="noStrike"/>
                        <a:t>8.4</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7625" marB="0" marR="7625" marL="7625" anchor="b"/>
                </a:tc>
              </a:tr>
              <a:tr h="189575">
                <a:tc>
                  <a:txBody>
                    <a:bodyPr/>
                    <a:lstStyle/>
                    <a:p>
                      <a:pPr indent="0" lvl="0" marL="0" marR="0" rtl="0" algn="ctr">
                        <a:spcBef>
                          <a:spcPts val="0"/>
                        </a:spcBef>
                        <a:spcAft>
                          <a:spcPts val="0"/>
                        </a:spcAft>
                        <a:buNone/>
                      </a:pPr>
                      <a:r>
                        <a:rPr lang="en-IN" sz="1100" u="none" cap="none" strike="noStrike"/>
                        <a:t>1</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Asghar Farhadi</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8.4</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n-IN" sz="1100" u="none" cap="none" strike="noStrike"/>
                        <a:t>8.4</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7625" marB="0" marR="7625" marL="7625" anchor="b"/>
                </a:tc>
              </a:tr>
              <a:tr h="189575">
                <a:tc>
                  <a:txBody>
                    <a:bodyPr/>
                    <a:lstStyle/>
                    <a:p>
                      <a:pPr indent="0" lvl="0" marL="0" marR="0" rtl="0" algn="ctr">
                        <a:spcBef>
                          <a:spcPts val="0"/>
                        </a:spcBef>
                        <a:spcAft>
                          <a:spcPts val="0"/>
                        </a:spcAft>
                        <a:buNone/>
                      </a:pPr>
                      <a:r>
                        <a:rPr lang="en-IN" sz="1100" u="none" cap="none" strike="noStrike"/>
                        <a:t>1</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Marius A. Markevicius</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IN" sz="1100" u="none" cap="none" strike="noStrike"/>
                        <a:t>8.4</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n-IN" sz="1100" u="none" cap="none" strike="noStrike"/>
                        <a:t>8.4</a:t>
                      </a:r>
                      <a:endParaRPr b="0"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7625" marB="0" marR="7625" marL="7625" anchor="b"/>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1"/>
          <p:cNvPicPr preferRelativeResize="0"/>
          <p:nvPr/>
        </p:nvPicPr>
        <p:blipFill rotWithShape="1">
          <a:blip r:embed="rId3">
            <a:alphaModFix/>
          </a:blip>
          <a:srcRect b="0" l="0" r="0" t="0"/>
          <a:stretch/>
        </p:blipFill>
        <p:spPr>
          <a:xfrm>
            <a:off x="252898" y="927340"/>
            <a:ext cx="6560820" cy="3109822"/>
          </a:xfrm>
          <a:prstGeom prst="rect">
            <a:avLst/>
          </a:prstGeom>
          <a:noFill/>
          <a:ln>
            <a:noFill/>
          </a:ln>
        </p:spPr>
      </p:pic>
      <p:pic>
        <p:nvPicPr>
          <p:cNvPr id="220" name="Google Shape;220;p31"/>
          <p:cNvPicPr preferRelativeResize="0"/>
          <p:nvPr/>
        </p:nvPicPr>
        <p:blipFill rotWithShape="1">
          <a:blip r:embed="rId4">
            <a:alphaModFix/>
          </a:blip>
          <a:srcRect b="0" l="0" r="0" t="0"/>
          <a:stretch/>
        </p:blipFill>
        <p:spPr>
          <a:xfrm>
            <a:off x="6736080" y="2620111"/>
            <a:ext cx="5455920" cy="4060741"/>
          </a:xfrm>
          <a:prstGeom prst="rect">
            <a:avLst/>
          </a:prstGeom>
          <a:noFill/>
          <a:ln>
            <a:noFill/>
          </a:ln>
        </p:spPr>
      </p:pic>
      <p:sp>
        <p:nvSpPr>
          <p:cNvPr id="221" name="Google Shape;221;p31"/>
          <p:cNvSpPr txBox="1"/>
          <p:nvPr/>
        </p:nvSpPr>
        <p:spPr>
          <a:xfrm>
            <a:off x="3407433" y="0"/>
            <a:ext cx="5605765" cy="16927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IN" sz="5200">
                <a:solidFill>
                  <a:schemeClr val="dk1"/>
                </a:solidFill>
                <a:highlight>
                  <a:srgbClr val="FFFF00"/>
                </a:highlight>
                <a:latin typeface="Manrope"/>
                <a:ea typeface="Manrope"/>
                <a:cs typeface="Manrope"/>
                <a:sym typeface="Manrope"/>
              </a:rPr>
              <a:t>D. Director Analysis:</a:t>
            </a:r>
            <a:endParaRPr sz="5200">
              <a:solidFill>
                <a:schemeClr val="dk1"/>
              </a:solidFill>
              <a:highlight>
                <a:srgbClr val="FFFF00"/>
              </a:highlight>
              <a:latin typeface="Corbel"/>
              <a:ea typeface="Corbel"/>
              <a:cs typeface="Corbel"/>
              <a:sym typeface="Corbel"/>
            </a:endParaRPr>
          </a:p>
          <a:p>
            <a:pPr indent="0" lvl="0" marL="0" marR="0" rtl="0" algn="l">
              <a:spcBef>
                <a:spcPts val="0"/>
              </a:spcBef>
              <a:spcAft>
                <a:spcPts val="0"/>
              </a:spcAft>
              <a:buNone/>
            </a:pPr>
            <a:r>
              <a:t/>
            </a:r>
            <a:endParaRPr sz="5200">
              <a:solidFill>
                <a:schemeClr val="lt1"/>
              </a:solidFill>
              <a:latin typeface="Corbel"/>
              <a:ea typeface="Corbel"/>
              <a:cs typeface="Corbel"/>
              <a:sym typeface="Corbe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Manrope"/>
              <a:buNone/>
            </a:pPr>
            <a:r>
              <a:rPr b="1" i="0" lang="en-IN">
                <a:solidFill>
                  <a:schemeClr val="dk1"/>
                </a:solidFill>
                <a:highlight>
                  <a:srgbClr val="FFFF00"/>
                </a:highlight>
                <a:latin typeface="Manrope"/>
                <a:ea typeface="Manrope"/>
                <a:cs typeface="Manrope"/>
                <a:sym typeface="Manrope"/>
              </a:rPr>
              <a:t>E. Budget Analysis:</a:t>
            </a:r>
            <a:endParaRPr>
              <a:solidFill>
                <a:schemeClr val="dk1"/>
              </a:solidFill>
              <a:highlight>
                <a:srgbClr val="FFFF00"/>
              </a:highlight>
            </a:endParaRPr>
          </a:p>
        </p:txBody>
      </p:sp>
      <p:sp>
        <p:nvSpPr>
          <p:cNvPr id="227" name="Google Shape;227;p32"/>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EDEDED"/>
              </a:buClr>
              <a:buSzPts val="2800"/>
              <a:buChar char="•"/>
            </a:pPr>
            <a:r>
              <a:rPr lang="en-IN"/>
              <a:t>Task: Analyze the correlation between movie budgets and gross earnings, and identify the movies with the highest profit margin.</a:t>
            </a:r>
            <a:endParaRPr/>
          </a:p>
          <a:p>
            <a:pPr indent="-50800" lvl="0" marL="228600" rtl="0" algn="l">
              <a:lnSpc>
                <a:spcPct val="90000"/>
              </a:lnSpc>
              <a:spcBef>
                <a:spcPts val="1000"/>
              </a:spcBef>
              <a:spcAft>
                <a:spcPts val="0"/>
              </a:spcAft>
              <a:buClr>
                <a:srgbClr val="EDEDED"/>
              </a:buClr>
              <a:buSzPts val="2800"/>
              <a:buNone/>
            </a:pPr>
            <a:r>
              <a:t/>
            </a:r>
            <a:endParaRPr/>
          </a:p>
          <a:p>
            <a:pPr indent="-228600" lvl="0" marL="228600" rtl="0" algn="l">
              <a:lnSpc>
                <a:spcPct val="90000"/>
              </a:lnSpc>
              <a:spcBef>
                <a:spcPts val="1000"/>
              </a:spcBef>
              <a:spcAft>
                <a:spcPts val="0"/>
              </a:spcAft>
              <a:buClr>
                <a:srgbClr val="EDEDED"/>
              </a:buClr>
              <a:buSzPts val="2800"/>
              <a:buChar char="•"/>
            </a:pPr>
            <a:r>
              <a:rPr lang="en-IN"/>
              <a:t>Solution- The Correlation Coefficient is 0.100 which is Positive but If it could have near to 1,it could have been strong Possibility of High Budget Movies earns the Most.</a:t>
            </a:r>
            <a:endParaRPr/>
          </a:p>
          <a:p>
            <a:pPr indent="-50800" lvl="0" marL="228600" rtl="0" algn="l">
              <a:lnSpc>
                <a:spcPct val="90000"/>
              </a:lnSpc>
              <a:spcBef>
                <a:spcPts val="1000"/>
              </a:spcBef>
              <a:spcAft>
                <a:spcPts val="0"/>
              </a:spcAft>
              <a:buClr>
                <a:srgbClr val="EDEDED"/>
              </a:buClr>
              <a:buSzPts val="2800"/>
              <a:buNone/>
            </a:pPr>
            <a:r>
              <a:t/>
            </a:r>
            <a:endParaRPr/>
          </a:p>
          <a:p>
            <a:pPr indent="-228600" lvl="0" marL="228600" rtl="0" algn="l">
              <a:lnSpc>
                <a:spcPct val="90000"/>
              </a:lnSpc>
              <a:spcBef>
                <a:spcPts val="1000"/>
              </a:spcBef>
              <a:spcAft>
                <a:spcPts val="0"/>
              </a:spcAft>
              <a:buClr>
                <a:srgbClr val="EDEDED"/>
              </a:buClr>
              <a:buSzPts val="2800"/>
              <a:buChar char="•"/>
            </a:pPr>
            <a:r>
              <a:rPr lang="en-IN"/>
              <a:t>The Top Highest Grossing Movies of IMDb is Avatar and Jurassic World both has Earned Profit over 500Million USD+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3"/>
          <p:cNvPicPr preferRelativeResize="0"/>
          <p:nvPr/>
        </p:nvPicPr>
        <p:blipFill rotWithShape="1">
          <a:blip r:embed="rId3">
            <a:alphaModFix/>
          </a:blip>
          <a:srcRect b="0" l="0" r="0" t="0"/>
          <a:stretch/>
        </p:blipFill>
        <p:spPr>
          <a:xfrm>
            <a:off x="411387" y="3003371"/>
            <a:ext cx="7464530" cy="3838754"/>
          </a:xfrm>
          <a:prstGeom prst="rect">
            <a:avLst/>
          </a:prstGeom>
          <a:noFill/>
          <a:ln>
            <a:noFill/>
          </a:ln>
        </p:spPr>
      </p:pic>
      <p:sp>
        <p:nvSpPr>
          <p:cNvPr id="233" name="Google Shape;233;p33"/>
          <p:cNvSpPr txBox="1"/>
          <p:nvPr/>
        </p:nvSpPr>
        <p:spPr>
          <a:xfrm>
            <a:off x="3413844" y="201627"/>
            <a:ext cx="5392887"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5200">
                <a:solidFill>
                  <a:schemeClr val="dk1"/>
                </a:solidFill>
                <a:highlight>
                  <a:srgbClr val="FFFF00"/>
                </a:highlight>
                <a:latin typeface="Manrope"/>
                <a:ea typeface="Manrope"/>
                <a:cs typeface="Manrope"/>
                <a:sym typeface="Manrope"/>
              </a:rPr>
              <a:t>E. Budget Analysis:</a:t>
            </a:r>
            <a:endParaRPr sz="5200">
              <a:solidFill>
                <a:schemeClr val="lt1"/>
              </a:solidFill>
              <a:latin typeface="Corbel"/>
              <a:ea typeface="Corbel"/>
              <a:cs typeface="Corbel"/>
              <a:sym typeface="Corbel"/>
            </a:endParaRPr>
          </a:p>
        </p:txBody>
      </p:sp>
      <p:graphicFrame>
        <p:nvGraphicFramePr>
          <p:cNvPr id="234" name="Google Shape;234;p33"/>
          <p:cNvGraphicFramePr/>
          <p:nvPr/>
        </p:nvGraphicFramePr>
        <p:xfrm>
          <a:off x="5826185" y="1181910"/>
          <a:ext cx="3000000" cy="3000000"/>
        </p:xfrm>
        <a:graphic>
          <a:graphicData uri="http://schemas.openxmlformats.org/drawingml/2006/table">
            <a:tbl>
              <a:tblPr>
                <a:noFill/>
                <a:tableStyleId>{E2B4A0A4-40A5-469F-AB63-10436B975014}</a:tableStyleId>
              </a:tblPr>
              <a:tblGrid>
                <a:gridCol w="2590800"/>
                <a:gridCol w="1231900"/>
                <a:gridCol w="1130300"/>
                <a:gridCol w="1193800"/>
              </a:tblGrid>
              <a:tr h="182875">
                <a:tc>
                  <a:txBody>
                    <a:bodyPr/>
                    <a:lstStyle/>
                    <a:p>
                      <a:pPr indent="0" lvl="0" marL="0" marR="0" rtl="0" algn="ctr">
                        <a:spcBef>
                          <a:spcPts val="0"/>
                        </a:spcBef>
                        <a:spcAft>
                          <a:spcPts val="0"/>
                        </a:spcAft>
                        <a:buNone/>
                      </a:pPr>
                      <a:r>
                        <a:rPr lang="en-IN" sz="1100" u="none" cap="none" strike="noStrike"/>
                        <a:t>Movie Title</a:t>
                      </a:r>
                      <a:endParaRPr b="1" i="0" sz="1100" u="none" cap="none" strike="noStrike">
                        <a:solidFill>
                          <a:srgbClr val="FFFFFF"/>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Budget in Millions</a:t>
                      </a:r>
                      <a:endParaRPr b="1" i="0" sz="1100" u="none" cap="none" strike="noStrike">
                        <a:solidFill>
                          <a:srgbClr val="FFFFFF"/>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Gross in Millions</a:t>
                      </a:r>
                      <a:endParaRPr b="1" i="0" sz="1100" u="none" cap="none" strike="noStrike">
                        <a:solidFill>
                          <a:srgbClr val="FFFFFF"/>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Profits in Millions</a:t>
                      </a:r>
                      <a:endParaRPr b="1" i="0" sz="1100" u="none" cap="none" strike="noStrike">
                        <a:solidFill>
                          <a:srgbClr val="FFFFFF"/>
                        </a:solidFill>
                        <a:latin typeface="Calibri"/>
                        <a:ea typeface="Calibri"/>
                        <a:cs typeface="Calibri"/>
                        <a:sym typeface="Calibri"/>
                      </a:endParaRPr>
                    </a:p>
                  </a:txBody>
                  <a:tcPr marT="7625" marB="0" marR="7625" marL="7625" anchor="b">
                    <a:solidFill>
                      <a:srgbClr val="FFC000"/>
                    </a:solidFill>
                  </a:tcPr>
                </a:tc>
              </a:tr>
              <a:tr h="182875">
                <a:tc>
                  <a:txBody>
                    <a:bodyPr/>
                    <a:lstStyle/>
                    <a:p>
                      <a:pPr indent="0" lvl="0" marL="0" marR="0" rtl="0" algn="ctr">
                        <a:spcBef>
                          <a:spcPts val="0"/>
                        </a:spcBef>
                        <a:spcAft>
                          <a:spcPts val="0"/>
                        </a:spcAft>
                        <a:buNone/>
                      </a:pPr>
                      <a:r>
                        <a:rPr lang="en-IN" sz="1100" u="none" cap="none" strike="noStrike"/>
                        <a:t>Avatar </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$237.00</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$760.51</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$523.51</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r>
              <a:tr h="182875">
                <a:tc>
                  <a:txBody>
                    <a:bodyPr/>
                    <a:lstStyle/>
                    <a:p>
                      <a:pPr indent="0" lvl="0" marL="0" marR="0" rtl="0" algn="ctr">
                        <a:spcBef>
                          <a:spcPts val="0"/>
                        </a:spcBef>
                        <a:spcAft>
                          <a:spcPts val="0"/>
                        </a:spcAft>
                        <a:buNone/>
                      </a:pPr>
                      <a:r>
                        <a:rPr lang="en-IN" sz="1100" u="none" cap="none" strike="noStrike"/>
                        <a:t>Jurassic World </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$150.00</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$652.18</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$502.18</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r>
              <a:tr h="182875">
                <a:tc>
                  <a:txBody>
                    <a:bodyPr/>
                    <a:lstStyle/>
                    <a:p>
                      <a:pPr indent="0" lvl="0" marL="0" marR="0" rtl="0" algn="ctr">
                        <a:spcBef>
                          <a:spcPts val="0"/>
                        </a:spcBef>
                        <a:spcAft>
                          <a:spcPts val="0"/>
                        </a:spcAft>
                        <a:buNone/>
                      </a:pPr>
                      <a:r>
                        <a:rPr lang="en-IN" sz="1100" u="none" cap="none" strike="noStrike"/>
                        <a:t>Titanic </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$200.00</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$658.67</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$458.67</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r>
              <a:tr h="182875">
                <a:tc>
                  <a:txBody>
                    <a:bodyPr/>
                    <a:lstStyle/>
                    <a:p>
                      <a:pPr indent="0" lvl="0" marL="0" marR="0" rtl="0" algn="ctr">
                        <a:spcBef>
                          <a:spcPts val="0"/>
                        </a:spcBef>
                        <a:spcAft>
                          <a:spcPts val="0"/>
                        </a:spcAft>
                        <a:buNone/>
                      </a:pPr>
                      <a:r>
                        <a:rPr lang="en-IN" sz="1100" u="none" cap="none" strike="noStrike"/>
                        <a:t>Star Wars: Episode IV - A New Hope </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$11.00</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$460.94</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$449.94</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r>
              <a:tr h="182875">
                <a:tc>
                  <a:txBody>
                    <a:bodyPr/>
                    <a:lstStyle/>
                    <a:p>
                      <a:pPr indent="0" lvl="0" marL="0" marR="0" rtl="0" algn="ctr">
                        <a:spcBef>
                          <a:spcPts val="0"/>
                        </a:spcBef>
                        <a:spcAft>
                          <a:spcPts val="0"/>
                        </a:spcAft>
                        <a:buNone/>
                      </a:pPr>
                      <a:r>
                        <a:rPr lang="en-IN" sz="1100" u="none" cap="none" strike="noStrike"/>
                        <a:t>E.T. the Extra-Terrestrial </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$10.50</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$434.95</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$424.45</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r>
              <a:tr h="182875">
                <a:tc>
                  <a:txBody>
                    <a:bodyPr/>
                    <a:lstStyle/>
                    <a:p>
                      <a:pPr indent="0" lvl="0" marL="0" marR="0" rtl="0" algn="ctr">
                        <a:spcBef>
                          <a:spcPts val="0"/>
                        </a:spcBef>
                        <a:spcAft>
                          <a:spcPts val="0"/>
                        </a:spcAft>
                        <a:buNone/>
                      </a:pPr>
                      <a:r>
                        <a:rPr lang="en-IN" sz="1100" u="none" cap="none" strike="noStrike"/>
                        <a:t>The Avengers </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$220.00</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$623.28</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$403.28</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r>
              <a:tr h="182875">
                <a:tc>
                  <a:txBody>
                    <a:bodyPr/>
                    <a:lstStyle/>
                    <a:p>
                      <a:pPr indent="0" lvl="0" marL="0" marR="0" rtl="0" algn="ctr">
                        <a:spcBef>
                          <a:spcPts val="0"/>
                        </a:spcBef>
                        <a:spcAft>
                          <a:spcPts val="0"/>
                        </a:spcAft>
                        <a:buNone/>
                      </a:pPr>
                      <a:r>
                        <a:rPr lang="en-IN" sz="1100" u="none" cap="none" strike="noStrike"/>
                        <a:t>The Lion King </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$45.00</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$422.78</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$377.78</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r>
              <a:tr h="182875">
                <a:tc>
                  <a:txBody>
                    <a:bodyPr/>
                    <a:lstStyle/>
                    <a:p>
                      <a:pPr indent="0" lvl="0" marL="0" marR="0" rtl="0" algn="ctr">
                        <a:spcBef>
                          <a:spcPts val="0"/>
                        </a:spcBef>
                        <a:spcAft>
                          <a:spcPts val="0"/>
                        </a:spcAft>
                        <a:buNone/>
                      </a:pPr>
                      <a:r>
                        <a:rPr lang="en-IN" sz="1100" u="none" cap="none" strike="noStrike"/>
                        <a:t>Star Wars: Episode I - The Phantom Menace </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$115.00</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$474.54</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$359.54</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r>
              <a:tr h="182875">
                <a:tc>
                  <a:txBody>
                    <a:bodyPr/>
                    <a:lstStyle/>
                    <a:p>
                      <a:pPr indent="0" lvl="0" marL="0" marR="0" rtl="0" algn="ctr">
                        <a:spcBef>
                          <a:spcPts val="0"/>
                        </a:spcBef>
                        <a:spcAft>
                          <a:spcPts val="0"/>
                        </a:spcAft>
                        <a:buNone/>
                      </a:pPr>
                      <a:r>
                        <a:rPr lang="en-IN" sz="1100" u="none" cap="none" strike="noStrike"/>
                        <a:t>The Dark Knight </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$185.00</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$533.32</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$348.32</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r>
              <a:tr h="182875">
                <a:tc>
                  <a:txBody>
                    <a:bodyPr/>
                    <a:lstStyle/>
                    <a:p>
                      <a:pPr indent="0" lvl="0" marL="0" marR="0" rtl="0" algn="ctr">
                        <a:spcBef>
                          <a:spcPts val="0"/>
                        </a:spcBef>
                        <a:spcAft>
                          <a:spcPts val="0"/>
                        </a:spcAft>
                        <a:buNone/>
                      </a:pPr>
                      <a:r>
                        <a:rPr lang="en-IN" sz="1100" u="none" cap="none" strike="noStrike"/>
                        <a:t>The Hunger Games </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$78.00</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$408.00</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c>
                  <a:txBody>
                    <a:bodyPr/>
                    <a:lstStyle/>
                    <a:p>
                      <a:pPr indent="0" lvl="0" marL="0" marR="0" rtl="0" algn="ctr">
                        <a:spcBef>
                          <a:spcPts val="0"/>
                        </a:spcBef>
                        <a:spcAft>
                          <a:spcPts val="0"/>
                        </a:spcAft>
                        <a:buNone/>
                      </a:pPr>
                      <a:r>
                        <a:rPr lang="en-IN" sz="1100" u="none" cap="none" strike="noStrike"/>
                        <a:t>$330.00</a:t>
                      </a:r>
                      <a:endParaRPr b="0" i="0" sz="1100" u="none" cap="none" strike="noStrike">
                        <a:solidFill>
                          <a:srgbClr val="000000"/>
                        </a:solidFill>
                        <a:latin typeface="Calibri"/>
                        <a:ea typeface="Calibri"/>
                        <a:cs typeface="Calibri"/>
                        <a:sym typeface="Calibri"/>
                      </a:endParaRPr>
                    </a:p>
                  </a:txBody>
                  <a:tcPr marT="7625" marB="0" marR="7625" marL="7625" anchor="b">
                    <a:solidFill>
                      <a:srgbClr val="FFC000"/>
                    </a:solidFill>
                  </a:tcPr>
                </a:tc>
              </a:tr>
            </a:tbl>
          </a:graphicData>
        </a:graphic>
      </p:graphicFrame>
      <p:graphicFrame>
        <p:nvGraphicFramePr>
          <p:cNvPr id="235" name="Google Shape;235;p33"/>
          <p:cNvGraphicFramePr/>
          <p:nvPr/>
        </p:nvGraphicFramePr>
        <p:xfrm>
          <a:off x="8479766" y="3761117"/>
          <a:ext cx="3000000" cy="3000000"/>
        </p:xfrm>
        <a:graphic>
          <a:graphicData uri="http://schemas.openxmlformats.org/drawingml/2006/table">
            <a:tbl>
              <a:tblPr>
                <a:noFill/>
                <a:tableStyleId>{4DC12817-F6E9-496B-B8A2-C0885562E467}</a:tableStyleId>
              </a:tblPr>
              <a:tblGrid>
                <a:gridCol w="3131400"/>
              </a:tblGrid>
              <a:tr h="213850">
                <a:tc>
                  <a:txBody>
                    <a:bodyPr/>
                    <a:lstStyle/>
                    <a:p>
                      <a:pPr indent="0" lvl="0" marL="0" marR="0" rtl="0" algn="ctr">
                        <a:spcBef>
                          <a:spcPts val="0"/>
                        </a:spcBef>
                        <a:spcAft>
                          <a:spcPts val="0"/>
                        </a:spcAft>
                        <a:buNone/>
                      </a:pPr>
                      <a:r>
                        <a:rPr b="1" lang="en-IN" sz="1100" u="none" cap="none" strike="noStrike"/>
                        <a:t>Correlation Coefficient</a:t>
                      </a:r>
                      <a:endParaRPr b="1" i="0" sz="1100" u="none" cap="none" strike="noStrike">
                        <a:solidFill>
                          <a:srgbClr val="000000"/>
                        </a:solidFill>
                        <a:latin typeface="Calibri"/>
                        <a:ea typeface="Calibri"/>
                        <a:cs typeface="Calibri"/>
                        <a:sym typeface="Calibri"/>
                      </a:endParaRPr>
                    </a:p>
                  </a:txBody>
                  <a:tcPr marT="7625" marB="0" marR="7625" marL="7625" anchor="b"/>
                </a:tc>
              </a:tr>
              <a:tr h="223150">
                <a:tc>
                  <a:txBody>
                    <a:bodyPr/>
                    <a:lstStyle/>
                    <a:p>
                      <a:pPr indent="0" lvl="0" marL="0" marR="0" rtl="0" algn="ctr">
                        <a:spcBef>
                          <a:spcPts val="0"/>
                        </a:spcBef>
                        <a:spcAft>
                          <a:spcPts val="0"/>
                        </a:spcAft>
                        <a:buNone/>
                      </a:pPr>
                      <a:r>
                        <a:rPr b="1" lang="en-IN" sz="1100" u="none" cap="none" strike="noStrike"/>
                        <a:t>0.100823531</a:t>
                      </a:r>
                      <a:endParaRPr b="1" i="0" sz="1100" u="none" cap="none" strike="noStrike">
                        <a:solidFill>
                          <a:srgbClr val="000000"/>
                        </a:solidFill>
                        <a:latin typeface="Calibri"/>
                        <a:ea typeface="Calibri"/>
                        <a:cs typeface="Calibri"/>
                        <a:sym typeface="Calibri"/>
                      </a:endParaRPr>
                    </a:p>
                  </a:txBody>
                  <a:tcPr marT="7625" marB="0" marR="7625" marL="7625" anchor="b"/>
                </a:tc>
              </a:tr>
              <a:tr h="223150">
                <a:tc>
                  <a:txBody>
                    <a:bodyPr/>
                    <a:lstStyle/>
                    <a:p>
                      <a:pPr indent="0" lvl="0" marL="0" marR="0" rtl="0" algn="ctr">
                        <a:spcBef>
                          <a:spcPts val="0"/>
                        </a:spcBef>
                        <a:spcAft>
                          <a:spcPts val="0"/>
                        </a:spcAft>
                        <a:buNone/>
                      </a:pPr>
                      <a:r>
                        <a:t/>
                      </a:r>
                      <a:endParaRPr b="1" i="0" sz="1100" u="none" cap="none" strike="noStrike">
                        <a:solidFill>
                          <a:srgbClr val="000000"/>
                        </a:solidFill>
                        <a:latin typeface="Calibri"/>
                        <a:ea typeface="Calibri"/>
                        <a:cs typeface="Calibri"/>
                        <a:sym typeface="Calibri"/>
                      </a:endParaRPr>
                    </a:p>
                  </a:txBody>
                  <a:tcPr marT="7625" marB="0" marR="7625" marL="7625" anchor="b"/>
                </a:tc>
              </a:tr>
              <a:tr h="223150">
                <a:tc>
                  <a:txBody>
                    <a:bodyPr/>
                    <a:lstStyle/>
                    <a:p>
                      <a:pPr indent="0" lvl="0" marL="0" marR="0" rtl="0" algn="ctr">
                        <a:spcBef>
                          <a:spcPts val="0"/>
                        </a:spcBef>
                        <a:spcAft>
                          <a:spcPts val="0"/>
                        </a:spcAft>
                        <a:buNone/>
                      </a:pPr>
                      <a:r>
                        <a:t/>
                      </a:r>
                      <a:endParaRPr b="1" i="0" sz="1100" u="none" cap="none" strike="noStrike">
                        <a:solidFill>
                          <a:srgbClr val="000000"/>
                        </a:solidFill>
                        <a:latin typeface="Calibri"/>
                        <a:ea typeface="Calibri"/>
                        <a:cs typeface="Calibri"/>
                        <a:sym typeface="Calibri"/>
                      </a:endParaRPr>
                    </a:p>
                  </a:txBody>
                  <a:tcPr marT="7625" marB="0" marR="7625" marL="7625" anchor="b"/>
                </a:tc>
              </a:tr>
              <a:tr h="223150">
                <a:tc>
                  <a:txBody>
                    <a:bodyPr/>
                    <a:lstStyle/>
                    <a:p>
                      <a:pPr indent="0" lvl="0" marL="0" marR="0" rtl="0" algn="ctr">
                        <a:spcBef>
                          <a:spcPts val="0"/>
                        </a:spcBef>
                        <a:spcAft>
                          <a:spcPts val="0"/>
                        </a:spcAft>
                        <a:buNone/>
                      </a:pPr>
                      <a:r>
                        <a:rPr b="1" lang="en-IN" sz="1100" u="none" cap="none" strike="noStrike"/>
                        <a:t>Maximum Gross Profitable Movie</a:t>
                      </a:r>
                      <a:endParaRPr b="1" i="0" sz="1100" u="none" cap="none" strike="noStrike">
                        <a:solidFill>
                          <a:srgbClr val="000000"/>
                        </a:solidFill>
                        <a:latin typeface="Calibri"/>
                        <a:ea typeface="Calibri"/>
                        <a:cs typeface="Calibri"/>
                        <a:sym typeface="Calibri"/>
                      </a:endParaRPr>
                    </a:p>
                  </a:txBody>
                  <a:tcPr marT="7625" marB="0" marR="7625" marL="7625" anchor="b"/>
                </a:tc>
              </a:tr>
              <a:tr h="223150">
                <a:tc>
                  <a:txBody>
                    <a:bodyPr/>
                    <a:lstStyle/>
                    <a:p>
                      <a:pPr indent="0" lvl="0" marL="0" marR="0" rtl="0" algn="ctr">
                        <a:spcBef>
                          <a:spcPts val="0"/>
                        </a:spcBef>
                        <a:spcAft>
                          <a:spcPts val="0"/>
                        </a:spcAft>
                        <a:buNone/>
                      </a:pPr>
                      <a:r>
                        <a:rPr b="1" lang="en-IN" sz="1100" u="none" cap="none" strike="noStrike"/>
                        <a:t>$523.51</a:t>
                      </a:r>
                      <a:endParaRPr b="1" i="0" sz="1100" u="none" cap="none" strike="noStrike">
                        <a:solidFill>
                          <a:srgbClr val="000000"/>
                        </a:solidFill>
                        <a:latin typeface="Calibri"/>
                        <a:ea typeface="Calibri"/>
                        <a:cs typeface="Calibri"/>
                        <a:sym typeface="Calibri"/>
                      </a:endParaRPr>
                    </a:p>
                  </a:txBody>
                  <a:tcPr marT="7625" marB="0" marR="7625" marL="7625" anchor="b"/>
                </a:tc>
              </a:tr>
              <a:tr h="223150">
                <a:tc>
                  <a:txBody>
                    <a:bodyPr/>
                    <a:lstStyle/>
                    <a:p>
                      <a:pPr indent="0" lvl="0" marL="0" marR="0" rtl="0" algn="ctr">
                        <a:spcBef>
                          <a:spcPts val="0"/>
                        </a:spcBef>
                        <a:spcAft>
                          <a:spcPts val="0"/>
                        </a:spcAft>
                        <a:buNone/>
                      </a:pPr>
                      <a:r>
                        <a:rPr b="1" lang="en-IN" sz="1100" u="none" cap="none" strike="noStrike"/>
                        <a:t>Million USD</a:t>
                      </a:r>
                      <a:endParaRPr b="1" i="0" sz="1100" u="none" cap="none" strike="noStrike">
                        <a:solidFill>
                          <a:srgbClr val="000000"/>
                        </a:solidFill>
                        <a:latin typeface="Calibri"/>
                        <a:ea typeface="Calibri"/>
                        <a:cs typeface="Calibri"/>
                        <a:sym typeface="Calibri"/>
                      </a:endParaRPr>
                    </a:p>
                  </a:txBody>
                  <a:tcPr marT="7625" marB="0" marR="7625" marL="7625" anchor="b"/>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orbel"/>
              <a:buNone/>
            </a:pPr>
            <a:r>
              <a:rPr lang="en-IN">
                <a:solidFill>
                  <a:schemeClr val="dk1"/>
                </a:solidFill>
                <a:highlight>
                  <a:srgbClr val="FFFF00"/>
                </a:highlight>
              </a:rPr>
              <a:t>Results</a:t>
            </a:r>
            <a:endParaRPr>
              <a:solidFill>
                <a:schemeClr val="dk1"/>
              </a:solidFill>
              <a:highlight>
                <a:srgbClr val="FFFF00"/>
              </a:highlight>
            </a:endParaRPr>
          </a:p>
        </p:txBody>
      </p:sp>
      <p:sp>
        <p:nvSpPr>
          <p:cNvPr id="241" name="Google Shape;241;p34"/>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EDEDED"/>
              </a:buClr>
              <a:buSzPts val="2800"/>
              <a:buChar char="•"/>
            </a:pPr>
            <a:r>
              <a:rPr b="1" lang="en-IN"/>
              <a:t>Through this project, I have gained a better understanding of data analysis and visualization techniques using Excel. It has helped me develop skills in cleaning and organizing data, identifying profitable movies, recognizing top directors, and exploring popular genres. By working on this project, I have gained practical experience in analyzing real-world data, extracting valuable insights, and presenting information effectively through charts and tables. It has improved my overall knowledge and proficiency in data analysis.</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nvSpPr>
        <p:spPr>
          <a:xfrm>
            <a:off x="3116292" y="872070"/>
            <a:ext cx="6094562"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6600">
                <a:solidFill>
                  <a:schemeClr val="dk1"/>
                </a:solidFill>
                <a:highlight>
                  <a:srgbClr val="FFFF00"/>
                </a:highlight>
                <a:latin typeface="Corbel"/>
                <a:ea typeface="Corbel"/>
                <a:cs typeface="Corbel"/>
                <a:sym typeface="Corbel"/>
              </a:rPr>
              <a:t>Thank You</a:t>
            </a:r>
            <a:endParaRPr/>
          </a:p>
        </p:txBody>
      </p:sp>
      <p:sp>
        <p:nvSpPr>
          <p:cNvPr id="247" name="Google Shape;247;p35"/>
          <p:cNvSpPr txBox="1"/>
          <p:nvPr/>
        </p:nvSpPr>
        <p:spPr>
          <a:xfrm>
            <a:off x="612475" y="5020574"/>
            <a:ext cx="19319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u="sng">
                <a:solidFill>
                  <a:schemeClr val="hlink"/>
                </a:solidFill>
                <a:latin typeface="Corbel"/>
                <a:ea typeface="Corbel"/>
                <a:cs typeface="Corbel"/>
                <a:sym typeface="Corbel"/>
                <a:hlinkClick r:id="rId3"/>
              </a:rPr>
              <a:t>Video Presenation</a:t>
            </a:r>
            <a:endParaRPr sz="1800">
              <a:solidFill>
                <a:schemeClr val="lt1"/>
              </a:solidFill>
              <a:latin typeface="Corbel"/>
              <a:ea typeface="Corbel"/>
              <a:cs typeface="Corbel"/>
              <a:sym typeface="Corbel"/>
            </a:endParaRPr>
          </a:p>
        </p:txBody>
      </p:sp>
      <p:sp>
        <p:nvSpPr>
          <p:cNvPr id="248" name="Google Shape;248;p35"/>
          <p:cNvSpPr txBox="1"/>
          <p:nvPr/>
        </p:nvSpPr>
        <p:spPr>
          <a:xfrm>
            <a:off x="8167244" y="5020574"/>
            <a:ext cx="341228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sng">
                <a:solidFill>
                  <a:schemeClr val="hlink"/>
                </a:solidFill>
                <a:latin typeface="Manrope"/>
                <a:ea typeface="Manrope"/>
                <a:cs typeface="Manrope"/>
                <a:sym typeface="Manrope"/>
                <a:hlinkClick r:id="rId4"/>
              </a:rPr>
              <a:t>IMDb Data Analysis Raj Worksheet</a:t>
            </a:r>
            <a:endParaRPr b="0" i="0" sz="1800">
              <a:solidFill>
                <a:schemeClr val="lt1"/>
              </a:solidFill>
              <a:latin typeface="Manrope"/>
              <a:ea typeface="Manrope"/>
              <a:cs typeface="Manrope"/>
              <a:sym typeface="Manrope"/>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49" name="Google Shape;249;p35"/>
          <p:cNvSpPr txBox="1"/>
          <p:nvPr/>
        </p:nvSpPr>
        <p:spPr>
          <a:xfrm>
            <a:off x="8872720" y="2846717"/>
            <a:ext cx="20013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u="sng">
                <a:solidFill>
                  <a:schemeClr val="hlink"/>
                </a:solidFill>
                <a:latin typeface="Corbel"/>
                <a:ea typeface="Corbel"/>
                <a:cs typeface="Corbel"/>
                <a:sym typeface="Corbel"/>
                <a:hlinkClick r:id="rId5"/>
              </a:rPr>
              <a:t>Linkedin ID</a:t>
            </a:r>
            <a:endParaRPr sz="1800">
              <a:solidFill>
                <a:schemeClr val="lt1"/>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838200" y="14092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Arial"/>
              <a:buNone/>
            </a:pPr>
            <a:r>
              <a:rPr b="1" lang="en-IN">
                <a:solidFill>
                  <a:schemeClr val="dk1"/>
                </a:solidFill>
                <a:highlight>
                  <a:srgbClr val="FFFF00"/>
                </a:highlight>
                <a:latin typeface="Arial"/>
                <a:ea typeface="Arial"/>
                <a:cs typeface="Arial"/>
                <a:sym typeface="Arial"/>
              </a:rPr>
              <a:t>Project Description</a:t>
            </a:r>
            <a:endParaRPr b="1">
              <a:solidFill>
                <a:schemeClr val="dk1"/>
              </a:solidFill>
              <a:highlight>
                <a:srgbClr val="FFFF00"/>
              </a:highlight>
              <a:latin typeface="Arial"/>
              <a:ea typeface="Arial"/>
              <a:cs typeface="Arial"/>
              <a:sym typeface="Arial"/>
            </a:endParaRPr>
          </a:p>
        </p:txBody>
      </p:sp>
      <p:sp>
        <p:nvSpPr>
          <p:cNvPr id="145" name="Google Shape;145;p20"/>
          <p:cNvSpPr txBox="1"/>
          <p:nvPr>
            <p:ph idx="1" type="body"/>
          </p:nvPr>
        </p:nvSpPr>
        <p:spPr>
          <a:xfrm>
            <a:off x="904340" y="1595887"/>
            <a:ext cx="10233800" cy="435634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200"/>
              <a:buFont typeface="Arial"/>
              <a:buChar char="•"/>
            </a:pPr>
            <a:r>
              <a:rPr b="0" i="0" lang="en-IN" sz="2200">
                <a:solidFill>
                  <a:schemeClr val="lt1"/>
                </a:solidFill>
                <a:latin typeface="Arial"/>
                <a:ea typeface="Arial"/>
                <a:cs typeface="Arial"/>
                <a:sym typeface="Arial"/>
              </a:rPr>
              <a:t>IMDb, short for Internet Movie Database, stands as a comprehensive website housing an extensive collection of movies, web-series, TV shows, and more. It serves as a platform where users rate their watched content on a scale of 1 to 10 stars, facilitating others in gauging the quality of a movie.</a:t>
            </a:r>
            <a:endParaRPr/>
          </a:p>
          <a:p>
            <a:pPr indent="-228600" lvl="0" marL="228600" rtl="0" algn="l">
              <a:lnSpc>
                <a:spcPct val="90000"/>
              </a:lnSpc>
              <a:spcBef>
                <a:spcPts val="1000"/>
              </a:spcBef>
              <a:spcAft>
                <a:spcPts val="0"/>
              </a:spcAft>
              <a:buClr>
                <a:schemeClr val="lt1"/>
              </a:buClr>
              <a:buSzPts val="2200"/>
              <a:buFont typeface="Arial"/>
              <a:buChar char="•"/>
            </a:pPr>
            <a:r>
              <a:rPr b="0" i="0" lang="en-IN" sz="2200">
                <a:solidFill>
                  <a:schemeClr val="lt1"/>
                </a:solidFill>
                <a:latin typeface="Arial"/>
                <a:ea typeface="Arial"/>
                <a:cs typeface="Arial"/>
                <a:sym typeface="Arial"/>
              </a:rPr>
              <a:t>The primary goal of this project is to uncover correlations between various attributes of movies and their corresponding IMDb ratings. By doing so, we aim to provide actionable insights for stakeholders to optimize future movie projects.</a:t>
            </a:r>
            <a:endParaRPr/>
          </a:p>
          <a:p>
            <a:pPr indent="-228600" lvl="0" marL="228600" rtl="0" algn="l">
              <a:lnSpc>
                <a:spcPct val="90000"/>
              </a:lnSpc>
              <a:spcBef>
                <a:spcPts val="1000"/>
              </a:spcBef>
              <a:spcAft>
                <a:spcPts val="0"/>
              </a:spcAft>
              <a:buClr>
                <a:schemeClr val="lt1"/>
              </a:buClr>
              <a:buSzPts val="2200"/>
              <a:buFont typeface="Arial"/>
              <a:buChar char="•"/>
            </a:pPr>
            <a:r>
              <a:rPr b="0" i="0" lang="en-IN" sz="2200">
                <a:solidFill>
                  <a:schemeClr val="lt1"/>
                </a:solidFill>
                <a:latin typeface="Arial"/>
                <a:ea typeface="Arial"/>
                <a:cs typeface="Arial"/>
                <a:sym typeface="Arial"/>
              </a:rPr>
              <a:t>Understanding the factors influencing IMDb ratings can guide stakeholders in making strategic decisions related to movie production, marketing, and distribution.</a:t>
            </a:r>
            <a:endParaRPr/>
          </a:p>
          <a:p>
            <a:pPr indent="-228600" lvl="0" marL="228600" rtl="0" algn="l">
              <a:lnSpc>
                <a:spcPct val="90000"/>
              </a:lnSpc>
              <a:spcBef>
                <a:spcPts val="1000"/>
              </a:spcBef>
              <a:spcAft>
                <a:spcPts val="0"/>
              </a:spcAft>
              <a:buClr>
                <a:schemeClr val="lt1"/>
              </a:buClr>
              <a:buSzPts val="2200"/>
              <a:buFont typeface="Arial"/>
              <a:buChar char="•"/>
            </a:pPr>
            <a:r>
              <a:rPr b="0" i="0" lang="en-IN" sz="2200">
                <a:solidFill>
                  <a:schemeClr val="lt1"/>
                </a:solidFill>
                <a:latin typeface="Arial"/>
                <a:ea typeface="Arial"/>
                <a:cs typeface="Arial"/>
                <a:sym typeface="Arial"/>
              </a:rPr>
              <a:t>By optimizing various aspects of movie projects based on data-driven insights, stakeholders can increase the likelihood of producing successful and well-received content.</a:t>
            </a:r>
            <a:endParaRPr b="0" i="0" sz="22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759124" y="146650"/>
            <a:ext cx="10453775" cy="106967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Arial"/>
              <a:buNone/>
            </a:pPr>
            <a:r>
              <a:rPr b="1" lang="en-IN">
                <a:solidFill>
                  <a:schemeClr val="dk1"/>
                </a:solidFill>
                <a:highlight>
                  <a:srgbClr val="FFFF00"/>
                </a:highlight>
                <a:latin typeface="Arial"/>
                <a:ea typeface="Arial"/>
                <a:cs typeface="Arial"/>
                <a:sym typeface="Arial"/>
              </a:rPr>
              <a:t>Project Approach</a:t>
            </a:r>
            <a:endParaRPr b="1">
              <a:solidFill>
                <a:schemeClr val="dk1"/>
              </a:solidFill>
              <a:highlight>
                <a:srgbClr val="FFFF00"/>
              </a:highlight>
              <a:latin typeface="Arial"/>
              <a:ea typeface="Arial"/>
              <a:cs typeface="Arial"/>
              <a:sym typeface="Arial"/>
            </a:endParaRPr>
          </a:p>
        </p:txBody>
      </p:sp>
      <p:sp>
        <p:nvSpPr>
          <p:cNvPr id="151" name="Google Shape;151;p21"/>
          <p:cNvSpPr txBox="1"/>
          <p:nvPr>
            <p:ph idx="1" type="body"/>
          </p:nvPr>
        </p:nvSpPr>
        <p:spPr>
          <a:xfrm>
            <a:off x="979100" y="1104181"/>
            <a:ext cx="10233799" cy="560717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EDEDED"/>
              </a:buClr>
              <a:buSzPts val="2800"/>
              <a:buNone/>
            </a:pPr>
            <a:r>
              <a:t/>
            </a:r>
            <a:endParaRPr/>
          </a:p>
          <a:p>
            <a:pPr indent="-228600" lvl="0" marL="228600" rtl="0" algn="l">
              <a:lnSpc>
                <a:spcPct val="90000"/>
              </a:lnSpc>
              <a:spcBef>
                <a:spcPts val="1000"/>
              </a:spcBef>
              <a:spcAft>
                <a:spcPts val="0"/>
              </a:spcAft>
              <a:buClr>
                <a:srgbClr val="F9F9F9"/>
              </a:buClr>
              <a:buSzPts val="2800"/>
              <a:buFont typeface="Arial"/>
              <a:buChar char="•"/>
            </a:pPr>
            <a:r>
              <a:rPr b="1" i="0" lang="en-IN">
                <a:solidFill>
                  <a:srgbClr val="F9F9F9"/>
                </a:solidFill>
                <a:latin typeface="Arial"/>
                <a:ea typeface="Arial"/>
                <a:cs typeface="Arial"/>
                <a:sym typeface="Arial"/>
              </a:rPr>
              <a:t>Assessment:</a:t>
            </a:r>
            <a:r>
              <a:rPr b="0" i="0" lang="en-IN">
                <a:solidFill>
                  <a:srgbClr val="F9F9F9"/>
                </a:solidFill>
                <a:latin typeface="Arial"/>
                <a:ea typeface="Arial"/>
                <a:cs typeface="Arial"/>
                <a:sym typeface="Arial"/>
              </a:rPr>
              <a:t> Careful examination of dataset to outline tasks.</a:t>
            </a:r>
            <a:endParaRPr/>
          </a:p>
          <a:p>
            <a:pPr indent="-228600" lvl="0" marL="228600" rtl="0" algn="l">
              <a:lnSpc>
                <a:spcPct val="90000"/>
              </a:lnSpc>
              <a:spcBef>
                <a:spcPts val="1000"/>
              </a:spcBef>
              <a:spcAft>
                <a:spcPts val="0"/>
              </a:spcAft>
              <a:buClr>
                <a:srgbClr val="F9F9F9"/>
              </a:buClr>
              <a:buSzPts val="2800"/>
              <a:buFont typeface="Arial"/>
              <a:buChar char="•"/>
            </a:pPr>
            <a:r>
              <a:rPr b="1" i="0" lang="en-IN">
                <a:solidFill>
                  <a:srgbClr val="F9F9F9"/>
                </a:solidFill>
                <a:latin typeface="Arial"/>
                <a:ea typeface="Arial"/>
                <a:cs typeface="Arial"/>
                <a:sym typeface="Arial"/>
              </a:rPr>
              <a:t>Data Cleansing:</a:t>
            </a:r>
            <a:r>
              <a:rPr b="0" i="0" lang="en-IN">
                <a:solidFill>
                  <a:srgbClr val="F9F9F9"/>
                </a:solidFill>
                <a:latin typeface="Arial"/>
                <a:ea typeface="Arial"/>
                <a:cs typeface="Arial"/>
                <a:sym typeface="Arial"/>
              </a:rPr>
              <a:t> Excel-based cleaning, removal of null values, and unnecessary columns.</a:t>
            </a:r>
            <a:endParaRPr/>
          </a:p>
          <a:p>
            <a:pPr indent="-228600" lvl="0" marL="228600" rtl="0" algn="l">
              <a:lnSpc>
                <a:spcPct val="90000"/>
              </a:lnSpc>
              <a:spcBef>
                <a:spcPts val="1000"/>
              </a:spcBef>
              <a:spcAft>
                <a:spcPts val="0"/>
              </a:spcAft>
              <a:buClr>
                <a:srgbClr val="F9F9F9"/>
              </a:buClr>
              <a:buSzPts val="2800"/>
              <a:buChar char="•"/>
            </a:pPr>
            <a:r>
              <a:rPr b="1" i="0" lang="en-IN">
                <a:solidFill>
                  <a:srgbClr val="F9F9F9"/>
                </a:solidFill>
                <a:latin typeface="Arial"/>
                <a:ea typeface="Arial"/>
                <a:cs typeface="Arial"/>
                <a:sym typeface="Arial"/>
              </a:rPr>
              <a:t>Genre Identification:</a:t>
            </a:r>
            <a:r>
              <a:rPr b="0" i="0" lang="en-IN">
                <a:solidFill>
                  <a:srgbClr val="F9F9F9"/>
                </a:solidFill>
                <a:latin typeface="Arial"/>
                <a:ea typeface="Arial"/>
                <a:cs typeface="Arial"/>
                <a:sym typeface="Arial"/>
              </a:rPr>
              <a:t> Popular genres identified through analysis.</a:t>
            </a:r>
            <a:endParaRPr/>
          </a:p>
          <a:p>
            <a:pPr indent="-228600" lvl="0" marL="228600" rtl="0" algn="l">
              <a:lnSpc>
                <a:spcPct val="90000"/>
              </a:lnSpc>
              <a:spcBef>
                <a:spcPts val="1000"/>
              </a:spcBef>
              <a:spcAft>
                <a:spcPts val="0"/>
              </a:spcAft>
              <a:buClr>
                <a:srgbClr val="F9F9F9"/>
              </a:buClr>
              <a:buSzPts val="2800"/>
              <a:buChar char="•"/>
            </a:pPr>
            <a:r>
              <a:rPr b="1" lang="en-IN">
                <a:solidFill>
                  <a:srgbClr val="F9F9F9"/>
                </a:solidFill>
                <a:latin typeface="Arial"/>
                <a:ea typeface="Arial"/>
                <a:cs typeface="Arial"/>
                <a:sym typeface="Arial"/>
              </a:rPr>
              <a:t>Movie Duration Analysis </a:t>
            </a:r>
            <a:r>
              <a:rPr lang="en-IN">
                <a:solidFill>
                  <a:srgbClr val="F9F9F9"/>
                </a:solidFill>
                <a:latin typeface="Arial"/>
                <a:ea typeface="Arial"/>
                <a:cs typeface="Arial"/>
                <a:sym typeface="Arial"/>
              </a:rPr>
              <a:t>: Calculated the Top Movies w.r.t Time and IMDb Ratings.</a:t>
            </a:r>
            <a:endParaRPr b="0" i="0">
              <a:solidFill>
                <a:srgbClr val="F9F9F9"/>
              </a:solidFill>
              <a:latin typeface="Arial"/>
              <a:ea typeface="Arial"/>
              <a:cs typeface="Arial"/>
              <a:sym typeface="Arial"/>
            </a:endParaRPr>
          </a:p>
          <a:p>
            <a:pPr indent="-228600" lvl="0" marL="228600" rtl="0" algn="l">
              <a:lnSpc>
                <a:spcPct val="90000"/>
              </a:lnSpc>
              <a:spcBef>
                <a:spcPts val="1000"/>
              </a:spcBef>
              <a:spcAft>
                <a:spcPts val="0"/>
              </a:spcAft>
              <a:buClr>
                <a:schemeClr val="lt1"/>
              </a:buClr>
              <a:buSzPts val="2800"/>
              <a:buChar char="•"/>
            </a:pPr>
            <a:r>
              <a:rPr b="1" i="0" lang="en-IN">
                <a:solidFill>
                  <a:schemeClr val="lt1"/>
                </a:solidFill>
                <a:latin typeface="Arial"/>
                <a:ea typeface="Arial"/>
                <a:cs typeface="Arial"/>
                <a:sym typeface="Arial"/>
              </a:rPr>
              <a:t>Langua</a:t>
            </a:r>
            <a:r>
              <a:rPr b="1" lang="en-IN">
                <a:solidFill>
                  <a:schemeClr val="lt1"/>
                </a:solidFill>
                <a:latin typeface="Arial"/>
                <a:ea typeface="Arial"/>
                <a:cs typeface="Arial"/>
                <a:sym typeface="Arial"/>
              </a:rPr>
              <a:t>ge Analysis </a:t>
            </a:r>
            <a:r>
              <a:rPr lang="en-IN">
                <a:solidFill>
                  <a:srgbClr val="F9F9F9"/>
                </a:solidFill>
                <a:latin typeface="Arial"/>
                <a:ea typeface="Arial"/>
                <a:cs typeface="Arial"/>
                <a:sym typeface="Arial"/>
              </a:rPr>
              <a:t>: Sorted the Top 5 Language according to No of Movies.</a:t>
            </a:r>
            <a:endParaRPr b="0" i="0">
              <a:solidFill>
                <a:srgbClr val="F9F9F9"/>
              </a:solidFill>
              <a:latin typeface="Arial"/>
              <a:ea typeface="Arial"/>
              <a:cs typeface="Arial"/>
              <a:sym typeface="Arial"/>
            </a:endParaRPr>
          </a:p>
          <a:p>
            <a:pPr indent="-228600" lvl="0" marL="228600" rtl="0" algn="l">
              <a:lnSpc>
                <a:spcPct val="90000"/>
              </a:lnSpc>
              <a:spcBef>
                <a:spcPts val="1000"/>
              </a:spcBef>
              <a:spcAft>
                <a:spcPts val="0"/>
              </a:spcAft>
              <a:buClr>
                <a:srgbClr val="F9F9F9"/>
              </a:buClr>
              <a:buSzPts val="2800"/>
              <a:buFont typeface="Arial"/>
              <a:buChar char="•"/>
            </a:pPr>
            <a:r>
              <a:rPr b="1" i="0" lang="en-IN">
                <a:solidFill>
                  <a:srgbClr val="F9F9F9"/>
                </a:solidFill>
                <a:latin typeface="Arial"/>
                <a:ea typeface="Arial"/>
                <a:cs typeface="Arial"/>
                <a:sym typeface="Arial"/>
              </a:rPr>
              <a:t>Profit Calculation:</a:t>
            </a:r>
            <a:r>
              <a:rPr b="0" i="0" lang="en-IN">
                <a:solidFill>
                  <a:srgbClr val="F9F9F9"/>
                </a:solidFill>
                <a:latin typeface="Arial"/>
                <a:ea typeface="Arial"/>
                <a:cs typeface="Arial"/>
                <a:sym typeface="Arial"/>
              </a:rPr>
              <a:t> Computation of profit for each movie, sorting by profit.</a:t>
            </a:r>
            <a:endParaRPr/>
          </a:p>
          <a:p>
            <a:pPr indent="-228600" lvl="0" marL="228600" rtl="0" algn="l">
              <a:lnSpc>
                <a:spcPct val="90000"/>
              </a:lnSpc>
              <a:spcBef>
                <a:spcPts val="1000"/>
              </a:spcBef>
              <a:spcAft>
                <a:spcPts val="0"/>
              </a:spcAft>
              <a:buClr>
                <a:srgbClr val="F9F9F9"/>
              </a:buClr>
              <a:buSzPts val="2800"/>
              <a:buFont typeface="Arial"/>
              <a:buChar char="•"/>
            </a:pPr>
            <a:r>
              <a:rPr b="1" i="0" lang="en-IN">
                <a:solidFill>
                  <a:srgbClr val="F9F9F9"/>
                </a:solidFill>
                <a:latin typeface="Arial"/>
                <a:ea typeface="Arial"/>
                <a:cs typeface="Arial"/>
                <a:sym typeface="Arial"/>
              </a:rPr>
              <a:t>Director Analysis:</a:t>
            </a:r>
            <a:r>
              <a:rPr b="0" i="0" lang="en-IN">
                <a:solidFill>
                  <a:srgbClr val="F9F9F9"/>
                </a:solidFill>
                <a:latin typeface="Arial"/>
                <a:ea typeface="Arial"/>
                <a:cs typeface="Arial"/>
                <a:sym typeface="Arial"/>
              </a:rPr>
              <a:t> Grouping data by director to determine top 10 with highest mean IMDb scores.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838200" y="270234"/>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orbel"/>
              <a:buNone/>
            </a:pPr>
            <a:r>
              <a:rPr b="1" lang="en-IN">
                <a:solidFill>
                  <a:schemeClr val="dk1"/>
                </a:solidFill>
                <a:highlight>
                  <a:srgbClr val="FFFF00"/>
                </a:highlight>
              </a:rPr>
              <a:t>Tech-Stack Used </a:t>
            </a:r>
            <a:endParaRPr b="1">
              <a:solidFill>
                <a:schemeClr val="dk1"/>
              </a:solidFill>
              <a:highlight>
                <a:srgbClr val="FFFF00"/>
              </a:highlight>
            </a:endParaRPr>
          </a:p>
        </p:txBody>
      </p:sp>
      <p:sp>
        <p:nvSpPr>
          <p:cNvPr id="157" name="Google Shape;157;p22"/>
          <p:cNvSpPr txBox="1"/>
          <p:nvPr>
            <p:ph idx="1" type="body"/>
          </p:nvPr>
        </p:nvSpPr>
        <p:spPr>
          <a:xfrm>
            <a:off x="979099" y="1690687"/>
            <a:ext cx="7897481" cy="44771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9F9F9"/>
              </a:buClr>
              <a:buSzPts val="2800"/>
              <a:buFont typeface="Arial"/>
              <a:buChar char="•"/>
            </a:pPr>
            <a:r>
              <a:rPr b="1" i="0" lang="en-IN">
                <a:solidFill>
                  <a:srgbClr val="F9F9F9"/>
                </a:solidFill>
                <a:latin typeface="Arial"/>
                <a:ea typeface="Arial"/>
                <a:cs typeface="Arial"/>
                <a:sym typeface="Arial"/>
              </a:rPr>
              <a:t>Microsoft Excel 2021:</a:t>
            </a:r>
            <a:r>
              <a:rPr b="0" i="0" lang="en-IN">
                <a:solidFill>
                  <a:srgbClr val="F9F9F9"/>
                </a:solidFill>
                <a:latin typeface="Arial"/>
                <a:ea typeface="Arial"/>
                <a:cs typeface="Arial"/>
                <a:sym typeface="Arial"/>
              </a:rPr>
              <a:t>Essential tool for data cleaning, analysis, and visualization.</a:t>
            </a:r>
            <a:endParaRPr/>
          </a:p>
          <a:p>
            <a:pPr indent="-228600" lvl="0" marL="228600" rtl="0" algn="l">
              <a:lnSpc>
                <a:spcPct val="90000"/>
              </a:lnSpc>
              <a:spcBef>
                <a:spcPts val="1000"/>
              </a:spcBef>
              <a:spcAft>
                <a:spcPts val="0"/>
              </a:spcAft>
              <a:buClr>
                <a:srgbClr val="F9F9F9"/>
              </a:buClr>
              <a:buSzPts val="2800"/>
              <a:buFont typeface="Arial"/>
              <a:buChar char="•"/>
            </a:pPr>
            <a:r>
              <a:rPr b="0" i="0" lang="en-IN">
                <a:solidFill>
                  <a:srgbClr val="F9F9F9"/>
                </a:solidFill>
                <a:latin typeface="Arial"/>
                <a:ea typeface="Arial"/>
                <a:cs typeface="Arial"/>
                <a:sym typeface="Arial"/>
              </a:rPr>
              <a:t>Sorting, filtering, and formula capabilities used for data cleansing and profit calculation.</a:t>
            </a:r>
            <a:endParaRPr/>
          </a:p>
          <a:p>
            <a:pPr indent="-228600" lvl="0" marL="228600" rtl="0" algn="l">
              <a:lnSpc>
                <a:spcPct val="90000"/>
              </a:lnSpc>
              <a:spcBef>
                <a:spcPts val="1000"/>
              </a:spcBef>
              <a:spcAft>
                <a:spcPts val="0"/>
              </a:spcAft>
              <a:buClr>
                <a:srgbClr val="F9F9F9"/>
              </a:buClr>
              <a:buSzPts val="2800"/>
              <a:buFont typeface="Arial"/>
              <a:buChar char="•"/>
            </a:pPr>
            <a:r>
              <a:rPr b="0" i="0" lang="en-IN">
                <a:solidFill>
                  <a:srgbClr val="F9F9F9"/>
                </a:solidFill>
                <a:latin typeface="Arial"/>
                <a:ea typeface="Arial"/>
                <a:cs typeface="Arial"/>
                <a:sym typeface="Arial"/>
              </a:rPr>
              <a:t>Functions employed for extracting top movies and grouping data.</a:t>
            </a:r>
            <a:endParaRPr/>
          </a:p>
          <a:p>
            <a:pPr indent="-228600" lvl="0" marL="228600" rtl="0" algn="l">
              <a:lnSpc>
                <a:spcPct val="90000"/>
              </a:lnSpc>
              <a:spcBef>
                <a:spcPts val="1000"/>
              </a:spcBef>
              <a:spcAft>
                <a:spcPts val="0"/>
              </a:spcAft>
              <a:buClr>
                <a:srgbClr val="F9F9F9"/>
              </a:buClr>
              <a:buSzPts val="2800"/>
              <a:buFont typeface="Arial"/>
              <a:buChar char="•"/>
            </a:pPr>
            <a:r>
              <a:rPr b="0" i="0" lang="en-IN">
                <a:solidFill>
                  <a:srgbClr val="F9F9F9"/>
                </a:solidFill>
                <a:latin typeface="Arial"/>
                <a:ea typeface="Arial"/>
                <a:cs typeface="Arial"/>
                <a:sym typeface="Arial"/>
              </a:rPr>
              <a:t>Charting features utilized for effective data visualization.</a:t>
            </a:r>
            <a:endParaRPr/>
          </a:p>
          <a:p>
            <a:pPr indent="-228600" lvl="0" marL="228600" rtl="0" algn="l">
              <a:lnSpc>
                <a:spcPct val="90000"/>
              </a:lnSpc>
              <a:spcBef>
                <a:spcPts val="1000"/>
              </a:spcBef>
              <a:spcAft>
                <a:spcPts val="0"/>
              </a:spcAft>
              <a:buClr>
                <a:srgbClr val="F9F9F9"/>
              </a:buClr>
              <a:buSzPts val="2800"/>
              <a:buFont typeface="Arial"/>
              <a:buChar char="•"/>
            </a:pPr>
            <a:r>
              <a:rPr b="0" i="0" lang="en-IN">
                <a:solidFill>
                  <a:srgbClr val="F9F9F9"/>
                </a:solidFill>
                <a:latin typeface="Arial"/>
                <a:ea typeface="Arial"/>
                <a:cs typeface="Arial"/>
                <a:sym typeface="Arial"/>
              </a:rPr>
              <a:t>User-friendly interface and diverse functionalities made it the ideal choice for the project.</a:t>
            </a:r>
            <a:endParaRPr/>
          </a:p>
        </p:txBody>
      </p:sp>
      <p:pic>
        <p:nvPicPr>
          <p:cNvPr id="158" name="Google Shape;158;p22"/>
          <p:cNvPicPr preferRelativeResize="0"/>
          <p:nvPr/>
        </p:nvPicPr>
        <p:blipFill rotWithShape="1">
          <a:blip r:embed="rId3">
            <a:alphaModFix/>
          </a:blip>
          <a:srcRect b="0" l="0" r="0" t="0"/>
          <a:stretch/>
        </p:blipFill>
        <p:spPr>
          <a:xfrm>
            <a:off x="9250396" y="480306"/>
            <a:ext cx="2593674" cy="24207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317739" y="249576"/>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orbel"/>
              <a:buNone/>
            </a:pPr>
            <a:r>
              <a:rPr b="1" lang="en-IN">
                <a:solidFill>
                  <a:schemeClr val="dk1"/>
                </a:solidFill>
                <a:highlight>
                  <a:srgbClr val="FFFF00"/>
                </a:highlight>
              </a:rPr>
              <a:t>Insights</a:t>
            </a:r>
            <a:endParaRPr b="1">
              <a:solidFill>
                <a:schemeClr val="dk1"/>
              </a:solidFill>
              <a:highlight>
                <a:srgbClr val="FFFF00"/>
              </a:highlight>
            </a:endParaRPr>
          </a:p>
        </p:txBody>
      </p:sp>
      <p:sp>
        <p:nvSpPr>
          <p:cNvPr id="164" name="Google Shape;164;p23"/>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EDEDED"/>
              </a:buClr>
              <a:buSzPts val="2800"/>
              <a:buChar char="•"/>
            </a:pPr>
            <a:r>
              <a:rPr lang="en-IN"/>
              <a:t>Task  1 – Data Cleaning</a:t>
            </a:r>
            <a:endParaRPr/>
          </a:p>
          <a:p>
            <a:pPr indent="-50800" lvl="0" marL="228600" rtl="0" algn="l">
              <a:lnSpc>
                <a:spcPct val="90000"/>
              </a:lnSpc>
              <a:spcBef>
                <a:spcPts val="1000"/>
              </a:spcBef>
              <a:spcAft>
                <a:spcPts val="0"/>
              </a:spcAft>
              <a:buClr>
                <a:srgbClr val="EDEDED"/>
              </a:buClr>
              <a:buSzPts val="2800"/>
              <a:buNone/>
            </a:pPr>
            <a:r>
              <a:t/>
            </a:r>
            <a:endParaRPr/>
          </a:p>
        </p:txBody>
      </p:sp>
      <p:pic>
        <p:nvPicPr>
          <p:cNvPr id="165" name="Google Shape;165;p23"/>
          <p:cNvPicPr preferRelativeResize="0"/>
          <p:nvPr/>
        </p:nvPicPr>
        <p:blipFill rotWithShape="1">
          <a:blip r:embed="rId3">
            <a:alphaModFix/>
          </a:blip>
          <a:srcRect b="0" l="0" r="0" t="0"/>
          <a:stretch/>
        </p:blipFill>
        <p:spPr>
          <a:xfrm>
            <a:off x="6740106" y="651634"/>
            <a:ext cx="5451894" cy="3066690"/>
          </a:xfrm>
          <a:prstGeom prst="rect">
            <a:avLst/>
          </a:prstGeom>
          <a:noFill/>
          <a:ln>
            <a:noFill/>
          </a:ln>
        </p:spPr>
      </p:pic>
      <p:pic>
        <p:nvPicPr>
          <p:cNvPr id="166" name="Google Shape;166;p23"/>
          <p:cNvPicPr preferRelativeResize="0"/>
          <p:nvPr/>
        </p:nvPicPr>
        <p:blipFill rotWithShape="1">
          <a:blip r:embed="rId4">
            <a:alphaModFix/>
          </a:blip>
          <a:srcRect b="0" l="0" r="0" t="0"/>
          <a:stretch/>
        </p:blipFill>
        <p:spPr>
          <a:xfrm>
            <a:off x="439948" y="2794819"/>
            <a:ext cx="6226514" cy="3498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838200" y="27023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Manrope"/>
              <a:buNone/>
            </a:pPr>
            <a:r>
              <a:rPr b="1" i="0" lang="en-IN">
                <a:solidFill>
                  <a:schemeClr val="dk1"/>
                </a:solidFill>
                <a:highlight>
                  <a:srgbClr val="FFFF00"/>
                </a:highlight>
                <a:latin typeface="Manrope"/>
                <a:ea typeface="Manrope"/>
                <a:cs typeface="Manrope"/>
                <a:sym typeface="Manrope"/>
              </a:rPr>
              <a:t>Data Analytics Tasks:</a:t>
            </a:r>
            <a:endParaRPr>
              <a:solidFill>
                <a:schemeClr val="dk1"/>
              </a:solidFill>
              <a:highlight>
                <a:srgbClr val="FFFF00"/>
              </a:highlight>
            </a:endParaRPr>
          </a:p>
        </p:txBody>
      </p:sp>
      <p:sp>
        <p:nvSpPr>
          <p:cNvPr id="172" name="Google Shape;172;p24"/>
          <p:cNvSpPr txBox="1"/>
          <p:nvPr>
            <p:ph idx="1" type="body"/>
          </p:nvPr>
        </p:nvSpPr>
        <p:spPr>
          <a:xfrm>
            <a:off x="1059615" y="1509445"/>
            <a:ext cx="10233800" cy="47533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rPr b="1" i="0" lang="en-IN">
                <a:solidFill>
                  <a:schemeClr val="lt1"/>
                </a:solidFill>
                <a:latin typeface="Manrope"/>
                <a:ea typeface="Manrope"/>
                <a:cs typeface="Manrope"/>
                <a:sym typeface="Manrope"/>
              </a:rPr>
              <a:t>A. Movie Genre Analysis:</a:t>
            </a:r>
            <a:r>
              <a:rPr b="0" i="0" lang="en-IN">
                <a:solidFill>
                  <a:schemeClr val="lt1"/>
                </a:solidFill>
                <a:latin typeface="Manrope"/>
                <a:ea typeface="Manrope"/>
                <a:cs typeface="Manrope"/>
                <a:sym typeface="Manrope"/>
              </a:rPr>
              <a:t> Analyze the distribution of movie genres and their impact on the IMDB score.</a:t>
            </a:r>
            <a:endParaRPr/>
          </a:p>
          <a:p>
            <a:pPr indent="0" lvl="0" marL="0" rtl="0" algn="l">
              <a:lnSpc>
                <a:spcPct val="90000"/>
              </a:lnSpc>
              <a:spcBef>
                <a:spcPts val="1000"/>
              </a:spcBef>
              <a:spcAft>
                <a:spcPts val="0"/>
              </a:spcAft>
              <a:buClr>
                <a:schemeClr val="lt1"/>
              </a:buClr>
              <a:buSzPts val="2800"/>
              <a:buNone/>
            </a:pPr>
            <a:r>
              <a:rPr b="1" i="0" lang="en-IN">
                <a:solidFill>
                  <a:schemeClr val="lt1"/>
                </a:solidFill>
                <a:latin typeface="Manrope"/>
                <a:ea typeface="Manrope"/>
                <a:cs typeface="Manrope"/>
                <a:sym typeface="Manrope"/>
              </a:rPr>
              <a:t>Task:</a:t>
            </a:r>
            <a:r>
              <a:rPr b="0" i="0" lang="en-IN">
                <a:solidFill>
                  <a:schemeClr val="lt1"/>
                </a:solidFill>
                <a:latin typeface="Manrope"/>
                <a:ea typeface="Manrope"/>
                <a:cs typeface="Manrope"/>
                <a:sym typeface="Manrope"/>
              </a:rPr>
              <a:t> Determine the most common genres of movies in the dataset. Then, for each genre, calculate descriptive statistics (mean, median, mode, range, variance, standard deviation) of the IMDB scores.</a:t>
            </a:r>
            <a:endParaRPr/>
          </a:p>
          <a:p>
            <a:pPr indent="0" lvl="0" marL="0" rtl="0" algn="l">
              <a:lnSpc>
                <a:spcPct val="90000"/>
              </a:lnSpc>
              <a:spcBef>
                <a:spcPts val="1000"/>
              </a:spcBef>
              <a:spcAft>
                <a:spcPts val="0"/>
              </a:spcAft>
              <a:buClr>
                <a:schemeClr val="lt1"/>
              </a:buClr>
              <a:buSzPts val="2800"/>
              <a:buNone/>
            </a:pPr>
            <a:r>
              <a:rPr lang="en-IN">
                <a:solidFill>
                  <a:schemeClr val="lt1"/>
                </a:solidFill>
                <a:latin typeface="Manrope"/>
                <a:ea typeface="Manrope"/>
                <a:cs typeface="Manrope"/>
                <a:sym typeface="Manrope"/>
              </a:rPr>
              <a:t>Answer - The Most Common Genres of Movies in the IMDb is ‘Drama’ followed by ‘Comedy’ and then ‘Thriller’.</a:t>
            </a:r>
            <a:endParaRPr/>
          </a:p>
          <a:p>
            <a:pPr indent="0" lvl="0" marL="0" rtl="0" algn="l">
              <a:lnSpc>
                <a:spcPct val="90000"/>
              </a:lnSpc>
              <a:spcBef>
                <a:spcPts val="1000"/>
              </a:spcBef>
              <a:spcAft>
                <a:spcPts val="0"/>
              </a:spcAft>
              <a:buClr>
                <a:schemeClr val="lt1"/>
              </a:buClr>
              <a:buSzPts val="2800"/>
              <a:buNone/>
            </a:pPr>
            <a:r>
              <a:rPr lang="en-IN">
                <a:solidFill>
                  <a:schemeClr val="lt1"/>
                </a:solidFill>
                <a:latin typeface="Manrope"/>
                <a:ea typeface="Manrope"/>
                <a:cs typeface="Manrope"/>
                <a:sym typeface="Manrope"/>
              </a:rPr>
              <a:t>Also, The Descriptive Analysis Of Various Genres are as below</a:t>
            </a:r>
            <a:endParaRPr/>
          </a:p>
          <a:p>
            <a:pPr indent="0" lvl="0" marL="0" rtl="0" algn="l">
              <a:lnSpc>
                <a:spcPct val="90000"/>
              </a:lnSpc>
              <a:spcBef>
                <a:spcPts val="1000"/>
              </a:spcBef>
              <a:spcAft>
                <a:spcPts val="0"/>
              </a:spcAft>
              <a:buClr>
                <a:srgbClr val="EDEDED"/>
              </a:buClr>
              <a:buSzPts val="2800"/>
              <a:buNone/>
            </a:pPr>
            <a:r>
              <a:t/>
            </a:r>
            <a:endParaRPr>
              <a:solidFill>
                <a:schemeClr val="lt1"/>
              </a:solidFill>
              <a:latin typeface="Manrope"/>
              <a:ea typeface="Manrope"/>
              <a:cs typeface="Manrope"/>
              <a:sym typeface="Manrope"/>
            </a:endParaRPr>
          </a:p>
          <a:p>
            <a:pPr indent="0" lvl="0" marL="0" rtl="0" algn="l">
              <a:lnSpc>
                <a:spcPct val="90000"/>
              </a:lnSpc>
              <a:spcBef>
                <a:spcPts val="1000"/>
              </a:spcBef>
              <a:spcAft>
                <a:spcPts val="0"/>
              </a:spcAft>
              <a:buClr>
                <a:srgbClr val="EDEDED"/>
              </a:buClr>
              <a:buSzPts val="2800"/>
              <a:buNone/>
            </a:pPr>
            <a:r>
              <a:t/>
            </a:r>
            <a:endParaRPr b="0" i="0" sz="2800" u="sng">
              <a:solidFill>
                <a:schemeClr val="hlink"/>
              </a:solidFill>
              <a:latin typeface="Manrope"/>
              <a:ea typeface="Manrope"/>
              <a:cs typeface="Manrope"/>
              <a:sym typeface="Manrope"/>
              <a:hlinkClick r:id="rId3"/>
            </a:endParaRPr>
          </a:p>
          <a:p>
            <a:pPr indent="0" lvl="0" marL="0" rtl="0" algn="l">
              <a:lnSpc>
                <a:spcPct val="90000"/>
              </a:lnSpc>
              <a:spcBef>
                <a:spcPts val="1000"/>
              </a:spcBef>
              <a:spcAft>
                <a:spcPts val="0"/>
              </a:spcAft>
              <a:buClr>
                <a:srgbClr val="EDEDED"/>
              </a:buClr>
              <a:buSzPts val="2800"/>
              <a:buNone/>
            </a:pPr>
            <a:r>
              <a:t/>
            </a:r>
            <a:endParaRPr b="0" i="0" sz="2800" u="sng">
              <a:solidFill>
                <a:schemeClr val="hlink"/>
              </a:solidFill>
              <a:latin typeface="Manrope"/>
              <a:ea typeface="Manrope"/>
              <a:cs typeface="Manrope"/>
              <a:sym typeface="Manrope"/>
              <a:hlinkClick r:id="rId4"/>
            </a:endParaRPr>
          </a:p>
          <a:p>
            <a:pPr indent="0" lvl="0" marL="0" rtl="0" algn="l">
              <a:lnSpc>
                <a:spcPct val="90000"/>
              </a:lnSpc>
              <a:spcBef>
                <a:spcPts val="1000"/>
              </a:spcBef>
              <a:spcAft>
                <a:spcPts val="0"/>
              </a:spcAft>
              <a:buClr>
                <a:srgbClr val="EDEDED"/>
              </a:buClr>
              <a:buSzPts val="2800"/>
              <a:buNone/>
            </a:pPr>
            <a:r>
              <a:t/>
            </a:r>
            <a:endParaRPr b="0" i="0">
              <a:solidFill>
                <a:schemeClr val="lt1"/>
              </a:solidFill>
              <a:latin typeface="Manrope"/>
              <a:ea typeface="Manrope"/>
              <a:cs typeface="Manrope"/>
              <a:sym typeface="Manrope"/>
            </a:endParaRPr>
          </a:p>
        </p:txBody>
      </p:sp>
      <p:graphicFrame>
        <p:nvGraphicFramePr>
          <p:cNvPr id="173" name="Google Shape;173;p24"/>
          <p:cNvGraphicFramePr/>
          <p:nvPr/>
        </p:nvGraphicFramePr>
        <p:xfrm>
          <a:off x="2070340" y="4632386"/>
          <a:ext cx="3000000" cy="3000000"/>
        </p:xfrm>
        <a:graphic>
          <a:graphicData uri="http://schemas.openxmlformats.org/drawingml/2006/table">
            <a:tbl>
              <a:tblPr>
                <a:gradFill>
                  <a:gsLst>
                    <a:gs pos="0">
                      <a:srgbClr val="FFB94B"/>
                    </a:gs>
                    <a:gs pos="50000">
                      <a:srgbClr val="FFB40F"/>
                    </a:gs>
                    <a:gs pos="100000">
                      <a:srgbClr val="E3A301"/>
                    </a:gs>
                  </a:gsLst>
                  <a:lin ang="5400000" scaled="0"/>
                </a:gradFill>
                <a:tableStyleId>{C00F4905-6C8E-4786-ACDA-047642505844}</a:tableStyleId>
              </a:tblPr>
              <a:tblGrid>
                <a:gridCol w="1068550"/>
                <a:gridCol w="2340650"/>
                <a:gridCol w="915900"/>
                <a:gridCol w="732725"/>
                <a:gridCol w="915900"/>
                <a:gridCol w="1153375"/>
                <a:gridCol w="1102475"/>
              </a:tblGrid>
              <a:tr h="259625">
                <a:tc>
                  <a:txBody>
                    <a:bodyPr/>
                    <a:lstStyle/>
                    <a:p>
                      <a:pPr indent="0" lvl="0" marL="0" marR="0" rtl="0" algn="l">
                        <a:spcBef>
                          <a:spcPts val="0"/>
                        </a:spcBef>
                        <a:spcAft>
                          <a:spcPts val="0"/>
                        </a:spcAft>
                        <a:buNone/>
                      </a:pPr>
                      <a:r>
                        <a:t/>
                      </a:r>
                      <a:endParaRPr b="1" i="0" sz="1100" u="none" cap="none" strike="noStrike">
                        <a:solidFill>
                          <a:schemeClr val="dk1"/>
                        </a:solidFill>
                        <a:latin typeface="Calibri"/>
                        <a:ea typeface="Calibri"/>
                        <a:cs typeface="Calibri"/>
                        <a:sym typeface="Calibri"/>
                      </a:endParaRPr>
                    </a:p>
                  </a:txBody>
                  <a:tcPr marT="7625" marB="0" marR="7625" marL="7625" anchor="b"/>
                </a:tc>
                <a:tc gridSpan="3">
                  <a:txBody>
                    <a:bodyPr/>
                    <a:lstStyle/>
                    <a:p>
                      <a:pPr indent="0" lvl="0" marL="0" marR="0" rtl="0" algn="r">
                        <a:spcBef>
                          <a:spcPts val="0"/>
                        </a:spcBef>
                        <a:spcAft>
                          <a:spcPts val="0"/>
                        </a:spcAft>
                        <a:buNone/>
                      </a:pPr>
                      <a:r>
                        <a:rPr b="1" lang="en-IN" sz="1600" u="sng" cap="none" strike="noStrike">
                          <a:solidFill>
                            <a:schemeClr val="dk1"/>
                          </a:solidFill>
                        </a:rPr>
                        <a:t>Descriptive Analysis fo Various Genres</a:t>
                      </a:r>
                      <a:endParaRPr b="1" i="0" sz="1600" u="sng" cap="none" strike="noStrike">
                        <a:solidFill>
                          <a:schemeClr val="dk1"/>
                        </a:solidFill>
                        <a:latin typeface="Arial"/>
                        <a:ea typeface="Arial"/>
                        <a:cs typeface="Arial"/>
                        <a:sym typeface="Arial"/>
                      </a:endParaRPr>
                    </a:p>
                  </a:txBody>
                  <a:tcPr marT="7625" marB="0" marR="7625" marL="7625" anchor="b"/>
                </a:tc>
                <a:tc hMerge="1"/>
                <a:tc hMerge="1"/>
                <a:tc>
                  <a:txBody>
                    <a:bodyPr/>
                    <a:lstStyle/>
                    <a:p>
                      <a:pPr indent="0" lvl="0" marL="0" marR="0" rtl="0" algn="ctr">
                        <a:spcBef>
                          <a:spcPts val="0"/>
                        </a:spcBef>
                        <a:spcAft>
                          <a:spcPts val="0"/>
                        </a:spcAft>
                        <a:buNone/>
                      </a:pPr>
                      <a:r>
                        <a:t/>
                      </a:r>
                      <a:endParaRPr b="1" i="0" sz="1100" u="none" cap="none" strike="noStrike">
                        <a:solidFill>
                          <a:schemeClr val="dk1"/>
                        </a:solidFill>
                        <a:latin typeface="Arial"/>
                        <a:ea typeface="Arial"/>
                        <a:cs typeface="Arial"/>
                        <a:sym typeface="Arial"/>
                      </a:endParaRPr>
                    </a:p>
                  </a:txBody>
                  <a:tcPr marT="7625" marB="0" marR="7625" marL="7625" anchor="b"/>
                </a:tc>
                <a:tc>
                  <a:txBody>
                    <a:bodyPr/>
                    <a:lstStyle/>
                    <a:p>
                      <a:pPr indent="0" lvl="0" marL="0" marR="0" rtl="0" algn="ctr">
                        <a:spcBef>
                          <a:spcPts val="0"/>
                        </a:spcBef>
                        <a:spcAft>
                          <a:spcPts val="0"/>
                        </a:spcAft>
                        <a:buNone/>
                      </a:pPr>
                      <a:r>
                        <a:t/>
                      </a:r>
                      <a:endParaRPr b="1" i="0" sz="1100" u="none" cap="none" strike="noStrike">
                        <a:solidFill>
                          <a:schemeClr val="dk1"/>
                        </a:solidFill>
                        <a:latin typeface="Arial"/>
                        <a:ea typeface="Arial"/>
                        <a:cs typeface="Arial"/>
                        <a:sym typeface="Arial"/>
                      </a:endParaRPr>
                    </a:p>
                  </a:txBody>
                  <a:tcPr marT="7625" marB="0" marR="7625" marL="7625" anchor="b"/>
                </a:tc>
                <a:tc>
                  <a:txBody>
                    <a:bodyPr/>
                    <a:lstStyle/>
                    <a:p>
                      <a:pPr indent="0" lvl="0" marL="0" marR="0" rtl="0" algn="ctr">
                        <a:spcBef>
                          <a:spcPts val="0"/>
                        </a:spcBef>
                        <a:spcAft>
                          <a:spcPts val="0"/>
                        </a:spcAft>
                        <a:buNone/>
                      </a:pPr>
                      <a:r>
                        <a:t/>
                      </a:r>
                      <a:endParaRPr b="1" i="0" sz="1100" u="none" cap="none" strike="noStrike">
                        <a:solidFill>
                          <a:schemeClr val="dk1"/>
                        </a:solidFill>
                        <a:latin typeface="Calibri"/>
                        <a:ea typeface="Calibri"/>
                        <a:cs typeface="Calibri"/>
                        <a:sym typeface="Calibri"/>
                      </a:endParaRPr>
                    </a:p>
                  </a:txBody>
                  <a:tcPr marT="7625" marB="0" marR="7625" marL="7625" anchor="b"/>
                </a:tc>
              </a:tr>
              <a:tr h="180950">
                <a:tc>
                  <a:txBody>
                    <a:bodyPr/>
                    <a:lstStyle/>
                    <a:p>
                      <a:pPr indent="0" lvl="0" marL="0" marR="0" rtl="0" algn="ctr">
                        <a:spcBef>
                          <a:spcPts val="0"/>
                        </a:spcBef>
                        <a:spcAft>
                          <a:spcPts val="0"/>
                        </a:spcAft>
                        <a:buNone/>
                      </a:pPr>
                      <a:r>
                        <a:t/>
                      </a:r>
                      <a:endParaRPr b="1" i="0" sz="1100" u="none" cap="none" strike="noStrike">
                        <a:solidFill>
                          <a:schemeClr val="dk1"/>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t/>
                      </a:r>
                      <a:endParaRPr b="1" i="0" sz="1100" u="none" cap="none" strike="noStrike">
                        <a:solidFill>
                          <a:schemeClr val="dk1"/>
                        </a:solidFill>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1" i="0" sz="1100" u="none" cap="none" strike="noStrike">
                        <a:solidFill>
                          <a:schemeClr val="dk1"/>
                        </a:solidFill>
                        <a:latin typeface="Quattrocento Sans"/>
                        <a:ea typeface="Quattrocento Sans"/>
                        <a:cs typeface="Quattrocento Sans"/>
                        <a:sym typeface="Quattrocento Sans"/>
                      </a:endParaRPr>
                    </a:p>
                  </a:txBody>
                  <a:tcPr marT="7625" marB="0" marR="7625" marL="7625" anchor="b"/>
                </a:tc>
                <a:tc>
                  <a:txBody>
                    <a:bodyPr/>
                    <a:lstStyle/>
                    <a:p>
                      <a:pPr indent="0" lvl="0" marL="0" marR="0" rtl="0" algn="ctr">
                        <a:spcBef>
                          <a:spcPts val="0"/>
                        </a:spcBef>
                        <a:spcAft>
                          <a:spcPts val="0"/>
                        </a:spcAft>
                        <a:buNone/>
                      </a:pPr>
                      <a:r>
                        <a:t/>
                      </a:r>
                      <a:endParaRPr b="1" i="0" sz="1100" u="none" cap="none" strike="noStrike">
                        <a:solidFill>
                          <a:schemeClr val="dk1"/>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t/>
                      </a:r>
                      <a:endParaRPr b="1" i="0" sz="1100" u="none" cap="none" strike="noStrike">
                        <a:solidFill>
                          <a:schemeClr val="dk1"/>
                        </a:solidFill>
                        <a:latin typeface="Arial"/>
                        <a:ea typeface="Arial"/>
                        <a:cs typeface="Arial"/>
                        <a:sym typeface="Arial"/>
                      </a:endParaRPr>
                    </a:p>
                  </a:txBody>
                  <a:tcPr marT="7625" marB="0" marR="7625" marL="7625" anchor="b"/>
                </a:tc>
                <a:tc>
                  <a:txBody>
                    <a:bodyPr/>
                    <a:lstStyle/>
                    <a:p>
                      <a:pPr indent="0" lvl="0" marL="0" marR="0" rtl="0" algn="ctr">
                        <a:spcBef>
                          <a:spcPts val="0"/>
                        </a:spcBef>
                        <a:spcAft>
                          <a:spcPts val="0"/>
                        </a:spcAft>
                        <a:buNone/>
                      </a:pPr>
                      <a:r>
                        <a:t/>
                      </a:r>
                      <a:endParaRPr b="1" i="0" sz="1100" u="none" cap="none" strike="noStrike">
                        <a:solidFill>
                          <a:schemeClr val="dk1"/>
                        </a:solidFill>
                        <a:latin typeface="Arial"/>
                        <a:ea typeface="Arial"/>
                        <a:cs typeface="Arial"/>
                        <a:sym typeface="Arial"/>
                      </a:endParaRPr>
                    </a:p>
                  </a:txBody>
                  <a:tcPr marT="7625" marB="0" marR="7625" marL="7625" anchor="b"/>
                </a:tc>
                <a:tc>
                  <a:txBody>
                    <a:bodyPr/>
                    <a:lstStyle/>
                    <a:p>
                      <a:pPr indent="0" lvl="0" marL="0" marR="0" rtl="0" algn="ctr">
                        <a:spcBef>
                          <a:spcPts val="0"/>
                        </a:spcBef>
                        <a:spcAft>
                          <a:spcPts val="0"/>
                        </a:spcAft>
                        <a:buNone/>
                      </a:pPr>
                      <a:r>
                        <a:t/>
                      </a:r>
                      <a:endParaRPr b="1" i="0" sz="1100" u="none" cap="none" strike="noStrike">
                        <a:solidFill>
                          <a:schemeClr val="dk1"/>
                        </a:solidFill>
                        <a:latin typeface="Calibri"/>
                        <a:ea typeface="Calibri"/>
                        <a:cs typeface="Calibri"/>
                        <a:sym typeface="Calibri"/>
                      </a:endParaRPr>
                    </a:p>
                  </a:txBody>
                  <a:tcPr marT="7625" marB="0" marR="7625" marL="7625" anchor="b"/>
                </a:tc>
              </a:tr>
              <a:tr h="180950">
                <a:tc>
                  <a:txBody>
                    <a:bodyPr/>
                    <a:lstStyle/>
                    <a:p>
                      <a:pPr indent="0" lvl="0" marL="0" marR="0" rtl="0" algn="ctr">
                        <a:spcBef>
                          <a:spcPts val="0"/>
                        </a:spcBef>
                        <a:spcAft>
                          <a:spcPts val="0"/>
                        </a:spcAft>
                        <a:buNone/>
                      </a:pPr>
                      <a:r>
                        <a:rPr b="1" lang="en-IN" sz="1100" u="none" cap="none" strike="noStrike">
                          <a:solidFill>
                            <a:schemeClr val="dk1"/>
                          </a:solidFill>
                        </a:rPr>
                        <a:t> </a:t>
                      </a:r>
                      <a:endParaRPr b="1" i="0" sz="1100" u="none" cap="none" strike="noStrike">
                        <a:solidFill>
                          <a:schemeClr val="dk1"/>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100" u="none" cap="none" strike="noStrike">
                          <a:solidFill>
                            <a:schemeClr val="dk1"/>
                          </a:solidFill>
                        </a:rPr>
                        <a:t> </a:t>
                      </a:r>
                      <a:endParaRPr b="1" i="0" sz="1100" u="none" cap="none" strike="noStrike">
                        <a:solidFill>
                          <a:schemeClr val="dk1"/>
                        </a:solidFill>
                        <a:latin typeface="Arial"/>
                        <a:ea typeface="Arial"/>
                        <a:cs typeface="Arial"/>
                        <a:sym typeface="Arial"/>
                      </a:endParaRPr>
                    </a:p>
                  </a:txBody>
                  <a:tcPr marT="7625" marB="0" marR="7625" marL="7625" anchor="b"/>
                </a:tc>
                <a:tc>
                  <a:txBody>
                    <a:bodyPr/>
                    <a:lstStyle/>
                    <a:p>
                      <a:pPr indent="0" lvl="0" marL="0" marR="0" rtl="0" algn="ctr">
                        <a:spcBef>
                          <a:spcPts val="0"/>
                        </a:spcBef>
                        <a:spcAft>
                          <a:spcPts val="0"/>
                        </a:spcAft>
                        <a:buNone/>
                      </a:pPr>
                      <a:r>
                        <a:rPr b="1" lang="en-IN" sz="1100" u="none" cap="none" strike="noStrike">
                          <a:solidFill>
                            <a:schemeClr val="dk1"/>
                          </a:solidFill>
                        </a:rPr>
                        <a:t> </a:t>
                      </a:r>
                      <a:endParaRPr b="1" i="0" sz="1100" u="none" cap="none" strike="noStrike">
                        <a:solidFill>
                          <a:schemeClr val="dk1"/>
                        </a:solidFill>
                        <a:latin typeface="Arial"/>
                        <a:ea typeface="Arial"/>
                        <a:cs typeface="Arial"/>
                        <a:sym typeface="Arial"/>
                      </a:endParaRPr>
                    </a:p>
                  </a:txBody>
                  <a:tcPr marT="7625" marB="0" marR="7625" marL="7625" anchor="b"/>
                </a:tc>
                <a:tc>
                  <a:txBody>
                    <a:bodyPr/>
                    <a:lstStyle/>
                    <a:p>
                      <a:pPr indent="0" lvl="0" marL="0" marR="0" rtl="0" algn="ctr">
                        <a:spcBef>
                          <a:spcPts val="0"/>
                        </a:spcBef>
                        <a:spcAft>
                          <a:spcPts val="0"/>
                        </a:spcAft>
                        <a:buNone/>
                      </a:pPr>
                      <a:r>
                        <a:rPr b="1" lang="en-IN" sz="1100" u="none" cap="none" strike="noStrike">
                          <a:solidFill>
                            <a:schemeClr val="dk1"/>
                          </a:solidFill>
                        </a:rPr>
                        <a:t> </a:t>
                      </a:r>
                      <a:endParaRPr b="1" i="0" sz="1100" u="none" cap="none" strike="noStrike">
                        <a:solidFill>
                          <a:schemeClr val="dk1"/>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100" u="none" cap="none" strike="noStrike">
                          <a:solidFill>
                            <a:schemeClr val="dk1"/>
                          </a:solidFill>
                        </a:rPr>
                        <a:t> </a:t>
                      </a:r>
                      <a:endParaRPr b="1" i="0" sz="1100" u="none" cap="none" strike="noStrike">
                        <a:solidFill>
                          <a:schemeClr val="dk1"/>
                        </a:solidFill>
                        <a:latin typeface="Arial"/>
                        <a:ea typeface="Arial"/>
                        <a:cs typeface="Arial"/>
                        <a:sym typeface="Arial"/>
                      </a:endParaRPr>
                    </a:p>
                  </a:txBody>
                  <a:tcPr marT="7625" marB="0" marR="7625" marL="7625" anchor="b"/>
                </a:tc>
                <a:tc>
                  <a:txBody>
                    <a:bodyPr/>
                    <a:lstStyle/>
                    <a:p>
                      <a:pPr indent="0" lvl="0" marL="0" marR="0" rtl="0" algn="ctr">
                        <a:spcBef>
                          <a:spcPts val="0"/>
                        </a:spcBef>
                        <a:spcAft>
                          <a:spcPts val="0"/>
                        </a:spcAft>
                        <a:buNone/>
                      </a:pPr>
                      <a:r>
                        <a:rPr b="1" lang="en-IN" sz="1100" u="none" cap="none" strike="noStrike">
                          <a:solidFill>
                            <a:schemeClr val="dk1"/>
                          </a:solidFill>
                        </a:rPr>
                        <a:t> </a:t>
                      </a:r>
                      <a:endParaRPr b="1" i="0" sz="1100" u="none" cap="none" strike="noStrike">
                        <a:solidFill>
                          <a:schemeClr val="dk1"/>
                        </a:solidFill>
                        <a:latin typeface="Arial"/>
                        <a:ea typeface="Arial"/>
                        <a:cs typeface="Arial"/>
                        <a:sym typeface="Arial"/>
                      </a:endParaRPr>
                    </a:p>
                  </a:txBody>
                  <a:tcPr marT="7625" marB="0" marR="7625" marL="7625" anchor="b"/>
                </a:tc>
                <a:tc>
                  <a:txBody>
                    <a:bodyPr/>
                    <a:lstStyle/>
                    <a:p>
                      <a:pPr indent="0" lvl="0" marL="0" marR="0" rtl="0" algn="ctr">
                        <a:spcBef>
                          <a:spcPts val="0"/>
                        </a:spcBef>
                        <a:spcAft>
                          <a:spcPts val="0"/>
                        </a:spcAft>
                        <a:buNone/>
                      </a:pPr>
                      <a:r>
                        <a:rPr b="1" lang="en-IN" sz="1100" u="none" cap="none" strike="noStrike">
                          <a:solidFill>
                            <a:schemeClr val="dk1"/>
                          </a:solidFill>
                        </a:rPr>
                        <a:t> </a:t>
                      </a:r>
                      <a:endParaRPr b="1" i="0" sz="1100" u="none" cap="none" strike="noStrike">
                        <a:solidFill>
                          <a:schemeClr val="dk1"/>
                        </a:solidFill>
                        <a:latin typeface="Calibri"/>
                        <a:ea typeface="Calibri"/>
                        <a:cs typeface="Calibri"/>
                        <a:sym typeface="Calibri"/>
                      </a:endParaRPr>
                    </a:p>
                  </a:txBody>
                  <a:tcPr marT="7625" marB="0" marR="7625" marL="7625" anchor="b"/>
                </a:tc>
              </a:tr>
              <a:tr h="180950">
                <a:tc>
                  <a:txBody>
                    <a:bodyPr/>
                    <a:lstStyle/>
                    <a:p>
                      <a:pPr indent="0" lvl="0" marL="0" marR="0" rtl="0" algn="ctr">
                        <a:spcBef>
                          <a:spcPts val="0"/>
                        </a:spcBef>
                        <a:spcAft>
                          <a:spcPts val="0"/>
                        </a:spcAft>
                        <a:buNone/>
                      </a:pPr>
                      <a:r>
                        <a:rPr b="1" lang="en-IN" sz="1100" u="none" cap="none" strike="noStrike">
                          <a:solidFill>
                            <a:schemeClr val="dk1"/>
                          </a:solidFill>
                        </a:rPr>
                        <a:t>Mean_IMDb</a:t>
                      </a:r>
                      <a:endParaRPr b="1" i="0" sz="1100" u="none" cap="none" strike="noStrike">
                        <a:solidFill>
                          <a:schemeClr val="dk1"/>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100" u="none" cap="none" strike="noStrike">
                          <a:solidFill>
                            <a:schemeClr val="dk1"/>
                          </a:solidFill>
                        </a:rPr>
                        <a:t>Mode_IMDb</a:t>
                      </a:r>
                      <a:endParaRPr b="1" i="0" sz="1100" u="none" cap="none" strike="noStrike">
                        <a:solidFill>
                          <a:schemeClr val="dk1"/>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100" u="none" cap="none" strike="noStrike">
                          <a:solidFill>
                            <a:schemeClr val="dk1"/>
                          </a:solidFill>
                        </a:rPr>
                        <a:t>Median_IMDb</a:t>
                      </a:r>
                      <a:endParaRPr b="1" i="0" sz="1100" u="none" cap="none" strike="noStrike">
                        <a:solidFill>
                          <a:schemeClr val="dk1"/>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100" u="none" cap="none" strike="noStrike">
                          <a:solidFill>
                            <a:schemeClr val="dk1"/>
                          </a:solidFill>
                        </a:rPr>
                        <a:t>Max_IMDb</a:t>
                      </a:r>
                      <a:endParaRPr b="1" i="0" sz="1100" u="none" cap="none" strike="noStrike">
                        <a:solidFill>
                          <a:schemeClr val="dk1"/>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100" u="none" cap="none" strike="noStrike">
                          <a:solidFill>
                            <a:schemeClr val="dk1"/>
                          </a:solidFill>
                        </a:rPr>
                        <a:t>Min_IMDb</a:t>
                      </a:r>
                      <a:endParaRPr b="1" i="0" sz="1100" u="none" cap="none" strike="noStrike">
                        <a:solidFill>
                          <a:schemeClr val="dk1"/>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100" u="none" cap="none" strike="noStrike">
                          <a:solidFill>
                            <a:schemeClr val="dk1"/>
                          </a:solidFill>
                        </a:rPr>
                        <a:t>StdDev_IMDb</a:t>
                      </a:r>
                      <a:endParaRPr b="1" i="0" sz="1100" u="none" cap="none" strike="noStrike">
                        <a:solidFill>
                          <a:schemeClr val="dk1"/>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100" u="none" cap="none" strike="noStrike">
                          <a:solidFill>
                            <a:schemeClr val="dk1"/>
                          </a:solidFill>
                        </a:rPr>
                        <a:t>Var_IMDb</a:t>
                      </a:r>
                      <a:endParaRPr b="1" i="0" sz="1100" u="none" cap="none" strike="noStrike">
                        <a:solidFill>
                          <a:schemeClr val="dk1"/>
                        </a:solidFill>
                        <a:latin typeface="Calibri"/>
                        <a:ea typeface="Calibri"/>
                        <a:cs typeface="Calibri"/>
                        <a:sym typeface="Calibri"/>
                      </a:endParaRPr>
                    </a:p>
                  </a:txBody>
                  <a:tcPr marT="7625" marB="0" marR="7625" marL="7625" anchor="b"/>
                </a:tc>
              </a:tr>
              <a:tr h="180950">
                <a:tc>
                  <a:txBody>
                    <a:bodyPr/>
                    <a:lstStyle/>
                    <a:p>
                      <a:pPr indent="0" lvl="0" marL="0" marR="0" rtl="0" algn="ctr">
                        <a:spcBef>
                          <a:spcPts val="0"/>
                        </a:spcBef>
                        <a:spcAft>
                          <a:spcPts val="0"/>
                        </a:spcAft>
                        <a:buNone/>
                      </a:pPr>
                      <a:r>
                        <a:rPr b="1" lang="en-IN" sz="1100" u="none" cap="none" strike="noStrike">
                          <a:solidFill>
                            <a:schemeClr val="dk1"/>
                          </a:solidFill>
                        </a:rPr>
                        <a:t>590.67</a:t>
                      </a:r>
                      <a:endParaRPr b="1" i="0" sz="1100" u="none" cap="none" strike="noStrike">
                        <a:solidFill>
                          <a:schemeClr val="dk1"/>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100" u="none" cap="none" strike="noStrike">
                          <a:solidFill>
                            <a:schemeClr val="dk1"/>
                          </a:solidFill>
                        </a:rPr>
                        <a:t>129.00</a:t>
                      </a:r>
                      <a:endParaRPr b="1" i="0" sz="1100" u="none" cap="none" strike="noStrike">
                        <a:solidFill>
                          <a:schemeClr val="dk1"/>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100" u="none" cap="none" strike="noStrike">
                          <a:solidFill>
                            <a:schemeClr val="dk1"/>
                          </a:solidFill>
                        </a:rPr>
                        <a:t>473.50</a:t>
                      </a:r>
                      <a:endParaRPr b="1" i="0" sz="1100" u="none" cap="none" strike="noStrike">
                        <a:solidFill>
                          <a:schemeClr val="dk1"/>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100" u="none" cap="none" strike="noStrike">
                          <a:solidFill>
                            <a:schemeClr val="dk1"/>
                          </a:solidFill>
                        </a:rPr>
                        <a:t>1941.00</a:t>
                      </a:r>
                      <a:endParaRPr b="1" i="0" sz="1100" u="none" cap="none" strike="noStrike">
                        <a:solidFill>
                          <a:schemeClr val="dk1"/>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100" u="none" cap="none" strike="noStrike">
                          <a:solidFill>
                            <a:schemeClr val="dk1"/>
                          </a:solidFill>
                        </a:rPr>
                        <a:t>58.00</a:t>
                      </a:r>
                      <a:endParaRPr b="1" i="0" sz="1100" u="none" cap="none" strike="noStrike">
                        <a:solidFill>
                          <a:schemeClr val="dk1"/>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100" u="none" cap="none" strike="noStrike">
                          <a:solidFill>
                            <a:schemeClr val="dk1"/>
                          </a:solidFill>
                        </a:rPr>
                        <a:t>531.79</a:t>
                      </a:r>
                      <a:endParaRPr b="1" i="0" sz="1100" u="none" cap="none" strike="noStrike">
                        <a:solidFill>
                          <a:schemeClr val="dk1"/>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100" u="none" cap="none" strike="noStrike">
                          <a:solidFill>
                            <a:schemeClr val="dk1"/>
                          </a:solidFill>
                        </a:rPr>
                        <a:t>282805.65</a:t>
                      </a:r>
                      <a:endParaRPr b="1" i="0" sz="1100" u="none" cap="none" strike="noStrike">
                        <a:solidFill>
                          <a:schemeClr val="dk1"/>
                        </a:solidFill>
                        <a:latin typeface="Calibri"/>
                        <a:ea typeface="Calibri"/>
                        <a:cs typeface="Calibri"/>
                        <a:sym typeface="Calibri"/>
                      </a:endParaRPr>
                    </a:p>
                  </a:txBody>
                  <a:tcPr marT="7625" marB="0" marR="7625" marL="7625" anchor="b"/>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nvSpPr>
        <p:spPr>
          <a:xfrm>
            <a:off x="2639682" y="244698"/>
            <a:ext cx="7073661"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IN" sz="5400">
                <a:solidFill>
                  <a:schemeClr val="dk1"/>
                </a:solidFill>
                <a:highlight>
                  <a:srgbClr val="FFFF00"/>
                </a:highlight>
                <a:latin typeface="Manrope"/>
                <a:ea typeface="Manrope"/>
                <a:cs typeface="Manrope"/>
                <a:sym typeface="Manrope"/>
              </a:rPr>
              <a:t>Movie Genre Analysis</a:t>
            </a:r>
            <a:endParaRPr sz="5400">
              <a:solidFill>
                <a:schemeClr val="dk1"/>
              </a:solidFill>
              <a:highlight>
                <a:srgbClr val="FFFF00"/>
              </a:highlight>
              <a:latin typeface="Corbel"/>
              <a:ea typeface="Corbel"/>
              <a:cs typeface="Corbel"/>
              <a:sym typeface="Corbel"/>
            </a:endParaRPr>
          </a:p>
        </p:txBody>
      </p:sp>
      <p:pic>
        <p:nvPicPr>
          <p:cNvPr id="179" name="Google Shape;179;p25"/>
          <p:cNvPicPr preferRelativeResize="0"/>
          <p:nvPr/>
        </p:nvPicPr>
        <p:blipFill rotWithShape="1">
          <a:blip r:embed="rId3">
            <a:alphaModFix/>
          </a:blip>
          <a:srcRect b="0" l="0" r="0" t="0"/>
          <a:stretch/>
        </p:blipFill>
        <p:spPr>
          <a:xfrm>
            <a:off x="3786636" y="1423359"/>
            <a:ext cx="7522594" cy="4494362"/>
          </a:xfrm>
          <a:prstGeom prst="rect">
            <a:avLst/>
          </a:prstGeom>
          <a:noFill/>
          <a:ln>
            <a:noFill/>
          </a:ln>
        </p:spPr>
      </p:pic>
      <p:graphicFrame>
        <p:nvGraphicFramePr>
          <p:cNvPr id="180" name="Google Shape;180;p25"/>
          <p:cNvGraphicFramePr/>
          <p:nvPr/>
        </p:nvGraphicFramePr>
        <p:xfrm>
          <a:off x="369498" y="1423359"/>
          <a:ext cx="3000000" cy="3000000"/>
        </p:xfrm>
        <a:graphic>
          <a:graphicData uri="http://schemas.openxmlformats.org/drawingml/2006/table">
            <a:tbl>
              <a:tblPr>
                <a:noFill/>
                <a:tableStyleId>{9113587D-E04A-4B81-8914-65281C583DB3}</a:tableStyleId>
              </a:tblPr>
              <a:tblGrid>
                <a:gridCol w="1287375"/>
                <a:gridCol w="1802325"/>
              </a:tblGrid>
              <a:tr h="341025">
                <a:tc>
                  <a:txBody>
                    <a:bodyPr/>
                    <a:lstStyle/>
                    <a:p>
                      <a:pPr indent="0" lvl="0" marL="0" marR="0" rtl="0" algn="l">
                        <a:spcBef>
                          <a:spcPts val="0"/>
                        </a:spcBef>
                        <a:spcAft>
                          <a:spcPts val="0"/>
                        </a:spcAft>
                        <a:buNone/>
                      </a:pPr>
                      <a:r>
                        <a:rPr lang="en-IN" sz="1100" u="none" cap="none" strike="noStrike"/>
                        <a:t>Genre</a:t>
                      </a:r>
                      <a:endParaRPr b="1" i="0" sz="1100" u="none" cap="none" strike="noStrike">
                        <a:solidFill>
                          <a:srgbClr val="FFFFFF"/>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IN" sz="1100" u="none" cap="none" strike="noStrike"/>
                        <a:t>No of Movies</a:t>
                      </a:r>
                      <a:endParaRPr b="1" i="0" sz="1100" u="none" cap="none" strike="noStrike">
                        <a:solidFill>
                          <a:srgbClr val="FFFFFF"/>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72825">
                <a:tc>
                  <a:txBody>
                    <a:bodyPr/>
                    <a:lstStyle/>
                    <a:p>
                      <a:pPr indent="0" lvl="0" marL="0" marR="0" rtl="0" algn="l">
                        <a:spcBef>
                          <a:spcPts val="0"/>
                        </a:spcBef>
                        <a:spcAft>
                          <a:spcPts val="0"/>
                        </a:spcAft>
                        <a:buNone/>
                      </a:pPr>
                      <a:r>
                        <a:rPr lang="en-IN" sz="1100" u="none" cap="none" strike="noStrike"/>
                        <a:t>Drama</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IN" sz="1100" u="none" cap="none" strike="noStrike"/>
                        <a:t>1941</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33850">
                <a:tc>
                  <a:txBody>
                    <a:bodyPr/>
                    <a:lstStyle/>
                    <a:p>
                      <a:pPr indent="0" lvl="0" marL="0" marR="0" rtl="0" algn="l">
                        <a:spcBef>
                          <a:spcPts val="0"/>
                        </a:spcBef>
                        <a:spcAft>
                          <a:spcPts val="0"/>
                        </a:spcAft>
                        <a:buNone/>
                      </a:pPr>
                      <a:r>
                        <a:rPr lang="en-IN" sz="1100" u="none" cap="none" strike="noStrike"/>
                        <a:t>Comedy</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IN" sz="1100" u="none" cap="none" strike="noStrike"/>
                        <a:t>1503</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33850">
                <a:tc>
                  <a:txBody>
                    <a:bodyPr/>
                    <a:lstStyle/>
                    <a:p>
                      <a:pPr indent="0" lvl="0" marL="0" marR="0" rtl="0" algn="l">
                        <a:spcBef>
                          <a:spcPts val="0"/>
                        </a:spcBef>
                        <a:spcAft>
                          <a:spcPts val="0"/>
                        </a:spcAft>
                        <a:buNone/>
                      </a:pPr>
                      <a:r>
                        <a:rPr lang="en-IN" sz="1100" u="none" cap="none" strike="noStrike"/>
                        <a:t>Thriller</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IN" sz="1100" u="none" cap="none" strike="noStrike"/>
                        <a:t>1117</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33850">
                <a:tc>
                  <a:txBody>
                    <a:bodyPr/>
                    <a:lstStyle/>
                    <a:p>
                      <a:pPr indent="0" lvl="0" marL="0" marR="0" rtl="0" algn="l">
                        <a:spcBef>
                          <a:spcPts val="0"/>
                        </a:spcBef>
                        <a:spcAft>
                          <a:spcPts val="0"/>
                        </a:spcAft>
                        <a:buNone/>
                      </a:pPr>
                      <a:r>
                        <a:rPr lang="en-IN" sz="1100" u="none" cap="none" strike="noStrike"/>
                        <a:t>Action</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IN" sz="1100" u="none" cap="none" strike="noStrike"/>
                        <a:t>962</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33850">
                <a:tc>
                  <a:txBody>
                    <a:bodyPr/>
                    <a:lstStyle/>
                    <a:p>
                      <a:pPr indent="0" lvl="0" marL="0" marR="0" rtl="0" algn="l">
                        <a:spcBef>
                          <a:spcPts val="0"/>
                        </a:spcBef>
                        <a:spcAft>
                          <a:spcPts val="0"/>
                        </a:spcAft>
                        <a:buNone/>
                      </a:pPr>
                      <a:r>
                        <a:rPr lang="en-IN" sz="1100" u="none" cap="none" strike="noStrike"/>
                        <a:t>Romance</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IN" sz="1100" u="none" cap="none" strike="noStrike"/>
                        <a:t>877</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33850">
                <a:tc>
                  <a:txBody>
                    <a:bodyPr/>
                    <a:lstStyle/>
                    <a:p>
                      <a:pPr indent="0" lvl="0" marL="0" marR="0" rtl="0" algn="l">
                        <a:spcBef>
                          <a:spcPts val="0"/>
                        </a:spcBef>
                        <a:spcAft>
                          <a:spcPts val="0"/>
                        </a:spcAft>
                        <a:buNone/>
                      </a:pPr>
                      <a:r>
                        <a:rPr lang="en-IN" sz="1100" u="none" cap="none" strike="noStrike"/>
                        <a:t>Adventure</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IN" sz="1100" u="none" cap="none" strike="noStrike"/>
                        <a:t>787</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33850">
                <a:tc>
                  <a:txBody>
                    <a:bodyPr/>
                    <a:lstStyle/>
                    <a:p>
                      <a:pPr indent="0" lvl="0" marL="0" marR="0" rtl="0" algn="l">
                        <a:spcBef>
                          <a:spcPts val="0"/>
                        </a:spcBef>
                        <a:spcAft>
                          <a:spcPts val="0"/>
                        </a:spcAft>
                        <a:buNone/>
                      </a:pPr>
                      <a:r>
                        <a:rPr lang="en-IN" sz="1100" u="none" cap="none" strike="noStrike"/>
                        <a:t>Crime</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IN" sz="1100" u="none" cap="none" strike="noStrike"/>
                        <a:t>714</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33850">
                <a:tc>
                  <a:txBody>
                    <a:bodyPr/>
                    <a:lstStyle/>
                    <a:p>
                      <a:pPr indent="0" lvl="0" marL="0" marR="0" rtl="0" algn="l">
                        <a:spcBef>
                          <a:spcPts val="0"/>
                        </a:spcBef>
                        <a:spcAft>
                          <a:spcPts val="0"/>
                        </a:spcAft>
                        <a:buNone/>
                      </a:pPr>
                      <a:r>
                        <a:rPr lang="en-IN" sz="1100" u="none" cap="none" strike="noStrike"/>
                        <a:t>Fantasy</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IN" sz="1100" u="none" cap="none" strike="noStrike"/>
                        <a:t>514</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33850">
                <a:tc>
                  <a:txBody>
                    <a:bodyPr/>
                    <a:lstStyle/>
                    <a:p>
                      <a:pPr indent="0" lvl="0" marL="0" marR="0" rtl="0" algn="l">
                        <a:spcBef>
                          <a:spcPts val="0"/>
                        </a:spcBef>
                        <a:spcAft>
                          <a:spcPts val="0"/>
                        </a:spcAft>
                        <a:buNone/>
                      </a:pPr>
                      <a:r>
                        <a:rPr lang="en-IN" sz="1100" u="none" cap="none" strike="noStrike"/>
                        <a:t>Sci-Fi</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IN" sz="1100" u="none" cap="none" strike="noStrike"/>
                        <a:t>497</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33850">
                <a:tc>
                  <a:txBody>
                    <a:bodyPr/>
                    <a:lstStyle/>
                    <a:p>
                      <a:pPr indent="0" lvl="0" marL="0" marR="0" rtl="0" algn="l">
                        <a:spcBef>
                          <a:spcPts val="0"/>
                        </a:spcBef>
                        <a:spcAft>
                          <a:spcPts val="0"/>
                        </a:spcAft>
                        <a:buNone/>
                      </a:pPr>
                      <a:r>
                        <a:rPr lang="en-IN" sz="1100" u="none" cap="none" strike="noStrike"/>
                        <a:t>Family</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IN" sz="1100" u="none" cap="none" strike="noStrike"/>
                        <a:t>450</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33850">
                <a:tc>
                  <a:txBody>
                    <a:bodyPr/>
                    <a:lstStyle/>
                    <a:p>
                      <a:pPr indent="0" lvl="0" marL="0" marR="0" rtl="0" algn="l">
                        <a:spcBef>
                          <a:spcPts val="0"/>
                        </a:spcBef>
                        <a:spcAft>
                          <a:spcPts val="0"/>
                        </a:spcAft>
                        <a:buNone/>
                      </a:pPr>
                      <a:r>
                        <a:rPr lang="en-IN" sz="1100" u="none" cap="none" strike="noStrike"/>
                        <a:t>Mystery</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IN" sz="1100" u="none" cap="none" strike="noStrike"/>
                        <a:t>383</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33850">
                <a:tc>
                  <a:txBody>
                    <a:bodyPr/>
                    <a:lstStyle/>
                    <a:p>
                      <a:pPr indent="0" lvl="0" marL="0" marR="0" rtl="0" algn="l">
                        <a:spcBef>
                          <a:spcPts val="0"/>
                        </a:spcBef>
                        <a:spcAft>
                          <a:spcPts val="0"/>
                        </a:spcAft>
                        <a:buNone/>
                      </a:pPr>
                      <a:r>
                        <a:rPr lang="en-IN" sz="1100" u="none" cap="none" strike="noStrike"/>
                        <a:t>Animation</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IN" sz="1100" u="none" cap="none" strike="noStrike"/>
                        <a:t>199</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33850">
                <a:tc>
                  <a:txBody>
                    <a:bodyPr/>
                    <a:lstStyle/>
                    <a:p>
                      <a:pPr indent="0" lvl="0" marL="0" marR="0" rtl="0" algn="l">
                        <a:spcBef>
                          <a:spcPts val="0"/>
                        </a:spcBef>
                        <a:spcAft>
                          <a:spcPts val="0"/>
                        </a:spcAft>
                        <a:buNone/>
                      </a:pPr>
                      <a:r>
                        <a:rPr lang="en-IN" sz="1100" u="none" cap="none" strike="noStrike"/>
                        <a:t>War</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IN" sz="1100" u="none" cap="none" strike="noStrike"/>
                        <a:t>160</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33850">
                <a:tc>
                  <a:txBody>
                    <a:bodyPr/>
                    <a:lstStyle/>
                    <a:p>
                      <a:pPr indent="0" lvl="0" marL="0" marR="0" rtl="0" algn="l">
                        <a:spcBef>
                          <a:spcPts val="0"/>
                        </a:spcBef>
                        <a:spcAft>
                          <a:spcPts val="0"/>
                        </a:spcAft>
                        <a:buNone/>
                      </a:pPr>
                      <a:r>
                        <a:rPr lang="en-IN" sz="1100" u="none" cap="none" strike="noStrike"/>
                        <a:t>History</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IN" sz="1100" u="none" cap="none" strike="noStrike"/>
                        <a:t>153</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33850">
                <a:tc>
                  <a:txBody>
                    <a:bodyPr/>
                    <a:lstStyle/>
                    <a:p>
                      <a:pPr indent="0" lvl="0" marL="0" marR="0" rtl="0" algn="l">
                        <a:spcBef>
                          <a:spcPts val="0"/>
                        </a:spcBef>
                        <a:spcAft>
                          <a:spcPts val="0"/>
                        </a:spcAft>
                        <a:buNone/>
                      </a:pPr>
                      <a:r>
                        <a:rPr lang="en-IN" sz="1100" u="none" cap="none" strike="noStrike"/>
                        <a:t>Sport</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IN" sz="1100" u="none" cap="none" strike="noStrike"/>
                        <a:t>151</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33850">
                <a:tc>
                  <a:txBody>
                    <a:bodyPr/>
                    <a:lstStyle/>
                    <a:p>
                      <a:pPr indent="0" lvl="0" marL="0" marR="0" rtl="0" algn="l">
                        <a:spcBef>
                          <a:spcPts val="0"/>
                        </a:spcBef>
                        <a:spcAft>
                          <a:spcPts val="0"/>
                        </a:spcAft>
                        <a:buNone/>
                      </a:pPr>
                      <a:r>
                        <a:rPr lang="en-IN" sz="1100" u="none" cap="none" strike="noStrike"/>
                        <a:t>Musical</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IN" sz="1100" u="none" cap="none" strike="noStrike"/>
                        <a:t>103</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33850">
                <a:tc>
                  <a:txBody>
                    <a:bodyPr/>
                    <a:lstStyle/>
                    <a:p>
                      <a:pPr indent="0" lvl="0" marL="0" marR="0" rtl="0" algn="l">
                        <a:spcBef>
                          <a:spcPts val="0"/>
                        </a:spcBef>
                        <a:spcAft>
                          <a:spcPts val="0"/>
                        </a:spcAft>
                        <a:buNone/>
                      </a:pPr>
                      <a:r>
                        <a:rPr lang="en-IN" sz="1100" u="none" cap="none" strike="noStrike"/>
                        <a:t>Documentary</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IN" sz="1100" u="none" cap="none" strike="noStrike"/>
                        <a:t>63</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33850">
                <a:tc>
                  <a:txBody>
                    <a:bodyPr/>
                    <a:lstStyle/>
                    <a:p>
                      <a:pPr indent="0" lvl="0" marL="0" marR="0" rtl="0" algn="l">
                        <a:spcBef>
                          <a:spcPts val="0"/>
                        </a:spcBef>
                        <a:spcAft>
                          <a:spcPts val="0"/>
                        </a:spcAft>
                        <a:buNone/>
                      </a:pPr>
                      <a:r>
                        <a:rPr lang="en-IN" sz="1100" u="none" cap="none" strike="noStrike"/>
                        <a:t>Western</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IN" sz="1100" u="none" cap="none" strike="noStrike"/>
                        <a:t>58</a:t>
                      </a:r>
                      <a:endParaRPr b="0" i="0" sz="1100" u="none" cap="none" strike="noStrike">
                        <a:solidFill>
                          <a:srgbClr val="000000"/>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Manrope"/>
              <a:buNone/>
            </a:pPr>
            <a:r>
              <a:rPr b="1" i="0" lang="en-IN">
                <a:solidFill>
                  <a:schemeClr val="dk1"/>
                </a:solidFill>
                <a:highlight>
                  <a:srgbClr val="FFFF00"/>
                </a:highlight>
                <a:latin typeface="Manrope"/>
                <a:ea typeface="Manrope"/>
                <a:cs typeface="Manrope"/>
                <a:sym typeface="Manrope"/>
              </a:rPr>
              <a:t>B. Movie Duration Analysis:</a:t>
            </a:r>
            <a:endParaRPr>
              <a:solidFill>
                <a:schemeClr val="dk1"/>
              </a:solidFill>
              <a:highlight>
                <a:srgbClr val="FFFF00"/>
              </a:highlight>
            </a:endParaRPr>
          </a:p>
        </p:txBody>
      </p:sp>
      <p:sp>
        <p:nvSpPr>
          <p:cNvPr id="186" name="Google Shape;186;p26"/>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EDEDED"/>
              </a:buClr>
              <a:buSzPts val="2800"/>
              <a:buChar char="•"/>
            </a:pPr>
            <a:r>
              <a:rPr lang="en-IN"/>
              <a:t>Task: Analyze the distribution of movie durations and identify the relationship between movie duration and IMDB score.</a:t>
            </a:r>
            <a:endParaRPr/>
          </a:p>
          <a:p>
            <a:pPr indent="-228600" lvl="0" marL="228600" rtl="0" algn="l">
              <a:lnSpc>
                <a:spcPct val="90000"/>
              </a:lnSpc>
              <a:spcBef>
                <a:spcPts val="1000"/>
              </a:spcBef>
              <a:spcAft>
                <a:spcPts val="0"/>
              </a:spcAft>
              <a:buClr>
                <a:srgbClr val="EDEDED"/>
              </a:buClr>
              <a:buSzPts val="2800"/>
              <a:buChar char="•"/>
            </a:pPr>
            <a:r>
              <a:rPr lang="en-IN"/>
              <a:t>Answer – The Average Movie in the Dataset is of 110 Minutes.</a:t>
            </a:r>
            <a:endParaRPr/>
          </a:p>
        </p:txBody>
      </p:sp>
      <p:graphicFrame>
        <p:nvGraphicFramePr>
          <p:cNvPr id="187" name="Google Shape;187;p26"/>
          <p:cNvGraphicFramePr/>
          <p:nvPr/>
        </p:nvGraphicFramePr>
        <p:xfrm>
          <a:off x="3398807" y="3519576"/>
          <a:ext cx="3000000" cy="3000000"/>
        </p:xfrm>
        <a:graphic>
          <a:graphicData uri="http://schemas.openxmlformats.org/drawingml/2006/table">
            <a:tbl>
              <a:tblPr>
                <a:noFill/>
                <a:tableStyleId>{E2B4A0A4-40A5-469F-AB63-10436B975014}</a:tableStyleId>
              </a:tblPr>
              <a:tblGrid>
                <a:gridCol w="846950"/>
                <a:gridCol w="454450"/>
                <a:gridCol w="454450"/>
                <a:gridCol w="888250"/>
                <a:gridCol w="454450"/>
                <a:gridCol w="454450"/>
                <a:gridCol w="1838475"/>
              </a:tblGrid>
              <a:tr h="635725">
                <a:tc>
                  <a:txBody>
                    <a:bodyPr/>
                    <a:lstStyle/>
                    <a:p>
                      <a:pPr indent="0" lvl="0" marL="0" marR="0" rtl="0" algn="ctr">
                        <a:spcBef>
                          <a:spcPts val="0"/>
                        </a:spcBef>
                        <a:spcAft>
                          <a:spcPts val="0"/>
                        </a:spcAft>
                        <a:buNone/>
                      </a:pPr>
                      <a:r>
                        <a:rPr b="1" lang="en-IN" sz="1800" u="none" cap="none" strike="noStrike"/>
                        <a:t>Average</a:t>
                      </a:r>
                      <a:endParaRPr b="1" i="0" sz="18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800" u="none" cap="none" strike="noStrike"/>
                        <a:t> </a:t>
                      </a:r>
                      <a:endParaRPr b="1" i="0" sz="18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800" u="none" cap="none" strike="noStrike"/>
                        <a:t> </a:t>
                      </a:r>
                      <a:endParaRPr b="1" i="0" sz="18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800" u="none" cap="none" strike="noStrike"/>
                        <a:t>Median</a:t>
                      </a:r>
                      <a:endParaRPr b="1" i="0" sz="18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800" u="none" cap="none" strike="noStrike"/>
                        <a:t> </a:t>
                      </a:r>
                      <a:endParaRPr b="1" i="0" sz="18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800" u="none" cap="none" strike="noStrike"/>
                        <a:t> </a:t>
                      </a:r>
                      <a:endParaRPr b="1" i="0" sz="18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800" u="none" cap="none" strike="noStrike"/>
                        <a:t>Standard Deviation</a:t>
                      </a:r>
                      <a:endParaRPr b="1" i="0" sz="1800" u="none" cap="none" strike="noStrike">
                        <a:solidFill>
                          <a:srgbClr val="000000"/>
                        </a:solidFill>
                        <a:latin typeface="Calibri"/>
                        <a:ea typeface="Calibri"/>
                        <a:cs typeface="Calibri"/>
                        <a:sym typeface="Calibri"/>
                      </a:endParaRPr>
                    </a:p>
                  </a:txBody>
                  <a:tcPr marT="7625" marB="0" marR="7625" marL="7625" anchor="b"/>
                </a:tc>
              </a:tr>
              <a:tr h="339050">
                <a:tc>
                  <a:txBody>
                    <a:bodyPr/>
                    <a:lstStyle/>
                    <a:p>
                      <a:pPr indent="0" lvl="0" marL="0" marR="0" rtl="0" algn="ctr">
                        <a:spcBef>
                          <a:spcPts val="0"/>
                        </a:spcBef>
                        <a:spcAft>
                          <a:spcPts val="0"/>
                        </a:spcAft>
                        <a:buNone/>
                      </a:pPr>
                      <a:r>
                        <a:rPr b="1" lang="en-IN" sz="1800" u="none" cap="none" strike="noStrike"/>
                        <a:t>110</a:t>
                      </a:r>
                      <a:endParaRPr b="1" i="0" sz="18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800" u="none" cap="none" strike="noStrike"/>
                        <a:t> </a:t>
                      </a:r>
                      <a:endParaRPr b="1" i="0" sz="18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800" u="none" cap="none" strike="noStrike"/>
                        <a:t> </a:t>
                      </a:r>
                      <a:endParaRPr b="1" i="0" sz="18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800" u="none" cap="none" strike="noStrike"/>
                        <a:t>106</a:t>
                      </a:r>
                      <a:endParaRPr b="1" i="0" sz="18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800" u="none" cap="none" strike="noStrike"/>
                        <a:t> </a:t>
                      </a:r>
                      <a:endParaRPr b="1" i="0" sz="18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800" u="none" cap="none" strike="noStrike"/>
                        <a:t> </a:t>
                      </a:r>
                      <a:endParaRPr b="1" i="0" sz="18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b="1" lang="en-IN" sz="1800" u="none" cap="none" strike="noStrike"/>
                        <a:t>22.76</a:t>
                      </a:r>
                      <a:endParaRPr b="1" i="0" sz="1800" u="none" cap="none" strike="noStrike">
                        <a:solidFill>
                          <a:srgbClr val="000000"/>
                        </a:solidFill>
                        <a:latin typeface="Calibri"/>
                        <a:ea typeface="Calibri"/>
                        <a:cs typeface="Calibri"/>
                        <a:sym typeface="Calibri"/>
                      </a:endParaRPr>
                    </a:p>
                  </a:txBody>
                  <a:tcPr marT="7625" marB="0" marR="7625" marL="7625" anchor="b"/>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nvSpPr>
        <p:spPr>
          <a:xfrm>
            <a:off x="2277373" y="198407"/>
            <a:ext cx="8936966"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5200">
                <a:solidFill>
                  <a:schemeClr val="dk1"/>
                </a:solidFill>
                <a:highlight>
                  <a:srgbClr val="FFFF00"/>
                </a:highlight>
                <a:latin typeface="Manrope"/>
                <a:ea typeface="Manrope"/>
                <a:cs typeface="Manrope"/>
                <a:sym typeface="Manrope"/>
              </a:rPr>
              <a:t>B. Movie Duration Analysis:</a:t>
            </a:r>
            <a:endParaRPr sz="5200">
              <a:solidFill>
                <a:schemeClr val="lt1"/>
              </a:solidFill>
              <a:latin typeface="Corbel"/>
              <a:ea typeface="Corbel"/>
              <a:cs typeface="Corbel"/>
              <a:sym typeface="Corbel"/>
            </a:endParaRPr>
          </a:p>
        </p:txBody>
      </p:sp>
      <p:pic>
        <p:nvPicPr>
          <p:cNvPr id="193" name="Google Shape;193;p27"/>
          <p:cNvPicPr preferRelativeResize="0"/>
          <p:nvPr/>
        </p:nvPicPr>
        <p:blipFill rotWithShape="1">
          <a:blip r:embed="rId3">
            <a:alphaModFix/>
          </a:blip>
          <a:srcRect b="0" l="0" r="0" t="0"/>
          <a:stretch/>
        </p:blipFill>
        <p:spPr>
          <a:xfrm>
            <a:off x="2277373" y="1232067"/>
            <a:ext cx="7841410" cy="45491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pth">
  <a:themeElements>
    <a:clrScheme name="Depth">
      <a:dk1>
        <a:srgbClr val="000000"/>
      </a:dk1>
      <a:lt1>
        <a:srgbClr val="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