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Krishnan" userId="d960a99d961c8714" providerId="LiveId" clId="{D2F166AF-F34D-40A1-84F2-872941BD73EE}"/>
    <pc:docChg chg="undo custSel addSld delSld modSld">
      <pc:chgData name="Sharan Krishnan" userId="d960a99d961c8714" providerId="LiveId" clId="{D2F166AF-F34D-40A1-84F2-872941BD73EE}" dt="2025-06-15T08:16:17.744" v="3503" actId="729"/>
      <pc:docMkLst>
        <pc:docMk/>
      </pc:docMkLst>
      <pc:sldChg chg="modSp mod">
        <pc:chgData name="Sharan Krishnan" userId="d960a99d961c8714" providerId="LiveId" clId="{D2F166AF-F34D-40A1-84F2-872941BD73EE}" dt="2025-06-13T10:18:03.274" v="3484" actId="20577"/>
        <pc:sldMkLst>
          <pc:docMk/>
          <pc:sldMk cId="1590391405" sldId="257"/>
        </pc:sldMkLst>
        <pc:spChg chg="mod">
          <ac:chgData name="Sharan Krishnan" userId="d960a99d961c8714" providerId="LiveId" clId="{D2F166AF-F34D-40A1-84F2-872941BD73EE}" dt="2025-06-13T10:18:03.274" v="3484" actId="20577"/>
          <ac:spMkLst>
            <pc:docMk/>
            <pc:sldMk cId="1590391405" sldId="257"/>
            <ac:spMk id="3" creationId="{05ECBDBA-7C9D-5859-8DE9-8B427CD6A090}"/>
          </ac:spMkLst>
        </pc:spChg>
      </pc:sldChg>
      <pc:sldChg chg="modSp mod">
        <pc:chgData name="Sharan Krishnan" userId="d960a99d961c8714" providerId="LiveId" clId="{D2F166AF-F34D-40A1-84F2-872941BD73EE}" dt="2025-06-13T04:25:17.340" v="1335" actId="20577"/>
        <pc:sldMkLst>
          <pc:docMk/>
          <pc:sldMk cId="844990345" sldId="261"/>
        </pc:sldMkLst>
        <pc:spChg chg="mod">
          <ac:chgData name="Sharan Krishnan" userId="d960a99d961c8714" providerId="LiveId" clId="{D2F166AF-F34D-40A1-84F2-872941BD73EE}" dt="2025-06-13T04:25:17.340" v="1335" actId="20577"/>
          <ac:spMkLst>
            <pc:docMk/>
            <pc:sldMk cId="844990345" sldId="261"/>
            <ac:spMk id="3" creationId="{A80381B9-1751-C5C5-5A9C-D14074936496}"/>
          </ac:spMkLst>
        </pc:spChg>
      </pc:sldChg>
      <pc:sldChg chg="modSp mod">
        <pc:chgData name="Sharan Krishnan" userId="d960a99d961c8714" providerId="LiveId" clId="{D2F166AF-F34D-40A1-84F2-872941BD73EE}" dt="2025-06-13T05:18:13.333" v="2442" actId="20577"/>
        <pc:sldMkLst>
          <pc:docMk/>
          <pc:sldMk cId="2000315856" sldId="262"/>
        </pc:sldMkLst>
        <pc:spChg chg="mod">
          <ac:chgData name="Sharan Krishnan" userId="d960a99d961c8714" providerId="LiveId" clId="{D2F166AF-F34D-40A1-84F2-872941BD73EE}" dt="2025-06-13T05:18:13.333" v="2442" actId="20577"/>
          <ac:spMkLst>
            <pc:docMk/>
            <pc:sldMk cId="2000315856" sldId="262"/>
            <ac:spMk id="3" creationId="{82144CD1-B871-7D45-32AC-3A3AEBB70F26}"/>
          </ac:spMkLst>
        </pc:spChg>
      </pc:sldChg>
      <pc:sldChg chg="modSp mod">
        <pc:chgData name="Sharan Krishnan" userId="d960a99d961c8714" providerId="LiveId" clId="{D2F166AF-F34D-40A1-84F2-872941BD73EE}" dt="2025-06-13T05:24:25.878" v="2469" actId="1076"/>
        <pc:sldMkLst>
          <pc:docMk/>
          <pc:sldMk cId="2548408158" sldId="263"/>
        </pc:sldMkLst>
        <pc:spChg chg="mod">
          <ac:chgData name="Sharan Krishnan" userId="d960a99d961c8714" providerId="LiveId" clId="{D2F166AF-F34D-40A1-84F2-872941BD73EE}" dt="2025-06-13T05:24:25.878" v="2469" actId="1076"/>
          <ac:spMkLst>
            <pc:docMk/>
            <pc:sldMk cId="2548408158" sldId="263"/>
            <ac:spMk id="3" creationId="{7F4EED21-7EAB-8C73-B1EA-066937F78BD5}"/>
          </ac:spMkLst>
        </pc:spChg>
      </pc:sldChg>
      <pc:sldChg chg="modSp del mod">
        <pc:chgData name="Sharan Krishnan" userId="d960a99d961c8714" providerId="LiveId" clId="{D2F166AF-F34D-40A1-84F2-872941BD73EE}" dt="2025-06-13T03:17:02.362" v="395" actId="47"/>
        <pc:sldMkLst>
          <pc:docMk/>
          <pc:sldMk cId="915114181" sldId="264"/>
        </pc:sldMkLst>
      </pc:sldChg>
      <pc:sldChg chg="modSp new mod">
        <pc:chgData name="Sharan Krishnan" userId="d960a99d961c8714" providerId="LiveId" clId="{D2F166AF-F34D-40A1-84F2-872941BD73EE}" dt="2025-06-13T05:28:34.423" v="2510" actId="20577"/>
        <pc:sldMkLst>
          <pc:docMk/>
          <pc:sldMk cId="1753112279" sldId="264"/>
        </pc:sldMkLst>
        <pc:spChg chg="mod">
          <ac:chgData name="Sharan Krishnan" userId="d960a99d961c8714" providerId="LiveId" clId="{D2F166AF-F34D-40A1-84F2-872941BD73EE}" dt="2025-06-13T03:17:27.407" v="419" actId="20577"/>
          <ac:spMkLst>
            <pc:docMk/>
            <pc:sldMk cId="1753112279" sldId="264"/>
            <ac:spMk id="2" creationId="{8B097B8F-C055-86E7-5ED9-82CE271ED24D}"/>
          </ac:spMkLst>
        </pc:spChg>
        <pc:spChg chg="mod">
          <ac:chgData name="Sharan Krishnan" userId="d960a99d961c8714" providerId="LiveId" clId="{D2F166AF-F34D-40A1-84F2-872941BD73EE}" dt="2025-06-13T05:28:34.423" v="2510" actId="20577"/>
          <ac:spMkLst>
            <pc:docMk/>
            <pc:sldMk cId="1753112279" sldId="264"/>
            <ac:spMk id="3" creationId="{66F9C179-04CD-6E1E-442F-409359D905B6}"/>
          </ac:spMkLst>
        </pc:spChg>
      </pc:sldChg>
      <pc:sldChg chg="modSp add mod">
        <pc:chgData name="Sharan Krishnan" userId="d960a99d961c8714" providerId="LiveId" clId="{D2F166AF-F34D-40A1-84F2-872941BD73EE}" dt="2025-06-13T04:23:48.618" v="1331" actId="20577"/>
        <pc:sldMkLst>
          <pc:docMk/>
          <pc:sldMk cId="2866660738" sldId="265"/>
        </pc:sldMkLst>
        <pc:spChg chg="mod">
          <ac:chgData name="Sharan Krishnan" userId="d960a99d961c8714" providerId="LiveId" clId="{D2F166AF-F34D-40A1-84F2-872941BD73EE}" dt="2025-06-13T04:23:48.618" v="1331" actId="20577"/>
          <ac:spMkLst>
            <pc:docMk/>
            <pc:sldMk cId="2866660738" sldId="265"/>
            <ac:spMk id="3" creationId="{9C60E02D-D6E4-F018-E9B9-3294539E5615}"/>
          </ac:spMkLst>
        </pc:spChg>
      </pc:sldChg>
      <pc:sldChg chg="modSp new del mod">
        <pc:chgData name="Sharan Krishnan" userId="d960a99d961c8714" providerId="LiveId" clId="{D2F166AF-F34D-40A1-84F2-872941BD73EE}" dt="2025-06-13T03:17:08.159" v="396" actId="47"/>
        <pc:sldMkLst>
          <pc:docMk/>
          <pc:sldMk cId="3559990424" sldId="265"/>
        </pc:sldMkLst>
      </pc:sldChg>
      <pc:sldChg chg="modSp new mod">
        <pc:chgData name="Sharan Krishnan" userId="d960a99d961c8714" providerId="LiveId" clId="{D2F166AF-F34D-40A1-84F2-872941BD73EE}" dt="2025-06-13T10:20:28.565" v="3488" actId="20577"/>
        <pc:sldMkLst>
          <pc:docMk/>
          <pc:sldMk cId="1785193322" sldId="266"/>
        </pc:sldMkLst>
        <pc:spChg chg="mod">
          <ac:chgData name="Sharan Krishnan" userId="d960a99d961c8714" providerId="LiveId" clId="{D2F166AF-F34D-40A1-84F2-872941BD73EE}" dt="2025-06-13T04:31:10.458" v="1527" actId="20577"/>
          <ac:spMkLst>
            <pc:docMk/>
            <pc:sldMk cId="1785193322" sldId="266"/>
            <ac:spMk id="2" creationId="{9DEF0216-FEDB-E895-B353-49D2903A0C81}"/>
          </ac:spMkLst>
        </pc:spChg>
        <pc:spChg chg="mod">
          <ac:chgData name="Sharan Krishnan" userId="d960a99d961c8714" providerId="LiveId" clId="{D2F166AF-F34D-40A1-84F2-872941BD73EE}" dt="2025-06-13T10:20:28.565" v="3488" actId="20577"/>
          <ac:spMkLst>
            <pc:docMk/>
            <pc:sldMk cId="1785193322" sldId="266"/>
            <ac:spMk id="3" creationId="{18755D77-C9CE-04C2-7021-02C9D554177A}"/>
          </ac:spMkLst>
        </pc:spChg>
      </pc:sldChg>
      <pc:sldChg chg="modSp new mod">
        <pc:chgData name="Sharan Krishnan" userId="d960a99d961c8714" providerId="LiveId" clId="{D2F166AF-F34D-40A1-84F2-872941BD73EE}" dt="2025-06-13T10:35:12.621" v="3502" actId="20577"/>
        <pc:sldMkLst>
          <pc:docMk/>
          <pc:sldMk cId="2277734282" sldId="267"/>
        </pc:sldMkLst>
        <pc:spChg chg="mod">
          <ac:chgData name="Sharan Krishnan" userId="d960a99d961c8714" providerId="LiveId" clId="{D2F166AF-F34D-40A1-84F2-872941BD73EE}" dt="2025-06-13T04:42:42.837" v="1921" actId="20577"/>
          <ac:spMkLst>
            <pc:docMk/>
            <pc:sldMk cId="2277734282" sldId="267"/>
            <ac:spMk id="2" creationId="{8EE42976-5A7A-ABFB-DB17-D94656D0A904}"/>
          </ac:spMkLst>
        </pc:spChg>
        <pc:spChg chg="mod">
          <ac:chgData name="Sharan Krishnan" userId="d960a99d961c8714" providerId="LiveId" clId="{D2F166AF-F34D-40A1-84F2-872941BD73EE}" dt="2025-06-13T10:35:12.621" v="3502" actId="20577"/>
          <ac:spMkLst>
            <pc:docMk/>
            <pc:sldMk cId="2277734282" sldId="267"/>
            <ac:spMk id="3" creationId="{228598A4-4DF6-9ED3-244E-7D46D4182DEC}"/>
          </ac:spMkLst>
        </pc:spChg>
      </pc:sldChg>
      <pc:sldChg chg="delSp modSp new mod modShow">
        <pc:chgData name="Sharan Krishnan" userId="d960a99d961c8714" providerId="LiveId" clId="{D2F166AF-F34D-40A1-84F2-872941BD73EE}" dt="2025-06-15T08:16:17.744" v="3503" actId="729"/>
        <pc:sldMkLst>
          <pc:docMk/>
          <pc:sldMk cId="839836634" sldId="268"/>
        </pc:sldMkLst>
        <pc:spChg chg="mod">
          <ac:chgData name="Sharan Krishnan" userId="d960a99d961c8714" providerId="LiveId" clId="{D2F166AF-F34D-40A1-84F2-872941BD73EE}" dt="2025-06-13T07:01:13.495" v="3461" actId="20577"/>
          <ac:spMkLst>
            <pc:docMk/>
            <pc:sldMk cId="839836634" sldId="268"/>
            <ac:spMk id="3" creationId="{C5E596A3-C173-08FE-BA8C-0C9F658BA7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1F183-57A1-4FB2-B629-9DC063F8BA59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4A9A-DA96-488E-8A6F-E516109187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89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44A9A-DA96-488E-8A6F-E5161091877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42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E936-5545-A365-B89D-F77CBECF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242B3-0300-AEE0-E236-BB34842D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49AF-2A02-566D-1312-F0F4A60A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A9FC0-D92C-90AC-C52F-A4E97FC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922B-FB96-1877-4DC3-119404A2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5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2A42-17EC-FE5F-6BD3-CB5175AA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62FF-AF77-3A94-E941-6A0D1FE4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8BA-97C1-B424-FC31-367650BF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0433-15CC-F4BD-D3F1-E9AE061D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A5D0-5EB1-1EC0-9C6F-2E272E4C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86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DDAEA-2C5A-DCA0-55FC-460DF2AF2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AF30-164C-F599-5AA6-AE8B72CB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E85D-FCC7-2513-5AD3-8475F922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F529-BD73-F8C4-39FF-0D466FDB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E0D6-F887-6684-6702-BBA6B95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0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AA9-0A48-EAE0-499B-9881817E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B374-6F5A-19E2-F18B-22601D56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E7BE-EB7E-542C-D0BD-E73FCA1F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70321-9CD3-C839-5291-9C318799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CF25-FA35-B002-C1E7-003AAD7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18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7F92-B01B-31D3-9125-4D1B5CCA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A00E4-31F1-39A1-D01D-282A453C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0BF3-F64F-6CB2-FB1D-2217D187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5C2E-C622-4F04-B7F9-53386DD7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92BA-A04A-D242-A08E-F8F62E01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8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2C85-A7E3-BAB3-2F72-65267ABE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E43C-2EC4-3052-92F6-0FB606FF1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CA9CE-5871-0A90-3099-9694C59D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0F471-AF9B-C1EF-DABE-DCB89FC2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ED3C-4D14-5D8E-E755-4098B6E2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69E23-4D1D-1951-CB70-2BBF4BD9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5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D7C3-576D-2DA2-11C6-240EFBBB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10C42-9CF0-2F4E-8174-C0868D24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1C859-ECAB-CEC1-CCE5-380902F99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7B03B-0AC1-0C40-2894-4CC43F4B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AA0A1-BD68-7C5D-5A42-E36F43E5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5EC22-4958-3039-653B-8C4E13C7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5E15B-5C5E-61C1-9D5C-323EE8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CAC49-4970-2AC4-BB35-6FAA04F0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47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ADBA-43CC-8A4B-CA39-55638AD1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2AF79-A9AD-F783-7C64-10AE44E9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6E382-1DE0-F069-2E7B-DA3E6568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D5398-7BF6-D7EA-DC9B-E27EB5DC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1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3A13D-84A3-F6BC-F960-9FF0CD69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BD2C0-F7E9-7A61-7F4C-550EB049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B5D4C-B354-12B5-D643-664CE368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72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5C57-FCF4-169A-7C05-54F232DE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BF6C-4276-0801-A73B-73873599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4B61-7FE3-3FF1-15FC-8C2AAF02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11130-9E48-E2EC-F010-AC4D6F9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CCEFB-0488-2EA8-ACD3-35C8A3B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A9305-ECCE-0DC0-E58F-AE5B220A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8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CE37-B995-54EC-276F-C3030533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E7400-A135-0EE3-B168-CB1D5014F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CB8B-1299-C2BF-C219-2403959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29E84-F4D7-C5FA-AA02-DA57F79D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2DFA3-A7E7-6A96-0214-9F70BBC3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1890-4ED8-2C83-3600-5EEBFAC2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90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8646C-FB04-BA91-B96C-141151E4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C64A-DD9B-B4E3-3337-001BA5C1D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CF31-6C49-CCEA-C039-F7751D440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C02C9-D545-4ACB-B28C-BF2AA32713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C5A8-4549-8BEC-5DA7-EA686855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C0EA-4221-92F9-649A-7048559F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CCCE6-7565-418F-88CC-1A1E691E50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36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5AB1-5669-98E0-0778-6B394A9F8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Fixed Point Oblivious Amplitude Amplification with QSVT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36750-FF9C-0701-ED7A-A6DB16CE3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Sharan Krishnan</a:t>
            </a:r>
          </a:p>
        </p:txBody>
      </p:sp>
    </p:spTree>
    <p:extLst>
      <p:ext uri="{BB962C8B-B14F-4D97-AF65-F5344CB8AC3E}">
        <p14:creationId xmlns:p14="http://schemas.microsoft.com/office/powerpoint/2010/main" val="52506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216-FEDB-E895-B353-49D2903A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55D77-C9CE-04C2-7021-02C9D55417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Recall that the QSVT algorithm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AU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AU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−1)/2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dirty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dirty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en-AU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AU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AU" dirty="0"/>
                  <a:t> in the respective input/output basis so we can rewrite the above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55D77-C9CE-04C2-7021-02C9D5541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19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2976-5A7A-ABFB-DB17-D94656D0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598A4-4DF6-9ED3-244E-7D46D4182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So, up to a global phase factor, the state of the system after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 steps of the algorithm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Which ends up yielding the recurrence 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can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is a generalisation of the Chebyshev polynomials of the first kind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Which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∈{1…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598A4-4DF6-9ED3-244E-7D46D4182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3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596A3-C173-08FE-BA8C-0C9F658BA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002"/>
                <a:ext cx="10515600" cy="582196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Let </a:t>
                </a:r>
                <a:endParaRPr lang="en-AU" i="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AU" dirty="0"/>
                  <a:t> be the time to set up the initial (stationary) distribution,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AU" dirty="0"/>
                  <a:t> the time to check if a state is marked,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AU" dirty="0"/>
                  <a:t> the time to invoke the quantum walk operator,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 be a known lower bound of the probability that a marked state in the initial distribution,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 dirty="0"/>
                  <a:t> be the eigenvalue gap of the transition matrix of the Markov chain, and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𝐻𝑇</m:t>
                    </m:r>
                  </m:oMath>
                </a14:m>
                <a:r>
                  <a:rPr lang="en-AU" dirty="0"/>
                  <a:t> be the hitting time of any marked vertex starting from the stationary distribution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 MNRS algorithm achieves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 QSVT implementation of MNRS achieves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AU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 AGJK algorithm achieves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𝐻𝑇</m:t>
                                  </m:r>
                                </m:e>
                              </m:func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</m:e>
                          </m:rad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𝐻𝑇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𝐻𝑇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rad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E596A3-C173-08FE-BA8C-0C9F658BA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002"/>
                <a:ext cx="10515600" cy="5821961"/>
              </a:xfrm>
              <a:blipFill>
                <a:blip r:embed="rId2"/>
                <a:stretch>
                  <a:fillRect l="-638" t="-17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3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7326-B24E-02C3-BE35-77B62CF7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QSVT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CBDBA-7C9D-5859-8DE9-8B427CD6A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Recall that by QSP we have the following results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𝑖𝑄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b="0" dirty="0"/>
                  <a:t> are polynomials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CBDBA-7C9D-5859-8DE9-8B427CD6A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FE93-D974-6EE5-917E-A4739A59C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E8B-CC73-1BFD-F02B-0484463F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QSVT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1E095-0F90-C14D-803E-E3E5AB74E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b="0" dirty="0"/>
                  <a:t>We can generalise this with QSVT. 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b="0" dirty="0"/>
                  <a:t> be a unitary matrix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acc>
                            <m:accPr>
                              <m:chr m:val="̃"/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sup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AU" b="0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be orthogonal projectors such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̃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AU" b="0" dirty="0"/>
                  <a:t> is a block encoded matrix. Clearly,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b="0" dirty="0"/>
                  <a:t> has SVD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acc>
                                <m:accPr>
                                  <m:chr m:val="̃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AU" b="0" dirty="0"/>
                </a:br>
                <a:r>
                  <a:rPr lang="en-AU" b="0" dirty="0"/>
                  <a:t>In QSVT, we assume access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b="0" dirty="0"/>
                  <a:t> 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⊗(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b="0" dirty="0"/>
                  <a:t>Flips an ancillary qubit if the quantum state is in the image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AU" b="0" dirty="0"/>
                  <a:t>.</a:t>
                </a:r>
                <a:br>
                  <a:rPr lang="en-AU" b="0" dirty="0"/>
                </a:br>
                <a:endParaRPr lang="en-AU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1E095-0F90-C14D-803E-E3E5AB74E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C856-510B-9E2B-C9C5-145EE698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0789-152F-72C1-C35E-802FA808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QSVT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2B246-BAD7-A51B-B2B6-9CA39A8F0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1600" b="0" dirty="0"/>
                  <a:t>The main result of QSVT is </a:t>
                </a:r>
                <a:r>
                  <a:rPr lang="en-AU" sz="1600" b="0" dirty="0" err="1"/>
                  <a:t>qubitization</a:t>
                </a:r>
                <a:r>
                  <a:rPr lang="en-AU" sz="1600" b="0" dirty="0"/>
                  <a:t>. Define bases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600" b="0" i="1" dirty="0" smtClean="0"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AU" sz="1600" b="0" dirty="0"/>
                  <a:t> and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AU" sz="1600" b="0" dirty="0"/>
                  <a:t>. It can be shown that in the input subspace spanned by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1600" b="0" dirty="0"/>
                  <a:t> and output subspace spanned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AU" sz="1600" b="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acc>
                                <m:accPr>
                                  <m:chr m:val="̃"/>
                                  <m:ctrlP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func>
                        </m:sup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1600" b="0" dirty="0"/>
              </a:p>
              <a:p>
                <a:pPr marL="0" indent="0">
                  <a:buNone/>
                </a:pPr>
                <a:r>
                  <a:rPr lang="en-AU" sz="1600" dirty="0"/>
                  <a:t>Moreover,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6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sz="1600" b="0" dirty="0"/>
                  <a:t> and single qubit gates, it is possible to build the parameterised operator which, in basis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1600" b="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AU" sz="16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AU" sz="1600" b="0" dirty="0"/>
              </a:p>
              <a:p>
                <a:pPr marL="0" indent="0">
                  <a:buNone/>
                </a:pPr>
                <a:r>
                  <a:rPr lang="en-AU" sz="1600" b="0" dirty="0"/>
                  <a:t>And 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AU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sz="1600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AU" sz="16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AU" sz="1600" b="0" dirty="0"/>
                  <a:t>. Therefore, with QSP it follows that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sz="16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AU" sz="16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−1)/2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1600" b="0" i="0" dirty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sz="1600" b="0" i="0" dirty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sz="1600" b="0" i="1" dirty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AU" sz="1600" b="0" dirty="0"/>
              </a:p>
              <a:p>
                <a:pPr marL="0" indent="0">
                  <a:buNone/>
                </a:pPr>
                <a:r>
                  <a:rPr lang="en-AU" sz="1600" b="0" dirty="0"/>
                  <a:t>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sSub>
                        <m:sSubPr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600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1600" b="0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AU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1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6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AU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2B246-BAD7-A51B-B2B6-9CA39A8F0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840" b="-22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9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B018-5AFC-F4E4-AE30-313D85EF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application to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381B9-1751-C5C5-5A9C-D14074936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In search, we assume oracle access to the state preparation unitary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the target state identifying unitary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0⊕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Our goal is to prepare the circuit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we want to do this using QSVT.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0381B9-1751-C5C5-5A9C-D14074936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9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737-FFA3-384A-7182-69C1DC08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application to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44CD1-B871-7D45-32AC-3A3AEBB70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Let’s reframe the problem via QSVT. First define projectors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4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We want a block encoding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sz="2400" dirty="0"/>
                  <a:t>. Clearly this is satisfied by the identity operator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We can also prematurely check that the identity operator satisfies </a:t>
                </a:r>
                <a:r>
                  <a:rPr lang="en-AU" sz="2400" dirty="0" err="1"/>
                  <a:t>qubitization</a:t>
                </a:r>
                <a:r>
                  <a:rPr lang="en-AU" sz="2400" dirty="0"/>
                  <a:t>. Defining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We have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If we set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AU" sz="24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AU" sz="2400" dirty="0"/>
                  <a:t>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44CD1-B871-7D45-32AC-3A3AEBB70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821" r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31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1BD3-09CB-A089-443E-72A50117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simple application to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EED21-7EAB-8C73-B1EA-066937F78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To implement QSVT we’ll also need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Using these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AU" dirty="0"/>
                  <a:t>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⟩=⟨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A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AU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−1)/2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dirty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b>
                                <m:sSubPr>
                                  <m:ctrlPr>
                                    <a:rPr lang="en-AU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dirty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en-AU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𝑃𝑜𝑙𝑦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Often in literature,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is chosen to approximate the sign function.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EED21-7EAB-8C73-B1EA-066937F78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7B8F-C055-86E7-5ED9-82CE271E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alternative to 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9C179-04CD-6E1E-442F-409359D90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One possible sequence of phases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This induces the polynomial transformation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 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is an error tolerance,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AU" dirty="0"/>
                  <a:t> determines the lower bound such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AU" dirty="0"/>
                  <a:t> is pushed above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=⌈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(2/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)/2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9C179-04CD-6E1E-442F-409359D90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11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F7EF-BBE2-E279-90F5-C6D1C8E4A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ED1C-F196-3D53-CAFC-E22F0BB7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alternative to 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E02D-D6E4-F018-E9B9-3294539E5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Since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|≤1</m:t>
                    </m:r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AU" dirty="0"/>
                  <a:t>, we have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so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AU" dirty="0"/>
                  <a:t> then we measure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with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0E02D-D6E4-F018-E9B9-3294539E5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66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855</Words>
  <Application>Microsoft Office PowerPoint</Application>
  <PresentationFormat>Widescreen</PresentationFormat>
  <Paragraphs>97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Fixed Point Oblivious Amplitude Amplification with QSVT</vt:lpstr>
      <vt:lpstr>QSVT Recap</vt:lpstr>
      <vt:lpstr>QSVT Recap</vt:lpstr>
      <vt:lpstr>QSVT Recap</vt:lpstr>
      <vt:lpstr>A simple application to search</vt:lpstr>
      <vt:lpstr>A simple application to search</vt:lpstr>
      <vt:lpstr>A simple application to search</vt:lpstr>
      <vt:lpstr>An alternative to sign</vt:lpstr>
      <vt:lpstr>An alternative to sign</vt:lpstr>
      <vt:lpstr>Proof sketch</vt:lpstr>
      <vt:lpstr>Proof sketch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2025-06-05T08:11:43Z</dcterms:created>
  <dcterms:modified xsi:type="dcterms:W3CDTF">2025-06-15T08:16:31Z</dcterms:modified>
</cp:coreProperties>
</file>