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CABD55-FBED-4CD8-83F2-7690B57D1842}" v="5889" dt="2025-04-11T04:47:09.368"/>
    <p1510:client id="{E5465481-E8FC-4624-BC7E-2FADB9A723B5}" v="8" dt="2025-04-11T05:30:46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3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an Krishnan" userId="d960a99d961c8714" providerId="LiveId" clId="{21CABD55-FBED-4CD8-83F2-7690B57D1842}"/>
    <pc:docChg chg="undo custSel addSld modSld">
      <pc:chgData name="Sharan Krishnan" userId="d960a99d961c8714" providerId="LiveId" clId="{21CABD55-FBED-4CD8-83F2-7690B57D1842}" dt="2025-04-11T04:51:31.858" v="8123" actId="20577"/>
      <pc:docMkLst>
        <pc:docMk/>
      </pc:docMkLst>
      <pc:sldChg chg="modSp mod">
        <pc:chgData name="Sharan Krishnan" userId="d960a99d961c8714" providerId="LiveId" clId="{21CABD55-FBED-4CD8-83F2-7690B57D1842}" dt="2025-04-10T15:11:08.687" v="1459" actId="20577"/>
        <pc:sldMkLst>
          <pc:docMk/>
          <pc:sldMk cId="3774645690" sldId="257"/>
        </pc:sldMkLst>
        <pc:spChg chg="mod">
          <ac:chgData name="Sharan Krishnan" userId="d960a99d961c8714" providerId="LiveId" clId="{21CABD55-FBED-4CD8-83F2-7690B57D1842}" dt="2025-04-10T15:11:08.687" v="1459" actId="20577"/>
          <ac:spMkLst>
            <pc:docMk/>
            <pc:sldMk cId="3774645690" sldId="257"/>
            <ac:spMk id="6" creationId="{63816035-A383-05AF-DBCF-0CC222141DC3}"/>
          </ac:spMkLst>
        </pc:spChg>
        <pc:picChg chg="mod">
          <ac:chgData name="Sharan Krishnan" userId="d960a99d961c8714" providerId="LiveId" clId="{21CABD55-FBED-4CD8-83F2-7690B57D1842}" dt="2025-04-10T15:10:38.472" v="1394" actId="14100"/>
          <ac:picMkLst>
            <pc:docMk/>
            <pc:sldMk cId="3774645690" sldId="257"/>
            <ac:picMk id="8" creationId="{ACCC213B-BF87-A222-74FF-B3601092D78B}"/>
          </ac:picMkLst>
        </pc:picChg>
      </pc:sldChg>
      <pc:sldChg chg="modSp mod">
        <pc:chgData name="Sharan Krishnan" userId="d960a99d961c8714" providerId="LiveId" clId="{21CABD55-FBED-4CD8-83F2-7690B57D1842}" dt="2025-04-10T15:10:32.629" v="1393" actId="27636"/>
        <pc:sldMkLst>
          <pc:docMk/>
          <pc:sldMk cId="1821730346" sldId="258"/>
        </pc:sldMkLst>
        <pc:spChg chg="mod">
          <ac:chgData name="Sharan Krishnan" userId="d960a99d961c8714" providerId="LiveId" clId="{21CABD55-FBED-4CD8-83F2-7690B57D1842}" dt="2025-04-10T15:10:32.629" v="1393" actId="27636"/>
          <ac:spMkLst>
            <pc:docMk/>
            <pc:sldMk cId="1821730346" sldId="258"/>
            <ac:spMk id="3" creationId="{B517D1C4-4EEA-13EE-A441-D279E3796F70}"/>
          </ac:spMkLst>
        </pc:spChg>
      </pc:sldChg>
      <pc:sldChg chg="modSp mod">
        <pc:chgData name="Sharan Krishnan" userId="d960a99d961c8714" providerId="LiveId" clId="{21CABD55-FBED-4CD8-83F2-7690B57D1842}" dt="2025-04-10T14:51:59.692" v="440" actId="20577"/>
        <pc:sldMkLst>
          <pc:docMk/>
          <pc:sldMk cId="3792016891" sldId="260"/>
        </pc:sldMkLst>
        <pc:spChg chg="mod">
          <ac:chgData name="Sharan Krishnan" userId="d960a99d961c8714" providerId="LiveId" clId="{21CABD55-FBED-4CD8-83F2-7690B57D1842}" dt="2025-04-10T14:51:59.692" v="440" actId="20577"/>
          <ac:spMkLst>
            <pc:docMk/>
            <pc:sldMk cId="3792016891" sldId="260"/>
            <ac:spMk id="3" creationId="{32307424-899E-1EB1-1568-3912991680EE}"/>
          </ac:spMkLst>
        </pc:spChg>
      </pc:sldChg>
      <pc:sldChg chg="modSp mod">
        <pc:chgData name="Sharan Krishnan" userId="d960a99d961c8714" providerId="LiveId" clId="{21CABD55-FBED-4CD8-83F2-7690B57D1842}" dt="2025-04-10T14:54:30.975" v="656" actId="207"/>
        <pc:sldMkLst>
          <pc:docMk/>
          <pc:sldMk cId="4224494706" sldId="261"/>
        </pc:sldMkLst>
        <pc:spChg chg="mod">
          <ac:chgData name="Sharan Krishnan" userId="d960a99d961c8714" providerId="LiveId" clId="{21CABD55-FBED-4CD8-83F2-7690B57D1842}" dt="2025-04-10T14:53:15.823" v="527" actId="20577"/>
          <ac:spMkLst>
            <pc:docMk/>
            <pc:sldMk cId="4224494706" sldId="261"/>
            <ac:spMk id="2" creationId="{027CC3A4-8775-E9F2-BCCF-1F7B648D9468}"/>
          </ac:spMkLst>
        </pc:spChg>
        <pc:spChg chg="mod">
          <ac:chgData name="Sharan Krishnan" userId="d960a99d961c8714" providerId="LiveId" clId="{21CABD55-FBED-4CD8-83F2-7690B57D1842}" dt="2025-04-10T14:54:30.975" v="656" actId="207"/>
          <ac:spMkLst>
            <pc:docMk/>
            <pc:sldMk cId="4224494706" sldId="261"/>
            <ac:spMk id="3" creationId="{EAC5B1F7-ABFB-AF76-2A40-24AB230E6120}"/>
          </ac:spMkLst>
        </pc:spChg>
      </pc:sldChg>
      <pc:sldChg chg="modSp add mod">
        <pc:chgData name="Sharan Krishnan" userId="d960a99d961c8714" providerId="LiveId" clId="{21CABD55-FBED-4CD8-83F2-7690B57D1842}" dt="2025-04-11T03:15:35.806" v="4276" actId="20577"/>
        <pc:sldMkLst>
          <pc:docMk/>
          <pc:sldMk cId="1076496535" sldId="262"/>
        </pc:sldMkLst>
        <pc:spChg chg="mod">
          <ac:chgData name="Sharan Krishnan" userId="d960a99d961c8714" providerId="LiveId" clId="{21CABD55-FBED-4CD8-83F2-7690B57D1842}" dt="2025-04-10T14:53:21.421" v="530" actId="20577"/>
          <ac:spMkLst>
            <pc:docMk/>
            <pc:sldMk cId="1076496535" sldId="262"/>
            <ac:spMk id="2" creationId="{49311A91-1DEF-6DBF-D9EA-D46686530B04}"/>
          </ac:spMkLst>
        </pc:spChg>
        <pc:spChg chg="mod">
          <ac:chgData name="Sharan Krishnan" userId="d960a99d961c8714" providerId="LiveId" clId="{21CABD55-FBED-4CD8-83F2-7690B57D1842}" dt="2025-04-11T03:15:35.806" v="4276" actId="20577"/>
          <ac:spMkLst>
            <pc:docMk/>
            <pc:sldMk cId="1076496535" sldId="262"/>
            <ac:spMk id="3" creationId="{93B64820-07E9-660E-08CA-C4CC45969CF4}"/>
          </ac:spMkLst>
        </pc:spChg>
      </pc:sldChg>
      <pc:sldChg chg="modSp new mod">
        <pc:chgData name="Sharan Krishnan" userId="d960a99d961c8714" providerId="LiveId" clId="{21CABD55-FBED-4CD8-83F2-7690B57D1842}" dt="2025-04-11T02:36:19.735" v="2925" actId="20577"/>
        <pc:sldMkLst>
          <pc:docMk/>
          <pc:sldMk cId="2680792192" sldId="263"/>
        </pc:sldMkLst>
        <pc:spChg chg="mod">
          <ac:chgData name="Sharan Krishnan" userId="d960a99d961c8714" providerId="LiveId" clId="{21CABD55-FBED-4CD8-83F2-7690B57D1842}" dt="2025-04-10T15:29:19.872" v="2514" actId="20577"/>
          <ac:spMkLst>
            <pc:docMk/>
            <pc:sldMk cId="2680792192" sldId="263"/>
            <ac:spMk id="2" creationId="{33AC2362-4E99-9288-0308-8CD4DB97068E}"/>
          </ac:spMkLst>
        </pc:spChg>
        <pc:spChg chg="mod">
          <ac:chgData name="Sharan Krishnan" userId="d960a99d961c8714" providerId="LiveId" clId="{21CABD55-FBED-4CD8-83F2-7690B57D1842}" dt="2025-04-11T02:36:19.735" v="2925" actId="20577"/>
          <ac:spMkLst>
            <pc:docMk/>
            <pc:sldMk cId="2680792192" sldId="263"/>
            <ac:spMk id="3" creationId="{8755E01D-FBD7-F903-6142-FF901ED155DC}"/>
          </ac:spMkLst>
        </pc:spChg>
      </pc:sldChg>
      <pc:sldChg chg="modSp new mod">
        <pc:chgData name="Sharan Krishnan" userId="d960a99d961c8714" providerId="LiveId" clId="{21CABD55-FBED-4CD8-83F2-7690B57D1842}" dt="2025-04-11T03:03:15.550" v="3980" actId="20577"/>
        <pc:sldMkLst>
          <pc:docMk/>
          <pc:sldMk cId="2832766989" sldId="264"/>
        </pc:sldMkLst>
        <pc:spChg chg="mod">
          <ac:chgData name="Sharan Krishnan" userId="d960a99d961c8714" providerId="LiveId" clId="{21CABD55-FBED-4CD8-83F2-7690B57D1842}" dt="2025-04-10T15:22:23.394" v="2450" actId="20577"/>
          <ac:spMkLst>
            <pc:docMk/>
            <pc:sldMk cId="2832766989" sldId="264"/>
            <ac:spMk id="2" creationId="{2C73C508-F93A-E176-FC4A-1CA9ABEE8668}"/>
          </ac:spMkLst>
        </pc:spChg>
        <pc:spChg chg="mod">
          <ac:chgData name="Sharan Krishnan" userId="d960a99d961c8714" providerId="LiveId" clId="{21CABD55-FBED-4CD8-83F2-7690B57D1842}" dt="2025-04-11T03:03:15.550" v="3980" actId="20577"/>
          <ac:spMkLst>
            <pc:docMk/>
            <pc:sldMk cId="2832766989" sldId="264"/>
            <ac:spMk id="3" creationId="{A3118385-55F2-6D74-9758-3A32D87128F5}"/>
          </ac:spMkLst>
        </pc:spChg>
      </pc:sldChg>
      <pc:sldChg chg="modSp new mod">
        <pc:chgData name="Sharan Krishnan" userId="d960a99d961c8714" providerId="LiveId" clId="{21CABD55-FBED-4CD8-83F2-7690B57D1842}" dt="2025-04-11T04:47:09.368" v="7776" actId="20577"/>
        <pc:sldMkLst>
          <pc:docMk/>
          <pc:sldMk cId="3063933742" sldId="265"/>
        </pc:sldMkLst>
        <pc:spChg chg="mod">
          <ac:chgData name="Sharan Krishnan" userId="d960a99d961c8714" providerId="LiveId" clId="{21CABD55-FBED-4CD8-83F2-7690B57D1842}" dt="2025-04-11T02:59:42.569" v="3730" actId="20577"/>
          <ac:spMkLst>
            <pc:docMk/>
            <pc:sldMk cId="3063933742" sldId="265"/>
            <ac:spMk id="2" creationId="{79C69B49-9A8F-4A84-1709-F4DB49559D9F}"/>
          </ac:spMkLst>
        </pc:spChg>
        <pc:spChg chg="mod">
          <ac:chgData name="Sharan Krishnan" userId="d960a99d961c8714" providerId="LiveId" clId="{21CABD55-FBED-4CD8-83F2-7690B57D1842}" dt="2025-04-11T04:47:09.368" v="7776" actId="20577"/>
          <ac:spMkLst>
            <pc:docMk/>
            <pc:sldMk cId="3063933742" sldId="265"/>
            <ac:spMk id="3" creationId="{373D0C72-E3E7-82A2-38BB-E7232F8602A1}"/>
          </ac:spMkLst>
        </pc:spChg>
      </pc:sldChg>
      <pc:sldChg chg="modSp new mod">
        <pc:chgData name="Sharan Krishnan" userId="d960a99d961c8714" providerId="LiveId" clId="{21CABD55-FBED-4CD8-83F2-7690B57D1842}" dt="2025-04-11T04:28:35.983" v="6697" actId="20577"/>
        <pc:sldMkLst>
          <pc:docMk/>
          <pc:sldMk cId="3472043612" sldId="266"/>
        </pc:sldMkLst>
        <pc:spChg chg="mod">
          <ac:chgData name="Sharan Krishnan" userId="d960a99d961c8714" providerId="LiveId" clId="{21CABD55-FBED-4CD8-83F2-7690B57D1842}" dt="2025-04-11T04:21:04.472" v="6453" actId="20577"/>
          <ac:spMkLst>
            <pc:docMk/>
            <pc:sldMk cId="3472043612" sldId="266"/>
            <ac:spMk id="2" creationId="{83420B3C-484D-FF58-CE6D-14A1902D1979}"/>
          </ac:spMkLst>
        </pc:spChg>
        <pc:spChg chg="mod">
          <ac:chgData name="Sharan Krishnan" userId="d960a99d961c8714" providerId="LiveId" clId="{21CABD55-FBED-4CD8-83F2-7690B57D1842}" dt="2025-04-11T04:28:35.983" v="6697" actId="20577"/>
          <ac:spMkLst>
            <pc:docMk/>
            <pc:sldMk cId="3472043612" sldId="266"/>
            <ac:spMk id="3" creationId="{B99261DE-F04D-56E9-DFB9-4E8F433437C7}"/>
          </ac:spMkLst>
        </pc:spChg>
      </pc:sldChg>
      <pc:sldChg chg="modSp new mod">
        <pc:chgData name="Sharan Krishnan" userId="d960a99d961c8714" providerId="LiveId" clId="{21CABD55-FBED-4CD8-83F2-7690B57D1842}" dt="2025-04-11T04:21:18.087" v="6476" actId="20577"/>
        <pc:sldMkLst>
          <pc:docMk/>
          <pc:sldMk cId="2884227405" sldId="267"/>
        </pc:sldMkLst>
        <pc:spChg chg="mod">
          <ac:chgData name="Sharan Krishnan" userId="d960a99d961c8714" providerId="LiveId" clId="{21CABD55-FBED-4CD8-83F2-7690B57D1842}" dt="2025-04-11T04:21:18.087" v="6476" actId="20577"/>
          <ac:spMkLst>
            <pc:docMk/>
            <pc:sldMk cId="2884227405" sldId="267"/>
            <ac:spMk id="2" creationId="{D766BA88-0286-AAA0-8D61-DFBC8AF0D5C3}"/>
          </ac:spMkLst>
        </pc:spChg>
        <pc:spChg chg="mod">
          <ac:chgData name="Sharan Krishnan" userId="d960a99d961c8714" providerId="LiveId" clId="{21CABD55-FBED-4CD8-83F2-7690B57D1842}" dt="2025-04-11T04:20:50.100" v="6438" actId="207"/>
          <ac:spMkLst>
            <pc:docMk/>
            <pc:sldMk cId="2884227405" sldId="267"/>
            <ac:spMk id="3" creationId="{33EB2BEB-D673-4F61-11B3-77C348237F96}"/>
          </ac:spMkLst>
        </pc:spChg>
      </pc:sldChg>
      <pc:sldChg chg="modSp new mod">
        <pc:chgData name="Sharan Krishnan" userId="d960a99d961c8714" providerId="LiveId" clId="{21CABD55-FBED-4CD8-83F2-7690B57D1842}" dt="2025-04-11T04:45:11.089" v="7569" actId="207"/>
        <pc:sldMkLst>
          <pc:docMk/>
          <pc:sldMk cId="726642179" sldId="268"/>
        </pc:sldMkLst>
        <pc:spChg chg="mod">
          <ac:chgData name="Sharan Krishnan" userId="d960a99d961c8714" providerId="LiveId" clId="{21CABD55-FBED-4CD8-83F2-7690B57D1842}" dt="2025-04-11T04:29:49.143" v="6740" actId="20577"/>
          <ac:spMkLst>
            <pc:docMk/>
            <pc:sldMk cId="726642179" sldId="268"/>
            <ac:spMk id="2" creationId="{F77D2765-0E56-E959-C89C-CC0FCC362523}"/>
          </ac:spMkLst>
        </pc:spChg>
        <pc:spChg chg="mod">
          <ac:chgData name="Sharan Krishnan" userId="d960a99d961c8714" providerId="LiveId" clId="{21CABD55-FBED-4CD8-83F2-7690B57D1842}" dt="2025-04-11T04:45:11.089" v="7569" actId="207"/>
          <ac:spMkLst>
            <pc:docMk/>
            <pc:sldMk cId="726642179" sldId="268"/>
            <ac:spMk id="3" creationId="{8B25C06D-8823-0B6F-CBF9-CDDB2F6D78FF}"/>
          </ac:spMkLst>
        </pc:spChg>
      </pc:sldChg>
      <pc:sldChg chg="modSp new mod">
        <pc:chgData name="Sharan Krishnan" userId="d960a99d961c8714" providerId="LiveId" clId="{21CABD55-FBED-4CD8-83F2-7690B57D1842}" dt="2025-04-11T04:51:31.858" v="8123" actId="20577"/>
        <pc:sldMkLst>
          <pc:docMk/>
          <pc:sldMk cId="3513917540" sldId="269"/>
        </pc:sldMkLst>
        <pc:spChg chg="mod">
          <ac:chgData name="Sharan Krishnan" userId="d960a99d961c8714" providerId="LiveId" clId="{21CABD55-FBED-4CD8-83F2-7690B57D1842}" dt="2025-04-11T04:47:25.913" v="7793" actId="20577"/>
          <ac:spMkLst>
            <pc:docMk/>
            <pc:sldMk cId="3513917540" sldId="269"/>
            <ac:spMk id="2" creationId="{5A1D5C8E-2CDB-8B0C-DFE0-5DF822978533}"/>
          </ac:spMkLst>
        </pc:spChg>
        <pc:spChg chg="mod">
          <ac:chgData name="Sharan Krishnan" userId="d960a99d961c8714" providerId="LiveId" clId="{21CABD55-FBED-4CD8-83F2-7690B57D1842}" dt="2025-04-11T04:51:31.858" v="8123" actId="20577"/>
          <ac:spMkLst>
            <pc:docMk/>
            <pc:sldMk cId="3513917540" sldId="269"/>
            <ac:spMk id="3" creationId="{5581321E-8091-3AA3-1219-B235EFF44C85}"/>
          </ac:spMkLst>
        </pc:spChg>
      </pc:sldChg>
    </pc:docChg>
  </pc:docChgLst>
  <pc:docChgLst>
    <pc:chgData name="Sharan Krishnan" userId="d960a99d961c8714" providerId="LiveId" clId="{E5465481-E8FC-4624-BC7E-2FADB9A723B5}"/>
    <pc:docChg chg="custSel modSld">
      <pc:chgData name="Sharan Krishnan" userId="d960a99d961c8714" providerId="LiveId" clId="{E5465481-E8FC-4624-BC7E-2FADB9A723B5}" dt="2025-04-11T05:30:46.980" v="277" actId="20577"/>
      <pc:docMkLst>
        <pc:docMk/>
      </pc:docMkLst>
      <pc:sldChg chg="modSp">
        <pc:chgData name="Sharan Krishnan" userId="d960a99d961c8714" providerId="LiveId" clId="{E5465481-E8FC-4624-BC7E-2FADB9A723B5}" dt="2025-04-11T05:20:46.095" v="273" actId="20577"/>
        <pc:sldMkLst>
          <pc:docMk/>
          <pc:sldMk cId="2465270615" sldId="259"/>
        </pc:sldMkLst>
        <pc:spChg chg="mod">
          <ac:chgData name="Sharan Krishnan" userId="d960a99d961c8714" providerId="LiveId" clId="{E5465481-E8FC-4624-BC7E-2FADB9A723B5}" dt="2025-04-11T05:20:46.095" v="273" actId="20577"/>
          <ac:spMkLst>
            <pc:docMk/>
            <pc:sldMk cId="2465270615" sldId="259"/>
            <ac:spMk id="3" creationId="{E2CE6CCF-28CF-891C-FDE6-D3B9C9CAA929}"/>
          </ac:spMkLst>
        </pc:spChg>
      </pc:sldChg>
      <pc:sldChg chg="modSp">
        <pc:chgData name="Sharan Krishnan" userId="d960a99d961c8714" providerId="LiveId" clId="{E5465481-E8FC-4624-BC7E-2FADB9A723B5}" dt="2025-04-11T05:27:43.367" v="274" actId="207"/>
        <pc:sldMkLst>
          <pc:docMk/>
          <pc:sldMk cId="1076496535" sldId="262"/>
        </pc:sldMkLst>
        <pc:spChg chg="mod">
          <ac:chgData name="Sharan Krishnan" userId="d960a99d961c8714" providerId="LiveId" clId="{E5465481-E8FC-4624-BC7E-2FADB9A723B5}" dt="2025-04-11T05:27:43.367" v="274" actId="207"/>
          <ac:spMkLst>
            <pc:docMk/>
            <pc:sldMk cId="1076496535" sldId="262"/>
            <ac:spMk id="3" creationId="{93B64820-07E9-660E-08CA-C4CC45969CF4}"/>
          </ac:spMkLst>
        </pc:spChg>
      </pc:sldChg>
      <pc:sldChg chg="modSp mod">
        <pc:chgData name="Sharan Krishnan" userId="d960a99d961c8714" providerId="LiveId" clId="{E5465481-E8FC-4624-BC7E-2FADB9A723B5}" dt="2025-04-11T05:30:46.980" v="277" actId="20577"/>
        <pc:sldMkLst>
          <pc:docMk/>
          <pc:sldMk cId="3063933742" sldId="265"/>
        </pc:sldMkLst>
        <pc:spChg chg="mod">
          <ac:chgData name="Sharan Krishnan" userId="d960a99d961c8714" providerId="LiveId" clId="{E5465481-E8FC-4624-BC7E-2FADB9A723B5}" dt="2025-04-11T05:30:46.980" v="277" actId="20577"/>
          <ac:spMkLst>
            <pc:docMk/>
            <pc:sldMk cId="3063933742" sldId="265"/>
            <ac:spMk id="3" creationId="{373D0C72-E3E7-82A2-38BB-E7232F8602A1}"/>
          </ac:spMkLst>
        </pc:spChg>
      </pc:sldChg>
      <pc:sldChg chg="modSp mod">
        <pc:chgData name="Sharan Krishnan" userId="d960a99d961c8714" providerId="LiveId" clId="{E5465481-E8FC-4624-BC7E-2FADB9A723B5}" dt="2025-04-11T05:01:26.403" v="268" actId="20577"/>
        <pc:sldMkLst>
          <pc:docMk/>
          <pc:sldMk cId="3513917540" sldId="269"/>
        </pc:sldMkLst>
        <pc:spChg chg="mod">
          <ac:chgData name="Sharan Krishnan" userId="d960a99d961c8714" providerId="LiveId" clId="{E5465481-E8FC-4624-BC7E-2FADB9A723B5}" dt="2025-04-11T05:01:26.403" v="268" actId="20577"/>
          <ac:spMkLst>
            <pc:docMk/>
            <pc:sldMk cId="3513917540" sldId="269"/>
            <ac:spMk id="3" creationId="{5581321E-8091-3AA3-1219-B235EFF44C8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D62F-ACBD-27B2-D5EA-5FF2FE904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F3AE4-ABDA-6458-BBD4-C8E7E0450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9144-A867-5979-31E2-ED539A1A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A2F72-3B07-3731-DE43-7F3B534F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AC583-E332-0280-C162-2742DD9D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031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12C1-5B5C-E02A-F356-B51B6901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D21B3-374D-66F6-DAB9-AFE281FB9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8BFE7-2CE8-9D59-C1BF-DC8692DB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3E80B-12AF-F097-DCEF-2D5C20BB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C924-C6AF-C0D1-0662-B7AD76C5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245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71C06C-D8CD-86B1-582F-D6014E5C6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4747E-E980-70E2-1407-BEAC37596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C18F1-541B-828D-BF72-AAE10F58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1A79-7EFA-3E9F-25B3-5923E12D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DFA4-99D2-50FD-77D4-E794453D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59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7765-8240-552D-F08F-043D38E7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7842-902E-B5FD-E31B-BA5653C45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ED61E-F37A-8B01-1295-E758A1E8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27EEF-EF16-223A-CF02-3E5A9A1B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2B8EB-21FD-8EEA-6673-30999E13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049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7251-3098-1EF9-4D9D-E9B48468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B869-5F7F-3FB9-08D2-97B86442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5FE0-A0F8-C52F-F8E0-CCC43191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04C0-97DE-178C-E7EE-FF004E2D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DD6FB-8831-7ED5-B99C-837209E9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400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C121A-95B0-D2A8-40FE-37B9AF00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D8C1-7539-9676-4CFB-1DAE79F72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8694B-AEF3-3822-F702-ABDB9E19B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FEB42-41C2-FDBD-91AC-9949D9E7D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5C1E3-72E4-3A6F-FDE2-1D061459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F6408-60E0-5F79-A1E3-BAB6E57E4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7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6FD4-5F5C-7708-6759-8B8F2CD3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4E572-E8E2-02D1-6EA6-3EE57163A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4F96C-F3F8-8E94-138D-4A874EB1A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BC2E4-2650-20CD-15B1-3DF937CDF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C66C9-A1C4-29B7-2C82-B0428C0A5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ABA1F2-659B-4403-F47F-262E26F4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11/04/2025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117965-9A51-9009-A7C8-0F82953F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7E031-557E-276D-34C4-20E0E2DF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0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0AEF-4D1F-C551-BA2B-A246B37B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7F795-A77A-E5F6-D5C1-BD524F5E9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11/04/2025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21FF4-FDBF-8B6D-E909-BDCC0864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5A223-2B03-2CD8-BCDA-F7FA1E41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90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93CDF-6C1C-CA0F-96B1-909B8773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11/04/2025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54CD5-49CD-0F12-1261-91248B4C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E6E23-65E6-D49D-632C-683C4DE0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86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71AE-B12A-E9B3-B18D-556FE00C1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C494-EF12-31C6-42B2-5A2D3268A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E344B-1F64-1D80-AF84-5E42E549A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055A7-04C3-315F-0904-EE86DED11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4C685-FD8F-E9E0-62F0-F8D596F5B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6D5A4-9D57-3533-0E7B-DA656216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91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6477-732D-D54A-B6B9-3CC971A9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CAC87B-8F7E-CC2F-9954-A213A3A08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02AB7-1512-6D26-1A91-40B76EFC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E0476-D65E-39DE-296A-C3CD867D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023B3-BA45-43BE-8AE1-FFD440EDD6EF}" type="datetimeFigureOut">
              <a:rPr lang="en-AU" smtClean="0"/>
              <a:t>11/04/2025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1F71-3FCE-1B38-1D53-A80E130A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07CC-0640-DAB5-E92F-0DB0550CF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97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3CDD56-8B7D-19C8-2CC9-CBE78A19B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18E0-CCF8-D39C-DF5F-C63BFC0CD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2CC7-7F56-2059-DF22-7A8148FAC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F023B3-BA45-43BE-8AE1-FFD440EDD6EF}" type="datetimeFigureOut">
              <a:rPr lang="en-AU" smtClean="0"/>
              <a:t>11/04/2025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9CD0-3985-5E5F-D0C9-DA62A7A4F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AE4C7-23FB-DBD3-37EC-0FBAAC3F1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118CF-2F53-41A7-BC1F-32C3D89912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86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FA17-A9F6-1CED-719E-9AF07D998C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Search via Quantum Walk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3D0D6-71CA-FF59-EA0D-E8EDE7206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Sharan Krishnan</a:t>
            </a:r>
          </a:p>
        </p:txBody>
      </p:sp>
    </p:spTree>
    <p:extLst>
      <p:ext uri="{BB962C8B-B14F-4D97-AF65-F5344CB8AC3E}">
        <p14:creationId xmlns:p14="http://schemas.microsoft.com/office/powerpoint/2010/main" val="383605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9B49-9A8F-4A84-1709-F4DB4955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Building the diffusion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3D0C72-E3E7-82A2-38BB-E7232F860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We can use </a:t>
                </a:r>
                <a:r>
                  <a:rPr lang="en-AU" dirty="0">
                    <a:solidFill>
                      <a:srgbClr val="FF0000"/>
                    </a:solidFill>
                  </a:rPr>
                  <a:t>standard QPE </a:t>
                </a:r>
                <a:r>
                  <a:rPr lang="en-AU" dirty="0"/>
                  <a:t>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AU" dirty="0"/>
                  <a:t>.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AU" dirty="0"/>
                  <a:t> is its phase gap, then by instantiating another register such that the state of the system is given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func>
                            <m:func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func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QPE then applies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controlled applications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AU" dirty="0"/>
                  <a:t> So that the system is in a superposition of the eigenvectors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in the top register and the corresponding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 in the second register.</a:t>
                </a:r>
              </a:p>
              <a:p>
                <a:pPr marL="0" indent="0">
                  <a:buNone/>
                </a:pPr>
                <a:r>
                  <a:rPr lang="en-AU" dirty="0"/>
                  <a:t>Since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is the eigenvector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associated with phase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dirty="0"/>
                  <a:t>, we can use a multi-controlled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AU" dirty="0"/>
                  <a:t> gate to </a:t>
                </a:r>
                <a:r>
                  <a:rPr lang="en-AU" dirty="0">
                    <a:solidFill>
                      <a:srgbClr val="FF0000"/>
                    </a:solidFill>
                  </a:rPr>
                  <a:t>flip the phase of the first register when the second register is only zeros</a:t>
                </a:r>
                <a:r>
                  <a:rPr lang="en-AU" dirty="0"/>
                  <a:t>. Then by inverting QPE, we have enacted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The eigenvalue gap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 so the total runtime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AU" dirty="0"/>
                  <a:t>. But, since the phase estimates may have some error we need an extra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e>
                    </m:func>
                  </m:oMath>
                </a14:m>
                <a:r>
                  <a:rPr lang="en-AU" dirty="0"/>
                  <a:t> factor.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3D0C72-E3E7-82A2-38BB-E7232F860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081" r="-1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93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0B3C-484D-FF58-CE6D-14A1902D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 via QSVT: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261DE-F04D-56E9-DFB9-4E8F433437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We’ll make a slight (and easily implementable) modification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Before: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rad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AU" dirty="0"/>
                  <a:t> stays the same and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rad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Its not hard to show that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We will also assume that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/>
                  <a:t> we have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dirty="0"/>
                  <a:t> gate which marks an auxiliary qubit with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dirty="0"/>
                  <a:t> if the state of the register is in the image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9261DE-F04D-56E9-DFB9-4E8F433437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1765" b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043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6BA88-0286-AAA0-8D61-DFBC8AF0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 via QSVT: Useful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EB2BEB-D673-4F61-11B3-77C348237F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>
                    <a:solidFill>
                      <a:srgbClr val="FF0000"/>
                    </a:solidFill>
                  </a:rPr>
                  <a:t>Windowing function</a:t>
                </a:r>
                <a:r>
                  <a:rPr lang="en-AU" dirty="0"/>
                  <a:t>: there exists a polynomial function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of degree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func>
                      </m:e>
                    </m:d>
                  </m:oMath>
                </a14:m>
                <a:r>
                  <a:rPr lang="en-AU" dirty="0"/>
                  <a:t> such that for all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−1+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±1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FF0000"/>
                    </a:solidFill>
                  </a:rPr>
                  <a:t>Sign function</a:t>
                </a:r>
                <a:r>
                  <a:rPr lang="en-AU" dirty="0"/>
                  <a:t>: there exists a polynomial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of degree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  <m:func>
                          <m:func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func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AU" dirty="0"/>
                  <a:t> such that for all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−2,−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∪[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,2]</m:t>
                    </m:r>
                  </m:oMath>
                </a14:m>
                <a:r>
                  <a:rPr lang="en-A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AU" b="0" i="0" dirty="0" smtClean="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EB2BEB-D673-4F61-11B3-77C348237F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34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227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2765-0E56-E959-C89C-CC0FCC36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 via QSVT: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5C06D-8823-0B6F-CBF9-CDDB2F6D7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dirty="0"/>
                  <a:t>Since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is a left and right singular vector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with singular value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AU" dirty="0"/>
                  <a:t>, if we apply the </a:t>
                </a:r>
                <a:r>
                  <a:rPr lang="en-AU" dirty="0">
                    <a:solidFill>
                      <a:srgbClr val="FF0000"/>
                    </a:solidFill>
                  </a:rPr>
                  <a:t>windowing function</a:t>
                </a:r>
                <a:r>
                  <a:rPr lang="en-AU" dirty="0"/>
                  <a:t> on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dirty="0"/>
                  <a:t> then the top left block will be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After applying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𝑁𝑂𝑇</m:t>
                    </m:r>
                  </m:oMath>
                </a14:m>
                <a:r>
                  <a:rPr lang="en-AU" dirty="0"/>
                  <a:t> then if the auxiliary qubit is in the state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AU" dirty="0"/>
                  <a:t> then the top left block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dirty="0"/>
                  <a:t> will be in the state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begChr m:val="|"/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If we then apply the </a:t>
                </a:r>
                <a:r>
                  <a:rPr lang="en-AU" dirty="0">
                    <a:solidFill>
                      <a:srgbClr val="FF0000"/>
                    </a:solidFill>
                  </a:rPr>
                  <a:t>approximate sign function</a:t>
                </a:r>
                <a:r>
                  <a:rPr lang="en-AU" dirty="0"/>
                  <a:t>, the top left block is approximately given by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AU" dirty="0"/>
                  <a:t> If we then apply this on the state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we get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with high probability.</a:t>
                </a:r>
              </a:p>
              <a:p>
                <a:pPr marL="0" indent="0">
                  <a:buNone/>
                </a:pPr>
                <a:r>
                  <a:rPr lang="en-AU" dirty="0"/>
                  <a:t>The run time is comparable to the original search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25C06D-8823-0B6F-CBF9-CDDB2F6D7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64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5C8E-2CDB-8B0C-DFE0-5DF82297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321E-8091-3AA3-1219-B235EFF44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The previous algorithm does not provide a quadratic speedup in finding a marked element in a graph.</a:t>
            </a:r>
          </a:p>
          <a:p>
            <a:pPr marL="0" indent="0">
              <a:buNone/>
            </a:pPr>
            <a:r>
              <a:rPr lang="en-AU" dirty="0"/>
              <a:t>The papers</a:t>
            </a:r>
          </a:p>
          <a:p>
            <a:r>
              <a:rPr lang="en-AU" dirty="0"/>
              <a:t>“Quantum Walks can find a Marked Element on Any Graph” (2016)</a:t>
            </a:r>
          </a:p>
          <a:p>
            <a:r>
              <a:rPr lang="en-AU" dirty="0"/>
              <a:t>“Quadratic speedup for finding marked vertices by Quantum Walks” (2020)</a:t>
            </a:r>
          </a:p>
          <a:p>
            <a:r>
              <a:rPr lang="en-AU" dirty="0"/>
              <a:t>“Quantum walk-based search algorithms with multiple marked vertices” (2022)</a:t>
            </a:r>
          </a:p>
          <a:p>
            <a:pPr marL="0" indent="0">
              <a:buNone/>
            </a:pPr>
            <a:r>
              <a:rPr lang="en-AU" dirty="0"/>
              <a:t>All build on each other and the work presented here.</a:t>
            </a:r>
          </a:p>
        </p:txBody>
      </p:sp>
    </p:spTree>
    <p:extLst>
      <p:ext uri="{BB962C8B-B14F-4D97-AF65-F5344CB8AC3E}">
        <p14:creationId xmlns:p14="http://schemas.microsoft.com/office/powerpoint/2010/main" val="351391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AC01-B0B5-CD91-425E-8FE9C9B1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Background: Markov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3CE4A-A0A5-0D82-8BAE-601E3F6775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A Markov chain, denoted </a:t>
                </a:r>
                <a14:m>
                  <m:oMath xmlns:m="http://schemas.openxmlformats.org/officeDocument/2006/math"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is an ordered sequence of samples from a </a:t>
                </a:r>
                <a:r>
                  <a:rPr lang="en-AU" sz="2400" dirty="0">
                    <a:solidFill>
                      <a:srgbClr val="FF0000"/>
                    </a:solidFill>
                  </a:rPr>
                  <a:t>discrete state space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sz="2400" dirty="0"/>
                  <a:t>, ordered by a </a:t>
                </a:r>
                <a:r>
                  <a:rPr lang="en-AU" sz="2400" dirty="0">
                    <a:solidFill>
                      <a:srgbClr val="FF0000"/>
                    </a:solidFill>
                  </a:rPr>
                  <a:t>discrete time </a:t>
                </a:r>
                <a:r>
                  <a:rPr lang="en-AU" sz="2400" dirty="0"/>
                  <a:t>index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400" dirty="0"/>
                  <a:t>. Markov chains satisfy the </a:t>
                </a:r>
                <a:r>
                  <a:rPr lang="en-AU" sz="2400" dirty="0">
                    <a:solidFill>
                      <a:srgbClr val="FF0000"/>
                    </a:solidFill>
                  </a:rPr>
                  <a:t>Markov property</a:t>
                </a:r>
                <a:r>
                  <a:rPr lang="en-AU" sz="2400" dirty="0"/>
                  <a:t>: </a:t>
                </a:r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  <a:p>
                <a:pPr marL="0" indent="0">
                  <a:buNone/>
                </a:pPr>
                <a:endParaRPr lang="en-AU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3CE4A-A0A5-0D82-8BAE-601E3F6775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816035-A383-05AF-DBCF-0CC222141DC3}"/>
                  </a:ext>
                </a:extLst>
              </p:cNvPr>
              <p:cNvSpPr txBox="1"/>
              <p:nvPr/>
            </p:nvSpPr>
            <p:spPr>
              <a:xfrm>
                <a:off x="838200" y="3267636"/>
                <a:ext cx="4411532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A </a:t>
                </a:r>
                <a:r>
                  <a:rPr lang="en-AU" sz="2400" dirty="0">
                    <a:solidFill>
                      <a:srgbClr val="FF0000"/>
                    </a:solidFill>
                  </a:rPr>
                  <a:t>time-homogenous</a:t>
                </a:r>
                <a:r>
                  <a:rPr lang="en-AU" sz="2400" dirty="0"/>
                  <a:t> Markov chain is one where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is independent of time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400" dirty="0"/>
                  <a:t>. When the state space is finite, these are best represented as graphs.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816035-A383-05AF-DBCF-0CC22214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67636"/>
                <a:ext cx="4411532" cy="2215991"/>
              </a:xfrm>
              <a:prstGeom prst="rect">
                <a:avLst/>
              </a:prstGeom>
              <a:blipFill>
                <a:blip r:embed="rId3"/>
                <a:stretch>
                  <a:fillRect l="-2213" t="-2198" r="-5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CCC213B-BF87-A222-74FF-B3601092D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583" y="3267637"/>
            <a:ext cx="5531851" cy="259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5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281-62B0-1F69-7204-DFED0FB2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Background: Irreducible and Aperiodic Chains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7D1C4-4EEA-13EE-A441-D279E3796F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A time homogenous Markov chain is fully described by a probability vector </a:t>
                </a:r>
                <a14:m>
                  <m:oMath xmlns:m="http://schemas.openxmlformats.org/officeDocument/2006/math">
                    <m:r>
                      <a:rPr lang="en-AU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of the </a:t>
                </a:r>
                <a:r>
                  <a:rPr lang="en-AU" dirty="0">
                    <a:solidFill>
                      <a:srgbClr val="FF0000"/>
                    </a:solidFill>
                  </a:rPr>
                  <a:t>initial distribution </a:t>
                </a:r>
                <a:r>
                  <a:rPr lang="en-AU" dirty="0"/>
                  <a:t>over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and a </a:t>
                </a:r>
                <a:r>
                  <a:rPr lang="en-AU" dirty="0">
                    <a:solidFill>
                      <a:srgbClr val="FF0000"/>
                    </a:solidFill>
                  </a:rPr>
                  <a:t>transition matrix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here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b="1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An </a:t>
                </a:r>
                <a:r>
                  <a:rPr lang="en-AU" dirty="0">
                    <a:solidFill>
                      <a:srgbClr val="FF0000"/>
                    </a:solidFill>
                  </a:rPr>
                  <a:t>irreducible </a:t>
                </a:r>
                <a:r>
                  <a:rPr lang="en-AU" dirty="0"/>
                  <a:t>chain has a path between any two vertices in the corresponding graph. In this case,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AU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An irreducible chain is </a:t>
                </a:r>
                <a:r>
                  <a:rPr lang="en-AU" dirty="0">
                    <a:solidFill>
                      <a:srgbClr val="FF0000"/>
                    </a:solidFill>
                  </a:rPr>
                  <a:t>aperiodic</a:t>
                </a:r>
                <a:r>
                  <a:rPr lang="en-AU" dirty="0"/>
                  <a:t> if the greatest common denominator of all its cycle lengths is 1. We call such chains </a:t>
                </a:r>
                <a:r>
                  <a:rPr lang="en-AU" dirty="0">
                    <a:solidFill>
                      <a:srgbClr val="FF0000"/>
                    </a:solidFill>
                  </a:rPr>
                  <a:t>ergodic</a:t>
                </a:r>
                <a:r>
                  <a:rPr lang="en-AU" dirty="0"/>
                  <a:t>. A chain is ergodic if and only if </a:t>
                </a:r>
                <a14:m>
                  <m:oMath xmlns:m="http://schemas.openxmlformats.org/officeDocument/2006/math">
                    <m:r>
                      <a:rPr lang="en-AU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is primitive i.e.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AU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7D1C4-4EEA-13EE-A441-D279E3796F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81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3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8EE26-F048-5055-C763-169E4C7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Background: Stationary Distributions and Time Reversible Markov Chains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E6CCF-28CF-891C-FDE6-D3B9C9CAA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AU" dirty="0"/>
                  <a:t>From the </a:t>
                </a:r>
                <a:r>
                  <a:rPr lang="en-AU" dirty="0">
                    <a:solidFill>
                      <a:srgbClr val="FF0000"/>
                    </a:solidFill>
                  </a:rPr>
                  <a:t>Perron-Frobenius theorem </a:t>
                </a:r>
                <a:r>
                  <a:rPr lang="en-AU" dirty="0"/>
                  <a:t>and</a:t>
                </a:r>
                <a:r>
                  <a:rPr lang="en-AU" dirty="0">
                    <a:solidFill>
                      <a:srgbClr val="FF0000"/>
                    </a:solidFill>
                  </a:rPr>
                  <a:t> Gershgorin circle theorem</a:t>
                </a:r>
                <a:r>
                  <a:rPr lang="en-AU" dirty="0"/>
                  <a:t>, for primitive row stochastic matrix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, the (possibly repeated) eigenvalues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can be written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1=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≥…≥|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 has geometric multiplicity 1 with </a:t>
                </a:r>
                <a:r>
                  <a:rPr lang="en-AU" dirty="0">
                    <a:solidFill>
                      <a:srgbClr val="FF0000"/>
                    </a:solidFill>
                  </a:rPr>
                  <a:t>positive left eigenvector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AU" dirty="0"/>
                  <a:t>and right eigenvector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acc>
                  </m:oMath>
                </a14:m>
                <a:r>
                  <a:rPr lang="en-AU" dirty="0"/>
                  <a:t>. Thus,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AU" dirty="0"/>
                  <a:t>is the </a:t>
                </a:r>
                <a:r>
                  <a:rPr lang="en-AU" dirty="0">
                    <a:solidFill>
                      <a:srgbClr val="FF0000"/>
                    </a:solidFill>
                  </a:rPr>
                  <a:t>stationary distribution </a:t>
                </a:r>
                <a:r>
                  <a:rPr lang="en-AU" dirty="0"/>
                  <a:t>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satisfying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AU" dirty="0"/>
                  <a:t>. </a:t>
                </a:r>
              </a:p>
              <a:p>
                <a:pPr marL="0" indent="0">
                  <a:buNone/>
                </a:pPr>
                <a:r>
                  <a:rPr lang="en-AU" dirty="0"/>
                  <a:t>It turns out that if we invert the order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dirty="0"/>
                  <a:t> for an ergodic Markov chain (i.e. reverse time) then we get another Markov chain with transition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 Markov chain is called time reversible 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E6CCF-28CF-891C-FDE6-D3B9C9CAA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27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6190-E260-DD2D-7141-B87B19E8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Background: Discriminant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07424-899E-1EB1-1568-391299168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We define the discriminant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diag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diag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AU" b="0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is a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AU" dirty="0"/>
                  <a:t> diagonal matrix with the components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 along the diagonal. Note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d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are similar so they share the same eigenvalues with the same geometric multiplicity. </a:t>
                </a:r>
              </a:p>
              <a:p>
                <a:pPr marL="0" indent="0">
                  <a:buNone/>
                </a:pPr>
                <a:r>
                  <a:rPr lang="en-AU" b="0" dirty="0"/>
                  <a:t>If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/>
                  <a:t> is reversible, then </a:t>
                </a:r>
                <a14:m>
                  <m:oMath xmlns:m="http://schemas.openxmlformats.org/officeDocument/2006/math"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 is symmetric </a:t>
                </a:r>
                <a:r>
                  <a:rPr lang="en-AU" dirty="0"/>
                  <a:t>so its singular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dirty="0"/>
                  <a:t>, are the absolute of its eigenvalues and are found in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AU" dirty="0"/>
                  <a:t>.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⃗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</m:rad>
                  </m:oMath>
                </a14:m>
                <a:r>
                  <a:rPr lang="en-AU" dirty="0"/>
                  <a:t> is the </a:t>
                </a:r>
                <a:r>
                  <a:rPr lang="en-AU" dirty="0">
                    <a:solidFill>
                      <a:srgbClr val="FF0000"/>
                    </a:solidFill>
                  </a:rPr>
                  <a:t>unique left and right singular vecto</a:t>
                </a:r>
                <a:r>
                  <a:rPr lang="en-AU" dirty="0"/>
                  <a:t>r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307424-899E-1EB1-1568-391299168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2016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C3A4-8775-E9F2-BCCF-1F7B648D9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Szegedy’s quantum walk operator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B1F7-ABFB-AF76-2A40-24AB230E6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dirty="0"/>
                  <a:t>Suppose we have access to two quantum operators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rad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rad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With which we define projectors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|⟨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sSubSup>
                          <m:sSub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|⟨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AU" dirty="0"/>
                  <a:t>. The quantum walk operator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=(2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)(2</m:t>
                      </m:r>
                      <m:sSub>
                        <m:sSubPr>
                          <m:ctrlP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AU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AU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AU" dirty="0"/>
                  <a:t>Moreover, it is easy to build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given access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C5B1F7-ABFB-AF76-2A40-24AB230E6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b="-112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49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29A6E-18A7-5C0E-532C-399ACA948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11A91-1DEF-6DBF-D9EA-D46686530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Szegedy’s quantum walk operator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64820-07E9-660E-08CA-C4CC45969C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AU" dirty="0"/>
                  <a:t>The key result of Szegedy was to show that the singular 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and eigenvalues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>
                    <a:solidFill>
                      <a:srgbClr val="FF0000"/>
                    </a:solidFill>
                  </a:rPr>
                  <a:t>coincide</a:t>
                </a:r>
                <a:r>
                  <a:rPr lang="en-AU" dirty="0"/>
                  <a:t>. Namely, if we list the singular 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in descending order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AU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func>
                      <m:funcPr>
                        <m:ctrlP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AU" dirty="0"/>
                  <a:t>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/2]</m:t>
                    </m:r>
                  </m:oMath>
                </a14:m>
                <a:r>
                  <a:rPr lang="en-AU" dirty="0"/>
                  <a:t>, then the eigenvalues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are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AU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p>
                    </m:sSup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r>
                  <a:rPr lang="en-AU" dirty="0"/>
                  <a:t>From earlier we know that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AU" dirty="0"/>
                  <a:t>. Moreover, its easy to see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begChr m:val="|"/>
                              <m:endChr m:val="⟩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rad>
                          <m:d>
                            <m:dPr>
                              <m:begChr m:val="|"/>
                              <m:endChr m:val="⟩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is both the singular vector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and </a:t>
                </a:r>
                <a:r>
                  <a:rPr lang="en-AU" dirty="0">
                    <a:solidFill>
                      <a:srgbClr val="FF0000"/>
                    </a:solidFill>
                  </a:rPr>
                  <a:t>eigenvector</a:t>
                </a:r>
                <a:r>
                  <a:rPr lang="en-AU" dirty="0"/>
                  <a:t>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 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. Define the phase gap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B64820-07E9-660E-08CA-C4CC45969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649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362-4E99-9288-0308-8CD4DB97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level search algorithm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5E01D-FBD7-F903-6142-FF901ED15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6828"/>
                <a:ext cx="10515600" cy="466013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AU" b="0" dirty="0"/>
                  <a:t>Let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AU" dirty="0"/>
                  <a:t> be a (possibly empty) set of marked states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/>
                  <a:t> be an oracle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otherwise. Finally, suppose we are given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en-AU" dirty="0" smtClean="0"/>
                      <m:t>if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not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we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can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prepare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it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ourselves</m:t>
                    </m:r>
                    <m:r>
                      <m:rPr>
                        <m:nor/>
                      </m:rPr>
                      <a:rPr lang="en-AU" dirty="0" smtClean="0"/>
                      <m:t>, </m:t>
                    </m:r>
                    <m:r>
                      <m:rPr>
                        <m:nor/>
                      </m:rPr>
                      <a:rPr lang="en-AU" dirty="0" smtClean="0"/>
                      <m:t>but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this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operation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is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costly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and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should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not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be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done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often</m:t>
                    </m:r>
                    <m:r>
                      <m:rPr>
                        <m:nor/>
                      </m:rPr>
                      <a:rPr lang="en-AU" dirty="0" smtClean="0"/>
                      <m:t>.</m:t>
                    </m:r>
                  </m:oMath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ra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ra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rad>
                        <m:d>
                          <m:dPr>
                            <m:begChr m:val="|"/>
                            <m:endChr m:val="⟩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AU" dirty="0"/>
                  <a:t> and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ra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rad>
                        <m:d>
                          <m:dPr>
                            <m:begChr m:val="|"/>
                            <m:endChr m:val="⟩"/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e>
                    </m:nary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55E01D-FBD7-F903-6142-FF901ED15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6828"/>
                <a:ext cx="10515600" cy="4660135"/>
              </a:xfrm>
              <a:blipFill>
                <a:blip r:embed="rId2"/>
                <a:stretch>
                  <a:fillRect l="-1043" t="-3272" r="-1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79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C508-F93A-E176-FC4A-1CA9ABEE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level search algorithm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18385-55F2-6D74-9758-3A32D87128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If we can build the diffusion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A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2|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|−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AU" dirty="0"/>
                  <a:t> then we know from standard amplitude amplification that the sequence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On the initial state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produces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 with high probability and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. Note, this relies on prior knowledge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rad>
                  </m:oMath>
                </a14:m>
                <a:r>
                  <a:rPr lang="en-AU" dirty="0"/>
                  <a:t>. If we don’t have this then we can use techniques like randomized Grover algorithm without increasing the runtime.</a:t>
                </a:r>
              </a:p>
              <a:p>
                <a:pPr marL="0" indent="0">
                  <a:buNone/>
                </a:pPr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But this relies on us being able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18385-55F2-6D74-9758-3A32D87128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5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76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1443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Search via Quantum Walk</vt:lpstr>
      <vt:lpstr>Background: Markov Chains</vt:lpstr>
      <vt:lpstr>Background: Irreducible and Aperiodic Chains</vt:lpstr>
      <vt:lpstr>Background: Stationary Distributions and Time Reversible Markov Chains</vt:lpstr>
      <vt:lpstr>Background: Discriminant Matrix</vt:lpstr>
      <vt:lpstr>Szegedy’s quantum walk operator I</vt:lpstr>
      <vt:lpstr>Szegedy’s quantum walk operator II</vt:lpstr>
      <vt:lpstr>High level search algorithm I</vt:lpstr>
      <vt:lpstr>High level search algorithm II</vt:lpstr>
      <vt:lpstr>Building the diffusion operator</vt:lpstr>
      <vt:lpstr>Search via QSVT: Assumptions</vt:lpstr>
      <vt:lpstr>Search via QSVT: Useful Polynomials</vt:lpstr>
      <vt:lpstr>Search via QSVT: the Algorithm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 Krishnan</dc:creator>
  <cp:lastModifiedBy>Sharan Krishnan</cp:lastModifiedBy>
  <cp:revision>1</cp:revision>
  <dcterms:created xsi:type="dcterms:W3CDTF">2025-04-10T06:41:11Z</dcterms:created>
  <dcterms:modified xsi:type="dcterms:W3CDTF">2025-04-11T05:30:55Z</dcterms:modified>
</cp:coreProperties>
</file>