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65481-E8FC-4624-BC7E-2FADB9A723B5}" v="10" dt="2025-04-16T07:00:2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21CABD55-FBED-4CD8-83F2-7690B57D1842}"/>
    <pc:docChg chg="undo custSel addSld modSld">
      <pc:chgData name="Sharan Krishnan" userId="d960a99d961c8714" providerId="LiveId" clId="{21CABD55-FBED-4CD8-83F2-7690B57D1842}" dt="2025-04-11T04:51:31.858" v="8123" actId="20577"/>
      <pc:docMkLst>
        <pc:docMk/>
      </pc:docMkLst>
      <pc:sldChg chg="modSp mod">
        <pc:chgData name="Sharan Krishnan" userId="d960a99d961c8714" providerId="LiveId" clId="{21CABD55-FBED-4CD8-83F2-7690B57D1842}" dt="2025-04-10T15:11:08.687" v="1459" actId="20577"/>
        <pc:sldMkLst>
          <pc:docMk/>
          <pc:sldMk cId="3774645690" sldId="257"/>
        </pc:sldMkLst>
        <pc:spChg chg="mod">
          <ac:chgData name="Sharan Krishnan" userId="d960a99d961c8714" providerId="LiveId" clId="{21CABD55-FBED-4CD8-83F2-7690B57D1842}" dt="2025-04-10T15:11:08.687" v="1459" actId="20577"/>
          <ac:spMkLst>
            <pc:docMk/>
            <pc:sldMk cId="3774645690" sldId="257"/>
            <ac:spMk id="6" creationId="{63816035-A383-05AF-DBCF-0CC222141DC3}"/>
          </ac:spMkLst>
        </pc:spChg>
        <pc:picChg chg="mod">
          <ac:chgData name="Sharan Krishnan" userId="d960a99d961c8714" providerId="LiveId" clId="{21CABD55-FBED-4CD8-83F2-7690B57D1842}" dt="2025-04-10T15:10:38.472" v="1394" actId="14100"/>
          <ac:picMkLst>
            <pc:docMk/>
            <pc:sldMk cId="3774645690" sldId="257"/>
            <ac:picMk id="8" creationId="{ACCC213B-BF87-A222-74FF-B3601092D78B}"/>
          </ac:picMkLst>
        </pc:picChg>
      </pc:sldChg>
      <pc:sldChg chg="modSp mod">
        <pc:chgData name="Sharan Krishnan" userId="d960a99d961c8714" providerId="LiveId" clId="{21CABD55-FBED-4CD8-83F2-7690B57D1842}" dt="2025-04-10T15:10:32.629" v="1393" actId="27636"/>
        <pc:sldMkLst>
          <pc:docMk/>
          <pc:sldMk cId="1821730346" sldId="258"/>
        </pc:sldMkLst>
        <pc:spChg chg="mod">
          <ac:chgData name="Sharan Krishnan" userId="d960a99d961c8714" providerId="LiveId" clId="{21CABD55-FBED-4CD8-83F2-7690B57D1842}" dt="2025-04-10T15:10:32.629" v="1393" actId="27636"/>
          <ac:spMkLst>
            <pc:docMk/>
            <pc:sldMk cId="1821730346" sldId="258"/>
            <ac:spMk id="3" creationId="{B517D1C4-4EEA-13EE-A441-D279E3796F70}"/>
          </ac:spMkLst>
        </pc:spChg>
      </pc:sldChg>
      <pc:sldChg chg="modSp mod">
        <pc:chgData name="Sharan Krishnan" userId="d960a99d961c8714" providerId="LiveId" clId="{21CABD55-FBED-4CD8-83F2-7690B57D1842}" dt="2025-04-10T14:51:59.692" v="440" actId="20577"/>
        <pc:sldMkLst>
          <pc:docMk/>
          <pc:sldMk cId="3792016891" sldId="260"/>
        </pc:sldMkLst>
        <pc:spChg chg="mod">
          <ac:chgData name="Sharan Krishnan" userId="d960a99d961c8714" providerId="LiveId" clId="{21CABD55-FBED-4CD8-83F2-7690B57D1842}" dt="2025-04-10T14:51:59.692" v="440" actId="20577"/>
          <ac:spMkLst>
            <pc:docMk/>
            <pc:sldMk cId="3792016891" sldId="260"/>
            <ac:spMk id="3" creationId="{32307424-899E-1EB1-1568-3912991680EE}"/>
          </ac:spMkLst>
        </pc:spChg>
      </pc:sldChg>
      <pc:sldChg chg="modSp mod">
        <pc:chgData name="Sharan Krishnan" userId="d960a99d961c8714" providerId="LiveId" clId="{21CABD55-FBED-4CD8-83F2-7690B57D1842}" dt="2025-04-10T14:54:30.975" v="656" actId="207"/>
        <pc:sldMkLst>
          <pc:docMk/>
          <pc:sldMk cId="4224494706" sldId="261"/>
        </pc:sldMkLst>
        <pc:spChg chg="mod">
          <ac:chgData name="Sharan Krishnan" userId="d960a99d961c8714" providerId="LiveId" clId="{21CABD55-FBED-4CD8-83F2-7690B57D1842}" dt="2025-04-10T14:53:15.823" v="527" actId="20577"/>
          <ac:spMkLst>
            <pc:docMk/>
            <pc:sldMk cId="4224494706" sldId="261"/>
            <ac:spMk id="2" creationId="{027CC3A4-8775-E9F2-BCCF-1F7B648D9468}"/>
          </ac:spMkLst>
        </pc:spChg>
        <pc:spChg chg="mod">
          <ac:chgData name="Sharan Krishnan" userId="d960a99d961c8714" providerId="LiveId" clId="{21CABD55-FBED-4CD8-83F2-7690B57D1842}" dt="2025-04-10T14:54:30.975" v="656" actId="207"/>
          <ac:spMkLst>
            <pc:docMk/>
            <pc:sldMk cId="4224494706" sldId="261"/>
            <ac:spMk id="3" creationId="{EAC5B1F7-ABFB-AF76-2A40-24AB230E6120}"/>
          </ac:spMkLst>
        </pc:spChg>
      </pc:sldChg>
      <pc:sldChg chg="modSp add mod">
        <pc:chgData name="Sharan Krishnan" userId="d960a99d961c8714" providerId="LiveId" clId="{21CABD55-FBED-4CD8-83F2-7690B57D1842}" dt="2025-04-11T03:15:35.806" v="4276" actId="20577"/>
        <pc:sldMkLst>
          <pc:docMk/>
          <pc:sldMk cId="1076496535" sldId="262"/>
        </pc:sldMkLst>
        <pc:spChg chg="mod">
          <ac:chgData name="Sharan Krishnan" userId="d960a99d961c8714" providerId="LiveId" clId="{21CABD55-FBED-4CD8-83F2-7690B57D1842}" dt="2025-04-10T14:53:21.421" v="530" actId="20577"/>
          <ac:spMkLst>
            <pc:docMk/>
            <pc:sldMk cId="1076496535" sldId="262"/>
            <ac:spMk id="2" creationId="{49311A91-1DEF-6DBF-D9EA-D46686530B04}"/>
          </ac:spMkLst>
        </pc:spChg>
        <pc:spChg chg="mod">
          <ac:chgData name="Sharan Krishnan" userId="d960a99d961c8714" providerId="LiveId" clId="{21CABD55-FBED-4CD8-83F2-7690B57D1842}" dt="2025-04-11T03:15:35.806" v="4276" actId="20577"/>
          <ac:spMkLst>
            <pc:docMk/>
            <pc:sldMk cId="1076496535" sldId="262"/>
            <ac:spMk id="3" creationId="{93B64820-07E9-660E-08CA-C4CC45969CF4}"/>
          </ac:spMkLst>
        </pc:spChg>
      </pc:sldChg>
      <pc:sldChg chg="modSp new mod">
        <pc:chgData name="Sharan Krishnan" userId="d960a99d961c8714" providerId="LiveId" clId="{21CABD55-FBED-4CD8-83F2-7690B57D1842}" dt="2025-04-11T02:36:19.735" v="2925" actId="20577"/>
        <pc:sldMkLst>
          <pc:docMk/>
          <pc:sldMk cId="2680792192" sldId="263"/>
        </pc:sldMkLst>
        <pc:spChg chg="mod">
          <ac:chgData name="Sharan Krishnan" userId="d960a99d961c8714" providerId="LiveId" clId="{21CABD55-FBED-4CD8-83F2-7690B57D1842}" dt="2025-04-10T15:29:19.872" v="2514" actId="20577"/>
          <ac:spMkLst>
            <pc:docMk/>
            <pc:sldMk cId="2680792192" sldId="263"/>
            <ac:spMk id="2" creationId="{33AC2362-4E99-9288-0308-8CD4DB97068E}"/>
          </ac:spMkLst>
        </pc:spChg>
        <pc:spChg chg="mod">
          <ac:chgData name="Sharan Krishnan" userId="d960a99d961c8714" providerId="LiveId" clId="{21CABD55-FBED-4CD8-83F2-7690B57D1842}" dt="2025-04-11T02:36:19.735" v="2925" actId="20577"/>
          <ac:spMkLst>
            <pc:docMk/>
            <pc:sldMk cId="2680792192" sldId="263"/>
            <ac:spMk id="3" creationId="{8755E01D-FBD7-F903-6142-FF901ED155DC}"/>
          </ac:spMkLst>
        </pc:spChg>
      </pc:sldChg>
      <pc:sldChg chg="modSp new mod">
        <pc:chgData name="Sharan Krishnan" userId="d960a99d961c8714" providerId="LiveId" clId="{21CABD55-FBED-4CD8-83F2-7690B57D1842}" dt="2025-04-11T03:03:15.550" v="3980" actId="20577"/>
        <pc:sldMkLst>
          <pc:docMk/>
          <pc:sldMk cId="2832766989" sldId="264"/>
        </pc:sldMkLst>
        <pc:spChg chg="mod">
          <ac:chgData name="Sharan Krishnan" userId="d960a99d961c8714" providerId="LiveId" clId="{21CABD55-FBED-4CD8-83F2-7690B57D1842}" dt="2025-04-10T15:22:23.394" v="2450" actId="20577"/>
          <ac:spMkLst>
            <pc:docMk/>
            <pc:sldMk cId="2832766989" sldId="264"/>
            <ac:spMk id="2" creationId="{2C73C508-F93A-E176-FC4A-1CA9ABEE8668}"/>
          </ac:spMkLst>
        </pc:spChg>
        <pc:spChg chg="mod">
          <ac:chgData name="Sharan Krishnan" userId="d960a99d961c8714" providerId="LiveId" clId="{21CABD55-FBED-4CD8-83F2-7690B57D1842}" dt="2025-04-11T03:03:15.550" v="3980" actId="20577"/>
          <ac:spMkLst>
            <pc:docMk/>
            <pc:sldMk cId="2832766989" sldId="264"/>
            <ac:spMk id="3" creationId="{A3118385-55F2-6D74-9758-3A32D87128F5}"/>
          </ac:spMkLst>
        </pc:spChg>
      </pc:sldChg>
      <pc:sldChg chg="modSp new mod">
        <pc:chgData name="Sharan Krishnan" userId="d960a99d961c8714" providerId="LiveId" clId="{21CABD55-FBED-4CD8-83F2-7690B57D1842}" dt="2025-04-11T04:47:09.368" v="7776" actId="20577"/>
        <pc:sldMkLst>
          <pc:docMk/>
          <pc:sldMk cId="3063933742" sldId="265"/>
        </pc:sldMkLst>
        <pc:spChg chg="mod">
          <ac:chgData name="Sharan Krishnan" userId="d960a99d961c8714" providerId="LiveId" clId="{21CABD55-FBED-4CD8-83F2-7690B57D1842}" dt="2025-04-11T02:59:42.569" v="3730" actId="20577"/>
          <ac:spMkLst>
            <pc:docMk/>
            <pc:sldMk cId="3063933742" sldId="265"/>
            <ac:spMk id="2" creationId="{79C69B49-9A8F-4A84-1709-F4DB49559D9F}"/>
          </ac:spMkLst>
        </pc:spChg>
        <pc:spChg chg="mod">
          <ac:chgData name="Sharan Krishnan" userId="d960a99d961c8714" providerId="LiveId" clId="{21CABD55-FBED-4CD8-83F2-7690B57D1842}" dt="2025-04-11T04:47:09.368" v="7776" actId="20577"/>
          <ac:spMkLst>
            <pc:docMk/>
            <pc:sldMk cId="3063933742" sldId="265"/>
            <ac:spMk id="3" creationId="{373D0C72-E3E7-82A2-38BB-E7232F8602A1}"/>
          </ac:spMkLst>
        </pc:spChg>
      </pc:sldChg>
      <pc:sldChg chg="modSp new mod">
        <pc:chgData name="Sharan Krishnan" userId="d960a99d961c8714" providerId="LiveId" clId="{21CABD55-FBED-4CD8-83F2-7690B57D1842}" dt="2025-04-11T04:28:35.983" v="6697" actId="20577"/>
        <pc:sldMkLst>
          <pc:docMk/>
          <pc:sldMk cId="3472043612" sldId="266"/>
        </pc:sldMkLst>
        <pc:spChg chg="mod">
          <ac:chgData name="Sharan Krishnan" userId="d960a99d961c8714" providerId="LiveId" clId="{21CABD55-FBED-4CD8-83F2-7690B57D1842}" dt="2025-04-11T04:21:04.472" v="6453" actId="20577"/>
          <ac:spMkLst>
            <pc:docMk/>
            <pc:sldMk cId="3472043612" sldId="266"/>
            <ac:spMk id="2" creationId="{83420B3C-484D-FF58-CE6D-14A1902D1979}"/>
          </ac:spMkLst>
        </pc:spChg>
        <pc:spChg chg="mod">
          <ac:chgData name="Sharan Krishnan" userId="d960a99d961c8714" providerId="LiveId" clId="{21CABD55-FBED-4CD8-83F2-7690B57D1842}" dt="2025-04-11T04:28:35.983" v="6697" actId="20577"/>
          <ac:spMkLst>
            <pc:docMk/>
            <pc:sldMk cId="3472043612" sldId="266"/>
            <ac:spMk id="3" creationId="{B99261DE-F04D-56E9-DFB9-4E8F433437C7}"/>
          </ac:spMkLst>
        </pc:spChg>
      </pc:sldChg>
      <pc:sldChg chg="modSp new mod">
        <pc:chgData name="Sharan Krishnan" userId="d960a99d961c8714" providerId="LiveId" clId="{21CABD55-FBED-4CD8-83F2-7690B57D1842}" dt="2025-04-11T04:21:18.087" v="6476" actId="20577"/>
        <pc:sldMkLst>
          <pc:docMk/>
          <pc:sldMk cId="2884227405" sldId="267"/>
        </pc:sldMkLst>
        <pc:spChg chg="mod">
          <ac:chgData name="Sharan Krishnan" userId="d960a99d961c8714" providerId="LiveId" clId="{21CABD55-FBED-4CD8-83F2-7690B57D1842}" dt="2025-04-11T04:21:18.087" v="6476" actId="20577"/>
          <ac:spMkLst>
            <pc:docMk/>
            <pc:sldMk cId="2884227405" sldId="267"/>
            <ac:spMk id="2" creationId="{D766BA88-0286-AAA0-8D61-DFBC8AF0D5C3}"/>
          </ac:spMkLst>
        </pc:spChg>
        <pc:spChg chg="mod">
          <ac:chgData name="Sharan Krishnan" userId="d960a99d961c8714" providerId="LiveId" clId="{21CABD55-FBED-4CD8-83F2-7690B57D1842}" dt="2025-04-11T04:20:50.100" v="6438" actId="207"/>
          <ac:spMkLst>
            <pc:docMk/>
            <pc:sldMk cId="2884227405" sldId="267"/>
            <ac:spMk id="3" creationId="{33EB2BEB-D673-4F61-11B3-77C348237F96}"/>
          </ac:spMkLst>
        </pc:spChg>
      </pc:sldChg>
      <pc:sldChg chg="modSp new mod">
        <pc:chgData name="Sharan Krishnan" userId="d960a99d961c8714" providerId="LiveId" clId="{21CABD55-FBED-4CD8-83F2-7690B57D1842}" dt="2025-04-11T04:45:11.089" v="7569" actId="207"/>
        <pc:sldMkLst>
          <pc:docMk/>
          <pc:sldMk cId="726642179" sldId="268"/>
        </pc:sldMkLst>
        <pc:spChg chg="mod">
          <ac:chgData name="Sharan Krishnan" userId="d960a99d961c8714" providerId="LiveId" clId="{21CABD55-FBED-4CD8-83F2-7690B57D1842}" dt="2025-04-11T04:29:49.143" v="6740" actId="20577"/>
          <ac:spMkLst>
            <pc:docMk/>
            <pc:sldMk cId="726642179" sldId="268"/>
            <ac:spMk id="2" creationId="{F77D2765-0E56-E959-C89C-CC0FCC362523}"/>
          </ac:spMkLst>
        </pc:spChg>
        <pc:spChg chg="mod">
          <ac:chgData name="Sharan Krishnan" userId="d960a99d961c8714" providerId="LiveId" clId="{21CABD55-FBED-4CD8-83F2-7690B57D1842}" dt="2025-04-11T04:45:11.089" v="7569" actId="207"/>
          <ac:spMkLst>
            <pc:docMk/>
            <pc:sldMk cId="726642179" sldId="268"/>
            <ac:spMk id="3" creationId="{8B25C06D-8823-0B6F-CBF9-CDDB2F6D78FF}"/>
          </ac:spMkLst>
        </pc:spChg>
      </pc:sldChg>
      <pc:sldChg chg="modSp new mod">
        <pc:chgData name="Sharan Krishnan" userId="d960a99d961c8714" providerId="LiveId" clId="{21CABD55-FBED-4CD8-83F2-7690B57D1842}" dt="2025-04-11T04:51:31.858" v="8123" actId="20577"/>
        <pc:sldMkLst>
          <pc:docMk/>
          <pc:sldMk cId="3513917540" sldId="269"/>
        </pc:sldMkLst>
        <pc:spChg chg="mod">
          <ac:chgData name="Sharan Krishnan" userId="d960a99d961c8714" providerId="LiveId" clId="{21CABD55-FBED-4CD8-83F2-7690B57D1842}" dt="2025-04-11T04:47:25.913" v="7793" actId="20577"/>
          <ac:spMkLst>
            <pc:docMk/>
            <pc:sldMk cId="3513917540" sldId="269"/>
            <ac:spMk id="2" creationId="{5A1D5C8E-2CDB-8B0C-DFE0-5DF822978533}"/>
          </ac:spMkLst>
        </pc:spChg>
        <pc:spChg chg="mod">
          <ac:chgData name="Sharan Krishnan" userId="d960a99d961c8714" providerId="LiveId" clId="{21CABD55-FBED-4CD8-83F2-7690B57D1842}" dt="2025-04-11T04:51:31.858" v="8123" actId="20577"/>
          <ac:spMkLst>
            <pc:docMk/>
            <pc:sldMk cId="3513917540" sldId="269"/>
            <ac:spMk id="3" creationId="{5581321E-8091-3AA3-1219-B235EFF44C85}"/>
          </ac:spMkLst>
        </pc:spChg>
      </pc:sldChg>
    </pc:docChg>
  </pc:docChgLst>
  <pc:docChgLst>
    <pc:chgData name="Sharan Krishnan" userId="d960a99d961c8714" providerId="LiveId" clId="{E5465481-E8FC-4624-BC7E-2FADB9A723B5}"/>
    <pc:docChg chg="custSel modSld">
      <pc:chgData name="Sharan Krishnan" userId="d960a99d961c8714" providerId="LiveId" clId="{E5465481-E8FC-4624-BC7E-2FADB9A723B5}" dt="2025-04-16T07:00:24.935" v="323" actId="20577"/>
      <pc:docMkLst>
        <pc:docMk/>
      </pc:docMkLst>
      <pc:sldChg chg="modSp">
        <pc:chgData name="Sharan Krishnan" userId="d960a99d961c8714" providerId="LiveId" clId="{E5465481-E8FC-4624-BC7E-2FADB9A723B5}" dt="2025-04-16T07:00:24.935" v="323" actId="20577"/>
        <pc:sldMkLst>
          <pc:docMk/>
          <pc:sldMk cId="2465270615" sldId="259"/>
        </pc:sldMkLst>
        <pc:spChg chg="mod">
          <ac:chgData name="Sharan Krishnan" userId="d960a99d961c8714" providerId="LiveId" clId="{E5465481-E8FC-4624-BC7E-2FADB9A723B5}" dt="2025-04-16T07:00:24.935" v="323" actId="20577"/>
          <ac:spMkLst>
            <pc:docMk/>
            <pc:sldMk cId="2465270615" sldId="259"/>
            <ac:spMk id="3" creationId="{E2CE6CCF-28CF-891C-FDE6-D3B9C9CAA929}"/>
          </ac:spMkLst>
        </pc:spChg>
      </pc:sldChg>
      <pc:sldChg chg="modSp">
        <pc:chgData name="Sharan Krishnan" userId="d960a99d961c8714" providerId="LiveId" clId="{E5465481-E8FC-4624-BC7E-2FADB9A723B5}" dt="2025-04-11T05:27:43.367" v="274" actId="207"/>
        <pc:sldMkLst>
          <pc:docMk/>
          <pc:sldMk cId="1076496535" sldId="262"/>
        </pc:sldMkLst>
        <pc:spChg chg="mod">
          <ac:chgData name="Sharan Krishnan" userId="d960a99d961c8714" providerId="LiveId" clId="{E5465481-E8FC-4624-BC7E-2FADB9A723B5}" dt="2025-04-11T05:27:43.367" v="274" actId="207"/>
          <ac:spMkLst>
            <pc:docMk/>
            <pc:sldMk cId="1076496535" sldId="262"/>
            <ac:spMk id="3" creationId="{93B64820-07E9-660E-08CA-C4CC45969CF4}"/>
          </ac:spMkLst>
        </pc:spChg>
      </pc:sldChg>
      <pc:sldChg chg="modSp mod">
        <pc:chgData name="Sharan Krishnan" userId="d960a99d961c8714" providerId="LiveId" clId="{E5465481-E8FC-4624-BC7E-2FADB9A723B5}" dt="2025-04-11T05:30:46.980" v="277" actId="20577"/>
        <pc:sldMkLst>
          <pc:docMk/>
          <pc:sldMk cId="3063933742" sldId="265"/>
        </pc:sldMkLst>
        <pc:spChg chg="mod">
          <ac:chgData name="Sharan Krishnan" userId="d960a99d961c8714" providerId="LiveId" clId="{E5465481-E8FC-4624-BC7E-2FADB9A723B5}" dt="2025-04-11T05:30:46.980" v="277" actId="20577"/>
          <ac:spMkLst>
            <pc:docMk/>
            <pc:sldMk cId="3063933742" sldId="265"/>
            <ac:spMk id="3" creationId="{373D0C72-E3E7-82A2-38BB-E7232F8602A1}"/>
          </ac:spMkLst>
        </pc:spChg>
      </pc:sldChg>
      <pc:sldChg chg="modSp mod">
        <pc:chgData name="Sharan Krishnan" userId="d960a99d961c8714" providerId="LiveId" clId="{E5465481-E8FC-4624-BC7E-2FADB9A723B5}" dt="2025-04-16T06:34:58.528" v="321" actId="20577"/>
        <pc:sldMkLst>
          <pc:docMk/>
          <pc:sldMk cId="3513917540" sldId="269"/>
        </pc:sldMkLst>
        <pc:spChg chg="mod">
          <ac:chgData name="Sharan Krishnan" userId="d960a99d961c8714" providerId="LiveId" clId="{E5465481-E8FC-4624-BC7E-2FADB9A723B5}" dt="2025-04-16T06:34:58.528" v="321" actId="20577"/>
          <ac:spMkLst>
            <pc:docMk/>
            <pc:sldMk cId="3513917540" sldId="269"/>
            <ac:spMk id="3" creationId="{5581321E-8091-3AA3-1219-B235EFF44C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D62F-ACBD-27B2-D5EA-5FF2FE90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3AE4-ABDA-6458-BBD4-C8E7E0450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9144-A867-5979-31E2-ED539A1A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2F72-3B07-3731-DE43-7F3B534F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C583-E332-0280-C162-2742DD9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3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12C1-5B5C-E02A-F356-B51B6901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D21B3-374D-66F6-DAB9-AFE281FB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BFE7-2CE8-9D59-C1BF-DC8692D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E80B-12AF-F097-DCEF-2D5C20B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C924-C6AF-C0D1-0662-B7AD76C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2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1C06C-D8CD-86B1-582F-D6014E5C6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4747E-E980-70E2-1407-BEAC3759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18F1-541B-828D-BF72-AAE10F58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1A79-7EFA-3E9F-25B3-5923E12D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DFA4-99D2-50FD-77D4-E794453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7765-8240-552D-F08F-043D38E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7842-902E-B5FD-E31B-BA5653C4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61E-F37A-8B01-1295-E758A1E8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7EEF-EF16-223A-CF02-3E5A9A1B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B8EB-21FD-8EEA-6673-30999E1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4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251-3098-1EF9-4D9D-E9B48468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869-5F7F-3FB9-08D2-97B86442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5FE0-A0F8-C52F-F8E0-CCC43191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04C0-97DE-178C-E7EE-FF004E2D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D6FB-8831-7ED5-B99C-837209E9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0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121A-95B0-D2A8-40FE-37B9AF00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D8C1-7539-9676-4CFB-1DAE79F72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8694B-AEF3-3822-F702-ABDB9E19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EB42-41C2-FDBD-91AC-9949D9E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C1E3-72E4-3A6F-FDE2-1D06145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6408-60E0-5F79-A1E3-BAB6E57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6FD4-5F5C-7708-6759-8B8F2CD3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E572-E8E2-02D1-6EA6-3EE57163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96C-F3F8-8E94-138D-4A874EB1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C2E4-2650-20CD-15B1-3DF937CD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C66C9-A1C4-29B7-2C82-B0428C0A5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A1F2-659B-4403-F47F-262E26F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17965-9A51-9009-A7C8-0F82953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7E031-557E-276D-34C4-20E0E2DF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0AEF-4D1F-C551-BA2B-A246B37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7F795-A77A-E5F6-D5C1-BD524F5E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21FF4-FDBF-8B6D-E909-BDCC0864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A223-2B03-2CD8-BCDA-F7FA1E4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9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93CDF-6C1C-CA0F-96B1-909B8773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4CD5-49CD-0F12-1261-91248B4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E6E23-65E6-D49D-632C-683C4DE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71AE-B12A-E9B3-B18D-556FE00C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494-EF12-31C6-42B2-5A2D3268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344B-1F64-1D80-AF84-5E42E549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55A7-04C3-315F-0904-EE86DED1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4C685-FD8F-E9E0-62F0-F8D596F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D5A4-9D57-3533-0E7B-DA656216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9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6477-732D-D54A-B6B9-3CC971A9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AC87B-8F7E-CC2F-9954-A213A3A08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02AB7-1512-6D26-1A91-40B76EFC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0476-D65E-39DE-296A-C3CD867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1F71-3FCE-1B38-1D53-A80E130A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7CC-0640-DAB5-E92F-0DB0550C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9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CDD56-8B7D-19C8-2CC9-CBE78A19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18E0-CCF8-D39C-DF5F-C63BFC0C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2CC7-7F56-2059-DF22-7A8148FA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023B3-BA45-43BE-8AE1-FFD440EDD6E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9CD0-3985-5E5F-D0C9-DA62A7A4F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E4C7-23FB-DBD3-37EC-0FBAAC3F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FA17-A9F6-1CED-719E-9AF07D998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Search via Quantum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D0D6-71CA-FF59-EA0D-E8EDE7206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38360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9B49-9A8F-4A84-1709-F4DB4955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the diffusion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D0C72-E3E7-82A2-38BB-E7232F860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We can use </a:t>
                </a:r>
                <a:r>
                  <a:rPr lang="en-AU" dirty="0">
                    <a:solidFill>
                      <a:srgbClr val="FF0000"/>
                    </a:solidFill>
                  </a:rPr>
                  <a:t>standard QPE </a:t>
                </a:r>
                <a:r>
                  <a:rPr lang="en-AU" dirty="0"/>
                  <a:t>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AU" dirty="0"/>
                  <a:t> is its phase gap, then by instantiating another register such that the state of the system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QPE then applies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controlled applications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AU" dirty="0"/>
                  <a:t> So that the system is in a superposition of the eigenvectors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 the top register and the corresponding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in the second register.</a:t>
                </a:r>
              </a:p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is the eigenvector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associated with phase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, we can use a multi-controlled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AU" dirty="0"/>
                  <a:t> gate to </a:t>
                </a:r>
                <a:r>
                  <a:rPr lang="en-AU" dirty="0">
                    <a:solidFill>
                      <a:srgbClr val="FF0000"/>
                    </a:solidFill>
                  </a:rPr>
                  <a:t>flip the phase of the first register when the second register is only zeros</a:t>
                </a:r>
                <a:r>
                  <a:rPr lang="en-AU" dirty="0"/>
                  <a:t>. Then by inverting QPE, we have enacted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The eigenvalue gap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so the total runtime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AU" dirty="0"/>
                  <a:t>. But, since the phase estimates may have some error we need an extra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e>
                    </m:func>
                  </m:oMath>
                </a14:m>
                <a:r>
                  <a:rPr lang="en-AU" dirty="0"/>
                  <a:t> factor.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D0C72-E3E7-82A2-38BB-E7232F860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0B3C-484D-FF58-CE6D-14A1902D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61DE-F04D-56E9-DFB9-4E8F43343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We’ll make a slight (and easily implementable) modification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 stays the same and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Its not hard to show that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will also assume that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we have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gate which marks an auxiliary qubit with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 if the state of the register is in the image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61DE-F04D-56E9-DFB9-4E8F43343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765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4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BA88-0286-AAA0-8D61-DFBC8AF0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Useful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B2BEB-D673-4F61-11B3-77C348237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Windowing function</a:t>
                </a:r>
                <a:r>
                  <a:rPr lang="en-AU" dirty="0"/>
                  <a:t>: there exists a polynomial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of degree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</m:e>
                    </m:d>
                  </m:oMath>
                </a14:m>
                <a:r>
                  <a:rPr lang="en-AU" dirty="0"/>
                  <a:t> such that for 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Sign function</a:t>
                </a:r>
                <a:r>
                  <a:rPr lang="en-AU" dirty="0"/>
                  <a:t>: there exists a polynomial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of degree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U" dirty="0"/>
                  <a:t> such that for 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−2,−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∪[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,2]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B2BEB-D673-4F61-11B3-77C348237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22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765-0E56-E959-C89C-CC0FCC3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C06D-8823-0B6F-CBF9-CDDB2F6D7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is a left and right singular 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with singular value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, if we apply the </a:t>
                </a:r>
                <a:r>
                  <a:rPr lang="en-AU" dirty="0">
                    <a:solidFill>
                      <a:srgbClr val="FF0000"/>
                    </a:solidFill>
                  </a:rPr>
                  <a:t>windowing function</a:t>
                </a:r>
                <a:r>
                  <a:rPr lang="en-AU" dirty="0"/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then the top left block will be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After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then if the auxiliary qubit is in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AU" dirty="0"/>
                  <a:t> then the top left block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will be in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If we then apply the </a:t>
                </a:r>
                <a:r>
                  <a:rPr lang="en-AU" dirty="0">
                    <a:solidFill>
                      <a:srgbClr val="FF0000"/>
                    </a:solidFill>
                  </a:rPr>
                  <a:t>approximate sign function</a:t>
                </a:r>
                <a:r>
                  <a:rPr lang="en-AU" dirty="0"/>
                  <a:t>, the top left block is approximately given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If we then apply this on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we get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with high probability.</a:t>
                </a:r>
              </a:p>
              <a:p>
                <a:pPr marL="0" indent="0">
                  <a:buNone/>
                </a:pPr>
                <a:r>
                  <a:rPr lang="en-AU" dirty="0"/>
                  <a:t>The run time is comparable to the original search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C06D-8823-0B6F-CBF9-CDDB2F6D7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5C8E-2CDB-8B0C-DFE0-5DF82297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321E-8091-3AA3-1219-B235EFF4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previous algorithm does not provide a quadratic speedup in finding a marked element in a graph.</a:t>
            </a:r>
          </a:p>
          <a:p>
            <a:pPr marL="0" indent="0">
              <a:buNone/>
            </a:pPr>
            <a:r>
              <a:rPr lang="en-AU" dirty="0"/>
              <a:t>The papers</a:t>
            </a:r>
          </a:p>
          <a:p>
            <a:r>
              <a:rPr lang="en-AU" dirty="0"/>
              <a:t>“Quantum Walks can find a Marked Element on Any Graph” (2016)</a:t>
            </a:r>
          </a:p>
          <a:p>
            <a:r>
              <a:rPr lang="en-AU" dirty="0"/>
              <a:t>“Quadratic speedup for finding marked vertices by Quantum Walks” (2020)</a:t>
            </a:r>
          </a:p>
          <a:p>
            <a:r>
              <a:rPr lang="en-AU" dirty="0"/>
              <a:t>“A Unified Framework of Quantum Walk Search” (2022)</a:t>
            </a:r>
          </a:p>
          <a:p>
            <a:pPr marL="0" indent="0">
              <a:buNone/>
            </a:pPr>
            <a:r>
              <a:rPr lang="en-AU" dirty="0"/>
              <a:t>All build on each other and the work presented here.</a:t>
            </a:r>
          </a:p>
        </p:txBody>
      </p:sp>
    </p:spTree>
    <p:extLst>
      <p:ext uri="{BB962C8B-B14F-4D97-AF65-F5344CB8AC3E}">
        <p14:creationId xmlns:p14="http://schemas.microsoft.com/office/powerpoint/2010/main" val="35139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AC01-B0B5-CD91-425E-8FE9C9B1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CE4A-A0A5-0D82-8BAE-601E3F677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A Markov chain, denoted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an ordered sequence of samples from 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discrete state space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2400" dirty="0"/>
                  <a:t>, ordered by 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discrete time </a:t>
                </a:r>
                <a:r>
                  <a:rPr lang="en-AU" sz="2400" dirty="0"/>
                  <a:t>index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. Markov chains satisfy the </a:t>
                </a:r>
                <a:r>
                  <a:rPr lang="en-AU" sz="2400" dirty="0">
                    <a:solidFill>
                      <a:srgbClr val="FF0000"/>
                    </a:solidFill>
                  </a:rPr>
                  <a:t>Markov property</a:t>
                </a:r>
                <a:r>
                  <a:rPr lang="en-AU" sz="2400" dirty="0"/>
                  <a:t>: </a:t>
                </a:r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CE4A-A0A5-0D82-8BAE-601E3F677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16035-A383-05AF-DBCF-0CC222141DC3}"/>
                  </a:ext>
                </a:extLst>
              </p:cNvPr>
              <p:cNvSpPr txBox="1"/>
              <p:nvPr/>
            </p:nvSpPr>
            <p:spPr>
              <a:xfrm>
                <a:off x="838200" y="3267636"/>
                <a:ext cx="441153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time-homogenous</a:t>
                </a:r>
                <a:r>
                  <a:rPr lang="en-AU" sz="2400" dirty="0"/>
                  <a:t> Markov chain is one where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independent of time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. When the state space is finite, these are best represented as graphs.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16035-A383-05AF-DBCF-0CC22214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67636"/>
                <a:ext cx="4411532" cy="2215991"/>
              </a:xfrm>
              <a:prstGeom prst="rect">
                <a:avLst/>
              </a:prstGeom>
              <a:blipFill>
                <a:blip r:embed="rId3"/>
                <a:stretch>
                  <a:fillRect l="-2213" t="-2198" r="-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CCC213B-BF87-A222-74FF-B3601092D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83" y="3267637"/>
            <a:ext cx="5531851" cy="25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81-62B0-1F69-7204-DFED0FB2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Irreducible and Aperiodic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D1C4-4EEA-13EE-A441-D279E3796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A time homogenous Markov chain is fully described by a probability vector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of the </a:t>
                </a:r>
                <a:r>
                  <a:rPr lang="en-AU" dirty="0">
                    <a:solidFill>
                      <a:srgbClr val="FF0000"/>
                    </a:solidFill>
                  </a:rPr>
                  <a:t>initial distribution </a:t>
                </a:r>
                <a:r>
                  <a:rPr lang="en-AU" dirty="0"/>
                  <a:t>over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and a </a:t>
                </a:r>
                <a:r>
                  <a:rPr lang="en-AU" dirty="0">
                    <a:solidFill>
                      <a:srgbClr val="FF0000"/>
                    </a:solidFill>
                  </a:rPr>
                  <a:t>transition matrix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1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An </a:t>
                </a:r>
                <a:r>
                  <a:rPr lang="en-AU" dirty="0">
                    <a:solidFill>
                      <a:srgbClr val="FF0000"/>
                    </a:solidFill>
                  </a:rPr>
                  <a:t>irreducible </a:t>
                </a:r>
                <a:r>
                  <a:rPr lang="en-AU" dirty="0"/>
                  <a:t>chain has a path between any two vertices in the corresponding graph. In this case,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An irreducible chain is </a:t>
                </a:r>
                <a:r>
                  <a:rPr lang="en-AU" dirty="0">
                    <a:solidFill>
                      <a:srgbClr val="FF0000"/>
                    </a:solidFill>
                  </a:rPr>
                  <a:t>aperiodic</a:t>
                </a:r>
                <a:r>
                  <a:rPr lang="en-AU" dirty="0"/>
                  <a:t> if the greatest common denominator of all its cycle lengths is 1. We call such chains </a:t>
                </a:r>
                <a:r>
                  <a:rPr lang="en-AU" dirty="0">
                    <a:solidFill>
                      <a:srgbClr val="FF0000"/>
                    </a:solidFill>
                  </a:rPr>
                  <a:t>ergodic</a:t>
                </a:r>
                <a:r>
                  <a:rPr lang="en-AU" dirty="0"/>
                  <a:t>. A chain is ergodic if and only if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primitive i.e.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D1C4-4EEA-13EE-A441-D279E3796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EE26-F048-5055-C763-169E4C7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Stationary Distributions and Time Reversible Markov Chains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E6CCF-28CF-891C-FDE6-D3B9C9CAA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From the </a:t>
                </a:r>
                <a:r>
                  <a:rPr lang="en-AU" dirty="0">
                    <a:solidFill>
                      <a:srgbClr val="FF0000"/>
                    </a:solidFill>
                  </a:rPr>
                  <a:t>Perron-Frobenius theorem </a:t>
                </a:r>
                <a:r>
                  <a:rPr lang="en-AU" dirty="0"/>
                  <a:t>and</a:t>
                </a:r>
                <a:r>
                  <a:rPr lang="en-AU" dirty="0">
                    <a:solidFill>
                      <a:srgbClr val="FF0000"/>
                    </a:solidFill>
                  </a:rPr>
                  <a:t> Gershgorin circle theorem</a:t>
                </a:r>
                <a:r>
                  <a:rPr lang="en-AU" dirty="0"/>
                  <a:t>, for primitive row stochastic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, the (possibly repeated)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can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≥…≥|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has geometric multiplicity 1 with </a:t>
                </a:r>
                <a:r>
                  <a:rPr lang="en-AU" dirty="0">
                    <a:solidFill>
                      <a:srgbClr val="FF0000"/>
                    </a:solidFill>
                  </a:rPr>
                  <a:t>positive left eigenvector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and right eigenvector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AU" dirty="0"/>
                  <a:t>. Thus,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 is the </a:t>
                </a:r>
                <a:r>
                  <a:rPr lang="en-AU" dirty="0">
                    <a:solidFill>
                      <a:srgbClr val="FF0000"/>
                    </a:solidFill>
                  </a:rPr>
                  <a:t>stationary distribution </a:t>
                </a:r>
                <a:r>
                  <a:rPr lang="en-AU" dirty="0"/>
                  <a:t>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satisfying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r>
                  <a:rPr lang="en-AU" dirty="0"/>
                  <a:t>It turns out that if we invert the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/>
                  <a:t> for an ergodic Markov chain (i.e. reverse time) then we get another Markov chain with transition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 Markov chain is called time reversible 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E6CCF-28CF-891C-FDE6-D3B9C9CAA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190-E260-DD2D-7141-B87B19E8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Discriminant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07424-899E-1EB1-1568-391299168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We define the discriminant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AU" dirty="0"/>
                  <a:t> diagonal matrix with the components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along the diagonal. Note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are similar so they share the same eigenvalues with the same geometric multiplicity. </a:t>
                </a:r>
              </a:p>
              <a:p>
                <a:pPr marL="0" indent="0">
                  <a:buNone/>
                </a:pPr>
                <a:r>
                  <a:rPr lang="en-AU" b="0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reversible, then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is symmetric </a:t>
                </a:r>
                <a:r>
                  <a:rPr lang="en-AU" dirty="0"/>
                  <a:t>so its singular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, are the absolute of its eigenvalues and are found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AU" dirty="0"/>
                  <a:t>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rad>
                  </m:oMath>
                </a14:m>
                <a:r>
                  <a:rPr lang="en-AU" dirty="0"/>
                  <a:t> is the </a:t>
                </a:r>
                <a:r>
                  <a:rPr lang="en-AU" dirty="0">
                    <a:solidFill>
                      <a:srgbClr val="FF0000"/>
                    </a:solidFill>
                  </a:rPr>
                  <a:t>unique left and right singular vecto</a:t>
                </a:r>
                <a:r>
                  <a:rPr lang="en-AU" dirty="0"/>
                  <a:t>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07424-899E-1EB1-1568-391299168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3A4-8775-E9F2-BCCF-1F7B648D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Szegedy’s quantum walk operator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B1F7-ABFB-AF76-2A40-24AB230E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Suppose we have access to two quantum operators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With which we define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|⟨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AU" dirty="0"/>
                  <a:t>. The quantum walk operator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)(2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Moreover, it is easy to build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given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B1F7-ABFB-AF76-2A40-24AB230E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1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49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9A6E-18A7-5C0E-532C-399ACA94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1A91-1DEF-6DBF-D9EA-D4668653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Szegedy’s quantum walk operator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64820-07E9-660E-08CA-C4CC45969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key result of Szegedy was to show that the singular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>
                    <a:solidFill>
                      <a:srgbClr val="FF0000"/>
                    </a:solidFill>
                  </a:rPr>
                  <a:t>coincide</a:t>
                </a:r>
                <a:r>
                  <a:rPr lang="en-AU" dirty="0"/>
                  <a:t>. Namely, if we list the singular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 descending order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AU" dirty="0"/>
                  <a:t>, then the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are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From earlier we know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. Moreover, its easy to see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is both the singular 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:r>
                  <a:rPr lang="en-AU" dirty="0">
                    <a:solidFill>
                      <a:srgbClr val="FF0000"/>
                    </a:solidFill>
                  </a:rPr>
                  <a:t>eigenvector</a:t>
                </a:r>
                <a:r>
                  <a:rPr lang="en-AU" dirty="0"/>
                  <a:t>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. Define the phase gap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64820-07E9-660E-08CA-C4CC45969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4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362-4E99-9288-0308-8CD4DB9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search algorithm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5E01D-FBD7-F903-6142-FF901ED15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828"/>
                <a:ext cx="10515600" cy="466013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be a (possibly empty) set of marked states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be an oracle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otherwise. Finally, suppose we are 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AU" dirty="0" smtClean="0"/>
                      <m:t>if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not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we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can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prepare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it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ourselves</m:t>
                    </m:r>
                    <m:r>
                      <m:rPr>
                        <m:nor/>
                      </m:rPr>
                      <a:rPr lang="en-AU" dirty="0" smtClean="0"/>
                      <m:t>, </m:t>
                    </m:r>
                    <m:r>
                      <m:rPr>
                        <m:nor/>
                      </m:rPr>
                      <a:rPr lang="en-AU" dirty="0" smtClean="0"/>
                      <m:t>but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this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operation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is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costly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and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should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not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be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done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often</m:t>
                    </m:r>
                    <m:r>
                      <m:rPr>
                        <m:nor/>
                      </m:rPr>
                      <a:rPr lang="en-AU" dirty="0" smtClean="0"/>
                      <m:t>.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AU" dirty="0"/>
                  <a:t> and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5E01D-FBD7-F903-6142-FF901ED15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828"/>
                <a:ext cx="10515600" cy="4660135"/>
              </a:xfrm>
              <a:blipFill>
                <a:blip r:embed="rId2"/>
                <a:stretch>
                  <a:fillRect l="-1043" t="-3272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C508-F93A-E176-FC4A-1CA9ABEE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search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8385-55F2-6D74-9758-3A32D8712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If we can build the diffusion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dirty="0"/>
                  <a:t> then we know from standard amplitude amplification that the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On the initial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produces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with high probability and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Note, this relies on prior knowledge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</m:oMath>
                </a14:m>
                <a:r>
                  <a:rPr lang="en-AU" dirty="0"/>
                  <a:t>. If we don’t have this then we can use techniques like randomized Grover algorithm without increasing the runtime.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But this relies on us being able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8385-55F2-6D74-9758-3A32D8712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1442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Search via Quantum Walk</vt:lpstr>
      <vt:lpstr>Background: Markov Chains</vt:lpstr>
      <vt:lpstr>Background: Irreducible and Aperiodic Chains</vt:lpstr>
      <vt:lpstr>Background: Stationary Distributions and Time Reversible Markov Chains</vt:lpstr>
      <vt:lpstr>Background: Discriminant Matrix</vt:lpstr>
      <vt:lpstr>Szegedy’s quantum walk operator I</vt:lpstr>
      <vt:lpstr>Szegedy’s quantum walk operator II</vt:lpstr>
      <vt:lpstr>High level search algorithm I</vt:lpstr>
      <vt:lpstr>High level search algorithm II</vt:lpstr>
      <vt:lpstr>Building the diffusion operator</vt:lpstr>
      <vt:lpstr>Search via QSVT: Assumptions</vt:lpstr>
      <vt:lpstr>Search via QSVT: Useful Polynomials</vt:lpstr>
      <vt:lpstr>Search via QSVT: the Algorithm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2025-04-10T06:41:11Z</dcterms:created>
  <dcterms:modified xsi:type="dcterms:W3CDTF">2025-04-16T07:00:32Z</dcterms:modified>
</cp:coreProperties>
</file>