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69" r:id="rId5"/>
    <p:sldId id="262" r:id="rId6"/>
    <p:sldId id="263" r:id="rId7"/>
    <p:sldId id="265" r:id="rId8"/>
    <p:sldId id="266" r:id="rId9"/>
    <p:sldId id="267" r:id="rId10"/>
    <p:sldId id="257" r:id="rId11"/>
    <p:sldId id="258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06EA7-C662-46D0-B494-51046A3EF722}" v="5702" dt="2025-04-17T05:59:52.863"/>
    <p1510:client id="{BC89F321-10F5-49D2-B854-FDA9A428A198}" v="4281" dt="2025-04-17T03:30:0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Krishnan" userId="d960a99d961c8714" providerId="LiveId" clId="{BC89F321-10F5-49D2-B854-FDA9A428A198}"/>
    <pc:docChg chg="undo custSel addSld modSld">
      <pc:chgData name="Sharan Krishnan" userId="d960a99d961c8714" providerId="LiveId" clId="{BC89F321-10F5-49D2-B854-FDA9A428A198}" dt="2025-04-17T03:30:03.430" v="4817" actId="20577"/>
      <pc:docMkLst>
        <pc:docMk/>
      </pc:docMkLst>
      <pc:sldChg chg="modSp mod">
        <pc:chgData name="Sharan Krishnan" userId="d960a99d961c8714" providerId="LiveId" clId="{BC89F321-10F5-49D2-B854-FDA9A428A198}" dt="2025-04-16T06:29:06.497" v="2437" actId="20577"/>
        <pc:sldMkLst>
          <pc:docMk/>
          <pc:sldMk cId="743762834" sldId="261"/>
        </pc:sldMkLst>
        <pc:spChg chg="mod">
          <ac:chgData name="Sharan Krishnan" userId="d960a99d961c8714" providerId="LiveId" clId="{BC89F321-10F5-49D2-B854-FDA9A428A198}" dt="2025-04-16T04:03:38.737" v="2280" actId="20577"/>
          <ac:spMkLst>
            <pc:docMk/>
            <pc:sldMk cId="743762834" sldId="261"/>
            <ac:spMk id="2" creationId="{2CEC8453-63A3-43DE-9F74-A2C6AE3A1166}"/>
          </ac:spMkLst>
        </pc:spChg>
        <pc:spChg chg="mod">
          <ac:chgData name="Sharan Krishnan" userId="d960a99d961c8714" providerId="LiveId" clId="{BC89F321-10F5-49D2-B854-FDA9A428A198}" dt="2025-04-16T06:29:06.497" v="2437" actId="20577"/>
          <ac:spMkLst>
            <pc:docMk/>
            <pc:sldMk cId="743762834" sldId="261"/>
            <ac:spMk id="3" creationId="{D79B05F3-EA99-773F-FE6D-0EDE20CEDE97}"/>
          </ac:spMkLst>
        </pc:spChg>
      </pc:sldChg>
      <pc:sldChg chg="modSp mod">
        <pc:chgData name="Sharan Krishnan" userId="d960a99d961c8714" providerId="LiveId" clId="{BC89F321-10F5-49D2-B854-FDA9A428A198}" dt="2025-04-15T12:32:19.718" v="2233" actId="5793"/>
        <pc:sldMkLst>
          <pc:docMk/>
          <pc:sldMk cId="3489316556" sldId="262"/>
        </pc:sldMkLst>
        <pc:spChg chg="mod">
          <ac:chgData name="Sharan Krishnan" userId="d960a99d961c8714" providerId="LiveId" clId="{BC89F321-10F5-49D2-B854-FDA9A428A198}" dt="2025-04-15T12:32:19.718" v="2233" actId="5793"/>
          <ac:spMkLst>
            <pc:docMk/>
            <pc:sldMk cId="3489316556" sldId="262"/>
            <ac:spMk id="3" creationId="{81F3EE20-84F8-4A79-5461-EE6EC488235E}"/>
          </ac:spMkLst>
        </pc:spChg>
      </pc:sldChg>
      <pc:sldChg chg="modSp mod">
        <pc:chgData name="Sharan Krishnan" userId="d960a99d961c8714" providerId="LiveId" clId="{BC89F321-10F5-49D2-B854-FDA9A428A198}" dt="2025-04-17T03:08:09.807" v="2649" actId="207"/>
        <pc:sldMkLst>
          <pc:docMk/>
          <pc:sldMk cId="3282928935" sldId="263"/>
        </pc:sldMkLst>
        <pc:spChg chg="mod">
          <ac:chgData name="Sharan Krishnan" userId="d960a99d961c8714" providerId="LiveId" clId="{BC89F321-10F5-49D2-B854-FDA9A428A198}" dt="2025-04-17T03:08:09.807" v="2649" actId="207"/>
          <ac:spMkLst>
            <pc:docMk/>
            <pc:sldMk cId="3282928935" sldId="263"/>
            <ac:spMk id="3" creationId="{F639ED9F-ABEE-033E-193E-FBBA73E99E3E}"/>
          </ac:spMkLst>
        </pc:spChg>
      </pc:sldChg>
      <pc:sldChg chg="modSp mod">
        <pc:chgData name="Sharan Krishnan" userId="d960a99d961c8714" providerId="LiveId" clId="{BC89F321-10F5-49D2-B854-FDA9A428A198}" dt="2025-04-17T03:28:09.035" v="4731" actId="207"/>
        <pc:sldMkLst>
          <pc:docMk/>
          <pc:sldMk cId="2078063352" sldId="265"/>
        </pc:sldMkLst>
        <pc:spChg chg="mod">
          <ac:chgData name="Sharan Krishnan" userId="d960a99d961c8714" providerId="LiveId" clId="{BC89F321-10F5-49D2-B854-FDA9A428A198}" dt="2025-04-17T03:28:09.035" v="4731" actId="207"/>
          <ac:spMkLst>
            <pc:docMk/>
            <pc:sldMk cId="2078063352" sldId="265"/>
            <ac:spMk id="3" creationId="{E62DF978-D3E6-95E6-081B-A28C9FDC3A0E}"/>
          </ac:spMkLst>
        </pc:spChg>
      </pc:sldChg>
      <pc:sldChg chg="modSp mod">
        <pc:chgData name="Sharan Krishnan" userId="d960a99d961c8714" providerId="LiveId" clId="{BC89F321-10F5-49D2-B854-FDA9A428A198}" dt="2025-04-17T03:29:22.719" v="4732" actId="5793"/>
        <pc:sldMkLst>
          <pc:docMk/>
          <pc:sldMk cId="3917353404" sldId="266"/>
        </pc:sldMkLst>
        <pc:spChg chg="mod">
          <ac:chgData name="Sharan Krishnan" userId="d960a99d961c8714" providerId="LiveId" clId="{BC89F321-10F5-49D2-B854-FDA9A428A198}" dt="2025-04-17T03:29:22.719" v="4732" actId="5793"/>
          <ac:spMkLst>
            <pc:docMk/>
            <pc:sldMk cId="3917353404" sldId="266"/>
            <ac:spMk id="3" creationId="{A32BF5C5-BC45-DD70-EA45-CCB47C87ABF5}"/>
          </ac:spMkLst>
        </pc:spChg>
      </pc:sldChg>
      <pc:sldChg chg="modSp add mod">
        <pc:chgData name="Sharan Krishnan" userId="d960a99d961c8714" providerId="LiveId" clId="{BC89F321-10F5-49D2-B854-FDA9A428A198}" dt="2025-04-15T12:32:09.420" v="2232" actId="20577"/>
        <pc:sldMkLst>
          <pc:docMk/>
          <pc:sldMk cId="1365251527" sldId="268"/>
        </pc:sldMkLst>
        <pc:spChg chg="mod">
          <ac:chgData name="Sharan Krishnan" userId="d960a99d961c8714" providerId="LiveId" clId="{BC89F321-10F5-49D2-B854-FDA9A428A198}" dt="2025-04-15T07:58:17.820" v="511" actId="20577"/>
          <ac:spMkLst>
            <pc:docMk/>
            <pc:sldMk cId="1365251527" sldId="268"/>
            <ac:spMk id="2" creationId="{19264B35-8D1B-9E26-12F4-1A5D6F2116CB}"/>
          </ac:spMkLst>
        </pc:spChg>
        <pc:spChg chg="mod">
          <ac:chgData name="Sharan Krishnan" userId="d960a99d961c8714" providerId="LiveId" clId="{BC89F321-10F5-49D2-B854-FDA9A428A198}" dt="2025-04-15T12:32:09.420" v="2232" actId="20577"/>
          <ac:spMkLst>
            <pc:docMk/>
            <pc:sldMk cId="1365251527" sldId="268"/>
            <ac:spMk id="3" creationId="{0D3F6518-724B-E1C0-BD3E-B55D6A984F6A}"/>
          </ac:spMkLst>
        </pc:spChg>
      </pc:sldChg>
      <pc:sldChg chg="modSp new mod">
        <pc:chgData name="Sharan Krishnan" userId="d960a99d961c8714" providerId="LiveId" clId="{BC89F321-10F5-49D2-B854-FDA9A428A198}" dt="2025-04-16T04:06:58.812" v="2413" actId="20577"/>
        <pc:sldMkLst>
          <pc:docMk/>
          <pc:sldMk cId="2560101884" sldId="269"/>
        </pc:sldMkLst>
        <pc:spChg chg="mod">
          <ac:chgData name="Sharan Krishnan" userId="d960a99d961c8714" providerId="LiveId" clId="{BC89F321-10F5-49D2-B854-FDA9A428A198}" dt="2025-04-16T04:03:32.947" v="2278" actId="20577"/>
          <ac:spMkLst>
            <pc:docMk/>
            <pc:sldMk cId="2560101884" sldId="269"/>
            <ac:spMk id="2" creationId="{A5939B5C-FEAE-0895-B2FF-9290B6C21E23}"/>
          </ac:spMkLst>
        </pc:spChg>
        <pc:spChg chg="mod">
          <ac:chgData name="Sharan Krishnan" userId="d960a99d961c8714" providerId="LiveId" clId="{BC89F321-10F5-49D2-B854-FDA9A428A198}" dt="2025-04-16T04:06:58.812" v="2413" actId="20577"/>
          <ac:spMkLst>
            <pc:docMk/>
            <pc:sldMk cId="2560101884" sldId="269"/>
            <ac:spMk id="3" creationId="{C6E14951-7A4B-3A0B-632E-3BAF7149082C}"/>
          </ac:spMkLst>
        </pc:spChg>
      </pc:sldChg>
      <pc:sldChg chg="modSp new mod">
        <pc:chgData name="Sharan Krishnan" userId="d960a99d961c8714" providerId="LiveId" clId="{BC89F321-10F5-49D2-B854-FDA9A428A198}" dt="2025-04-17T03:30:03.430" v="4817" actId="20577"/>
        <pc:sldMkLst>
          <pc:docMk/>
          <pc:sldMk cId="1290357079" sldId="271"/>
        </pc:sldMkLst>
        <pc:spChg chg="mod">
          <ac:chgData name="Sharan Krishnan" userId="d960a99d961c8714" providerId="LiveId" clId="{BC89F321-10F5-49D2-B854-FDA9A428A198}" dt="2025-04-17T03:29:49.105" v="4792" actId="20577"/>
          <ac:spMkLst>
            <pc:docMk/>
            <pc:sldMk cId="1290357079" sldId="271"/>
            <ac:spMk id="2" creationId="{4F15DAC3-2F4E-1460-EC25-1362E641A833}"/>
          </ac:spMkLst>
        </pc:spChg>
        <pc:spChg chg="mod">
          <ac:chgData name="Sharan Krishnan" userId="d960a99d961c8714" providerId="LiveId" clId="{BC89F321-10F5-49D2-B854-FDA9A428A198}" dt="2025-04-17T03:30:03.430" v="4817" actId="20577"/>
          <ac:spMkLst>
            <pc:docMk/>
            <pc:sldMk cId="1290357079" sldId="271"/>
            <ac:spMk id="3" creationId="{C74755B7-1279-9101-CE25-64C29AB209E3}"/>
          </ac:spMkLst>
        </pc:spChg>
      </pc:sldChg>
    </pc:docChg>
  </pc:docChgLst>
  <pc:docChgLst>
    <pc:chgData name="Sharan Krishnan" userId="d960a99d961c8714" providerId="LiveId" clId="{19D06EA7-C662-46D0-B494-51046A3EF722}"/>
    <pc:docChg chg="undo custSel addSld delSld modSld sldOrd">
      <pc:chgData name="Sharan Krishnan" userId="d960a99d961c8714" providerId="LiveId" clId="{19D06EA7-C662-46D0-B494-51046A3EF722}" dt="2025-04-17T10:13:17.853" v="10704" actId="20577"/>
      <pc:docMkLst>
        <pc:docMk/>
      </pc:docMkLst>
      <pc:sldChg chg="modSp mod">
        <pc:chgData name="Sharan Krishnan" userId="d960a99d961c8714" providerId="LiveId" clId="{19D06EA7-C662-46D0-B494-51046A3EF722}" dt="2025-04-17T05:53:37.544" v="10700" actId="20577"/>
        <pc:sldMkLst>
          <pc:docMk/>
          <pc:sldMk cId="2821688491" sldId="258"/>
        </pc:sldMkLst>
        <pc:spChg chg="mod">
          <ac:chgData name="Sharan Krishnan" userId="d960a99d961c8714" providerId="LiveId" clId="{19D06EA7-C662-46D0-B494-51046A3EF722}" dt="2025-04-17T05:53:37.544" v="10700" actId="20577"/>
          <ac:spMkLst>
            <pc:docMk/>
            <pc:sldMk cId="2821688491" sldId="258"/>
            <ac:spMk id="2" creationId="{BF2A99F3-FFC2-3F8C-1ABA-DF2AEB859559}"/>
          </ac:spMkLst>
        </pc:spChg>
        <pc:spChg chg="mod">
          <ac:chgData name="Sharan Krishnan" userId="d960a99d961c8714" providerId="LiveId" clId="{19D06EA7-C662-46D0-B494-51046A3EF722}" dt="2025-04-17T04:54:53.162" v="10685" actId="27636"/>
          <ac:spMkLst>
            <pc:docMk/>
            <pc:sldMk cId="2821688491" sldId="258"/>
            <ac:spMk id="3" creationId="{5AF1666E-28B3-DA96-B137-9981A14A1C54}"/>
          </ac:spMkLst>
        </pc:spChg>
      </pc:sldChg>
      <pc:sldChg chg="del">
        <pc:chgData name="Sharan Krishnan" userId="d960a99d961c8714" providerId="LiveId" clId="{19D06EA7-C662-46D0-B494-51046A3EF722}" dt="2025-04-16T15:12:47.452" v="8921" actId="2696"/>
        <pc:sldMkLst>
          <pc:docMk/>
          <pc:sldMk cId="3740205011" sldId="259"/>
        </pc:sldMkLst>
      </pc:sldChg>
      <pc:sldChg chg="modSp mod">
        <pc:chgData name="Sharan Krishnan" userId="d960a99d961c8714" providerId="LiveId" clId="{19D06EA7-C662-46D0-B494-51046A3EF722}" dt="2025-04-17T10:13:17.853" v="10704" actId="20577"/>
        <pc:sldMkLst>
          <pc:docMk/>
          <pc:sldMk cId="2914738984" sldId="260"/>
        </pc:sldMkLst>
        <pc:spChg chg="mod">
          <ac:chgData name="Sharan Krishnan" userId="d960a99d961c8714" providerId="LiveId" clId="{19D06EA7-C662-46D0-B494-51046A3EF722}" dt="2025-04-17T10:13:17.853" v="10704" actId="20577"/>
          <ac:spMkLst>
            <pc:docMk/>
            <pc:sldMk cId="2914738984" sldId="260"/>
            <ac:spMk id="3" creationId="{A10358C9-671E-D0E3-57A3-5C11B24528C1}"/>
          </ac:spMkLst>
        </pc:spChg>
      </pc:sldChg>
      <pc:sldChg chg="modSp mod">
        <pc:chgData name="Sharan Krishnan" userId="d960a99d961c8714" providerId="LiveId" clId="{19D06EA7-C662-46D0-B494-51046A3EF722}" dt="2025-04-17T05:09:30.901" v="10687" actId="20577"/>
        <pc:sldMkLst>
          <pc:docMk/>
          <pc:sldMk cId="743762834" sldId="261"/>
        </pc:sldMkLst>
        <pc:spChg chg="mod">
          <ac:chgData name="Sharan Krishnan" userId="d960a99d961c8714" providerId="LiveId" clId="{19D06EA7-C662-46D0-B494-51046A3EF722}" dt="2025-04-17T05:09:30.901" v="10687" actId="20577"/>
          <ac:spMkLst>
            <pc:docMk/>
            <pc:sldMk cId="743762834" sldId="261"/>
            <ac:spMk id="2" creationId="{2CEC8453-63A3-43DE-9F74-A2C6AE3A1166}"/>
          </ac:spMkLst>
        </pc:spChg>
        <pc:spChg chg="mod">
          <ac:chgData name="Sharan Krishnan" userId="d960a99d961c8714" providerId="LiveId" clId="{19D06EA7-C662-46D0-B494-51046A3EF722}" dt="2025-04-16T09:29:33.687" v="4932" actId="20577"/>
          <ac:spMkLst>
            <pc:docMk/>
            <pc:sldMk cId="743762834" sldId="261"/>
            <ac:spMk id="3" creationId="{D79B05F3-EA99-773F-FE6D-0EDE20CEDE97}"/>
          </ac:spMkLst>
        </pc:spChg>
      </pc:sldChg>
      <pc:sldChg chg="modSp mod">
        <pc:chgData name="Sharan Krishnan" userId="d960a99d961c8714" providerId="LiveId" clId="{19D06EA7-C662-46D0-B494-51046A3EF722}" dt="2025-04-16T15:26:43.562" v="8964" actId="20577"/>
        <pc:sldMkLst>
          <pc:docMk/>
          <pc:sldMk cId="3489316556" sldId="262"/>
        </pc:sldMkLst>
        <pc:spChg chg="mod">
          <ac:chgData name="Sharan Krishnan" userId="d960a99d961c8714" providerId="LiveId" clId="{19D06EA7-C662-46D0-B494-51046A3EF722}" dt="2025-04-16T12:22:59.117" v="5181" actId="14100"/>
          <ac:spMkLst>
            <pc:docMk/>
            <pc:sldMk cId="3489316556" sldId="262"/>
            <ac:spMk id="2" creationId="{FC75C3F9-A80A-E2BB-68A8-EA9C068DB9CA}"/>
          </ac:spMkLst>
        </pc:spChg>
        <pc:spChg chg="mod">
          <ac:chgData name="Sharan Krishnan" userId="d960a99d961c8714" providerId="LiveId" clId="{19D06EA7-C662-46D0-B494-51046A3EF722}" dt="2025-04-16T15:26:43.562" v="8964" actId="20577"/>
          <ac:spMkLst>
            <pc:docMk/>
            <pc:sldMk cId="3489316556" sldId="262"/>
            <ac:spMk id="3" creationId="{81F3EE20-84F8-4A79-5461-EE6EC488235E}"/>
          </ac:spMkLst>
        </pc:spChg>
      </pc:sldChg>
      <pc:sldChg chg="modSp mod">
        <pc:chgData name="Sharan Krishnan" userId="d960a99d961c8714" providerId="LiveId" clId="{19D06EA7-C662-46D0-B494-51046A3EF722}" dt="2025-04-17T05:32:51.298" v="10694" actId="20577"/>
        <pc:sldMkLst>
          <pc:docMk/>
          <pc:sldMk cId="3282928935" sldId="263"/>
        </pc:sldMkLst>
        <pc:spChg chg="mod">
          <ac:chgData name="Sharan Krishnan" userId="d960a99d961c8714" providerId="LiveId" clId="{19D06EA7-C662-46D0-B494-51046A3EF722}" dt="2025-04-16T08:29:58.225" v="4260" actId="20577"/>
          <ac:spMkLst>
            <pc:docMk/>
            <pc:sldMk cId="3282928935" sldId="263"/>
            <ac:spMk id="2" creationId="{35DC7FD8-BE61-E3A5-7729-A4CCD24B5548}"/>
          </ac:spMkLst>
        </pc:spChg>
        <pc:spChg chg="mod">
          <ac:chgData name="Sharan Krishnan" userId="d960a99d961c8714" providerId="LiveId" clId="{19D06EA7-C662-46D0-B494-51046A3EF722}" dt="2025-04-17T05:32:51.298" v="10694" actId="20577"/>
          <ac:spMkLst>
            <pc:docMk/>
            <pc:sldMk cId="3282928935" sldId="263"/>
            <ac:spMk id="3" creationId="{F639ED9F-ABEE-033E-193E-FBBA73E99E3E}"/>
          </ac:spMkLst>
        </pc:spChg>
      </pc:sldChg>
      <pc:sldChg chg="del">
        <pc:chgData name="Sharan Krishnan" userId="d960a99d961c8714" providerId="LiveId" clId="{19D06EA7-C662-46D0-B494-51046A3EF722}" dt="2025-04-16T08:28:02.968" v="4205" actId="47"/>
        <pc:sldMkLst>
          <pc:docMk/>
          <pc:sldMk cId="1855145182" sldId="264"/>
        </pc:sldMkLst>
      </pc:sldChg>
      <pc:sldChg chg="modSp mod">
        <pc:chgData name="Sharan Krishnan" userId="d960a99d961c8714" providerId="LiveId" clId="{19D06EA7-C662-46D0-B494-51046A3EF722}" dt="2025-04-16T15:03:06.973" v="8035" actId="20577"/>
        <pc:sldMkLst>
          <pc:docMk/>
          <pc:sldMk cId="2078063352" sldId="265"/>
        </pc:sldMkLst>
        <pc:spChg chg="mod">
          <ac:chgData name="Sharan Krishnan" userId="d960a99d961c8714" providerId="LiveId" clId="{19D06EA7-C662-46D0-B494-51046A3EF722}" dt="2025-04-16T15:03:06.973" v="8035" actId="20577"/>
          <ac:spMkLst>
            <pc:docMk/>
            <pc:sldMk cId="2078063352" sldId="265"/>
            <ac:spMk id="2" creationId="{A8C17288-0666-43FA-38D1-44E4B1E6AF5E}"/>
          </ac:spMkLst>
        </pc:spChg>
      </pc:sldChg>
      <pc:sldChg chg="modSp mod">
        <pc:chgData name="Sharan Krishnan" userId="d960a99d961c8714" providerId="LiveId" clId="{19D06EA7-C662-46D0-B494-51046A3EF722}" dt="2025-04-17T04:51:27.814" v="10343" actId="20577"/>
        <pc:sldMkLst>
          <pc:docMk/>
          <pc:sldMk cId="3917353404" sldId="266"/>
        </pc:sldMkLst>
        <pc:spChg chg="mod">
          <ac:chgData name="Sharan Krishnan" userId="d960a99d961c8714" providerId="LiveId" clId="{19D06EA7-C662-46D0-B494-51046A3EF722}" dt="2025-04-16T15:04:17.921" v="8068" actId="20577"/>
          <ac:spMkLst>
            <pc:docMk/>
            <pc:sldMk cId="3917353404" sldId="266"/>
            <ac:spMk id="2" creationId="{1E18D6B4-215A-7723-F59E-CF398A1A9D0E}"/>
          </ac:spMkLst>
        </pc:spChg>
        <pc:spChg chg="mod">
          <ac:chgData name="Sharan Krishnan" userId="d960a99d961c8714" providerId="LiveId" clId="{19D06EA7-C662-46D0-B494-51046A3EF722}" dt="2025-04-17T04:51:27.814" v="10343" actId="20577"/>
          <ac:spMkLst>
            <pc:docMk/>
            <pc:sldMk cId="3917353404" sldId="266"/>
            <ac:spMk id="3" creationId="{A32BF5C5-BC45-DD70-EA45-CCB47C87ABF5}"/>
          </ac:spMkLst>
        </pc:spChg>
      </pc:sldChg>
      <pc:sldChg chg="modSp mod">
        <pc:chgData name="Sharan Krishnan" userId="d960a99d961c8714" providerId="LiveId" clId="{19D06EA7-C662-46D0-B494-51046A3EF722}" dt="2025-04-17T05:43:54.575" v="10695" actId="5793"/>
        <pc:sldMkLst>
          <pc:docMk/>
          <pc:sldMk cId="2710752721" sldId="267"/>
        </pc:sldMkLst>
        <pc:spChg chg="mod">
          <ac:chgData name="Sharan Krishnan" userId="d960a99d961c8714" providerId="LiveId" clId="{19D06EA7-C662-46D0-B494-51046A3EF722}" dt="2025-04-16T15:01:58.553" v="7995" actId="20577"/>
          <ac:spMkLst>
            <pc:docMk/>
            <pc:sldMk cId="2710752721" sldId="267"/>
            <ac:spMk id="2" creationId="{8F0146DC-42B3-6A1B-4269-34560DD653CA}"/>
          </ac:spMkLst>
        </pc:spChg>
        <pc:spChg chg="mod">
          <ac:chgData name="Sharan Krishnan" userId="d960a99d961c8714" providerId="LiveId" clId="{19D06EA7-C662-46D0-B494-51046A3EF722}" dt="2025-04-17T05:43:54.575" v="10695" actId="5793"/>
          <ac:spMkLst>
            <pc:docMk/>
            <pc:sldMk cId="2710752721" sldId="267"/>
            <ac:spMk id="3" creationId="{B839D848-46D8-1B8F-DE6F-58FFB215032E}"/>
          </ac:spMkLst>
        </pc:spChg>
      </pc:sldChg>
      <pc:sldChg chg="ord">
        <pc:chgData name="Sharan Krishnan" userId="d960a99d961c8714" providerId="LiveId" clId="{19D06EA7-C662-46D0-B494-51046A3EF722}" dt="2025-04-16T06:41:46.902" v="251"/>
        <pc:sldMkLst>
          <pc:docMk/>
          <pc:sldMk cId="1365251527" sldId="268"/>
        </pc:sldMkLst>
      </pc:sldChg>
      <pc:sldChg chg="modSp mod">
        <pc:chgData name="Sharan Krishnan" userId="d960a99d961c8714" providerId="LiveId" clId="{19D06EA7-C662-46D0-B494-51046A3EF722}" dt="2025-04-17T05:18:08.013" v="10690" actId="20577"/>
        <pc:sldMkLst>
          <pc:docMk/>
          <pc:sldMk cId="2560101884" sldId="269"/>
        </pc:sldMkLst>
        <pc:spChg chg="mod">
          <ac:chgData name="Sharan Krishnan" userId="d960a99d961c8714" providerId="LiveId" clId="{19D06EA7-C662-46D0-B494-51046A3EF722}" dt="2025-04-16T08:28:29.517" v="4223" actId="20577"/>
          <ac:spMkLst>
            <pc:docMk/>
            <pc:sldMk cId="2560101884" sldId="269"/>
            <ac:spMk id="2" creationId="{A5939B5C-FEAE-0895-B2FF-9290B6C21E23}"/>
          </ac:spMkLst>
        </pc:spChg>
        <pc:spChg chg="mod">
          <ac:chgData name="Sharan Krishnan" userId="d960a99d961c8714" providerId="LiveId" clId="{19D06EA7-C662-46D0-B494-51046A3EF722}" dt="2025-04-17T05:18:08.013" v="10690" actId="20577"/>
          <ac:spMkLst>
            <pc:docMk/>
            <pc:sldMk cId="2560101884" sldId="269"/>
            <ac:spMk id="3" creationId="{C6E14951-7A4B-3A0B-632E-3BAF7149082C}"/>
          </ac:spMkLst>
        </pc:spChg>
      </pc:sldChg>
      <pc:sldChg chg="modSp new mod ord">
        <pc:chgData name="Sharan Krishnan" userId="d960a99d961c8714" providerId="LiveId" clId="{19D06EA7-C662-46D0-B494-51046A3EF722}" dt="2025-04-16T09:34:29.637" v="5141" actId="20577"/>
        <pc:sldMkLst>
          <pc:docMk/>
          <pc:sldMk cId="2708594265" sldId="270"/>
        </pc:sldMkLst>
        <pc:spChg chg="mod">
          <ac:chgData name="Sharan Krishnan" userId="d960a99d961c8714" providerId="LiveId" clId="{19D06EA7-C662-46D0-B494-51046A3EF722}" dt="2025-04-16T08:28:48.900" v="4229" actId="20577"/>
          <ac:spMkLst>
            <pc:docMk/>
            <pc:sldMk cId="2708594265" sldId="270"/>
            <ac:spMk id="2" creationId="{E22B75DD-6242-4F20-52EA-8AB7AB2EEDAC}"/>
          </ac:spMkLst>
        </pc:spChg>
        <pc:spChg chg="mod">
          <ac:chgData name="Sharan Krishnan" userId="d960a99d961c8714" providerId="LiveId" clId="{19D06EA7-C662-46D0-B494-51046A3EF722}" dt="2025-04-16T09:34:29.637" v="5141" actId="20577"/>
          <ac:spMkLst>
            <pc:docMk/>
            <pc:sldMk cId="2708594265" sldId="270"/>
            <ac:spMk id="3" creationId="{4C416526-D4E0-080B-8AC4-B726851CD365}"/>
          </ac:spMkLst>
        </pc:spChg>
      </pc:sldChg>
      <pc:sldChg chg="del">
        <pc:chgData name="Sharan Krishnan" userId="d960a99d961c8714" providerId="LiveId" clId="{19D06EA7-C662-46D0-B494-51046A3EF722}" dt="2025-04-17T04:30:11.299" v="9102" actId="47"/>
        <pc:sldMkLst>
          <pc:docMk/>
          <pc:sldMk cId="1290357079" sldId="271"/>
        </pc:sldMkLst>
      </pc:sldChg>
      <pc:sldChg chg="modSp add del mod">
        <pc:chgData name="Sharan Krishnan" userId="d960a99d961c8714" providerId="LiveId" clId="{19D06EA7-C662-46D0-B494-51046A3EF722}" dt="2025-04-16T06:42:34.109" v="265" actId="47"/>
        <pc:sldMkLst>
          <pc:docMk/>
          <pc:sldMk cId="1346855200" sldId="271"/>
        </pc:sldMkLst>
        <pc:spChg chg="mod">
          <ac:chgData name="Sharan Krishnan" userId="d960a99d961c8714" providerId="LiveId" clId="{19D06EA7-C662-46D0-B494-51046A3EF722}" dt="2025-04-16T06:40:12.639" v="237" actId="20577"/>
          <ac:spMkLst>
            <pc:docMk/>
            <pc:sldMk cId="1346855200" sldId="271"/>
            <ac:spMk id="2" creationId="{9130D079-557E-2B8E-EA1A-F2B01C07E9F3}"/>
          </ac:spMkLst>
        </pc:spChg>
        <pc:spChg chg="mod">
          <ac:chgData name="Sharan Krishnan" userId="d960a99d961c8714" providerId="LiveId" clId="{19D06EA7-C662-46D0-B494-51046A3EF722}" dt="2025-04-16T06:40:16.157" v="238" actId="20577"/>
          <ac:spMkLst>
            <pc:docMk/>
            <pc:sldMk cId="1346855200" sldId="271"/>
            <ac:spMk id="3" creationId="{278D15E7-52BE-78F3-CD8B-DD3A6DAE7B1D}"/>
          </ac:spMkLst>
        </pc:spChg>
      </pc:sldChg>
      <pc:sldChg chg="modSp new del mod">
        <pc:chgData name="Sharan Krishnan" userId="d960a99d961c8714" providerId="LiveId" clId="{19D06EA7-C662-46D0-B494-51046A3EF722}" dt="2025-04-17T04:52:48.441" v="10427" actId="47"/>
        <pc:sldMkLst>
          <pc:docMk/>
          <pc:sldMk cId="1640177128" sldId="271"/>
        </pc:sldMkLst>
        <pc:spChg chg="mod">
          <ac:chgData name="Sharan Krishnan" userId="d960a99d961c8714" providerId="LiveId" clId="{19D06EA7-C662-46D0-B494-51046A3EF722}" dt="2025-04-17T04:52:14.747" v="10368" actId="20577"/>
          <ac:spMkLst>
            <pc:docMk/>
            <pc:sldMk cId="1640177128" sldId="271"/>
            <ac:spMk id="2" creationId="{F3E7F936-A6EF-515D-26BC-69263699978A}"/>
          </ac:spMkLst>
        </pc:spChg>
        <pc:spChg chg="mod">
          <ac:chgData name="Sharan Krishnan" userId="d960a99d961c8714" providerId="LiveId" clId="{19D06EA7-C662-46D0-B494-51046A3EF722}" dt="2025-04-17T04:52:32.171" v="10426" actId="20577"/>
          <ac:spMkLst>
            <pc:docMk/>
            <pc:sldMk cId="1640177128" sldId="271"/>
            <ac:spMk id="3" creationId="{EE1A9528-FA77-1158-223F-708F8844A7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AEFC-F1EE-1BB0-D645-A4013624A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247C8-B36F-46CF-AC2D-3EA70B0FC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A8EB0-1DE2-6803-75C2-BBE0CA2C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7A18-F75A-6576-3371-586FEA9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001E-1059-4CB0-442A-4C85E8C4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1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A864-8631-9D28-15EB-9EC35002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64B44-C5AE-3800-D40B-324B0DCE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6EAA-05A4-85DB-E945-1CD317F7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3FF4-4AD3-13DF-6B1D-47D1A5E6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5270-B831-2712-0C2B-FB2D35FF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2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AB177-2D46-931D-7D52-021E090CD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B32F-8309-3981-F66E-43E0074D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0812-2805-924E-42F3-B3364CE0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0E4B-1528-6569-8E6D-298A8C9A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BD38-4417-C57A-7357-CA57A415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80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EAC6-3597-B26D-6837-0A28A926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65C3-54A9-63C8-EB60-16CCE5A7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F440-9EEE-20FC-2315-59C337A8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F6F3-B0E4-D90C-9F24-119D4580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C7D9-3A7C-6BAF-4924-08DC0B5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7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13D4-60C2-B208-ADC3-AEA01029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EC1A-760F-A544-1D5B-BE723EC3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4D3D-8D4E-CCA5-5990-50EA7122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1FEB-D0F9-E8FE-3917-180A0E09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64B5-23F4-9B93-4361-BF5F8ACD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11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3004-1E00-C7F4-ED9C-8951CE3A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6679-ED3A-80C7-7FE4-32EC296FC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F17AD-47DB-BD22-6DE4-8F21C897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B89D1-A660-A9E5-2F89-E4A565C5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138D-91DB-DB5D-6621-4F9FBC90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161EC-ECD2-1F99-BF68-7967A3BF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68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E42A-85C6-7747-B244-7349C3E3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1BF-A94A-2A79-F8D2-38D0F199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E689A-839F-36F0-3D16-1469FCE2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8EC30-8170-5E84-6ABB-D6CF5E7B4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CFEF7-9E37-9AEA-B67D-44A3DB2A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6E6BF-678B-D962-6A55-F7E57EF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FFA6-CBFC-A65D-43C8-F6466C2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9E474-6CB9-4F02-EFCA-2DD8AFD1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12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0531-398F-EC33-8A90-5162891E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EA16E-2CF0-E9E1-9602-E9F048C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001D8-EA62-C96F-3E83-DDEDAB4D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0F799-14D6-D6D5-F141-3AC6ADEB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5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FC4FB-0C0B-5550-5A66-EDFA57B7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36E7F-5106-5735-C258-7BD77CBB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C298-35AB-3676-D95B-52194009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42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24B9-179B-04BB-8EC0-390BFB37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9133-203D-4C3E-4E98-42F2AFD4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C3D44-D2C6-CDAC-0778-6299071F3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ABE0-EA7F-9F4B-87B0-03213D86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1FEB-7D15-3B71-EA9B-2E0E359D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526F-17AD-D957-F21C-2D533F3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2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DB7A-39CF-B55E-3ADD-3B273B7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FC610-8776-A27E-19CB-C97A45A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023D0-4A82-9A03-95E2-049212906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524F-DE3C-E34E-31D3-107B68FB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3082-B451-6F84-CD43-2360FC3E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8DF91-2856-E948-E1D1-E6909B98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53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3F855-5DB1-BF3E-F752-95D70941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FC3C-DD94-1829-E9B6-580E9D43B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61B4-4838-5122-610B-3CEFB3A48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756C0-9EB2-45B9-A4EB-4419A1C48F53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30EE-D5E6-9322-81BE-E35A72C22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3709-8787-61D9-3460-0500147C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4F1C6-9839-4073-935F-193EAE4C48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97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5B59-2BAD-C43F-052F-5CF14527B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of the Art, Research Questions and Milestones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C6FE9-49C7-97DC-71DE-5D1569560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Sharan Krishnan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88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D6F2-79B1-E4A2-B90E-666A3724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1247-EF67-2AA8-D88D-9D0CC9F2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Can reformulating quantum walk search through the framework of QSVT, or its extensions, yield speedups or reduce space requirements?</a:t>
            </a:r>
          </a:p>
          <a:p>
            <a:pPr marL="514350" indent="-514350">
              <a:buAutoNum type="arabicPeriod"/>
            </a:pPr>
            <a:r>
              <a:rPr lang="en-US" dirty="0"/>
              <a:t>Can reformulating quantum walks through the framework of QSVT, or its extensions, yield a search algorithm for general (possibly non-reversible) ergodic Markov chains that exhibits a speedup compared to classical search?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771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9F3-FFC2-3F8C-1ABA-DF2AEB85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666E-28B3-DA96-B137-9981A14A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Gain a deep understanding of the proofs and implications of the papers discussed in this presentation with (perhaps) the exception of (Szegedy, 2004) and (MNRS, 2011)</a:t>
            </a:r>
          </a:p>
          <a:p>
            <a:r>
              <a:rPr lang="en-AU" dirty="0"/>
              <a:t>Give end-to-end QSVT generalisations for each of the search algorithm variants. Assess if there are speedups or generalisations that automatically apply</a:t>
            </a:r>
          </a:p>
          <a:p>
            <a:r>
              <a:rPr lang="en-AU" dirty="0"/>
              <a:t>Repeat the previous milestone for QEVT and QSVT without block encodings.</a:t>
            </a:r>
          </a:p>
          <a:p>
            <a:pPr lvl="1"/>
            <a:r>
              <a:rPr lang="en-AU" dirty="0"/>
              <a:t>Verify that QEVT generalises the results of quantum fast forwarding to non-normal ergodic matrices</a:t>
            </a:r>
          </a:p>
          <a:p>
            <a:r>
              <a:rPr lang="en-AU" dirty="0"/>
              <a:t>If no speedups/generalisations have been found, assess why.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168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42DA-8A0C-E379-B6C8-BD502CC0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58C9-671E-D0E3-57A3-5C11B245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Expected word count = 6000</a:t>
            </a:r>
          </a:p>
          <a:p>
            <a:pPr marL="0" indent="0">
              <a:buNone/>
            </a:pPr>
            <a:r>
              <a:rPr lang="en-US" dirty="0"/>
              <a:t>Introduction (~800 words)</a:t>
            </a:r>
          </a:p>
          <a:p>
            <a:pPr lvl="1"/>
            <a:r>
              <a:rPr lang="en-US" dirty="0"/>
              <a:t>Importance of random walk search algorithms</a:t>
            </a:r>
          </a:p>
          <a:p>
            <a:pPr lvl="1"/>
            <a:r>
              <a:rPr lang="en-US" dirty="0"/>
              <a:t>Broad overview of quantum walk search algorithms, the advantage it has over classical algorithms and its limitations </a:t>
            </a:r>
          </a:p>
          <a:p>
            <a:pPr lvl="1"/>
            <a:r>
              <a:rPr lang="en-US" dirty="0"/>
              <a:t>Broad overview of QSVT, how it generalizes much of existing quantum algorithms and how numerous recent work extends its utility.</a:t>
            </a:r>
          </a:p>
          <a:p>
            <a:pPr lvl="1"/>
            <a:r>
              <a:rPr lang="en-US" dirty="0"/>
              <a:t>How a gap exists in applying extensions of QSVT to quantum walk search algorithms to offer potential speedups and generalizations.</a:t>
            </a:r>
          </a:p>
          <a:p>
            <a:pPr marL="0" indent="0">
              <a:buNone/>
            </a:pPr>
            <a:r>
              <a:rPr lang="en-US" dirty="0"/>
              <a:t>Preliminaries (~700 words)</a:t>
            </a:r>
          </a:p>
          <a:p>
            <a:pPr lvl="1"/>
            <a:r>
              <a:rPr lang="en-US" dirty="0"/>
              <a:t>Introduction to Markov chains and key properties/definitions</a:t>
            </a:r>
          </a:p>
          <a:p>
            <a:pPr lvl="1"/>
            <a:r>
              <a:rPr lang="en-US" dirty="0"/>
              <a:t>Introduction to quantum computing including: postulates of quantum mechanics; quantum circuits, circuit depth and query complexity; and eigenvalue and singular value decompositions.</a:t>
            </a:r>
          </a:p>
          <a:p>
            <a:pPr marL="0" indent="0">
              <a:buNone/>
            </a:pPr>
            <a:r>
              <a:rPr lang="en-US" dirty="0"/>
              <a:t>Literature review (~3000 words)</a:t>
            </a:r>
          </a:p>
          <a:p>
            <a:pPr lvl="1"/>
            <a:r>
              <a:rPr lang="en-US" dirty="0"/>
              <a:t>Review of quantum walk algorithms (~1500 words) with a specific focus on search, from </a:t>
            </a:r>
            <a:r>
              <a:rPr lang="en-US" dirty="0" err="1"/>
              <a:t>Ambainis</a:t>
            </a:r>
            <a:r>
              <a:rPr lang="en-US" dirty="0"/>
              <a:t>’ original element distinctness algorithm to quadratic speedup of marked vertex search.</a:t>
            </a:r>
          </a:p>
          <a:p>
            <a:pPr lvl="1"/>
            <a:r>
              <a:rPr lang="en-US" dirty="0"/>
              <a:t>Review of QSVT (~1500 words) starting from motivation in NMR, to Isaac Chuang’s characterization of achievable polynomials in two-dimensional space all the way to recent discoveries in quantum eigenvalue transformation.</a:t>
            </a:r>
          </a:p>
          <a:p>
            <a:pPr marL="0" indent="0">
              <a:buNone/>
            </a:pPr>
            <a:r>
              <a:rPr lang="en-US" dirty="0"/>
              <a:t>Justification of research questions (~500 words)</a:t>
            </a:r>
          </a:p>
          <a:p>
            <a:pPr marL="0" indent="0">
              <a:buNone/>
            </a:pPr>
            <a:r>
              <a:rPr lang="en-US" dirty="0"/>
              <a:t>Research Milestones (~1000 words)</a:t>
            </a:r>
          </a:p>
          <a:p>
            <a:pPr marL="0" indent="0">
              <a:buNone/>
            </a:pPr>
            <a:r>
              <a:rPr lang="en-US" dirty="0"/>
              <a:t>Research timeline (~0 words)</a:t>
            </a:r>
          </a:p>
        </p:txBody>
      </p:sp>
    </p:spTree>
    <p:extLst>
      <p:ext uri="{BB962C8B-B14F-4D97-AF65-F5344CB8AC3E}">
        <p14:creationId xmlns:p14="http://schemas.microsoft.com/office/powerpoint/2010/main" val="291473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B3E-366A-8FCA-4EC9-494E9A426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B35-8D1B-9E26-12F4-1A5D6F21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via Quantum Walks recap II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F6518-724B-E1C0-BD3E-B55D6A984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Under a few assumptions, it is possible to construct the walk operator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AU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can approximate the  windowing function on the singular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with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func>
                      </m:e>
                    </m:d>
                  </m:oMath>
                </a14:m>
                <a:r>
                  <a:rPr lang="en-AU" dirty="0"/>
                  <a:t> many calls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, so that, to precision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⟩⟨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Assuming we have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that marks an ancilla qubit with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AU" dirty="0"/>
                  <a:t> when a state is given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/>
                  <a:t>, then if the ancilla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⟩⟨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Controlled on the ancilla, we can QSVT to apply the approximate sign function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AU" dirty="0"/>
                  <a:t> in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AU" dirty="0"/>
                  <a:t>, giving the state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⟩⟨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F6518-724B-E1C0-BD3E-B55D6A984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2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8453-63A3-43DE-9F74-A2C6AE3A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B05F3-EA99-773F-FE6D-0EDE20CED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AU" dirty="0"/>
                  <a:t>Recall that a time-independent Markov chain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AU" dirty="0"/>
                  <a:t> on state space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/>
                  <a:t> is specified by a row stochastic </a:t>
                </a:r>
                <a:r>
                  <a:rPr lang="en-AU" dirty="0">
                    <a:solidFill>
                      <a:srgbClr val="FF0000"/>
                    </a:solidFill>
                  </a:rPr>
                  <a:t>transition matrix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and </a:t>
                </a:r>
                <a:r>
                  <a:rPr lang="en-AU" dirty="0">
                    <a:solidFill>
                      <a:srgbClr val="FF0000"/>
                    </a:solidFill>
                  </a:rPr>
                  <a:t>initial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 Markov chain is </a:t>
                </a:r>
                <a:r>
                  <a:rPr lang="en-AU" dirty="0">
                    <a:solidFill>
                      <a:srgbClr val="FF0000"/>
                    </a:solidFill>
                  </a:rPr>
                  <a:t>ergodic</a:t>
                </a:r>
                <a:r>
                  <a:rPr lang="en-AU" dirty="0"/>
                  <a:t> </a:t>
                </a:r>
                <a:r>
                  <a:rPr lang="en-AU" dirty="0" err="1"/>
                  <a:t>iff</a:t>
                </a:r>
                <a:r>
                  <a:rPr lang="en-AU" dirty="0"/>
                  <a:t> there exists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AU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 for all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/>
                  <a:t>. All ergodic chains have a unique </a:t>
                </a:r>
                <a:r>
                  <a:rPr lang="en-AU" dirty="0">
                    <a:solidFill>
                      <a:srgbClr val="FF0000"/>
                    </a:solidFill>
                  </a:rPr>
                  <a:t>stationary distribution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 satisfying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. A chain is </a:t>
                </a:r>
                <a:r>
                  <a:rPr lang="en-AU" dirty="0">
                    <a:solidFill>
                      <a:srgbClr val="FF0000"/>
                    </a:solidFill>
                  </a:rPr>
                  <a:t>reversible</a:t>
                </a:r>
                <a:r>
                  <a:rPr lang="en-AU" dirty="0"/>
                  <a:t> if it satisfies the </a:t>
                </a:r>
                <a:r>
                  <a:rPr lang="en-AU" i="1" dirty="0"/>
                  <a:t>detailed balance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 </a:t>
                </a:r>
                <a:r>
                  <a:rPr lang="en-AU" dirty="0">
                    <a:solidFill>
                      <a:srgbClr val="FF0000"/>
                    </a:solidFill>
                  </a:rPr>
                  <a:t>hitting time </a:t>
                </a:r>
                <a:r>
                  <a:rPr lang="en-AU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/>
                  <a:t> from initial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the expected smallest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B05F3-EA99-773F-FE6D-0EDE20CED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043" b="-7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6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75DD-6242-4F20-52EA-8AB7AB2E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Speedup of Markov Chain Based Algorithms (Szegedy, 2004)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16526-D4E0-080B-8AC4-B726851CD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Szegedy defines the discriminant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, which shares the same eigenvalues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For </a:t>
                </a:r>
                <a:r>
                  <a:rPr lang="en-US" dirty="0">
                    <a:solidFill>
                      <a:srgbClr val="FF0000"/>
                    </a:solidFill>
                  </a:rPr>
                  <a:t>ergodic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reversible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symmetric and its eigenvalues and singular values coincide.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They also define the quantum walk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is analogous to classically </a:t>
                </a:r>
                <a:r>
                  <a:rPr lang="en-US" dirty="0">
                    <a:solidFill>
                      <a:srgbClr val="FF0000"/>
                    </a:solidFill>
                  </a:rPr>
                  <a:t>taking a step in the walk</a:t>
                </a:r>
                <a:r>
                  <a:rPr lang="en-US" dirty="0"/>
                  <a:t>. The phase of the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correspond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singular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detection problem </a:t>
                </a:r>
                <a:r>
                  <a:rPr lang="en-US" dirty="0"/>
                  <a:t>is to determine if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marked elements is empty or not. Szegedy assumes we are given access to the absorbing walk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defined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Szegedy gives a quantum algorithm solving this problem for </a:t>
                </a:r>
                <a:r>
                  <a:rPr lang="en-US" dirty="0">
                    <a:solidFill>
                      <a:srgbClr val="FF0000"/>
                    </a:solidFill>
                  </a:rPr>
                  <a:t>ergodic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symmetric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quadratically faster than the best classical algorithm</a:t>
                </a:r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16526-D4E0-080B-8AC4-B726851CD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381" r="-9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5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9B5C-FEAE-0895-B2FF-9290B6C2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via Quantum Walk (MNRS, 2011)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14951-7A4B-3A0B-632E-3BAF714908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3830"/>
                <a:ext cx="10515600" cy="4723133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AU" sz="3800" dirty="0"/>
                  <a:t>In the search problem, we want to </a:t>
                </a:r>
                <a:r>
                  <a:rPr lang="en-AU" sz="3800" dirty="0">
                    <a:solidFill>
                      <a:srgbClr val="FF0000"/>
                    </a:solidFill>
                  </a:rPr>
                  <a:t>find </a:t>
                </a:r>
                <a:r>
                  <a:rPr lang="en-AU" sz="3800" dirty="0"/>
                  <a:t>any </a:t>
                </a:r>
                <a14:m>
                  <m:oMath xmlns:m="http://schemas.openxmlformats.org/officeDocument/2006/math">
                    <m:r>
                      <a:rPr lang="en-AU" sz="3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3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sz="3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AU" sz="3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3800" dirty="0"/>
                  <a:t> of marked vertices. We denote the eigenvalue gap* of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3800" dirty="0"/>
                  <a:t> by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 sz="3800" dirty="0"/>
                  <a:t> and assume we </a:t>
                </a:r>
                <a:r>
                  <a:rPr lang="en-US" sz="3800" dirty="0"/>
                  <a:t>know a lower bound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3800" b="0" i="0" smtClean="0">
                        <a:latin typeface="Cambria Math" panose="02040503050406030204" pitchFamily="18" charset="0"/>
                      </a:rPr>
                      <m:t>=: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sz="3800" i="1" dirty="0"/>
              </a:p>
              <a:p>
                <a:pPr marL="0" indent="0">
                  <a:buNone/>
                </a:pPr>
                <a:endParaRPr lang="en-AU" sz="3800" dirty="0"/>
              </a:p>
              <a:p>
                <a:pPr marL="0" indent="0">
                  <a:buNone/>
                </a:pPr>
                <a:r>
                  <a:rPr lang="en-AU" sz="3800" dirty="0"/>
                  <a:t>The authors assume the following framework</a:t>
                </a:r>
              </a:p>
              <a:p>
                <a:pPr lvl="1"/>
                <a:r>
                  <a:rPr lang="en-AU" sz="3400" dirty="0"/>
                  <a:t>construct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AU" sz="3400" dirty="0"/>
                  <a:t> for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3400" dirty="0"/>
                  <a:t> (i.e. the stationary distribution)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3400" dirty="0"/>
              </a:p>
              <a:p>
                <a:pPr lvl="1"/>
                <a:r>
                  <a:rPr lang="en-AU" sz="3400" dirty="0"/>
                  <a:t>applying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400" dirty="0"/>
                  <a:t>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AU" sz="3400" dirty="0"/>
                  <a:t> and</a:t>
                </a:r>
              </a:p>
              <a:p>
                <a:pPr lvl="1"/>
                <a:r>
                  <a:rPr lang="en-AU" sz="3400" dirty="0"/>
                  <a:t>apply an oracle that checks whether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sz="3400" dirty="0"/>
                  <a:t>, for any state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sz="3400" dirty="0"/>
                  <a:t>, with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AU" sz="3400" dirty="0"/>
                  <a:t>.</a:t>
                </a:r>
              </a:p>
              <a:p>
                <a:pPr marL="0" indent="0">
                  <a:buNone/>
                </a:pPr>
                <a:endParaRPr lang="en-AU" sz="3800" dirty="0"/>
              </a:p>
              <a:p>
                <a:pPr marL="0" indent="0">
                  <a:buNone/>
                </a:pPr>
                <a:r>
                  <a:rPr lang="en-AU" sz="3800" dirty="0"/>
                  <a:t>Using </a:t>
                </a:r>
                <a:r>
                  <a:rPr lang="en-AU" sz="3800" dirty="0">
                    <a:solidFill>
                      <a:srgbClr val="FF0000"/>
                    </a:solidFill>
                  </a:rPr>
                  <a:t>amplitude amplification in conjunction with phase estimation </a:t>
                </a:r>
                <a:r>
                  <a:rPr lang="en-AU" sz="3800" dirty="0"/>
                  <a:t>they give an algorithm for finding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sz="3800" dirty="0"/>
                  <a:t> in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acc>
                    <m:d>
                      <m:dPr>
                        <m:ctrlPr>
                          <a:rPr lang="en-US" sz="3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3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  <m:d>
                          <m:dPr>
                            <m:ctrl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3800" dirty="0"/>
                  <a:t>. The original QSVT paper shows how </a:t>
                </a:r>
                <a:r>
                  <a:rPr lang="en-AU" sz="3800" dirty="0">
                    <a:solidFill>
                      <a:srgbClr val="FF0000"/>
                    </a:solidFill>
                  </a:rPr>
                  <a:t>QSVT can be used to implement an equivalent algorithm</a:t>
                </a:r>
                <a:r>
                  <a:rPr lang="en-AU" sz="3800" dirty="0"/>
                  <a:t>.</a:t>
                </a:r>
              </a:p>
              <a:p>
                <a:pPr marL="0" indent="0">
                  <a:buNone/>
                </a:pPr>
                <a:endParaRPr lang="en-AU" sz="3800" dirty="0"/>
              </a:p>
              <a:p>
                <a:pPr marL="0" indent="0">
                  <a:buNone/>
                </a:pPr>
                <a:r>
                  <a:rPr lang="en-AU" sz="3800" dirty="0"/>
                  <a:t>Under the same oracle assumption, a classical algorithm can find a marked element in time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3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8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sz="3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800" dirty="0"/>
                  <a:t>. Since it can be shown that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𝐻𝑇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&lt;1/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𝛿𝜀</m:t>
                    </m:r>
                  </m:oMath>
                </a14:m>
                <a:r>
                  <a:rPr lang="en-AU" sz="3800" dirty="0"/>
                  <a:t>, </a:t>
                </a:r>
                <a:r>
                  <a:rPr lang="en-AU" sz="3800" dirty="0">
                    <a:solidFill>
                      <a:srgbClr val="FF0000"/>
                    </a:solidFill>
                  </a:rPr>
                  <a:t>this algorithm does not give a quadratic speedup </a:t>
                </a:r>
                <a:r>
                  <a:rPr lang="en-AU" sz="3800" dirty="0"/>
                  <a:t>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800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AU" sz="3800" dirty="0"/>
                  <a:t>. However, since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𝐻𝑇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sz="3800" dirty="0"/>
                  <a:t>, it does give a more-than-quadratic speedup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800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AU" sz="2300" dirty="0"/>
                  <a:t>.</a:t>
                </a:r>
                <a:endParaRPr lang="en-AU" sz="1900" dirty="0"/>
              </a:p>
              <a:p>
                <a:pPr marL="0" indent="0">
                  <a:buNone/>
                </a:pPr>
                <a:r>
                  <a:rPr lang="en-AU" sz="1900" dirty="0"/>
                  <a:t>* Note this is proportional to the square root of the phase gap of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E14951-7A4B-3A0B-632E-3BAF71490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3830"/>
                <a:ext cx="10515600" cy="4723133"/>
              </a:xfrm>
              <a:blipFill>
                <a:blip r:embed="rId2"/>
                <a:stretch>
                  <a:fillRect l="-522" t="-6839" r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0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C3F9-A80A-E2BB-68A8-EA9C068D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872"/>
          </a:xfrm>
        </p:spPr>
        <p:txBody>
          <a:bodyPr>
            <a:normAutofit/>
          </a:bodyPr>
          <a:lstStyle/>
          <a:p>
            <a:r>
              <a:rPr lang="en-US" sz="3200" dirty="0"/>
              <a:t>Quantum Walks Can Find a Marked Element on Any Graph (KMOR, 2016)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3EE20-84F8-4A79-5461-EE6EC4882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authors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AU" dirty="0"/>
                  <a:t> is </a:t>
                </a:r>
                <a:r>
                  <a:rPr lang="en-AU" dirty="0">
                    <a:solidFill>
                      <a:srgbClr val="FF0000"/>
                    </a:solidFill>
                  </a:rPr>
                  <a:t>ergodic and reversible</a:t>
                </a:r>
                <a:r>
                  <a:rPr lang="en-AU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is. They define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AU" dirty="0"/>
                  <a:t> to be the hitting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dirty="0"/>
                  <a:t> when starting </a:t>
                </a:r>
                <a:r>
                  <a:rPr lang="en-US" dirty="0"/>
                  <a:t>from the unique stationary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They slightly modify their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to be a </a:t>
                </a:r>
                <a:r>
                  <a:rPr lang="en-AU" dirty="0">
                    <a:solidFill>
                      <a:srgbClr val="FF0000"/>
                    </a:solidFill>
                  </a:rPr>
                  <a:t>block-encoding</a:t>
                </a:r>
                <a:r>
                  <a:rPr lang="en-AU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while retaining the useful eigenvalue property. Moreover, they show how to </a:t>
                </a:r>
                <a:r>
                  <a:rPr lang="en-AU" dirty="0">
                    <a:solidFill>
                      <a:srgbClr val="FF0000"/>
                    </a:solidFill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:r>
                  <a:rPr lang="en-AU" dirty="0"/>
                  <a:t>efficiently under similar assumptions as MNRS.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They define the </a:t>
                </a:r>
                <a:r>
                  <a:rPr lang="en-AU" dirty="0">
                    <a:solidFill>
                      <a:srgbClr val="FF0000"/>
                    </a:solidFill>
                  </a:rPr>
                  <a:t>extended hitting time</a:t>
                </a:r>
                <a:r>
                  <a:rPr lang="en-AU" dirty="0"/>
                  <a:t> to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in the case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Finally, they use the </a:t>
                </a:r>
                <a:r>
                  <a:rPr lang="en-AU" dirty="0">
                    <a:solidFill>
                      <a:srgbClr val="FF0000"/>
                    </a:solidFill>
                  </a:rPr>
                  <a:t>eigenvalue estimation </a:t>
                </a:r>
                <a:r>
                  <a:rPr lang="en-AU" dirty="0"/>
                  <a:t>algorithm to show that for a specific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dirty="0"/>
                  <a:t> they can lower bound the probability of measuring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in a register in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p>
                      <m:sSup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rad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dirty="0"/>
                  <a:t>. The algorithm requires prior knowledge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3EE20-84F8-4A79-5461-EE6EC4882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101" r="-2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31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7FD8-BE61-E3A5-7729-A4CCD24B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speedup for Finding Marked Vertices by Quantum Walks (AGJK, 2020)</a:t>
            </a:r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9ED9F-ABEE-033E-193E-FBBA73E99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authors invoke a result of Apers and Scarlette called quantum fast forwarding: for any </a:t>
                </a:r>
                <a:r>
                  <a:rPr lang="en-AU" dirty="0">
                    <a:solidFill>
                      <a:srgbClr val="FF0000"/>
                    </a:solidFill>
                  </a:rPr>
                  <a:t>reversible</a:t>
                </a:r>
                <a:r>
                  <a:rPr lang="en-AU" dirty="0"/>
                  <a:t> Markov chain, 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 There is an algorithm that implements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With 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func>
                          </m:e>
                        </m:ra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AU" dirty="0"/>
                  <a:t>. Note that fast-forwarding is easily shown to be </a:t>
                </a:r>
                <a:r>
                  <a:rPr lang="en-AU" dirty="0">
                    <a:solidFill>
                      <a:srgbClr val="FF0000"/>
                    </a:solidFill>
                  </a:rPr>
                  <a:t>generalised by </a:t>
                </a:r>
                <a:r>
                  <a:rPr lang="en-AU" dirty="0" err="1">
                    <a:solidFill>
                      <a:srgbClr val="FF0000"/>
                    </a:solidFill>
                  </a:rPr>
                  <a:t>qubitization</a:t>
                </a:r>
                <a:r>
                  <a:rPr lang="en-AU" dirty="0">
                    <a:solidFill>
                      <a:srgbClr val="FF0000"/>
                    </a:solidFill>
                  </a:rPr>
                  <a:t>/QSVT</a:t>
                </a:r>
                <a:r>
                  <a:rPr lang="en-AU" dirty="0"/>
                  <a:t>. Also note that this hinges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being diagonalisable (and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being reversible).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They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AU" dirty="0"/>
                  <a:t> is at least the probability of starting from an unmarked state sampled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, visiting a marked state and retuning to the initial state.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US" dirty="0"/>
                  <a:t>The authors continue </a:t>
                </a:r>
                <a:r>
                  <a:rPr lang="en-US" dirty="0">
                    <a:solidFill>
                      <a:srgbClr val="FF0000"/>
                    </a:solidFill>
                  </a:rPr>
                  <a:t>to make use of the interpolated transition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 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 With quantum fast-forwarding and amplitude amplification performed on a superposition of possible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circuits, </a:t>
                </a:r>
                <a:r>
                  <a:rPr lang="en-AU" dirty="0">
                    <a:solidFill>
                      <a:srgbClr val="FF0000"/>
                    </a:solidFill>
                  </a:rPr>
                  <a:t>their algorithm runs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AU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AU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AU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𝐻𝑇</m:t>
                        </m:r>
                        <m:d>
                          <m:dPr>
                            <m:ctrlPr>
                              <a:rPr lang="en-AU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rad>
                    <m:d>
                      <m:dPr>
                        <m:ctrlPr>
                          <a:rPr lang="en-AU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AU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AU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AU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time</a:t>
                </a:r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39ED9F-ABEE-033E-193E-FBBA73E99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381" r="-5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92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7288-0666-43FA-38D1-44E4B1E6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Unified Framework of Quantum Walk Search (AGJ, 2019)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DF978-D3E6-95E6-081B-A28C9FDC3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authors employ a graph theoretic approach to analysing Markov chains, leveraging results from a previous paper (Belovs, 2013) which interprets a Markov chain graph as an electric flow.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0" dirty="0"/>
                  <a:t>They give an expression for </a:t>
                </a:r>
                <a:r>
                  <a:rPr lang="en-AU" b="0" dirty="0">
                    <a:solidFill>
                      <a:srgbClr val="FF0000"/>
                    </a:solidFill>
                  </a:rPr>
                  <a:t>a new entity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that depends on the edge weights of the graph representing the Markov chain</a:t>
                </a:r>
              </a:p>
              <a:p>
                <a:pPr lvl="1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supp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dirty="0"/>
                  <a:t> this represents the expected minimum time required to start from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dirty="0"/>
                  <a:t>, reach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/>
                  <a:t> and return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dirty="0"/>
                  <a:t>. </a:t>
                </a:r>
              </a:p>
              <a:p>
                <a:pPr lvl="1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 then this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𝐻𝑇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In all other cases, there is limited intuition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With the help of this new entity, they show that </a:t>
                </a:r>
              </a:p>
              <a:p>
                <a:pPr lvl="1"/>
                <a:r>
                  <a:rPr lang="en-AU" dirty="0"/>
                  <a:t>The same algorithm presented by (AGJK, 2020) runs in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rad>
                    <m:d>
                      <m:d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AU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This algorithm generalises all previous results discussed in this presentation.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DF978-D3E6-95E6-081B-A28C9FDC3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986" b="-25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6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D6B4-215A-7723-F59E-CF398A1A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err="1"/>
              <a:t>EigenValue</a:t>
            </a:r>
            <a:r>
              <a:rPr lang="en-US" dirty="0"/>
              <a:t> Transformation </a:t>
            </a:r>
            <a:br>
              <a:rPr lang="en-US" dirty="0"/>
            </a:br>
            <a:r>
              <a:rPr lang="en-US" dirty="0"/>
              <a:t>(LS 2024)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BF5C5-BC45-DD70-EA45-CCB47C87AB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know </a:t>
                </a:r>
                <a:r>
                  <a:rPr lang="en-US" dirty="0" err="1"/>
                  <a:t>qubitization</a:t>
                </a:r>
                <a:r>
                  <a:rPr lang="en-US" dirty="0"/>
                  <a:t> applies polynomial transformations on any block-encoded normal matrix.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QSVT we know that we can apply polynomial transformations on the singular values of any block-encoded matrix. These correspond to eigenvalues if the matrix is normal.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recent QEVT, the authors provide an algorithm for applying polynomial transformations on non-normal matrices.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Of particular importance to Markov chain search, they claim that for any normalized square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with only real eigenvalues</a:t>
                </a:r>
                <a:r>
                  <a:rPr lang="en-US" dirty="0"/>
                  <a:t> they can prepare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a polynomial that has a </a:t>
                </a:r>
                <a:r>
                  <a:rPr lang="en-US" dirty="0">
                    <a:solidFill>
                      <a:srgbClr val="FF0000"/>
                    </a:solidFill>
                  </a:rPr>
                  <a:t>Chebyshev expansion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:r>
                  <a:rPr lang="en-US" dirty="0">
                    <a:solidFill>
                      <a:srgbClr val="FF0000"/>
                    </a:solidFill>
                  </a:rPr>
                  <a:t>ergodic transition matrices are square and only have real eigenvalues </a:t>
                </a:r>
                <a:r>
                  <a:rPr lang="en-US" dirty="0"/>
                  <a:t>these results directly apply. Moreover, since quantum fast-forwarding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a Chebyshev expansion with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 seems these results can be directly mapped.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BF5C5-BC45-DD70-EA45-CCB47C87A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35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46DC-42B3-6A1B-4269-34560DD6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QSVT without block encodings </a:t>
            </a:r>
            <a:br>
              <a:rPr lang="en-US" dirty="0"/>
            </a:br>
            <a:r>
              <a:rPr lang="en-US" dirty="0"/>
              <a:t>(CHLSWZ, 2025)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D848-46D8-1B8F-DE6F-58FFB215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075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1731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State of the Art, Research Questions and Milestones</vt:lpstr>
      <vt:lpstr>Preliminaries</vt:lpstr>
      <vt:lpstr>Quantum Speedup of Markov Chain Based Algorithms (Szegedy, 2004)</vt:lpstr>
      <vt:lpstr>Search via Quantum Walk (MNRS, 2011)</vt:lpstr>
      <vt:lpstr>Quantum Walks Can Find a Marked Element on Any Graph (KMOR, 2016)</vt:lpstr>
      <vt:lpstr>Quadratic speedup for Finding Marked Vertices by Quantum Walks (AGJK, 2020)</vt:lpstr>
      <vt:lpstr>A Unified Framework of Quantum Walk Search (AGJ, 2019)</vt:lpstr>
      <vt:lpstr>Quantum EigenValue Transformation  (LS 2024)</vt:lpstr>
      <vt:lpstr>QSVT without block encodings  (CHLSWZ, 2025)</vt:lpstr>
      <vt:lpstr>Research Questions</vt:lpstr>
      <vt:lpstr>Milestones</vt:lpstr>
      <vt:lpstr>Proposal structure</vt:lpstr>
      <vt:lpstr>Search via Quantum Walks recap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2025-04-14T09:09:25Z</dcterms:created>
  <dcterms:modified xsi:type="dcterms:W3CDTF">2025-04-17T10:13:25Z</dcterms:modified>
</cp:coreProperties>
</file>