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Jzzzzzzzzzzzzzzzfdhdg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shraddha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ronak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Jzzzzzzzzzzzzzzzfdhdg  shraddha ronak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jzzzzzzzzzzzzzzzfdhdg</dc:title>
  <dc:creator>Ronak</dc:creator>
  <cp:lastModifiedBy>Ronak</cp:lastModifiedBy>
  <cp:revision>3</cp:revision>
  <dcterms:created xsi:type="dcterms:W3CDTF">2006-08-16T00:00:00Z</dcterms:created>
  <dcterms:modified xsi:type="dcterms:W3CDTF">2020-03-12T06:10:01Z</dcterms:modified>
</cp:coreProperties>
</file>