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0" y="1317240"/>
            <a:ext cx="9070920" cy="1134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0" y="1317240"/>
            <a:ext cx="9070920" cy="1134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0" y="5104800"/>
            <a:ext cx="10079280" cy="580320"/>
          </a:xfrm>
          <a:prstGeom prst="rect">
            <a:avLst/>
          </a:prstGeom>
          <a:ln w="0">
            <a:noFill/>
          </a:ln>
        </p:spPr>
      </p:pic>
      <p:pic>
        <p:nvPicPr>
          <p:cNvPr id="5" name="Picture 4"/>
          <p:cNvPicPr/>
          <p:nvPr/>
        </p:nvPicPr>
        <p:blipFill>
          <a:blip r:embed="rId15"/>
          <a:stretch/>
        </p:blipFill>
        <p:spPr>
          <a:xfrm>
            <a:off x="0" y="0"/>
            <a:ext cx="10079280" cy="323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0920" cy="273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14"/>
          <a:stretch/>
        </p:blipFill>
        <p:spPr>
          <a:xfrm>
            <a:off x="6120" y="0"/>
            <a:ext cx="10079280" cy="32328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40"/>
          <p:cNvPicPr/>
          <p:nvPr/>
        </p:nvPicPr>
        <p:blipFill>
          <a:blip r:embed="rId14"/>
          <a:stretch/>
        </p:blipFill>
        <p:spPr>
          <a:xfrm>
            <a:off x="6120" y="5357160"/>
            <a:ext cx="10079280" cy="323280"/>
          </a:xfrm>
          <a:prstGeom prst="rect">
            <a:avLst/>
          </a:prstGeom>
          <a:ln w="0"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7560" cy="39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4280" cy="39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7560" cy="39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E5643C56-6D7A-4D6C-8404-DB2E743FD3B1}" type="slidenum">
              <a:rPr lang="en-IN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920" y="648000"/>
            <a:ext cx="9070920" cy="273528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Housing Price Project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816000" y="3600000"/>
            <a:ext cx="5254920" cy="12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Machine Learning Project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51920" y="2232000"/>
            <a:ext cx="9070920" cy="273528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     THANK YOU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4956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Introduction Of Project: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188000"/>
            <a:ext cx="9395280" cy="413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44000"/>
          </a:bodyPr>
          <a:lstStyle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 US-based housing company named Surprise Housing has decided to enter the Australian market.</a:t>
            </a:r>
            <a:endParaRPr lang="en-IN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company is looking at prospective properties to buy houses to enter the market. </a:t>
            </a:r>
            <a:endParaRPr lang="en-IN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are required to build a model using Machine Learning in order to predict the actual value of the prospective properties and decide whether to invest in them or not.</a:t>
            </a:r>
            <a:endParaRPr lang="en-IN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For this company wants to know:</a:t>
            </a:r>
            <a:endParaRPr lang="en-IN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 Which variables are important to predict the price of variable?</a:t>
            </a:r>
            <a:endParaRPr lang="en-IN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 How do these variables describe the price of the house?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Problem Statement: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656000"/>
            <a:ext cx="9070920" cy="374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55000"/>
          </a:bodyPr>
          <a:lstStyle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We are required to model the price of houses with the available independent variables. </a:t>
            </a:r>
            <a:endParaRPr lang="en-IN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 model will then be used by the management to understand how exactly the prices vary with the variables. </a:t>
            </a:r>
            <a:endParaRPr lang="en-IN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They can accordingly manipulate the strategy of the firm and concentrate on areas that will yield high returns. </a:t>
            </a:r>
            <a:endParaRPr lang="en-IN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Further, the model will be a good way for the management to understand the pricing dynamics of a new market.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Data Cleaning Steps: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656000"/>
            <a:ext cx="9070920" cy="374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At First we import all Libraries which may need in our project and with that we also read our CSV file.</a:t>
            </a:r>
            <a:endParaRPr lang="en-IN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Now here we will look in to data for null values and some duplicate Columns/Rows if present.</a:t>
            </a:r>
            <a:endParaRPr lang="en-IN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After checking for null value which are not present in data, we will look  for Description or Statistical summary of our whole data.</a:t>
            </a:r>
            <a:endParaRPr lang="en-IN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We will also look for data types of the all attributes and we will  change those by using Label Encoder for future use.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Data Cleaning Steps: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656000"/>
            <a:ext cx="9070920" cy="356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Now we will look for correlation summary and heat map , it will provide us good knowledge of correlation among given data.</a:t>
            </a:r>
            <a:endParaRPr lang="en-IN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We can see that there are outliers in data but we can not delete those data because if we run that process we will lose very ig amount of data.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Visualisation: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656000"/>
            <a:ext cx="9070920" cy="356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We are using HistPlot for better understanding of all attributes present in the Dataset.</a:t>
            </a:r>
            <a:endParaRPr lang="en-IN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We also look for skewness with the help of DistPlot and we can see that data is skewed.</a:t>
            </a:r>
            <a:endParaRPr lang="en-IN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We also done some bilateral and unilateral analysis for better understanding of given data.</a:t>
            </a:r>
            <a:endParaRPr lang="en-IN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We are also looking to another few columns counts in visualisation with the help of plot and those columns are plays major part in this dataset.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Modelling :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656000"/>
            <a:ext cx="9070920" cy="356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8000"/>
          </a:bodyPr>
          <a:lstStyle/>
          <a:p>
            <a:pPr marL="432000" indent="-32328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We know that this is Regression problem so we use R_2 score , MAE, MSE and RMSE  as our eveluation matrix. We also see the cross validated score.</a:t>
            </a:r>
            <a:endParaRPr lang="en-IN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As we know, this dateset has a lot of categorical features so before doing the modeling part first we have to change features data type.</a:t>
            </a:r>
            <a:endParaRPr lang="en-IN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We also do feature scaling to scale down the data.</a:t>
            </a:r>
            <a:endParaRPr lang="en-IN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First we see the result without doing hyper-parameter tuning. </a:t>
            </a:r>
            <a:endParaRPr lang="en-IN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We also use several models  as our evaluation model without using hyper-parameter  tuning  and see their result and after that we do hyper-parameter tuning and compare both the result that which one gives better  R_2 score.</a:t>
            </a:r>
            <a:endParaRPr lang="en-IN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Finalize The Model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656000"/>
            <a:ext cx="9070920" cy="295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504000" y="1656000"/>
            <a:ext cx="9070920" cy="356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We use GridSearchCV to do hypertuning of the model and these models gives the best results.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The hyper tuned Random Forest model gives the best result so we save this model as our final model.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We also see the error metrics for this model.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We save this model as our final model as a ‘obj’ file with the help of Joblib.</a:t>
            </a:r>
            <a:endParaRPr lang="en-IN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Conclusion :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656000"/>
            <a:ext cx="9070920" cy="295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504000" y="1656000"/>
            <a:ext cx="9070920" cy="356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Constantia"/>
              </a:rPr>
              <a:t>We make a machine learning model in order to improve the selection of of place and decide price. 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Constantia"/>
              </a:rPr>
              <a:t>Our Visualization also help them to decide how price can change with particular feature. 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Constantia"/>
              </a:rPr>
              <a:t>The client wants some predictions that could help them in further  selection of price strategies and our ML model helps them to do same with more effectively.</a:t>
            </a:r>
            <a:endParaRPr lang="en-IN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666</Words>
  <Application>Microsoft Office PowerPoint</Application>
  <PresentationFormat>Custom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Constantia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subject/>
  <dc:creator>Administrator</dc:creator>
  <dc:description/>
  <cp:lastModifiedBy>Administrator</cp:lastModifiedBy>
  <cp:revision>7</cp:revision>
  <dcterms:created xsi:type="dcterms:W3CDTF">2021-03-03T20:13:08Z</dcterms:created>
  <dcterms:modified xsi:type="dcterms:W3CDTF">2022-10-07T18:09:51Z</dcterms:modified>
  <dc:language>en-IN</dc:language>
</cp:coreProperties>
</file>