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257" autoAdjust="0"/>
  </p:normalViewPr>
  <p:slideViewPr>
    <p:cSldViewPr>
      <p:cViewPr varScale="1">
        <p:scale>
          <a:sx n="75" d="100"/>
          <a:sy n="75" d="100"/>
        </p:scale>
        <p:origin x="-166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EAAA-76A6-44FB-BACD-0D1071FB8811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2E10C-5EC7-4C7F-ACCE-678284AE7B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that contains medical information of children who have genetic disorders. Predict the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Genetic disorder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Disorder subclass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folder contains the following files: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train.csv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22083 x 45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test.csv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9465 x 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2E10C-5EC7-4C7F-ACCE-678284AE7B9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is a</a:t>
            </a:r>
            <a:r>
              <a:rPr lang="en-US" baseline="0" dirty="0" smtClean="0"/>
              <a:t> variable that shows whether the patient is alive or dead. We are omitting it right now, as I think it might not be a significant indicator of disease.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2E10C-5EC7-4C7F-ACCE-678284AE7B9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83974D-2854-4524-A0FF-7625462D544B}" type="datetimeFigureOut">
              <a:rPr lang="en-US" smtClean="0"/>
              <a:t>14-Oct-21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E35C51-3863-4990-92CC-D70977C75BF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Genetic Disorder Detection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228536"/>
            <a:ext cx="7854696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Shraddha P Jain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20-PBD-002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Dataset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71600"/>
          <a:ext cx="7543800" cy="5214762"/>
        </p:xfrm>
        <a:graphic>
          <a:graphicData uri="http://schemas.openxmlformats.org/drawingml/2006/table">
            <a:tbl>
              <a:tblPr/>
              <a:tblGrid>
                <a:gridCol w="2748879"/>
                <a:gridCol w="4794921"/>
              </a:tblGrid>
              <a:tr h="329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Column name 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Column description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Patient Id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the unique identification number of a patient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Patient Age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the age of a patient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Genes in mother's side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a gene defect in a patient's mother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Inherited from father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a gene defect in a patient's father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Maternal gene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a gene defect in the patient's maternal side of the family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Paternal gene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a gene defect in a patient's paternal side of the family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Blood cell count (mcL)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the blood cell count of a patient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Patient First Name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a patient's first name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Family Name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a patient's family name or surname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Father's name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a patient's father's name 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Mother's age</a:t>
                      </a:r>
                      <a:endParaRPr lang="en-US" sz="12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a patient's mother's name</a:t>
                      </a:r>
                      <a:endParaRPr lang="en-US" sz="12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5382" marR="45382" marT="45382" marB="45382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90600"/>
          <a:ext cx="8610600" cy="5674028"/>
        </p:xfrm>
        <a:graphic>
          <a:graphicData uri="http://schemas.openxmlformats.org/drawingml/2006/table">
            <a:tbl>
              <a:tblPr/>
              <a:tblGrid>
                <a:gridCol w="3137609"/>
                <a:gridCol w="5472991"/>
              </a:tblGrid>
              <a:tr h="323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Father's age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a patient's father's age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Institute Name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the medical institute where a patient was born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Location of Institute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the location of the medical institute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Status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whether a patient is deceased 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Respiratory Rate (breaths/min)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a patient's respiratory breathing rate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Heart Rate (rates/min)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a patient's heart rate 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Test 1 - Test 5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different (masked) tests that were conducted on a patient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Parental consent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whether a patient's parents approved the treatment plan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Follow-up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Represents a patient's level of risk (how intense their condition is)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Gender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Represents a patient's gender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Mangal"/>
                        </a:rPr>
                        <a:t>Birth asphyxia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Represents whether a patient suffered from birth asphyxia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4659" marR="44659" marT="44659" marB="4465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914398"/>
          <a:ext cx="8686800" cy="5808793"/>
        </p:xfrm>
        <a:graphic>
          <a:graphicData uri="http://schemas.openxmlformats.org/drawingml/2006/table">
            <a:tbl>
              <a:tblPr/>
              <a:tblGrid>
                <a:gridCol w="3165377"/>
                <a:gridCol w="5521423"/>
              </a:tblGrid>
              <a:tr h="441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Autopsy shows birth defect (if applicable)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whether a patient's autopsy showed any birth defects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Place of birth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whether a patient was born in a medical institute or home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Folic acid details (peri-conceptional)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the periconceptional folic acid supplementation details of a patient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H/O serious maternal illness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an unexpected outcome of labor and delivery that resulted in significant short or long-term consequences to a patient's mother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H/O radiation exposure (x-ray)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whether a patient has any radiation exposure history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H/O substance abuse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whether a parent has a history of drug addiction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Assisted conception IVF/ART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the type of treatment used for infertility 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History of anomalies in previous pregnancies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whether the mother had any anomalies in her previous pregnancies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No. of previous abortion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the number of abortions that a mother had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Birth defects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whether a patient has birth defects 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White Blood cell count (thousand per microliter)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a patient's white blood cell count 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Blood test result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a patient's blood test results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Symptom 1 - Symptom 5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(masked) different types of symptoms that a patient had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Genetic Disorder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Represents the genetic disorder that a patient has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Disorder Subclass</a:t>
                      </a:r>
                      <a:endParaRPr lang="en-US" sz="14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Represents the subclass of the disorder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779" marR="25779" marT="25779" marB="25779" anchor="ctr">
                    <a:lnL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Removing the irrelevant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Id</a:t>
            </a:r>
          </a:p>
          <a:p>
            <a:r>
              <a:rPr lang="en-US" dirty="0" smtClean="0"/>
              <a:t>Patient First Name</a:t>
            </a:r>
          </a:p>
          <a:p>
            <a:r>
              <a:rPr lang="en-US" dirty="0" smtClean="0"/>
              <a:t>Family Name</a:t>
            </a:r>
          </a:p>
          <a:p>
            <a:r>
              <a:rPr lang="en-US" dirty="0" smtClean="0"/>
              <a:t>Father’s Name</a:t>
            </a:r>
          </a:p>
          <a:p>
            <a:r>
              <a:rPr lang="en-US" dirty="0" smtClean="0"/>
              <a:t>Institute Name</a:t>
            </a:r>
          </a:p>
          <a:p>
            <a:r>
              <a:rPr lang="en-US" dirty="0" smtClean="0"/>
              <a:t>Institute Location</a:t>
            </a:r>
          </a:p>
          <a:p>
            <a:r>
              <a:rPr lang="en-US" dirty="0" smtClean="0"/>
              <a:t>Place of Birth</a:t>
            </a:r>
          </a:p>
          <a:p>
            <a:r>
              <a:rPr lang="en-US" dirty="0" smtClean="0"/>
              <a:t>Status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327</TotalTime>
  <Words>526</Words>
  <Application>Microsoft Office PowerPoint</Application>
  <PresentationFormat>On-screen Show (4:3)</PresentationFormat>
  <Paragraphs>98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         Dataset</vt:lpstr>
      <vt:lpstr>Slide 3</vt:lpstr>
      <vt:lpstr>Slide 4</vt:lpstr>
      <vt:lpstr>Removing the irrelevant variables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Disorder Detection</dc:title>
  <dc:creator>ABC</dc:creator>
  <cp:lastModifiedBy>ABC</cp:lastModifiedBy>
  <cp:revision>17</cp:revision>
  <dcterms:created xsi:type="dcterms:W3CDTF">2021-10-14T04:21:37Z</dcterms:created>
  <dcterms:modified xsi:type="dcterms:W3CDTF">2021-10-14T09:49:08Z</dcterms:modified>
</cp:coreProperties>
</file>