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7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0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5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8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6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0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2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8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58DE0-F083-42EF-ABE8-341E68EB2230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4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13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IN" dirty="0"/>
              <a:t>E</a:t>
            </a:r>
            <a:r>
              <a:rPr lang="en-IN" dirty="0" smtClean="0"/>
              <a:t>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61518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printinfo</a:t>
            </a:r>
            <a:r>
              <a:rPr lang="en-US" dirty="0" smtClean="0"/>
              <a:t>( arg1, *</a:t>
            </a:r>
            <a:r>
              <a:rPr lang="en-US" dirty="0" err="1" smtClean="0"/>
              <a:t>vartuple</a:t>
            </a:r>
            <a:r>
              <a:rPr lang="en-US" dirty="0" smtClean="0"/>
              <a:t> ): </a:t>
            </a:r>
          </a:p>
          <a:p>
            <a:pPr>
              <a:buNone/>
            </a:pPr>
            <a:r>
              <a:rPr lang="en-US" dirty="0" smtClean="0"/>
              <a:t>		print ("Output is: ") </a:t>
            </a:r>
          </a:p>
          <a:p>
            <a:pPr>
              <a:buNone/>
            </a:pPr>
            <a:r>
              <a:rPr lang="en-US" dirty="0" smtClean="0"/>
              <a:t>		print (arg1) </a:t>
            </a:r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err="1" smtClean="0"/>
              <a:t>var</a:t>
            </a:r>
            <a:r>
              <a:rPr lang="en-US" dirty="0" smtClean="0"/>
              <a:t> in </a:t>
            </a:r>
            <a:r>
              <a:rPr lang="en-US" dirty="0" err="1" smtClean="0"/>
              <a:t>vartuple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 print (</a:t>
            </a:r>
            <a:r>
              <a:rPr lang="en-US" dirty="0" err="1" smtClean="0"/>
              <a:t>var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	return </a:t>
            </a:r>
          </a:p>
          <a:p>
            <a:pPr>
              <a:buNone/>
            </a:pPr>
            <a:r>
              <a:rPr lang="en-US" dirty="0" err="1" smtClean="0"/>
              <a:t>printinfo</a:t>
            </a:r>
            <a:r>
              <a:rPr lang="en-US" dirty="0" smtClean="0"/>
              <a:t>( 10 ) </a:t>
            </a:r>
          </a:p>
          <a:p>
            <a:pPr>
              <a:buNone/>
            </a:pPr>
            <a:r>
              <a:rPr lang="en-US" dirty="0" err="1" smtClean="0"/>
              <a:t>printinfo</a:t>
            </a:r>
            <a:r>
              <a:rPr lang="en-US" dirty="0" smtClean="0"/>
              <a:t>( 70, 60, 50 )</a:t>
            </a:r>
          </a:p>
          <a:p>
            <a:pPr>
              <a:buNone/>
            </a:pPr>
            <a:r>
              <a:rPr lang="en-US" dirty="0" smtClean="0"/>
              <a:t>o/p</a:t>
            </a:r>
          </a:p>
          <a:p>
            <a:pPr>
              <a:buNone/>
            </a:pPr>
            <a:r>
              <a:rPr lang="en-US" b="1" dirty="0" smtClean="0"/>
              <a:t>Output is: 10 </a:t>
            </a:r>
          </a:p>
          <a:p>
            <a:pPr>
              <a:buNone/>
            </a:pPr>
            <a:r>
              <a:rPr lang="en-US" b="1" dirty="0" smtClean="0"/>
              <a:t>Output is: 70 60 50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89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IN" dirty="0" smtClean="0"/>
              <a:t>Positional &amp; Keyword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5"/>
            <a:ext cx="10515600" cy="48761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smtClean="0"/>
              <a:t>fun(x, y):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print(2*</a:t>
            </a:r>
            <a:r>
              <a:rPr lang="en-IN" dirty="0" err="1" smtClean="0"/>
              <a:t>x+y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fun(2,3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quadratic(a, b, c):</a:t>
            </a:r>
          </a:p>
          <a:p>
            <a:pPr marL="0" indent="0">
              <a:buNone/>
            </a:pPr>
            <a:r>
              <a:rPr lang="en-IN" dirty="0" smtClean="0"/>
              <a:t>   if </a:t>
            </a:r>
            <a:r>
              <a:rPr lang="en-IN" dirty="0"/>
              <a:t>b**2-4*a*c &gt;= 0:</a:t>
            </a:r>
          </a:p>
          <a:p>
            <a:pPr marL="0" indent="0">
              <a:buNone/>
            </a:pPr>
            <a:r>
              <a:rPr lang="en-IN" dirty="0" smtClean="0"/>
              <a:t>        return </a:t>
            </a:r>
            <a:r>
              <a:rPr lang="en-IN" dirty="0"/>
              <a:t>-b/(2*a) + </a:t>
            </a:r>
            <a:r>
              <a:rPr lang="en-IN" dirty="0" err="1"/>
              <a:t>math.sqrt</a:t>
            </a:r>
            <a:r>
              <a:rPr lang="en-IN" dirty="0"/>
              <a:t>(b**2-4*a*c)/(2*a)</a:t>
            </a:r>
          </a:p>
          <a:p>
            <a:pPr marL="0" indent="0">
              <a:buNone/>
            </a:pPr>
            <a:r>
              <a:rPr lang="en-IN" dirty="0" smtClean="0"/>
              <a:t>   else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smtClean="0"/>
              <a:t>        print</a:t>
            </a:r>
            <a:r>
              <a:rPr lang="en-IN" dirty="0"/>
              <a:t>("Error: no solution")</a:t>
            </a:r>
          </a:p>
          <a:p>
            <a:pPr marL="0" indent="0">
              <a:buNone/>
            </a:pPr>
            <a:r>
              <a:rPr lang="en-IN" dirty="0"/>
              <a:t>print(quadratic(1, -4, 4)) #CALL BY POSITION</a:t>
            </a:r>
          </a:p>
          <a:p>
            <a:pPr marL="0" indent="0">
              <a:buNone/>
            </a:pPr>
            <a:r>
              <a:rPr lang="en-IN" dirty="0"/>
              <a:t>print(quadratic(c=4, a=1, b=-4) #CALL BY KEYWORD</a:t>
            </a:r>
          </a:p>
        </p:txBody>
      </p:sp>
    </p:spTree>
    <p:extLst>
      <p:ext uri="{BB962C8B-B14F-4D97-AF65-F5344CB8AC3E}">
        <p14:creationId xmlns:p14="http://schemas.microsoft.com/office/powerpoint/2010/main" val="190167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Positional and Keyword arguments together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You can force the user of a function to use keywords by</a:t>
            </a:r>
          </a:p>
          <a:p>
            <a:pPr marL="0" indent="0">
              <a:buNone/>
            </a:pPr>
            <a:r>
              <a:rPr lang="en-IN" dirty="0"/>
              <a:t>introducing an asterisk into the definition of the function:</a:t>
            </a:r>
          </a:p>
          <a:p>
            <a:pPr marL="0" indent="0">
              <a:buNone/>
            </a:pPr>
            <a:r>
              <a:rPr lang="en-IN" dirty="0"/>
              <a:t>• All arguments after the asterisk need to be passed by</a:t>
            </a:r>
          </a:p>
          <a:p>
            <a:pPr marL="0" indent="0">
              <a:buNone/>
            </a:pPr>
            <a:r>
              <a:rPr lang="en-IN" sz="2400" dirty="0"/>
              <a:t>keyword</a:t>
            </a:r>
          </a:p>
          <a:p>
            <a:pPr marL="0" indent="0">
              <a:buNone/>
            </a:pPr>
            <a:r>
              <a:rPr lang="en-IN" dirty="0"/>
              <a:t>• The arguments before the asterisk can be positional</a:t>
            </a:r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function ( posarg1, * , keywarg1 ):</a:t>
            </a:r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fun(a, b, *, c):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  <a:p>
            <a:pPr marL="0" indent="0">
              <a:buNone/>
            </a:pPr>
            <a:r>
              <a:rPr lang="en-IN" dirty="0"/>
              <a:t>print(fun(2, 3, </a:t>
            </a:r>
            <a:r>
              <a:rPr lang="en-IN" dirty="0" smtClean="0"/>
              <a:t>c=5</a:t>
            </a:r>
            <a:r>
              <a:rPr lang="en-IN" dirty="0" smtClean="0"/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35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default </a:t>
            </a:r>
            <a:r>
              <a:rPr lang="en-IN" dirty="0"/>
              <a:t>arguments </a:t>
            </a:r>
            <a:r>
              <a:rPr lang="en-IN" dirty="0" smtClean="0"/>
              <a:t>used at last in the arguments list.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92" y="2688503"/>
            <a:ext cx="5895884" cy="1712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92" y="4940572"/>
            <a:ext cx="2149880" cy="9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Anonymous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functions are called anonymous because they are not declared in the standard manner by using the </a:t>
            </a:r>
            <a:r>
              <a:rPr lang="en-US" b="1" dirty="0" err="1"/>
              <a:t>def</a:t>
            </a:r>
            <a:r>
              <a:rPr lang="en-US" dirty="0"/>
              <a:t> keyword. You can use the </a:t>
            </a:r>
            <a:r>
              <a:rPr lang="en-US" b="1" dirty="0"/>
              <a:t>lambda</a:t>
            </a:r>
            <a:r>
              <a:rPr lang="en-US" dirty="0"/>
              <a:t> keyword to create small anonymous functions.</a:t>
            </a:r>
          </a:p>
          <a:p>
            <a:r>
              <a:rPr lang="en-US" dirty="0"/>
              <a:t>Lambda forms can take any number of arguments but return just one value in the form of an expression. They cannot contain commands or multiple expressions.</a:t>
            </a:r>
          </a:p>
          <a:p>
            <a:r>
              <a:rPr lang="en-US" dirty="0"/>
              <a:t>An anonymous function cannot be a direct call to print because lambda requires an expression.</a:t>
            </a:r>
          </a:p>
          <a:p>
            <a:r>
              <a:rPr lang="en-US" dirty="0"/>
              <a:t>Lambda functions have their own local namespace and cannot access variables other than those in their parameter list and those in the global namespace.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90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Anonymous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867"/>
            <a:ext cx="10515600" cy="48713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Lambda expression consists of a keyword lambda</a:t>
            </a:r>
          </a:p>
          <a:p>
            <a:pPr marL="0" indent="0">
              <a:buNone/>
            </a:pPr>
            <a:r>
              <a:rPr lang="en-IN" dirty="0"/>
              <a:t>• followed by one or more variables</a:t>
            </a:r>
          </a:p>
          <a:p>
            <a:pPr marL="0" indent="0">
              <a:buNone/>
            </a:pPr>
            <a:r>
              <a:rPr lang="en-IN" dirty="0"/>
              <a:t>• followed by a colon</a:t>
            </a:r>
          </a:p>
          <a:p>
            <a:pPr marL="0" indent="0">
              <a:buNone/>
            </a:pPr>
            <a:r>
              <a:rPr lang="en-IN" dirty="0"/>
              <a:t>• followed by an expression for the function</a:t>
            </a:r>
          </a:p>
          <a:p>
            <a:pPr marL="0" indent="0">
              <a:buNone/>
            </a:pPr>
            <a:r>
              <a:rPr lang="en-IN" dirty="0"/>
              <a:t>• This example implements the function</a:t>
            </a:r>
          </a:p>
          <a:p>
            <a:pPr marL="0" indent="0">
              <a:buNone/>
            </a:pPr>
            <a:r>
              <a:rPr lang="en-IN" dirty="0"/>
              <a:t>lambda x : 5*x*x-4*x+3</a:t>
            </a:r>
          </a:p>
          <a:p>
            <a:pPr marL="0" indent="0">
              <a:buNone/>
            </a:pPr>
            <a:r>
              <a:rPr lang="en-IN" i="1" dirty="0"/>
              <a:t>x </a:t>
            </a:r>
            <a:r>
              <a:rPr lang="en-IN" dirty="0"/>
              <a:t>→ 5</a:t>
            </a:r>
            <a:r>
              <a:rPr lang="en-IN" i="1" dirty="0"/>
              <a:t>x</a:t>
            </a:r>
            <a:r>
              <a:rPr lang="en-IN" dirty="0"/>
              <a:t>2 − 4</a:t>
            </a:r>
            <a:r>
              <a:rPr lang="en-IN" i="1" dirty="0"/>
              <a:t>x </a:t>
            </a:r>
            <a:r>
              <a:rPr lang="en-IN" dirty="0"/>
              <a:t>+ </a:t>
            </a:r>
            <a:r>
              <a:rPr lang="en-IN" dirty="0" smtClean="0"/>
              <a:t>3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Import math</a:t>
            </a:r>
            <a:endParaRPr lang="en-IN" dirty="0"/>
          </a:p>
          <a:p>
            <a:pPr marL="0" indent="0">
              <a:buNone/>
            </a:pPr>
            <a:r>
              <a:rPr lang="es-ES" dirty="0" smtClean="0"/>
              <a:t>n </a:t>
            </a:r>
            <a:r>
              <a:rPr lang="es-ES" dirty="0"/>
              <a:t>= lambda x, y: </a:t>
            </a:r>
            <a:r>
              <a:rPr lang="es-ES" dirty="0" err="1"/>
              <a:t>math.sqrt</a:t>
            </a:r>
            <a:r>
              <a:rPr lang="es-ES" dirty="0"/>
              <a:t>(x*</a:t>
            </a:r>
            <a:r>
              <a:rPr lang="es-ES" dirty="0" err="1"/>
              <a:t>x+y</a:t>
            </a:r>
            <a:r>
              <a:rPr lang="es-ES" dirty="0"/>
              <a:t>*y)</a:t>
            </a:r>
          </a:p>
          <a:p>
            <a:pPr marL="0" indent="0">
              <a:buNone/>
            </a:pPr>
            <a:r>
              <a:rPr lang="en-IN" dirty="0" smtClean="0"/>
              <a:t>print(n(2.3</a:t>
            </a:r>
            <a:r>
              <a:rPr lang="en-IN" dirty="0"/>
              <a:t>, 1.7))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50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672"/>
          </a:xfrm>
        </p:spPr>
        <p:txBody>
          <a:bodyPr/>
          <a:lstStyle/>
          <a:p>
            <a:r>
              <a:rPr lang="en-IN" dirty="0" smtClean="0"/>
              <a:t>Global and local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total = 0 	# This is global variable.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def</a:t>
            </a:r>
            <a:r>
              <a:rPr lang="en-US" dirty="0"/>
              <a:t> sum( arg1, arg2 ): </a:t>
            </a:r>
          </a:p>
          <a:p>
            <a:pPr>
              <a:buNone/>
            </a:pPr>
            <a:r>
              <a:rPr lang="en-US" dirty="0"/>
              <a:t>	“Add both the parameters and return them." </a:t>
            </a:r>
          </a:p>
          <a:p>
            <a:pPr>
              <a:buNone/>
            </a:pPr>
            <a:r>
              <a:rPr lang="en-US" dirty="0"/>
              <a:t>	total = arg1 + arg2</a:t>
            </a:r>
            <a:r>
              <a:rPr lang="en-US" dirty="0" smtClean="0"/>
              <a:t>;      # </a:t>
            </a:r>
            <a:r>
              <a:rPr lang="en-US" dirty="0"/>
              <a:t>Here total is local variable. </a:t>
            </a:r>
          </a:p>
          <a:p>
            <a:pPr>
              <a:buNone/>
            </a:pPr>
            <a:r>
              <a:rPr lang="en-US" dirty="0"/>
              <a:t>	print ("Inside the function local total : ", total) </a:t>
            </a:r>
          </a:p>
          <a:p>
            <a:pPr>
              <a:buNone/>
            </a:pPr>
            <a:r>
              <a:rPr lang="en-US" dirty="0"/>
              <a:t>	return total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sum( 10, 20 ) </a:t>
            </a:r>
          </a:p>
          <a:p>
            <a:pPr>
              <a:buNone/>
            </a:pPr>
            <a:r>
              <a:rPr lang="en-US" dirty="0"/>
              <a:t>print ("Outside the function global total : ", total 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Inside the function local total : 30 </a:t>
            </a:r>
          </a:p>
          <a:p>
            <a:pPr>
              <a:buNone/>
            </a:pPr>
            <a:r>
              <a:rPr lang="en-US" b="1" dirty="0"/>
              <a:t>Outside the function global total : 0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93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6"/>
            <a:ext cx="10515600" cy="57697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function is a block of organized, reusable code that is used to perform a single, related action. Functions provide better modularity for your application and a high degree of code reusing.</a:t>
            </a:r>
          </a:p>
          <a:p>
            <a:r>
              <a:rPr lang="en-US" dirty="0" smtClean="0"/>
              <a:t>Python gives you many built-in functions like print(), etc. but you can also create your own functions. These functions are called </a:t>
            </a:r>
            <a:r>
              <a:rPr lang="en-US" i="1" dirty="0" smtClean="0"/>
              <a:t>user-defined functions.</a:t>
            </a:r>
          </a:p>
          <a:p>
            <a:r>
              <a:rPr lang="en-US" dirty="0" smtClean="0"/>
              <a:t>Function blocks begin with the keyword </a:t>
            </a:r>
            <a:r>
              <a:rPr lang="en-US" b="1" dirty="0" err="1" smtClean="0"/>
              <a:t>def</a:t>
            </a:r>
            <a:r>
              <a:rPr lang="en-US" dirty="0" smtClean="0"/>
              <a:t> followed by the function name and parentheses (  ) and a colon : and source code are indented.</a:t>
            </a:r>
          </a:p>
          <a:p>
            <a:r>
              <a:rPr lang="en-US" dirty="0" smtClean="0"/>
              <a:t>Any input parameters or arguments should be placed within these parentheses. </a:t>
            </a:r>
          </a:p>
          <a:p>
            <a:r>
              <a:rPr lang="en-US" dirty="0" smtClean="0"/>
              <a:t>The statement return [expression] exits a function, optionally passing back an expression to the caller. A return statement with no arguments is the same as return None.</a:t>
            </a:r>
          </a:p>
          <a:p>
            <a:r>
              <a:rPr lang="en-US" dirty="0" smtClean="0"/>
              <a:t>you can execute it by calling it from another function or directly from the Python prompt.</a:t>
            </a:r>
          </a:p>
          <a:p>
            <a:endParaRPr lang="en-US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4"/>
            <a:ext cx="10515600" cy="5301199"/>
          </a:xfrm>
        </p:spPr>
        <p:txBody>
          <a:bodyPr/>
          <a:lstStyle/>
          <a:p>
            <a:r>
              <a:rPr lang="en-US" b="1" dirty="0" smtClean="0"/>
              <a:t>Example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print_me</a:t>
            </a:r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 ): </a:t>
            </a:r>
          </a:p>
          <a:p>
            <a:pPr>
              <a:buNone/>
            </a:pPr>
            <a:r>
              <a:rPr lang="en-US" dirty="0" smtClean="0"/>
              <a:t>		print (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	return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print_me</a:t>
            </a:r>
            <a:r>
              <a:rPr lang="en-US" dirty="0" smtClean="0"/>
              <a:t>(“function called once”)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print_me</a:t>
            </a:r>
            <a:r>
              <a:rPr lang="en-US" dirty="0" smtClean="0"/>
              <a:t>(“function called second”)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44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Pass by reference or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61518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All parameters (arguments) in the Python language are passed by reference (object[mutable/immutable]). It means if you change the value of parameters  within a function, the change reflects back in the calling function also.</a:t>
            </a:r>
          </a:p>
          <a:p>
            <a:pPr marL="0" indent="0">
              <a:buNone/>
            </a:pPr>
            <a:r>
              <a:rPr lang="en-US" dirty="0" smtClean="0"/>
              <a:t># function definition</a:t>
            </a:r>
          </a:p>
          <a:p>
            <a:pPr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changeme</a:t>
            </a:r>
            <a:r>
              <a:rPr lang="en-US" dirty="0" smtClean="0"/>
              <a:t>( mylist1 ): </a:t>
            </a:r>
          </a:p>
          <a:p>
            <a:pPr>
              <a:buNone/>
            </a:pPr>
            <a:r>
              <a:rPr lang="en-US" dirty="0" smtClean="0"/>
              <a:t>	print ("Values inside the function before change: ", </a:t>
            </a:r>
            <a:r>
              <a:rPr lang="en-US" dirty="0" err="1" smtClean="0"/>
              <a:t>mylist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mylist</a:t>
            </a:r>
            <a:r>
              <a:rPr lang="en-US" dirty="0" smtClean="0"/>
              <a:t>[2]=50 </a:t>
            </a:r>
          </a:p>
          <a:p>
            <a:pPr>
              <a:buNone/>
            </a:pPr>
            <a:r>
              <a:rPr lang="en-US" dirty="0" smtClean="0"/>
              <a:t>	print ("Values inside the function after change: ", </a:t>
            </a:r>
            <a:r>
              <a:rPr lang="en-US" dirty="0" err="1" smtClean="0"/>
              <a:t>mylist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return </a:t>
            </a:r>
          </a:p>
          <a:p>
            <a:pPr>
              <a:buNone/>
            </a:pPr>
            <a:r>
              <a:rPr lang="en-US" dirty="0" smtClean="0"/>
              <a:t># Now you can call </a:t>
            </a:r>
            <a:r>
              <a:rPr lang="en-US" dirty="0" err="1" smtClean="0"/>
              <a:t>changeme</a:t>
            </a:r>
            <a:r>
              <a:rPr lang="en-US" dirty="0" smtClean="0"/>
              <a:t> function </a:t>
            </a:r>
          </a:p>
          <a:p>
            <a:pPr>
              <a:buNone/>
            </a:pPr>
            <a:r>
              <a:rPr lang="en-US" dirty="0" err="1" smtClean="0"/>
              <a:t>mylist</a:t>
            </a:r>
            <a:r>
              <a:rPr lang="en-US" dirty="0" smtClean="0"/>
              <a:t> = [10,20,30] </a:t>
            </a:r>
          </a:p>
          <a:p>
            <a:pPr>
              <a:buNone/>
            </a:pPr>
            <a:r>
              <a:rPr lang="en-US" dirty="0" err="1" smtClean="0"/>
              <a:t>changeme</a:t>
            </a:r>
            <a:r>
              <a:rPr lang="en-US" dirty="0" smtClean="0"/>
              <a:t>( </a:t>
            </a:r>
            <a:r>
              <a:rPr lang="en-US" dirty="0" err="1" smtClean="0"/>
              <a:t>mylist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b="1" dirty="0" smtClean="0"/>
              <a:t>Values inside the function before change: [10, 20, 30] </a:t>
            </a:r>
          </a:p>
          <a:p>
            <a:pPr>
              <a:buNone/>
            </a:pPr>
            <a:r>
              <a:rPr lang="en-US" b="1" dirty="0" smtClean="0"/>
              <a:t>Values inside the function after change: [10, 20, 50] 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54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call a function by using the following types of formal arguments −</a:t>
            </a:r>
          </a:p>
          <a:p>
            <a:pPr lvl="1"/>
            <a:r>
              <a:rPr lang="en-US" dirty="0" smtClean="0"/>
              <a:t>Required arguments/Named/Positional</a:t>
            </a:r>
          </a:p>
          <a:p>
            <a:pPr lvl="1"/>
            <a:r>
              <a:rPr lang="en-US" dirty="0" smtClean="0"/>
              <a:t>Keyword arguments</a:t>
            </a:r>
          </a:p>
          <a:p>
            <a:pPr lvl="1"/>
            <a:r>
              <a:rPr lang="en-US" dirty="0" smtClean="0"/>
              <a:t>Default arguments</a:t>
            </a:r>
          </a:p>
          <a:p>
            <a:pPr lvl="1"/>
            <a:r>
              <a:rPr lang="en-US" dirty="0" smtClean="0"/>
              <a:t>Variable-length arguments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45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Required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679583"/>
          </a:xfrm>
        </p:spPr>
        <p:txBody>
          <a:bodyPr/>
          <a:lstStyle/>
          <a:p>
            <a:r>
              <a:rPr lang="en-US" dirty="0" smtClean="0"/>
              <a:t>Required arguments are the arguments passed to a function in correct positional order. Here, the number of arguments in the function call should match exactly with the function definition.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printme</a:t>
            </a:r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 ): </a:t>
            </a:r>
          </a:p>
          <a:p>
            <a:pPr>
              <a:buNone/>
            </a:pPr>
            <a:r>
              <a:rPr lang="en-US" dirty="0" smtClean="0"/>
              <a:t>		print (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	return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printme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Traceback</a:t>
            </a:r>
            <a:r>
              <a:rPr lang="en-US" dirty="0" smtClean="0"/>
              <a:t> (most recent call last): </a:t>
            </a:r>
          </a:p>
          <a:p>
            <a:pPr>
              <a:buNone/>
            </a:pPr>
            <a:r>
              <a:rPr lang="en-US" dirty="0" smtClean="0"/>
              <a:t>	File "test.py", line 11, in &lt;module&gt;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printme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err="1" smtClean="0"/>
              <a:t>TypeError</a:t>
            </a:r>
            <a:r>
              <a:rPr lang="en-US" dirty="0" smtClean="0"/>
              <a:t>: </a:t>
            </a:r>
            <a:r>
              <a:rPr lang="en-US" dirty="0" err="1" smtClean="0"/>
              <a:t>printme</a:t>
            </a:r>
            <a:r>
              <a:rPr lang="en-US" dirty="0" smtClean="0"/>
              <a:t>() takes exactly 1 argument (0 given)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Keyword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6"/>
            <a:ext cx="10515600" cy="5653825"/>
          </a:xfrm>
        </p:spPr>
        <p:txBody>
          <a:bodyPr>
            <a:normAutofit/>
          </a:bodyPr>
          <a:lstStyle/>
          <a:p>
            <a:r>
              <a:rPr lang="en-US" dirty="0" smtClean="0"/>
              <a:t>This allows you to skip arguments or place them out of order because the Python interpreter is able to use the keywords provided to match the values with parameters</a:t>
            </a:r>
          </a:p>
          <a:p>
            <a:pPr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printinfo</a:t>
            </a:r>
            <a:r>
              <a:rPr lang="en-US" dirty="0" smtClean="0"/>
              <a:t>( name, age ): </a:t>
            </a:r>
          </a:p>
          <a:p>
            <a:pPr>
              <a:buNone/>
            </a:pPr>
            <a:r>
              <a:rPr lang="en-US" dirty="0" smtClean="0"/>
              <a:t>	print ("Name: ", name) </a:t>
            </a:r>
          </a:p>
          <a:p>
            <a:pPr>
              <a:buNone/>
            </a:pPr>
            <a:r>
              <a:rPr lang="en-US" dirty="0" smtClean="0"/>
              <a:t>	print ("Age ", age) </a:t>
            </a:r>
          </a:p>
          <a:p>
            <a:pPr>
              <a:buNone/>
            </a:pPr>
            <a:r>
              <a:rPr lang="en-US" dirty="0" smtClean="0"/>
              <a:t>	return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printinfo</a:t>
            </a:r>
            <a:r>
              <a:rPr lang="en-US" dirty="0" smtClean="0"/>
              <a:t>( age = 50, name = "</a:t>
            </a:r>
            <a:r>
              <a:rPr lang="en-US" dirty="0" err="1" smtClean="0"/>
              <a:t>miki</a:t>
            </a:r>
            <a:r>
              <a:rPr lang="en-US" dirty="0" smtClean="0"/>
              <a:t>" )</a:t>
            </a:r>
          </a:p>
          <a:p>
            <a:pPr>
              <a:buNone/>
            </a:pPr>
            <a:r>
              <a:rPr lang="en-US" b="1" dirty="0" smtClean="0"/>
              <a:t>Name: </a:t>
            </a:r>
            <a:r>
              <a:rPr lang="en-US" b="1" dirty="0" err="1" smtClean="0"/>
              <a:t>miki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Age 50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33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Default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2"/>
            <a:ext cx="10515600" cy="56151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default argument is an argument that assumes a default value if a value is not provided in the function call for that argument. </a:t>
            </a:r>
          </a:p>
          <a:p>
            <a:pPr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printinfo</a:t>
            </a:r>
            <a:r>
              <a:rPr lang="en-US" dirty="0" smtClean="0"/>
              <a:t>( name, age = 35 ): </a:t>
            </a:r>
          </a:p>
          <a:p>
            <a:pPr>
              <a:buNone/>
            </a:pPr>
            <a:r>
              <a:rPr lang="en-US" dirty="0" smtClean="0"/>
              <a:t>	print ("Name: ", name)</a:t>
            </a:r>
          </a:p>
          <a:p>
            <a:pPr>
              <a:buNone/>
            </a:pPr>
            <a:r>
              <a:rPr lang="en-US" dirty="0" smtClean="0"/>
              <a:t>	print ("Age ", age) </a:t>
            </a:r>
          </a:p>
          <a:p>
            <a:pPr>
              <a:buNone/>
            </a:pPr>
            <a:r>
              <a:rPr lang="en-US" dirty="0" smtClean="0"/>
              <a:t>	return </a:t>
            </a:r>
          </a:p>
          <a:p>
            <a:pPr>
              <a:buNone/>
            </a:pPr>
            <a:r>
              <a:rPr lang="en-US" dirty="0" err="1" smtClean="0"/>
              <a:t>printinfo</a:t>
            </a:r>
            <a:r>
              <a:rPr lang="en-US" dirty="0" smtClean="0"/>
              <a:t>( age = 50, name = "</a:t>
            </a:r>
            <a:r>
              <a:rPr lang="en-US" dirty="0" err="1" smtClean="0"/>
              <a:t>miki</a:t>
            </a:r>
            <a:r>
              <a:rPr lang="en-US" dirty="0" smtClean="0"/>
              <a:t>" ) </a:t>
            </a:r>
          </a:p>
          <a:p>
            <a:pPr>
              <a:buNone/>
            </a:pPr>
            <a:r>
              <a:rPr lang="en-US" dirty="0" err="1" smtClean="0"/>
              <a:t>printinfo</a:t>
            </a:r>
            <a:r>
              <a:rPr lang="en-US" dirty="0" smtClean="0"/>
              <a:t>( name = "</a:t>
            </a:r>
            <a:r>
              <a:rPr lang="en-US" dirty="0" err="1" smtClean="0"/>
              <a:t>miki</a:t>
            </a:r>
            <a:r>
              <a:rPr lang="en-US" dirty="0" smtClean="0"/>
              <a:t>" )</a:t>
            </a:r>
          </a:p>
          <a:p>
            <a:pPr>
              <a:buNone/>
            </a:pPr>
            <a:r>
              <a:rPr lang="en-US" dirty="0" smtClean="0"/>
              <a:t>Name: </a:t>
            </a:r>
            <a:r>
              <a:rPr lang="en-US" dirty="0" err="1" smtClean="0"/>
              <a:t>miki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Age 50 </a:t>
            </a:r>
          </a:p>
          <a:p>
            <a:pPr>
              <a:buNone/>
            </a:pPr>
            <a:r>
              <a:rPr lang="en-US" dirty="0" smtClean="0"/>
              <a:t>Name: </a:t>
            </a:r>
            <a:r>
              <a:rPr lang="en-US" dirty="0" err="1" smtClean="0"/>
              <a:t>miki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Age 35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4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 length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80"/>
            <a:ext cx="10515600" cy="5769734"/>
          </a:xfrm>
        </p:spPr>
        <p:txBody>
          <a:bodyPr/>
          <a:lstStyle/>
          <a:p>
            <a:r>
              <a:rPr lang="en-US" dirty="0" smtClean="0"/>
              <a:t>You may need to process a function for more arguments than you specified while defining the function. These arguments are called </a:t>
            </a:r>
            <a:r>
              <a:rPr lang="en-US" i="1" dirty="0" smtClean="0"/>
              <a:t>variable-length</a:t>
            </a:r>
            <a:r>
              <a:rPr lang="en-US" dirty="0" smtClean="0"/>
              <a:t> arguments and are not named in the function definition, unlike required and default arguments.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([</a:t>
            </a:r>
            <a:r>
              <a:rPr lang="en-US" dirty="0" err="1" smtClean="0"/>
              <a:t>formal_args</a:t>
            </a:r>
            <a:r>
              <a:rPr lang="en-US" dirty="0" smtClean="0"/>
              <a:t>,] *</a:t>
            </a:r>
            <a:r>
              <a:rPr lang="en-US" dirty="0" err="1" smtClean="0"/>
              <a:t>var_args_tuple</a:t>
            </a:r>
            <a:r>
              <a:rPr lang="en-US" dirty="0" smtClean="0"/>
              <a:t> ): 		</a:t>
            </a:r>
            <a:r>
              <a:rPr lang="en-US" dirty="0" err="1" smtClean="0"/>
              <a:t>function_suite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return [expression]</a:t>
            </a:r>
          </a:p>
          <a:p>
            <a:r>
              <a:rPr lang="en-US" dirty="0" smtClean="0"/>
              <a:t>An asterisk (*) is placed before the variable name that holds the values of all </a:t>
            </a:r>
            <a:r>
              <a:rPr lang="en-US" dirty="0" smtClean="0"/>
              <a:t>non keyword </a:t>
            </a:r>
            <a:r>
              <a:rPr lang="en-US" dirty="0" smtClean="0"/>
              <a:t>variable arguments. This tuple remains empty if no additional arguments are specified during the function call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5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715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Python Functions</vt:lpstr>
      <vt:lpstr>Introduction</vt:lpstr>
      <vt:lpstr>Cont..</vt:lpstr>
      <vt:lpstr>Pass by reference or value</vt:lpstr>
      <vt:lpstr>Function arguments</vt:lpstr>
      <vt:lpstr>Required arguments</vt:lpstr>
      <vt:lpstr>Keyword arguments</vt:lpstr>
      <vt:lpstr>Default arguments</vt:lpstr>
      <vt:lpstr>Variable length arguments</vt:lpstr>
      <vt:lpstr>Example</vt:lpstr>
      <vt:lpstr>Positional &amp; Keyword arguments</vt:lpstr>
      <vt:lpstr>Positional and Keyword arguments together</vt:lpstr>
      <vt:lpstr>Default arguments</vt:lpstr>
      <vt:lpstr>Anonymous functions</vt:lpstr>
      <vt:lpstr>Anonymous functions</vt:lpstr>
      <vt:lpstr>Global and local variable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Windows User;sofia</dc:creator>
  <cp:lastModifiedBy>Windows User</cp:lastModifiedBy>
  <cp:revision>18</cp:revision>
  <dcterms:created xsi:type="dcterms:W3CDTF">2020-12-08T03:57:39Z</dcterms:created>
  <dcterms:modified xsi:type="dcterms:W3CDTF">2021-01-05T04:25:24Z</dcterms:modified>
</cp:coreProperties>
</file>